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1:27.35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B717FFB-B595-4CDB-99EA-C56940ACEDCB}" emma:medium="tactile" emma:mode="ink">
          <msink:context xmlns:msink="http://schemas.microsoft.com/ink/2010/main" type="writingRegion" rotatedBoundingBox="3150,1115 17926,1504 17899,2563 3122,2174"/>
        </emma:interpretation>
      </emma:emma>
    </inkml:annotationXML>
    <inkml:traceGroup>
      <inkml:annotationXML>
        <emma:emma xmlns:emma="http://www.w3.org/2003/04/emma" version="1.0">
          <emma:interpretation id="{953272B3-FBA8-41E1-9F4F-F2C540C4D87A}" emma:medium="tactile" emma:mode="ink">
            <msink:context xmlns:msink="http://schemas.microsoft.com/ink/2010/main" type="paragraph" rotatedBoundingBox="3150,1115 17926,1504 17899,2563 3122,21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1ABE0C-D391-4549-8E5E-B15FC714362C}" emma:medium="tactile" emma:mode="ink">
              <msink:context xmlns:msink="http://schemas.microsoft.com/ink/2010/main" type="line" rotatedBoundingBox="3150,1115 17926,1504 17899,2563 3122,2174"/>
            </emma:interpretation>
          </emma:emma>
        </inkml:annotationXML>
        <inkml:traceGroup>
          <inkml:annotationXML>
            <emma:emma xmlns:emma="http://www.w3.org/2003/04/emma" version="1.0">
              <emma:interpretation id="{221939CD-D3B2-4ED3-8AB3-5AA62D22093C}" emma:medium="tactile" emma:mode="ink">
                <msink:context xmlns:msink="http://schemas.microsoft.com/ink/2010/main" type="inkWord" rotatedBoundingBox="3143,1400 3551,1411 3535,2024 3126,20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16 209 39 0,'0'0'68'0,"0"0"-4"0,0 0-4 0,0 0-24 0,0 4-4 15,0-4-8-15,0 0 0 0,0 0 0 0,0 6-4 0,0-6 8 16,0 0 0-16,0 0-4 0,0 0 0 0,0-6 4 0,0 6 4 0,0 0-4 15,-8 0 4-15,8 0 4 0,0 0 0 0,0 0 4 0,8 0 4 16,-16 6-4-16,8-6 4 0,0 0-4 0,0 0 4 0,0 0-4 0,0 0 0 16,0 0 0-16,0 0-8 0,0 0 0 0,0 0 0 0,0 0-4 0,0 0 0 15,0-6 4-15,0 6-4 0,0 0 0 0,0-4-4 0,0 4 0 16,0-5 4-16,0 0-4 0,0 1-8 0,0-1 0 0,-8 0 4 16,8-5-4-16,0 5 0 0,0-4 0 0,0-1 0 0,8 1 0 0,-8 4 0 15,0-5-4-15,0 0 4 0,0 1 0 0,0 0-4 0,0-1 4 0,8 0 0 16,-8 1-4-16,0 4 0 0,0-5-4 0,9 0 4 0,-9 6-4 15,8-5 4-15,-8 4-4 0,8 0 4 0,-8 0 0 0,0 1-4 16,9-2 0-16,-9 2 0 0,9 4 0 0,-9-4 0 0,8 4 0 0,-8 0-4 16,8 0 4-16,2 0-4 0,-10 0 0 0,8 0 0 0,-8 4 0 15,8-4-4-15,1 4 4 0,0 2-4 0,-1 3 8 0,0-4-4 0,-8 4 0 16,9-4 0-16,-1 5-4 0,1-1 0 0,0 6 4 0,-1-6-4 16,0 6 0-16,2-6 4 0,-10 7 0 0,8-3-4 0,0 1 0 15,-8 0 0-15,8 1 0 0,-8 0 0 0,0-1 0 0,0 0 4 0,10 1 0 16,-10-1-4-16,0 5-4 0,-10-4 4 0,10-1 0 0,0 6 0 0,-8-6 0 15,8 5 0-15,-8-6 0 0,0 7 0 0,-2-5-4 0,2 4 4 16,0-5 0-16,-1 5 0 0,0-4 0 0,1-1 0 0,-1 1 4 0,-7-1-8 16,7 0 4-16,0-4 4 0,1-1-4 0,0 1-8 0,-2-1 8 15,2 1 0-15,0-5 0 0,-1 0 0 0,0 0-4 0,9-1 0 16,-8 1 4-16,0-5 0 0,8 0-4 0,-9 5 4 0,9-5 0 0,-8 0-4 16,8 0 0-16,-8 0 4 0,8 0 0 0,0 0 0 0,0-5 0 0,0 5 0 15,0 0-4-15,0-5 4 0,0 1 0 0,0 4 0 0,0-5 0 16,0 0-4-16,0 0 4 0,0 1 0 0,0-2 0 0,0 2 0 15,0-1-4-15,0-5 4 0,0 5 0 0,8 1 0 0,-8-1-16 0,0 5 16 16,8-5 4-16,-8 1-4 0,9 4 0 0,-9-5 4 0,8 5-4 16,0 0 0-16,1 0 0 0,0 0 0 0,-1 0 0 0,0 0 4 0,2 0 0 15,-2 5 0-15,0-5 0 0,1 4 0 0,0-4 0 0,-1 5 0 0,0 0-8 16,1-1 8-16,-1 1 0 0,10 0 4 0,-10 0 4 0,0 0-4 16,2 5 0-16,-2-6 0 0,0 1 4 0,0 0-4 0,10 4-4 15,-10-4 4-15,1 0 4 0,-1 0 0 0,0-1-4 0,2-4 4 0,-2 0-8 16,0 7 4-16,2-7-4 0,-2 0 4 0,0 0-4 0,0 0 0 0,1-7 0 15,-9 3 0-15,9-1 0 0,-1 0 0 0,1 0-8 0,-9-4 4 16,8-1-4-16,0 0-4 0,-8 1-8 0,10-1-16 0,-10 1-12 0,0-5-24 16,0-1-20-16,8 6-24 0,-8-6-28 0,-8 1-24 0,8 4-24 15,0-3-72-15,-10 2 24 0,10 2 40 0,-8-5 40 0,8 4 32 0,0 5 24 16</inkml:trace>
        </inkml:traceGroup>
        <inkml:traceGroup>
          <inkml:annotationXML>
            <emma:emma xmlns:emma="http://www.w3.org/2003/04/emma" version="1.0">
              <emma:interpretation id="{4385C0E9-B1B5-4EFE-B499-D9E8627852AA}" emma:medium="tactile" emma:mode="ink">
                <msink:context xmlns:msink="http://schemas.microsoft.com/ink/2010/main" type="inkWord" rotatedBoundingBox="4102,1140 5911,1188 5888,2068 4079,202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94.9267">1116 338 67 0,'0'-4'84'0,"0"-1"-4"0,0 0-8 0,0 1-20 0,-8-1 0 16,8-1-4-16,0 2 4 0,0-1 0 0,-8 0-4 0,8 0 0 15,-10 1 4-15,10-1 0 0,-8 0 0 0,8 0-4 0,-8 1 0 16,8-2-4-16,-10 2 0 0,10 4-4 0,-8-5 0 0,8 5-4 0,-8 0 0 15,8 0 4-15,-9 0-4 0,9 0-8 0,-8 0 0 0,8 0 0 16,-9 5 0-16,9-1-8 0,-8 2 0 0,-1-2 4 0,9 1-4 0,-8 5 4 16,8-1-4-16,-8 1-4 0,-2 0 4 0,10-1-4 0,-8 5 0 0,8 1 0 15,-8-2-4-15,8-2 0 0,-10 4 0 0,10-2 0 0,0 7-4 16,0-6 0-16,-8 0 0 0,8 1 0 0,0-1-4 0,8 1 0 16,-8-1 0-16,0-4 0 0,10 4-4 0,-10-5 4 0,8 6-4 0,0-5 4 0,2-1-8 15,-2 1 8-15,0-1-8 0,9-4 8 0,-8 0-4 16,8-1 0-16,-1 3-4 0,2-4 4 0,0-3 4 0,-10 0-4 0,17 0 0 15,-8 0 0-15,0 0 0 0,1-3 0 0,-2-4 0 0,2 3 0 0,-2-1-4 16,1 0 4-16,1 0-4 0,-10-4 0 0,8 4 4 0,-6 0-4 16,6-5 0-16,-6 1 4 0,-2 4-4 0,0-5 4 0,1 1 0 15,-1 4 0-15,0-4 0 0,-8 4 0 0,9-5-4 0,-9 6 4 0,0-2 0 16,9 2 0-16,-9-1 0 0,0 1-4 0,0-1 4 0,0 5 0 0,0-5 0 16,0 5 0-16,0 0 8 0,0 0 0 0,0 0 0 0,0 0 4 15,0 0-4-15,8 5 4 0,-8-5-4 0,0 5 0 0,8-1 0 0,-8 1 4 16,10-1-4-16,-10 2 0 0,8-2 0 0,-8 1 0 0,8 5 0 15,1-5 0-15,0 4-4 0,-1-4 4 0,-8 4 0 0,8-4-4 16,1 5 0-16,-1-6 0 0,1 6 4 0,8-5-4 0,-9 0-4 0,2 4 0 16,-2-4 0-16,0 0 0 0,1 0 4 0,8-1-4 0,-9 3 0 15,1-4 4-15,-1 2 0 0,0-5 0 0,10 0 0 0,-10 0-4 0,2 5-8 16,-2-5 12-16,0-5-4 0,0 5 0 0,2-5 0 0,-2 5 4 0,0-10-8 16,1 6 8-16,-1-1-4 0,-8-5 0 0,8 1 0 0,-8 4 0 15,10-4 0-15,-10-6-4 0,0 5 4 0,0-4-4 0,8 5 4 16,-8-1 0-16,0-4 0 0,0-1 0 0,-8 6 0 0,8-6-4 0,0 6 4 15,-10-1 0-15,2-4-4 0,8 4 0 0,-8 0 4 0,-1 1-8 16,1-5 4-16,0 4 0 0,-2 1 0 0,2-1 0 0,-8 0 0 0,6 5 0 16,2-4 0-16,-10 4-4 0,10 1-4 0,0-1 4 0,-9-1-4 0,9 6 0 15,-1-4-4-15,0 8-4 0,1-4-8 0,0 6 0 0,-2-1-8 16,2-1-4-16,0 6 0 0,-1-6-12 0,0 6-8 0,9-1-12 16,0 0-4-16,-8 2-12 0,8-2-4 0,0 1-4 0,-9 5-4 0,9-6-4 15,0 1-28-15,0-1-32 0,0 1 4 0,9-6 28 0,-9 6 28 16</inkml:trace>
          <inkml:trace contextRef="#ctx0" brushRef="#br0" timeOffset="1171.9286">2028 252 27 0,'0'0'120'15,"-8"-5"-8"-15,8 5-8 0,-9 0-24 0,9 0 0 0,-9 5 0 0,1-5-4 16,0 5-4-16,0-1 0 0,-2 2-8 0,2-2-4 0,0 6-4 0,-10-5-8 15,10-1 0-15,-1 6-8 0,1-5-4 0,0 5-4 0,-1-1-4 16,9-4-8-16,-9 4 0 0,1-4-4 0,8 5-4 0,0-6 0 0,0 2-4 16,0-3-4-16,0-3 4 0,0 6-4 0,0-6-4 0,8 5 4 15,-8-5-4-15,9 0 0 0,0 0 0 0,-1 0 0 0,-8 0 0 16,8 0 4-16,1 0-4 0,-1 0 0 0,0 0 0 0,10 0-4 0,-10 0 4 16,2 0 0-16,-2 0 4 0,0 0-20 0,9 5 20 0,-8-5 0 0,-1 0 0 15,9 4 0-15,-9-4 0 0,10 6 0 0,-10-6 0 0,0 4 0 16,10 1-4-16,-10-5 4 0,1 10 0 0,0-6-4 0,-1 1 4 0,9 0 0 15,-9 4-4-15,-8-4 8 0,10 5 0 0,-2-1 0 0,0 1 8 16,-8-5 0-16,0 4 4 0,0 0 0 0,8 1 4 0,-8 0 0 16,0 0 0-16,-8-1-4 0,8 0-4 0,-8 1 0 0,8 0-8 0,-8 0 4 15,-2-6-8-15,2 6 0 0,0-5-4 0,-1-1-8 0,1 1 0 0,-10 0-12 16,10 0-8-16,-10-5-8 0,10 4-12 0,0-8-12 0,-10 4 0 16,10 0-16-16,-9-5-8 0,9 0-4 0,-1 0-12 0,0 1-8 15,1-1-4-15,0-5-48 0,0 0-24 0,-2 6 24 0,2-6 28 0,0 0 32 16</inkml:trace>
          <inkml:trace contextRef="#ctx0" brushRef="#br0" timeOffset="1722.3111">2430-117 7 0,'0'-9'100'0,"-10"-2"-8"0,10 2-8 0,0-1-24 15,0 6-4-15,0-6 0 0,0 5 0 0,-8-5 0 0,8 6 4 16,8-1 4-16,-8 0-4 0,0 0-4 0,0 1 4 0,10-1 0 0,-10 5-8 15,8-5 0-15,0 0 0 0,-8 5-4 0,8 0 4 0,1 0-8 0,-1 0 0 16,1 0-4-16,0 0-8 0,-1 0 0 0,0 0-8 0,2 5-4 16,-2 0 0-16,0 0-4 0,0 4-4 0,2-4 4 0,-2 4-4 15,0 1-4-15,-8 0 0 0,0-1 0 0,9 6-4 0,-9 0 0 0,0-1-4 16,-9 5 0-16,9 0 0 0,0-1 4 0,-8 3 0 0,0-2-4 0,-2 0 0 16,2 0 4-16,0 0-8 0,0 0 4 0,-2-4-4 0,-6 4 4 15,7-5-4-15,0 2 4 0,1-3 0 0,-1-4-4 0,1 1 0 16,0-1 0-16,0-4 0 0,-2-5 0 0,2 5 4 0,8 0-4 0,-8-5 4 15,8-5-4-15,0 5 0 0,0-5 4 0,-10 0 0 0,10 1-4 16,0-1 8-16,10 0-4 0,-10 0 0 0,0 1-4 0,0-1 0 0,8 0 4 16,-8 0 0-16,8 2 0 0,-8-4 0 0,10 3 0 0,-10-1 0 15,8 5 4-15,-8 0-4 0,8 0 0 0,0-5 0 0,1 5 0 0,-9 0 4 16,8 5 4-16,1-5-8 0,0 5 4 0,-1-5 4 0,0 4 0 0,-8 3 4 16,10-4-4-16,-2 2 0 0,0 0 0 0,0 0-4 0,2-1 0 15,6 1 4-15,-7 5-8 0,-1-6 4 0,1 1-4 0,0 5 0 16,-1-5 0-16,0 0 0 0,0 0 0 0,10-1 0 0,-10 1-8 0,2-5-8 15,-2 5-20-15,0-5-12 0,1 0-16 0,-1 4-8 0,1-4-20 0,-1 0-24 16,1 0-12-16,-1 0-28 0,0 0-60 0,2 0 20 0,-2 0 44 16,0 0 20-16,-8 0 32 0</inkml:trace>
        </inkml:traceGroup>
        <inkml:traceGroup>
          <inkml:annotationXML>
            <emma:emma xmlns:emma="http://www.w3.org/2003/04/emma" version="1.0">
              <emma:interpretation id="{183118BD-2AC2-408E-AA31-7B6C428AEFA9}" emma:medium="tactile" emma:mode="ink">
                <msink:context xmlns:msink="http://schemas.microsoft.com/ink/2010/main" type="inkWord" rotatedBoundingBox="6226,1664 6679,1676 6667,2155 6214,214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18.7567">3102 290 63 0,'0'0'88'0,"0"5"-8"0,0-5-4 0,0 0-24 0,0 5 0 0,0-5 0 16,-8 5 0-16,8-1 0 0,8-4 0 0,-8 6 0 0,0-1 4 15,0-1 0-15,0 1 4 0,9 4-4 0,-9-4 0 0,9 5 0 0,-1-6 0 16,-8 5 0-16,9 2 0 0,-1-2 0 0,9 1 0 0,-8-1 0 0,-1 1-4 15,10 0 0-15,-10 4-8 0,9-4 4 0,-8 4-4 0,7-4-4 16,1 4-4-16,-9 0-4 0,10 1-4 0,0-6-4 0,-2 5-8 0,-8 1 0 16,10-6 0-16,-1 6 0 0,-1-1-4 0,-6 1-4 0,6-4 0 15,-8 2 0-15,10-3-4 0,-10 4 0 0,1-5 0 0,8 6 0 16,-8-6-4-16,-1 1 0 0,0-1 0 0,-8-3-4 0,10 3 0 0,-2-4-4 16,-8 0-4-16,8 4-4 0,-8-9-8 0,0 5-8 0,8-5-8 0,-8 5-12 15,0-5-16-15,0 0-12 0,0 0-8 0,-8-5-20 0,8 5-16 16,0-5-12-16,-8 0-4 0,8-4-48 0,-8 4-24 0,8-4 40 15,-10-1 36-15,2 0 24 0,0 1 16 0</inkml:trace>
          <inkml:trace contextRef="#ctx0" brushRef="#br0" timeOffset="2585.5667">3469 271 55 0,'0'0'124'0,"0"0"-8"0,0 0-4 15,0 0-24-15,0 0 0 0,0 0 8 0,0 0 0 0,0 0-8 0,-8 0-4 16,8 5 0-16,0 0-4 0,-9-5-8 0,9 5 0 0,-9-1 0 0,9 1-4 16,-8 5-4-16,8 0-8 0,-8-5 0 0,-2 9 0 15,2-5-8-15,0 1 0 0,0 3-8 0,-2 3 0 0,2-2-4 0,0 1-8 16,-1-1 4-16,1 0-4 0,-10 0-4 0,10 6-4 0,0-6-4 0,-10 5 0 16,10-4-4-16,-10 3 0 0,10-3-4 0,-9 0-4 0,1 4 4 15,7-5-8-15,-8 2 0 0,9-3 0 0,-10 1 0 0,10 0-16 0,-1 1-8 16,-8-5-4-16,9 4-20 0,-1-5-16 0,1-3-24 0,-1 3-32 15,9-4-28-15,-9-5-36 0,1 5-32 0,8-5-56 0,-8 0 44 0,8-5 44 16,0 0 32-16,-10 0 28 0,10-5 24 0</inkml:trace>
        </inkml:traceGroup>
        <inkml:traceGroup>
          <inkml:annotationXML>
            <emma:emma xmlns:emma="http://www.w3.org/2003/04/emma" version="1.0">
              <emma:interpretation id="{42DA1B46-0AA0-4FDE-8C2C-764FE8E252D3}" emma:medium="tactile" emma:mode="ink">
                <msink:context xmlns:msink="http://schemas.microsoft.com/ink/2010/main" type="inkWord" rotatedBoundingBox="7518,1584 7901,1594 7886,2136 7503,212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8608.5813">4527 214 19 0,'-13'0'80'0,"13"0"-8"16,0 0-8-16,0 0-28 0,0 0-4 0,0 0 0 0,0 0 0 15,0-6-4-15,0 6 0 0,0 0-4 0,0-8 4 0,0 8-4 0,0 0-4 16,0 0 0-16,0-7 0 0,0 7 0 0,0 0-4 0,0 0 4 15,0 0-4-15,0-9 0 0,0 9 0 0,0 0 4 0,0 0-4 16,0 0 8-16,0 0 0 0,13 0 0 0,-13 0 0 0,0 9-4 0,0-9 4 16,0 0 0-16,0 0 0 0,0 0 0 0,0 0 0 0,0 0 4 0,14 0-4 15,-14 0-4-15,0 0 4 0,0 0 0 0,0 0-4 0,0 0-4 16,0 0 4-16,16 0 0 0,-16 0 0 0,0 0 4 0,0 7-4 0,0-7 4 16,0 0 0-16,0 8 0 0,0-2 0 0,0-6 0 0,0 10 0 15,0-2 4-15,0 0-8 0,0 0 4 0,0 8-4 0,0-8 0 16,0 0-20-16,0 7 20 0,0-5-4 0,0 4 4 0,0 3 0 0,0-1-4 15,0 0 0-15,0-1-4 0,0-6 4 0,0 7 0 0,0 8-4 0,0-16-4 16,0 16 0-16,0-9-8 0,0 2 4 0,0 0 0 0,0-3 0 16,0 3 4-16,0-2-4 0,0 2 0 0,0-2 0 0,13-6 0 0,-13 7-4 15,0 1 4-15,0-11-4 0,0 11 0 0,0-10 0 0,0 2-4 16,0-1 4-16,0 8 0 0,14-8-4 0,-14-8 4 0,0 6 0 16,0 3 0-16,0-9 0 0,0 9-4 0,0-9 4 0,0 0 0 0,0 0-4 15,0 0-4-15,-14 0 0 0,28 0-4 0,-14 0-4 0,0 0-8 0,0 0-4 16,0 0-4-16,0 0-4 0,0 0-8 0,0 0-4 0,0 0 0 15,0-9-4-15,0 9 0 0,0-9-8 0,0 9-4 0,0-6 4 16,0-2-4-16,0-1 0 0,0 2 0 0,0 7-4 0,0-17 0 0,0 10 0 16,0-1 0-16,0-7-12 0,0 6-24 0,0 1-20 0,-14-1 0 15,14 2 16-15</inkml:trace>
          <inkml:trace contextRef="#ctx0" brushRef="#br0" timeOffset="29040.9372">4385 455 23 0,'0'0'96'16,"0"0"-12"-16,0 0-8 0,0 0-24 0,0 0 0 0,0 0-4 0,0 0-4 15,-13 0 0-15,13 0-4 0,13-7 0 0,-13 7 0 0,0 0-4 0,0 0 4 16,0 0-4-16,0-8 0 0,0 8 8 0,0 0 0 0,0 0 4 16,0 0-4-16,14 0 0 0,-14 0-4 0,16 0 0 0,-16 0 0 15,13 0 0-15,-13 0 4 0,14 0-8 0,-1 8 4 0,3-8 0 0,-2 0-4 16,-1 7 4-16,3-7-4 0,-3 0-4 0,1 0 0 0,2 0 0 0,-3 0 0 15,1 0-4-15,2 9 0 0,-3-9-4 0,1 0 0 16,-1 0 0-16,3 0-4 0,-3 0-4 0,1 0-4 0,-14 0 4 0,16 0-4 0,-3 0-4 16,-13 0 4-16,14 0-4 0,-14 0-4 0,16 0 0 0,-16 0 0 15,0 0 0-15,13 0 0 0,-13 0-4 0,0 0 0 0,0 0-8 16,0 0-8-16,0 0-16 0,0 0-16 0,0 0-12 0,0 0-24 0,0 0-24 16,-13 0-24-16,13 0-24 0,0 0-16 0,0 0-68 0,-16-9 20 15,16 9 44-15,0 0 36 0,-14-7 24 0,14-1 24 0</inkml:trace>
        </inkml:traceGroup>
        <inkml:traceGroup>
          <inkml:annotationXML>
            <emma:emma xmlns:emma="http://www.w3.org/2003/04/emma" version="1.0">
              <emma:interpretation id="{3582EEF6-3A8C-4EED-AA01-AD58D3AD0910}" emma:medium="tactile" emma:mode="ink">
                <msink:context xmlns:msink="http://schemas.microsoft.com/ink/2010/main" type="inkWord" rotatedBoundingBox="8846,1475 9287,1486 9265,2336 8824,232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0003.5581">5736 72 79 0,'0'0'96'0,"-16"8"-12"15,16-8-4-15,0 9-24 0,-13-9-4 0,13 6 0 0,0 3 0 0,0 0-4 16,0 6 0-16,0-6-4 0,0-2 4 0,0 9 0 0,0 0-4 0,0-8-4 15,0 8-4-15,0-2 0 0,0 4-4 0,0-2-4 0,13 0 0 16,-13 0-8-16,0-1-4 0,16-5 4 0,-16 13-12 0,14-15 4 16,-14 8 0-16,13 0-4 0,-13-1 0 0,16-6 4 0,-16 7-8 0,14-2 4 15,-1-4 0-15,-13-2-8 0,14 7 4 0,-14-6-4 0,15-9 4 16,-15 8 0-16,14-1-4 0,-14-7 0 0,13 9 0 0,-13-9 0 0,16 0 0 16,-16 0 4-16,14-9 0 0,-14 9-8 0,13-7 8 0,-13-1-4 0,16 8 4 15,-16-9-8-15,14 2 4 0,-14-1 4 0,13 0-8 0,-13 8 0 16,0-10 4-16,14 4 0 0,-14-2 0 0,0 8 0 0,15 0 0 15,-15 0-4-15,0-9 4 0,14 9 0 0,-14 0 0 0,0 0 8 0,13 9-4 0,-13-9-4 16,0 8 0-16,16-2 4 0,-16 4-4 0,0-2 4 16,14 0 0-16,-14-1-4 0,0 2 4 0,13 6 4 0,-13-6-4 0,0 6-4 15,16 2 4-15,-16-2 0 0,0-6 4 0,14 6 4 0,-14 2-4 0,0-2-4 16,0 1 8-16,13 1 0 0,-13-2 0 0,0 2 0 0,0-1 4 16,0-1 4-16,0 2 4 0,0-2 0 0,0 1-4 0,0 1 8 15,0-2-4-15,0 2 0 0,0-2 0 0,0 1 0 0,0 1-4 0,0-8 0 16,-13 6-4-16,13-7 0 0,-14 8-8 0,-2-8 0 0,16-1 0 0,-13 1 0 15,-1 1 0-15,-2-3-4 0,3-6 0 0,-1 0 0 0,-1 9 0 16,1-9-4-16,1 0 0 0,-17-9-4 0,30 9-12 0,-27 0-8 16,11-6-8-16,3-3-8 0,13 1-12 0,-14 1-16 0,-1-10-12 0,1 10-20 15,1-1-16-15,13-1-12 0,-14 3-24 0,-2-12-52 0,16 10 8 16,0-8 32-16,-13 8 36 0,13 1 24 0</inkml:trace>
          <inkml:trace contextRef="#ctx0" brushRef="#br0" timeOffset="29548.7748">5720 113 55 0,'0'0'96'0,"0"0"-8"0,0 0-4 16,0 0-28-16,0 0 0 0,0 0-4 0,0 0 0 0,0 0 0 0,0 0 0 16,0 0-4-16,0 0 4 0,0 0 0 0,0 0-4 0,16 0 0 15,-16 0 4-15,0 0-8 0,14 0 0 0,-14 0 0 0,13 0-4 16,3 0 0-16,-16 0 0 0,14 0 0 0,-1 0 0 0,1 0-4 0,1 0-4 15,-1 0 4-15,15 0-4 0,-15 0-4 0,-1 0 0 0,3 0 0 16,-2 0-4-16,-1 0 0 0,1 0 0 0,1 0-4 0,-1 0-4 16,-1 0-4-16,17 0 0 0,-30 0-4 0,13 0 0 0,3 0 0 0,-2 0-4 0,-1 0 0 15,-13 0 0-15,14 7 0 0,1-7-8 0,-15 0-4 0,14 8-8 16,-14-8-12-16,0 0-8 0,14 0-16 0,-14 9-12 0,0-9-12 16,0 0-12-16,0 0-20 0,0 7-8 0,0-7-8 0,0 0-20 0,0 0-44 15,0 0-4-15,-14-7 40 0,14 7 32 0,0-9 20 0</inkml:trace>
        </inkml:traceGroup>
        <inkml:traceGroup>
          <inkml:annotationXML>
            <emma:emma xmlns:emma="http://www.w3.org/2003/04/emma" version="1.0">
              <emma:interpretation id="{DC91604C-5F38-4436-9635-B18BC7E2C168}" emma:medium="tactile" emma:mode="ink">
                <msink:context xmlns:msink="http://schemas.microsoft.com/ink/2010/main" type="inkWord" rotatedBoundingBox="10162,1765 11814,1809 11799,2394 10146,235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2543.6582">7270 448 31 0,'0'0'76'0,"0"0"4"0,-14 0-8 0,14 0-28 0,0 0 0 0,0 0-4 15,-14 0 4-15,14-8 0 0,0 8-4 0,-15 0-4 0,15 0 0 16,0-8-4-16,0 8 0 0,-14 0 0 0,14 0 0 0,0 0 0 0,-13 0 0 16,13-10-4-16,-16 10-4 0,16 0 0 0,0 0 0 0,-14 0 0 0,14 0 4 15,-13 0-4-15,13 10 0 0,-16-2 0 0,16-8-4 0,-14 8 8 16,14-8-8-16,-13 7 0 0,-1 2 0 0,14-1 0 0,-15 8 4 0,15-8 0 15,-14 9-8-15,1-3 4 0,13 3 0 0,-16-2-4 0,16 2 0 16,-14-2 4-16,14 10-8 0,0-8 4 0,0-2-4 0,-13 9 0 16,13-9 4-16,0 2-8 0,0 7-4 0,0-9 4 0,0 2 0 0,13 7-4 15,-13-9 0-15,14 1 0 0,-14 1 0 0,16-2 0 0,-3 2-4 0,1-1 0 16,-14-8 4-16,15 7 0 0,-1-6 0 0,13-3-4 0,-11 3 0 16,-3 0 0-16,17-2 0 0,-17-7 0 0,1 0 0 0,15 8 0 15,-15-8 0-15,15-8 0 0,-16 8 4 0,17 0-4 0,-17-7-4 0,17-2 4 16,-17 0 4-16,1 3-4 0,15-11-4 0,-16 10 0 0,1-10 8 15,2 10 0-15,-3-10-4 0,1 11 0 0,-14-12 0 0,16 10 0 0,-16-8-4 16,13 8 4-16,-13 1 4 0,14-1 0 0,-14-8-4 0,0 8-4 16,0-1 8-16,0 1-8 0,0 8 4 0,0-7-4 0,0-2 4 0,0 9 0 15,0-9 0-15,0 9 4 0,0-6-4 0,0 6 0 0,0 0 4 16,0 0-4-16,0 0-4 0,0 0 8 0,0 0-4 0,0-8 0 0,0 8 0 16,0 8-4-16,0-8 4 0,13 0-4 0,-13 0 4 0,0 6 4 0,0-6-4 15,0 9 4-15,16-9-4 0,-16 9 4 0,14-2-4 0,-14 1 0 16,13 1 4-16,-13-1-4 0,16 8 0 0,-16-8 0 0,13 7 0 15,-13-6 0-15,14 6-4 0,-14-6 8 0,16 6-4 0,-3-6 0 0,1 6 0 16,-1-6 4-16,-13-1 0 0,16-1-4 0,-2 1 4 0,-1 1-8 16,3-3 4-16,-3-6 0 0,1 0-4 0,2 0 8 0,-3 0 0 0,1 0-4 15,2 0-4-15,11-6 4 0,-14-3 0 0,-13 1 0 0,30 1 0 0,-17-10 4 16,3 10-8-16,-16-10 4 0,13 2 4 0,1-2-8 0,2 1 4 16,-16 1 0-16,13-2 0 0,-13 2 8 0,0-2-12 0,0-8 4 0,14 11 0 15,-14-2 0-15,0-1 0 0,0-7-4 0,-14 9 4 0,14-2-16 16,0-7 16-16,-13 9 4 0,13 0-4 0,-16-3 0 0,2 3 0 15,14-9 0-15,-13 7 4 0,-3 2-4 0,16 6 4 0,-13-6-4 0,-1 7 0 16,-2-8 0-16,3 8 0 0,-1-1 0 0,1 2-4 0,13 7 4 16,-16 0-4-16,2-9 4 0,1 18 4 0,13-9 0 0,-16 7-4 0,2-7 0 15,1 9-4-15,-3-1 0 0,3 8-8 0,13-8-4 0,-14 0-4 16,-2 8-8-16,16-8-4 0,-13 8-4 0,-1-8-12 0,14 9-8 0,0-3-8 16,-13-6-8-16,13 10-12 0,0-12-4 0,0 3-4 0,0 6-4 0,0-7-28 15,13 1-32-15,-13-2 8 0,14 2 24 0,-1-1 28 0</inkml:trace>
          <inkml:trace contextRef="#ctx0" brushRef="#br0" timeOffset="32903.9812">8393 455 23 0,'0'-7'108'0,"13"-1"-12"0,-13 0 0 16,-13-2-24-16,13 10-12 0,0-6 0 0,-14 6-4 0,14 0 0 15,-16-8-4-15,16 8 0 0,-13 0-8 0,-1 0 0 0,-2 8 0 0,16-8-4 16,-13 0-4-16,-1 6 0 0,14 4-12 0,-13-2 0 0,-3 0-4 15,16-1 0-15,-13 2-4 0,13-1-4 0,0-1 0 0,0 2-4 0,-14 6 4 16,14-5-8-16,0-3 8 0,0 8-12 0,14-6 4 0,-14 0-4 16,0-3 4-16,13 3-4 0,3-1 4 0,-16-1 0 0,13 1 0 0,1 1 0 15,-1-2 0-15,3 2 4 0,-2-1 0 0,-1 1 0 0,3-3 0 16,-2 11 4-16,-1-10-4 0,3 2 4 0,11-1-4 0,-14-1 4 0,3 10-4 16,-2-11 0-16,15 3 4 0,-15 0-4 0,-1 6 0 0,3-6 4 15,-3-1-4-15,1 8 0 0,0-8 0 0,1-1-4 0,-15 1 0 16,14 8 4-16,-1-8 0 0,-13 1-4 0,0 0 8 0,16 6-4 0,-16-7 0 0,0-1 0 15,0 10 4-15,-16-10-4 0,16 1 0 0,-13 7-4 0,-1-6 4 16,-1 0-4-16,1-2 4 0,-13 1-4 0,11-2 4 0,3 5-4 16,-17-4-4-16,17-7-4 0,-17 8 4 0,3-8-4 0,14 0 0 0,-16 0-8 15,15 0-4-15,-15-8-8 0,15 1-8 0,-2-4-12 0,3 5-4 16,-1-2-8-16,1-8-16 0,-3 7-12 0,3-6-12 0,13 0-8 0,-14-2-8 16,14 2-48-16,0-9-24 0,0 7 32 0,0-7 28 0,0 9 28 0</inkml:trace>
        </inkml:traceGroup>
        <inkml:traceGroup>
          <inkml:annotationXML>
            <emma:emma xmlns:emma="http://www.w3.org/2003/04/emma" version="1.0">
              <emma:interpretation id="{1B4159BE-7988-4B5E-9CBC-F3119E0C0523}" emma:medium="tactile" emma:mode="ink">
                <msink:context xmlns:msink="http://schemas.microsoft.com/ink/2010/main" type="inkWord" rotatedBoundingBox="12129,1806 12668,1820 12654,2331 12115,2316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3236.0913">8990 408 59 0,'0'0'84'0,"0"0"-4"15,0 0-8-15,14 0-24 0,-14 0 4 0,0 0-4 0,0 0 0 16,0 0-4-16,0 0-4 0,0 0 4 0,13 8 4 0,-13-8 4 0,16 0 8 16,-16 0 4-16,14 6-8 0,-14 4 0 0,13-2 0 0,1-8 0 0,1 8 0 15,-1 8-4-15,-1-8 0 0,3 8-8 0,-2-8 0 0,-1 9 0 16,3-3 0-16,-16 3 0 0,27-8-8 0,-13 6 0 0,1 0-8 16,-1 2-4-16,0 7 0 0,1-9 0 0,-1 2-8 0,-1-1-4 0,3-1-4 15,-2 2 4-15,-1-2-4 0,1 1 0 0,2 9 0 0,-3-9-4 16,1-1 0-16,1 2 0 0,-1-2-4 0,-1 3 0 0,3-12-4 0,-16 11-4 15,14-10-4-15,-1 10-12 0,-13-10-8 0,14 1-4 0,-14 1-12 16,0-9-12-16,0 6-8 0,16-6-12 0,-16 0-16 0,0 9-8 0,0-18-16 16,0 9 4-16,0 0-28 0,-16-6-40 0,16-3 4 0,0 1 36 15,-14-7 24-15,14 6 24 0</inkml:trace>
          <inkml:trace contextRef="#ctx0" brushRef="#br0" timeOffset="33466.4801">9500 448 63 0,'0'-8'108'0,"0"0"-8"0,0 8 4 16,0-10-28-16,0 10-4 0,0-6 4 0,0 6 4 0,0 0-4 0,0 0-4 16,-14 0-4-16,14 0-8 0,0 0 4 0,-13 6-4 0,13-6 0 15,-14 10 0-15,14-2-4 0,-16 7 0 0,3-6-4 0,-1-1 0 0,-1 8 0 16,1-1-4-16,1-5-8 0,-3 12 4 0,2-4-4 0,1-3-4 16,-1 0-4-16,-2 9-4 0,-11-7-8 0,12-2 0 0,1 2-4 0,0 7 0 15,-1-8-4-15,1-2 0 0,-13 4-4 0,27-3 4 0,-29 2-8 16,15-1 0-16,-2-1 0 0,3-7-8 0,-1 8-12 0,14-8-12 0,-15 1-24 15,1 0-16-15,1-3-24 0,13 3-24 0,-14-9-24 0,14 0-28 16,-16 0-36-16,3 0-52 0,13 0 48 0,-14-9 32 0,14 3 40 0,0-3 24 16</inkml:trace>
        </inkml:traceGroup>
        <inkml:traceGroup>
          <inkml:annotationXML>
            <emma:emma xmlns:emma="http://www.w3.org/2003/04/emma" version="1.0">
              <emma:interpretation id="{DDEEC409-2496-4A98-AAAC-BFBCC9F12AD7}" emma:medium="tactile" emma:mode="ink">
                <msink:context xmlns:msink="http://schemas.microsoft.com/ink/2010/main" type="inkWord" rotatedBoundingBox="13158,1751 13823,1769 13808,2366 13142,234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5112.5796">10027 624 19 0,'-15'0'92'0,"15"0"-12"16,0 0-4-16,0 0-24 0,0 0-4 0,0 0-4 0,0 0-4 0,0 9 0 16,0-9-4-16,0 0 0 0,15 0-4 0,-15 0 0 0,0 0-4 0,14 6 4 15,-14-6 0-15,0 0 0 0,14 9-4 0,1-9 4 0,-1 0-4 16,-1 0 0-16,1 8 0 0,2-8-8 0,-3 0 0 0,17 0-8 15,-3 0 0-15,-12 0 0 0,12 0-4 0,3 0-4 0,-3 0 0 0,2-8-4 16,0 8-12-16,-1-9-4 0,1 9-12 0,-2-6-8 0,2 6-12 16,1-9-12-16,-3 9-12 0,2-8-4 0,-2-1-36 0,2 9-44 0,1-7 8 15,-17-2 32-15,14 1 28 0</inkml:trace>
          <inkml:trace contextRef="#ctx0" brushRef="#br0" timeOffset="34896.1598">10140 392 51 0,'0'-9'72'0,"0"1"-4"16,0 8-8-16,14-7-16 0,-14 7-4 0,0-8 0 0,0 8-4 0,0 0 4 16,16 0-4-16,-16 0 0 0,0-8 0 0,0 8-4 0,0 0 0 15,0 0 0-15,0 0 0 0,13 0 4 0,-13 0 0 0,0 0 0 0,0 8 4 16,0-8-4-16,0 0 4 0,0 8 0 0,0-8 0 0,0 7 0 16,14 1 0-16,-14 8 0 0,0-7 0 0,0-1-4 0,15 8-4 0,-15 0 4 15,0 8-4-15,0-8-4 0,0 9 0 0,0-11-4 0,0 12-4 16,0-3 0-16,0 1-4 0,0 0-4 0,0 0-4 0,0 0 0 0,0 0 0 15,0-1 0-15,0-7 0 0,0 9-4 0,0-1-4 0,0 0 0 16,0-9 0-16,0 3 0 0,14-3-4 0,-14 0 0 0,0 2-4 0,0-2-4 16,0-6-12-16,0-3-8 0,0 12-8 0,0-11-4 0,0-7-8 15,0 0-12-15,0 8-8 0,13-8-8 0,-26 0 0 0,26 0-4 0,-26-8 0 16,13 8 0-16,0-7-8 0,0-2-28 0,-14 0-20 0,14 3 0 16,-15-11 24-16,15 10 24 0</inkml:trace>
        </inkml:traceGroup>
        <inkml:traceGroup>
          <inkml:annotationXML>
            <emma:emma xmlns:emma="http://www.w3.org/2003/04/emma" version="1.0">
              <emma:interpretation id="{74FCFBF5-89EC-4A33-B5DD-A7E29781344D}" emma:medium="tactile" emma:mode="ink">
                <msink:context xmlns:msink="http://schemas.microsoft.com/ink/2010/main" type="inkWord" rotatedBoundingBox="15843,1790 16426,1805 16417,2145 15834,2130"/>
              </emma:interpretation>
              <emma:one-of disjunction-type="recognition" id="oneOf8">
                <emma:interpretation id="interp8" emma:lang="" emma:confidence="0">
                  <emma:literal>2=0</emma:literal>
                </emma:interpretation>
                <emma:interpretation id="interp9" emma:lang="" emma:confidence="0">
                  <emma:literal>z-o</emma:literal>
                </emma:interpretation>
                <emma:interpretation id="interp10" emma:lang="" emma:confidence="0">
                  <emma:literal>2--0</emma:literal>
                </emma:interpretation>
                <emma:interpretation id="interp11" emma:lang="" emma:confidence="0">
                  <emma:literal>ż-o</emma:literal>
                </emma:interpretation>
                <emma:interpretation id="interp12" emma:lang="" emma:confidence="0">
                  <emma:literal>a-o</emma:literal>
                </emma:interpretation>
              </emma:one-of>
            </emma:emma>
          </inkml:annotationXML>
          <inkml:trace contextRef="#ctx0" brushRef="#br0" timeOffset="36180.4281">12713 616 67 0,'0'17'116'0,"0"-11"-12"0,0 3-8 16,0-1-28-16,-16-1 4 0,16 2 4 0,0-1 0 0,0-1 4 0,16 2-4 16,-16-1-4-16,0-2-8 0,14-6-4 0,-14 9-8 0,13-9 0 15,1 0-4-15,-14 9-4 0,16-9-4 0,-3 0-8 0,1 0 0 0,15 0-8 16,-15 0-8-16,15 0 0 0,-16 0-4 0,17 0-4 0,-17 0-4 16,17 0-4-16,-3 0-4 0,2-9-8 0,-16 9-12 0,17 0-16 15,-3-9-16-15,2 9-20 0,-15-6-20 0,15 6-20 0,0-8-12 0,-15-1-60 16,13 9-12-16,-11-7 36 0,-3-1 36 0,16-1 24 0</inkml:trace>
          <inkml:trace contextRef="#ctx0" brushRef="#br0" timeOffset="35979.3038">12826 432 75 0,'-14'0'92'16,"-1"0"-8"-16,15 0-4 0,-14 0-24 0,1 0 0 0,13 0-4 0,-16 0-4 16,16 0 0-16,0 0 0 0,-14 0-4 0,14 0 4 0,0 0 0 15,0 0 4-15,0 0 0 0,0 0-4 0,14 0 0 0,-14 0-4 0,16 0 0 16,-16 0-4-16,13 0 4 0,1 0-4 0,-14 0 0 0,15-10 0 0,-1 10 0 16,0 0-8-16,1 0 0 0,-1-6 0 0,-1 6-4 0,17 0-4 15,-17 0-4-15,1-8-4 0,15 8 0 0,-15 0-8 0,15 0 0 16,-16 0-4-16,3-9 0 0,11 9 4 0,-13 0-8 0,2 0-4 0,-3 0 0 15,1 0-4-15,1 0-16 0,-1 0-8 0,-1 0-12 0,-13 0-12 16,16 0-16-16,-16 9-20 0,14-9-16 0,-14-9-16 0,0 9-8 16,-14 9-56-16,14-9-8 0,0 0 36 0,-16 8 32 0,3-8 24 0</inkml:trace>
          <inkml:trace contextRef="#ctx0" brushRef="#br0" timeOffset="35686.044">11349 416 51 0,'-16'0'84'0,"16"0"-8"16,0-8 0-16,-13 8-20 0,13-9-4 0,0 9 0 0,0-7 0 0,0-2-4 15,0 1 0-15,0 1 4 0,0-9-4 0,0 9 4 0,0-10-8 16,0 8 4-16,0-5-4 0,13 4 0 0,-13-5 0 0,0 7-8 16,16-8 0-16,-16 8 0 0,13 0-4 0,-13-8-4 0,14 6 4 0,-14 4-4 15,16-2 0-15,-3 8 0 0,1-7 0 0,-14-2 0 0,13 9 0 16,3-8-4-16,-2 8 4 0,-1 0-4 0,-13 0 4 0,16 0-8 0,-2 8 0 16,-1-8 0-16,3 9-4 0,-3-2 0 0,-13 1-4 0,14 8-4 15,-1 0 0-15,-13-8 0 0,16 16 0 0,-2-8 0 0,-14 1-4 16,0 6-20-16,13 1 20 0,-13-1 4 0,0 10-4 0,0-1 0 0,0-8-4 15,-13 8 4-15,13-1 0 0,-14 1-4 0,-2 9 4 0,3-8-4 0,-1-3 0 16,1 11 0-16,-3-17-4 0,3 8 0 0,-1-1 4 0,-2-7 0 16,-11 2 0-16,11-3 4 0,3-7-4 0,-1-1 0 0,1-7 0 15,-3 7 0-15,2-15-4 0,14 0 0 0,-13 0 0 0,13 0-4 0,-16-6 4 16,16-3-4-16,0-6 0 0,0 7 4 0,0-8-4 0,0 8 0 0,0-7 0 16,0-3 4-16,0 3 0 0,0 6 0 0,0-6 0 0,0 7 0 15,0-8 8-15,0 8-4 0,0-1 0 0,16 1 0 0,-16 8 0 16,0-7-4-16,0 7 4 0,13 0 0 0,-13-9 0 0,0 9 4 0,0 9 0 15,14-9 0-15,-14 0 0 0,0 7 0 0,16-7 0 0,-16 8 0 16,13 1 0-16,-13-1 0 0,14-1 0 0,-14 2 0 0,0-1 4 0,13-1 0 16,3 1 0-16,-16 1-4 0,14 6 0 0,-1-6 4 0,-13 0-8 0,16 6 4 15,-2-7 0-15,-1-1 0 0,3 2-4 0,-3-1 4 0,1-1 0 16,15 1-4-16,-15 1 0 0,-1-3-4 0,3-6 0 0,11 0 0 0,-11 9-12 16,11-9-8-16,-14 0-8 0,3 0-20 0,11 0-4 0,-11 0-12 15,-2-9-16-15,15 9-12 0,-15-6-12 0,13-3 0 0,-12-6-4 16,12 7-24-16,-11-8-40 0,-2-1-4 0,15 2 40 0,-15-2 24 0,15 1 32 15</inkml:trace>
          <inkml:trace contextRef="#ctx0" brushRef="#br0" timeOffset="36657.3542">13976 422 3 0,'0'0'100'0,"0"0"-12"0,0-6-4 0,0 6-28 0,0 0-4 16,0 0-4-16,0 0 0 0,0 6 0 0,0-6-8 0,0 0 0 0,0 0-4 15,-13 0 0-15,13 0 0 0,0 10 0 0,0-2 8 0,-14-8-4 0,14 8 8 16,0-1-4-16,-16 2 0 0,16 6 0 0,-13-6-8 0,13 6 4 16,-14 2 4-16,14-2-4 0,0 3 0 0,-13 5-4 0,13-8 0 0,0 10-4 15,0-8 0-15,0 6 0 0,0 1-4 0,0-8-8 0,0 7-20 16,0 1 24-16,0 0-4 0,13-7 0 0,-13 7-8 0,14-9 0 15,-1 9 4-15,3 0-4 0,-2-7-4 0,-1-2 0 0,3 0 0 0,-3 10-4 16,1-17 0-16,15 9 0 0,1-2 0 0,-17-6 0 0,14-2-4 0,2 1 0 16,1 1 4-16,-3-2 0 0,2-7 0 0,-2 0 4 0,16 0-4 15,-14 0-8-15,1 0 4 0,10-7 0 0,-10-2 0 0,-1 1 0 16,14-8 4-16,-16 8-4 0,2-10 0 0,-2 4 0 0,2-11 0 0,1 10 0 16,-3 0 0-16,-14-9 0 0,3 1 0 0,11-3-4 0,-11 2 0 15,-16 9 4-15,14-9 0 0,-14 0 0 0,13 0 0 0,-13 7 0 0,0-7 0 16,-13 9 0-16,13 0 4 0,-14-11-4 0,-2 10 0 0,3 1 4 15,-1-2-4-15,-2 2 0 0,-11-2-4 0,14 10 4 0,-17-10 4 0,1 2-8 16,2-1 4-16,-2 8 4 0,2-8-8 0,-3 8 4 0,-12 0 0 16,12-8 4-16,3 8-4 0,-2 8 0 0,-14-9 0 0,16 2 0 0,-2 7-4 15,2 0 0-15,-3 0-8 0,1 0 0 0,2 7-12 0,-2-7-12 0,2 9-8 16,-3-1-16-16,1-2-12 0,2 12-24 0,-2-10-24 0,-1 8-20 16,3-1-32-16,-2-6-52 0,2 16 36 0,-16-11 36 0,14 3 28 15,2 7 28-15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5:11.78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F1EE0E-6066-417C-9316-8C7079BB97CC}" emma:medium="tactile" emma:mode="ink">
          <msink:context xmlns:msink="http://schemas.microsoft.com/ink/2010/main" type="writingRegion" rotatedBoundingBox="2412,4621 3037,4826 2931,5149 2306,4944">
            <msink:destinationLink direction="with" ref="{0EE4F2BD-A985-4559-8156-B81C10C43041}"/>
          </msink:context>
        </emma:interpretation>
      </emma:emma>
    </inkml:annotationXML>
    <inkml:traceGroup>
      <inkml:annotationXML>
        <emma:emma xmlns:emma="http://www.w3.org/2003/04/emma" version="1.0">
          <emma:interpretation id="{9C881878-43CD-4AED-8916-717C5F0E0F24}" emma:medium="tactile" emma:mode="ink">
            <msink:context xmlns:msink="http://schemas.microsoft.com/ink/2010/main" type="paragraph" rotatedBoundingBox="2412,4621 3037,4826 2931,5149 2306,49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4A2BA1-7C2E-4729-9A08-10C02E2F37BB}" emma:medium="tactile" emma:mode="ink">
              <msink:context xmlns:msink="http://schemas.microsoft.com/ink/2010/main" type="line" rotatedBoundingBox="2412,4621 3037,4826 2931,5149 2306,4944"/>
            </emma:interpretation>
          </emma:emma>
        </inkml:annotationXML>
        <inkml:traceGroup>
          <inkml:annotationXML>
            <emma:emma xmlns:emma="http://www.w3.org/2003/04/emma" version="1.0">
              <emma:interpretation id="{0DEC3EB4-37D8-47D7-86B1-AFA36D68EC91}" emma:medium="tactile" emma:mode="ink">
                <msink:context xmlns:msink="http://schemas.microsoft.com/ink/2010/main" type="inkWord" rotatedBoundingBox="2412,4621 3037,4826 2931,5149 2306,49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-26-499 43 0,'0'0'68'15,"0"0"-4"-15,0 0-4 0,0 0-28 0,0 0 0 0,-8 0-8 0,8 0-4 16,0 0 4-16,0 0-8 0,0 0 0 0,-8 0 0 0,8 0 0 16,0 0 4-16,0 0 0 0,0 0-4 0,-10 0 0 0,10 0 0 0,0 0 4 15,-8 0 0-15,8 0 4 0,0 0-4 0,0 0-4 0,0 0 4 16,-8 0-4-16,8-5 0 0,0 5 4 0,0-5-4 0,0 5 4 15,-9-4 0-15,9-1 0 0,0 0-4 0,0 0 4 0,0 5 0 0,0-6-4 16,0-2-4-16,0 3 4 0,0 0 0 0,0 0-4 0,0 1 0 16,0-1-4-16,0 0 4 0,9 1-4 0,-9-1 0 0,0 5 4 0,0-10-8 15,8 5 0-15,-8 5 4 0,0-5 0 0,8 1-4 0,-8 4-4 0,10 0 4 16,-10-5 4-16,8 5-4 0,0 0 0 0,2 0 0 0,-10 0 0 16,8 5 0-16,0-1-4 0,0-4 0 0,-8 10 0 0,9-5 0 15,-1 0 4-15,1 4-4 0,0-4 4 0,-9 0-8 0,8 4 8 0,0 1 0 16,-8-2-4-16,0-2 8 0,0 4-8 0,10-1 4 0,-10 1-4 15,0-5 0-15,0 3 4 0,-10 3 0 0,10-6-4 0,0 4 4 0,-8-4 0 16,8 0-8-16,-8 4 12 0,-1-4-4 0,9 0 0 0,-9-5 4 0,1 5-4 16,8-5 0-16,-9 4 0 0,1-4 0 0,0 0 0 0,8 0 4 15,-8 0-4-15,-2-4 0 0,10-1-4 0,-8 5 4 0,8-5-4 16,-8 0 0-16,8 1 4 0,-10-1-4 0,10-5 0 0,0 6 4 0,-8-1-4 16,8-4 0-16,0 2 4 0,0-1-8 0,0 3 4 0,0-5 4 15,0 6 0-15,0-1-4 0,0-5 4 0,0 4-8 0,0 3 4 0,0-2-16 16,8 0 20-16,-8 5-8 0,0-5 8 0,10 0 0 0,-10 5-4 15,8 0 0-15,-8-4 4 0,8 4-4 0,-8 0-4 0,10 0 8 0,-2 4 0 16,0 1-8-16,-8-5 0 0,8 5 4 0,1 0 0 0,-9 0-4 16,8-2 4-16,1 3 0 0,-9-1 4 0,9 0-8 0,-9 0 4 0,0-1 0 15,0 6 4-15,0-5 0 0,8 0-8 0,-8-2 4 0,-8 4-4 16,8-3 8-16,0 1 4 0,-9 0-4 0,9-1 0 0,-9-4 4 0,1 5-4 16,8 0 0-16,-9-5-8 0,9 0 4 0,-8 0 0 0,0 0 0 0,0 0 4 15,8 0-4-15,-10-5 0 0,2 5 4 0,8-5-4 0,-8 1 0 16,8-1 0-16,-10 0 0 0,10-6 0 0,0 8 0 0,0-7 0 15,-8 0 0-15,8 6 0 0,0-6 0 0,0-1 0 0,0 8 4 0,0-7 0 16,0 5-4-16,0-4 0 0,8 4-4 0,-8 0 4 0,0 1 0 16,10-1 0-16,-10 0 0 0,0 0-4 0,8 5 0 0,-8 0 4 0,8 0 4 15,2-5 0-15,-10 5-4 0,8 0 0 0,0 0 0 0,0 0-4 16,-8 5 4-16,9-5 0 0,-1 5 4 0,1-5-4 0,0 5-4 0,-9-5 4 16,8 5 4-16,0-1-8 0,-8 1 8 0,10 0-4 0,-10-5 0 15,0 4 0-15,8 6 4 0,-8-5-4 0,0 0-4 0,0-2 4 0,0 3 0 16,0-1 0-16,0 0 0 0,-8 0-4 0,8-5 8 0,-10 4-4 15,10 1 0-15,-8 0 0 0,8-5 8 0,-8 5-8 0,8-5 0 0,-9 5 0 16,0-5 8-16,9 0-4 0,-8 0 0 0,-1 0 0 0,9 0-4 16,-8 0 0-16,8-5 4 0,-8 0 0 0,8 5-8 0,-8-5 4 0,8 5 0 15,0-5-4-15,0 1 8 0,0-1-8 0,0 5 4 0,-10-5-4 16,10 0 4-16,0 5 0 0,0-6-4 0,0 3 4 0,0 3-4 0,0 0 8 16,0-5-8-16,0 5 4 0,10 0 0 0,-10 0-4 0,0 0 0 0,0 0 8 15,0 0-4-15,8 0 0 0,-8 0-4 0,0 0 8 0,8 0-8 16,-8 0 8-16,8 0-8 0,-8 0 8 0,0 0 0 0,0 0-4 15,9 0 4-15,-9 0 0 0,0 0-4 0,0 0 0 0,0 5 0 0,0-5 4 16,0 3 0-16,0-3-4 0,0 0 0 0,0 0 4 0,0 6 4 0,0-6-4 16,0 5-4-16,0-5-4 0,0 5 4 0,-9-5 0 0,9 5-4 15,0-5 4-15,0 0 0 0,0 4-4 0,0-4 4 0,0 0 0 0,0 0-8 16,-8 0 4-16,8 0-4 0,0 0-16 0,0 0-8 0,0 0-8 16,0 0-12-16,0 0-4 0,0 0-8 0,0 0-4 0,0 0 0 15,0 0-4-15,0 5-12 0,0-5-44 0,0 0-28 0,0 0 24 0,0 5 24 16,0-5 24-16</inkml:trace>
          <inkml:trace contextRef="#ctx0" brushRef="#br0" timeOffset="429.8505">-86-461 19 0,'0'-4'68'0,"0"-1"-12"16,0 5-4-16,0-5-24 0,9 5-8 0,-9-4-4 0,0 4 0 0,0-7-4 15,9 7 0-15,-9 0 0 0,0 0-4 0,8-3 0 0,-8 3 0 0,8 0 4 16,-8 0-8-16,10 0 0 0,-10 0-4 0,0 0 8 0,8 0-4 15,-8 0-4-15,8 0 8 0,-8 0-8 0,10 0 8 0,-10 0 0 0,8 0-4 16,-8 0 4-16,0 0-8 0,0 0 8 0,0 0 4 0,8 0 8 16,-8 0-4-16,0 0 4 0,0 0 4 0,0 0-8 0,0 3 4 15,0-3 0-15,0 0 0 0,0 0 4 0,-8 0-4 0,8 0 0 0,0 7 0 16,0-7 0-16,-8 0 0 0,8 0-4 0,0 0 0 0,0 4 0 0,-10-8 0 16,10 8-4-16,0-4 0 0,-8 0 0 0,8 0 0 0,0 0-4 15,-8 0 4-15,8 0-8 0,0 0 4 0,0 0-4 0,0 0 0 16,0 0 0-16,0 0-4 0,0 0 4 0,0 0-8 0,0 0 4 0,0 0-4 15,0 0 4-15,0 0-4 0,0 0-4 0,0 0 0 0,0 0-4 16,0 0-12-16,0 0-16 0,0 0-4 0,0 0-8 0,8 0-12 0,-8 0-48 16,0 5-40-16,0-5 24 0,0 5 16 0,0-5 24 0</inkml:trace>
          <inkml:trace contextRef="#ctx0" brushRef="#br0" timeOffset="8509.502">-529-728 35 0,'0'-6'88'15,"0"6"-4"-15,0 0-12 0,-8 0-28 0,8-5-4 0,0 5-4 0,0 0-4 16,0 0 0-16,0 0-4 0,0 0-8 0,0 0 0 0,0-5 0 0,0 10-4 15,0-10-4-15,0 1 4 0,8 4-4 0,-8 4-4 0,0-8 4 16,0 4 0-16,9 0-4 0,-9-6 0 0,0 6 4 0,8 0-8 0,-8 0 4 16,8 0-4-16,-8 0 0 0,10 0 4 0,-2 0-8 0,-8 0 8 15,8 0-8-15,-8 6 0 0,10-6 0 0,-10 0 0 0,8 4 4 16,-8 1-4-16,8 0 0 0,-8-5 0 0,0 9 0 0,8-3 0 0,-8-2 0 16,0 1-4-16,0 0 0 0,0 0 0 0,0-1 0 0,9 1-4 0,-9-5-4 15,0 5 0-15,0-1-12 0,0-4-8 0,0 5-4 0,0-5 0 16,0 6-12-16,0-6-24 0,0 0-32 0,-9 0-20 0,9 0 16 0</inkml:trace>
          <inkml:trace contextRef="#ctx0" brushRef="#br1" timeOffset="-42898.6091">-546-561 55 0,'0'4'88'0,"0"-4"-8"0,-8 0-8 0,8 5-20 0,0-5-4 0,-9 0-4 16,9 0 0-16,0 0-4 0,0-5-4 0,0 5 0 0,0-4-4 15,0-1 0-15,0 0 0 0,0 1 4 0,0-1 0 0,0 0 4 0,0 0-4 16,0-5-4-16,0 1 4 0,0-1-4 0,0 6 0 0,0-6-4 0,0-5-4 16,9 6-8-16,-9-1 8 0,0-5-4 0,8 6 0 0,-8-5 0 15,0 4 0-15,9 0-4 0,-9 1 0 0,8-5 4 0,-8 8-4 16,9-3 0-16,-9-1-4 0,8 1 0 0,-8 4 0 0,0-4-4 0,8 3 0 16,-8 2 0-16,0 4-4 0,0-5 0 0,10 5 0 0,-10 0 4 15,0 0 0-15,8-4 0 0,-8 8-4 0,0-4 4 0,0 5-4 0,0-1 0 16,0 6 0-16,8-5 0 0,-8 5 0 0,0 0 0 0,0 3-4 0,0-3 4 15,0 0 0-15,0 5-4 0,0-1 4 0,0 0-4 0,0 0 4 16,0 6-4-16,0-11 0 0,0 10 0 0,0-9 0 0,0 9 0 16,0-9 0-16,0 5 0 0,0-6 0 0,0 0-4 0,0 1 0 0,0 3 0 15,0-7-4-15,0 4-8 0,10-1-4 0,-10 1-16 0,0-5-8 16,0 3-12-16,0-1-28 0,8 2-16 0,-8-4-12 0,0-1-48 0,0-4-52 16,0 5 40-16,8 0 36 0,-8 0 24 0,0-5 28 0</inkml:trace>
          <inkml:trace contextRef="#ctx0" brushRef="#br1" timeOffset="-43658.7354">-264-456 35 0,'0'0'96'0,"0"0"-12"0,0 0-4 0,0 0-24 0,8-5-4 16,-8 5-4-16,0-4 4 0,0 4-4 0,8-5 4 0,-8 5 0 15,10-5-4-15,-10 1 0 0,8-3 0 0,0 4-4 0,1-2 4 0,-1 5 0 16,1-5-4-16,-1-5-8 0,9 6-4 0,-9-1 4 0,2 0-8 15,6 0-4-15,-6-1-4 0,6 3 0 0,-7 3-4 0,-1-5-4 16,9 0 0-16,-8 5-4 0,7 0 0 0,-6 0-4 0,-2-5 0 0,10 5 0 16,-10 0-4-16,0 0-16 0,0 0 16 0,1 0 0 0,-1 0-12 0,1 0-8 15,0 0-16-15,-1 0-16 0,0 5-16 0,-8-5-20 0,10 0-12 16,-10 0-48-16,0 0-40 0,0 0 16 0,8 0 36 0,-8 0 20 16,0 0 24-16</inkml:trace>
          <inkml:trace contextRef="#ctx0" brushRef="#br0" timeOffset="9285.0124">-94-513 31 0,'-8'4'84'0,"-1"1"0"0,9-5-12 0,-8 0-24 0,0 5-4 0,-2-5 0 15,2 5-4-15,0-5-4 0,-2 0 0 0,2 0 0 0,0 0-8 16,8 0-4-16,-9 5 4 0,1-5-8 0,8-5 0 0,0 5-4 16,-9 0 4-16,9-5 0 0,0 5 0 0,0 0 4 0,0-5 0 0,0 5-4 15,-8-5 4-15,8 1-4 0,8-1 4 0,-8 0-4 0,0 0 0 16,0-1 0-16,9-2 0 0,-9 3-4 0,0 0 0 0,8 0 0 0,-8 1 0 15,0-1-4-15,9 0 0 0,-9 1 0 0,8-1-4 0,0 0-4 0,-8 5 4 16,10-5 0-16,-10 0-4 0,8 5 4 0,0 0-4 0,2 0-4 16,-10 0 0-16,8 0 0 0,0 0 4 0,1 0 0 0,-1 0 0 0,0 0-4 15,1 0 0-15,-9 0 4 0,9 5-4 0,-1-5-4 0,0 5 4 16,2 0 0-16,-10 0 4 0,8-1 0 0,-8 1-8 0,8 0 8 16,-8-1 0-16,0 1 0 0,0 5-4 0,0-5-4 0,0 4 8 0,-8 1 4 15,8-5 0-15,-8-1 0 0,8 6-4 0,-10-5 8 0,2 0 0 0,0-2 4 16,-1 4 8-16,0-3-4 0,1 1-4 0,0-5 4 0,-1 0-4 15,1 5 8-15,0-5-8 0,-2 0 0 0,2-5 0 0,0 0-4 0,-2 5-4 16,10-4 0-16,-8-3 0 0,8 4 0 0,-8-2 0 0,8-5 0 16,0 5 0-16,0 1-4 0,0-1 0 0,0-5 0 0,0 4 4 0,0 3-4 15,0-7 0-15,8 5 0 0,-8 0-4 0,0 1 0 0,8-1 0 16,-8 0 4-16,10 5-4 0,-2-4 0 0,-8 4 0 0,8-5 4 16,2 5-4-16,-2 0 0 0,0 0-4 0,1 0 4 0,-9 5 4 0,8-5 0 15,9 0-4-15,-17 4 0 0,17 1 4 0,-9 0-8 0,2-1 0 16,-10 1 4-16,8 0 0 0,0 0 0 0,2 3 4 0,-10-2-4 0,8 4 8 15,-8-5-4-15,0 4 0 0,0-4 0 0,0 5 4 0,0 0-4 0,0-1 0 16,0-4 0-16,-8-1 4 0,8 6 0 0,-10-5-4 0,2-5 4 16,8 4 0-16,-8 1 0 0,-2-5 0 0,10 5 0 0,-8-5 0 15,0-5 0-15,-1 5-4 0,9-5 4 0,-9 1-4 0,9-1 0 0,-8 0 0 16,8-4 0-16,-8-1-4 0,8 6 4 0,0-6-4 0,0 0 4 16,0 0 0-16,0 1-4 0,0 4 4 0,0-6-4 0,0 3 4 0,0 3-4 15,0-5 0-15,0 6 0 0,0 4 0 0,0-5 0 0,0 5 0 16,0-5-8-16,0 5-4 0,0 0-12 0,0 0-20 0,0 5-24 0,0-5-28 15,0 5-24-15,0-1-32 0,0 6-64 0,0-5-28 0,0 3 44 16,8 3 40-16,-8-6 28 0,8 4 24 0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4:38.8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B33CBF2-7726-45FD-908A-25493920E894}" emma:medium="tactile" emma:mode="ink">
          <msink:context xmlns:msink="http://schemas.microsoft.com/ink/2010/main" type="inkDrawing" rotatedBoundingBox="1661,16784 8759,17271 8673,18515 1575,18028" semanticType="callout" shapeName="Other">
            <msink:sourceLink direction="to" ref="{089277AC-35A3-4C62-830B-179BDB92F14C}"/>
            <msink:sourceLink direction="to" ref="{2D138D30-B3D0-4390-B119-A04E6D565978}"/>
          </msink:context>
        </emma:interpretation>
      </emma:emma>
    </inkml:annotationXML>
    <inkml:trace contextRef="#ctx0" brushRef="#br0">-2 112 19 0,'0'-10'88'0,"10"1"-8"0,-10 4-4 15,0-4-28-15,8 4-4 0,-8 0 0 0,0-5 0 0,0 5-4 16,0 1 0-16,0-6 0 0,0 5-4 0,0 1 0 0,0-2 4 0,0 2 0 16,8-1-4-16,-8 0 0 0,0 0 0 0,0 1 0 0,0 4 4 15,8-5 4-15,-8 5 0 0,0 0 0 0,10 0 8 0,-10 0 0 0,8 5 0 16,0-1 0-16,-8 1-4 0,9 5-4 0,-9 0 0 0,8-1-8 15,-8 1-4-15,8 4-4 0,-8 1 0 0,10 3-4 0,-10-3 0 0,0 9-8 16,8-5 0-16,-8 5-8 0,8 0 8 0,-8 0-4 0,0 0 0 16,0 5-4-16,0-1-4 0,0 1 4 0,8 0-4 0,-8-1 4 0,0 1-8 15,0 5 4-15,0-5 0 0,0 4 0 0,0 1 0 0,-8 0 0 16,8 0-4-16,0-1 0 0,-8-4-4 0,8 4 8 0,0-4 0 0,-8 5 0 16,8-6 0-16,0 1-4 0,-10 1 0 0,10-7 0 0,0 5 0 15,-8-3 0-15,8-2 0 0,0-3 0 0,0 4 0 0,0-5 4 0,0 0-4 16,0-4 0-16,0 4 0 0,0-5 0 0,0-1-4 0,0-2 4 15,0 3 0-15,0-4-4 0,0 0 4 0,0-1-4 0,0 1 4 16,0-5 0-16,0 5-4 0,0-6 0 0,8 1 8 0,-8 4-4 0,0-4 0 16,0 0 0-16,10-5 0 0,-2 4 0 0,-8 2 0 0,8-2 0 0,0-4 0 15,-8 4 0-15,10 3 0 0,6-7 0 0,-16 4 4 0,18 0-4 16,-10-4 0-16,1 5 0 0,7-5 0 0,-7 5 0 0,8-5 0 0,-9 0 0 16,10 0 0-16,-1 0 0 0,0 5 4 0,0-5 0 0,0 0 0 15,8 0-8-15,-7 0 4 0,-2 0 0 0,10 0 0 0,-1 0 0 0,1 0 0 16,0 0 0-16,0 0 4 0,-1 0-4 0,1 0 0 0,0 0 4 15,-1 0-4-15,1-5-16 0,8 5 24 0,-8 0-4 0,7 0 0 0,-7 0 0 16,8-5 0-16,-8 5 0 0,8-5 0 0,-1 5 0 0,1-4-4 16,1 0 0-16,-1 4 4 0,0-7-4 0,0 3 0 0,0 0 4 0,9 4 0 15,-9-6-4-15,0 2 4 0,9-1 0 0,-1 0 0 0,-7 0-4 16,7 1 8-16,-8-1-8 0,9 5 4 0,-9-4-4 0,9 4 0 0,-9 0 4 16,0-6-4-16,8 6 4 0,-7 0 0 0,-1 0-4 0,0 0 4 15,-1 0 0-15,11 0 0 0,-19 6-4 0,17-6-4 0,-8 4 8 16,1-4 0-16,-1 5-4 0,0-5 0 0,0 4 0 0,0-4 0 0,-9 5 4 15,11 0 0-15,-3-5 0 0,1 5 0 0,-8-1-4 0,8 2 0 16,-8-2 0-16,-1 0 4 0,9 3-4 0,-8-3 4 0,-1 0-4 0,1 1 0 16,0 0 0-16,0 0 4 0,-10 5-4 0,10-6 4 0,-1 1-4 0,1 1 0 15,-8 2 0-15,6-3 4 0,2 0-4 0,-9 1 0 0,9-3 4 16,0 3 0-16,-1 3-4 0,1-9 0 0,-2 4 4 0,2 2-4 16,0-2 0-16,-1-4 0 0,1 5 0 0,0-5 4 0,8 0-4 0,-9 5 4 15,9-5 0-15,-8 0-4 0,8 0 4 0,-9 0-4 0,11 0 4 16,-2 0 0-16,-1 0 0 0,1 0-4 0,-8 0 4 0,8 0 0 0,0 0 4 15,1 0-8-15,-1 0 8 0,-1 0-4 0,1 0 0 0,0 0 0 0,9 0 4 16,-9 0-4-16,0 0 4 0,9 0 4 0,-9 0-4 0,0 0 4 16,9 0-4-16,-1 4 0 0,-7-4 0 0,7 0 4 0,2 0 0 15,-3 0-4-15,3 0 0 0,-2 0 4 0,1 0 0 0,-1 0-8 0,-8 0 4 16,9 0-8-16,-1 0 0 0,1 0 0 0,-1 0 0 0,2 0 0 0,-2 0 0 16,1 0 0-16,-1 0 0 0,1-4 0 0,-1 4 0 0,9 0 0 15,-7 0 0-15,-2-5 0 0,1 5 0 0,-1-5 0 0,1 5 0 0,7 0 0 16,-6-4 0-16,-1 4 0 0,-1 0 0 0,1 0 0 0,-1-6 0 15,1 6 0-15,-1 0 0 0,2 0 0 0,-11 0 0 0,9 0 0 16,2 0 0-16,-11 0 0 0,9 0 0 0,2 0 0 0,-10 0 0 0,9 0 0 16,-1 0 0-16,1 0 0 0,-9 0 0 0,8 0 0 0,1 0 0 0,-9 0 0 15,9 0 0-15,-1 0 0 0,1 0 0 0,-9 0 0 0,8 0 0 16,-7 0 0-16,7 6 0 0,-8-6 0 0,0 0 0 0,1 0 0 0,-1 4 0 16,8-4 0-16,-7 5 0 0,-1-5 0 0,-8 5 0 0,8-1 0 15,-1-4 0-15,1 5 0 0,1 1 0 0,-10-2 0 0,10 1 0 16,-9 0 0-16,7 0 0 0,-7-1 0 0,0 2 0 0,8-2 0 0,-9 1 0 15,1-1 0-15,-10 2 0 0,10-2 0 0,0 1 0 0,-9 0 0 0,9 0 0 16,-10-1 0-16,2 2 0 0,-2-2 0 0,2 1 0 0,-10-1 0 16,9 2 0-16,-9-2 0 0,1 1 0 0,8 0 0 0,-9-1 0 15,2-4 0-15,-10 5 0 0,8 0 0 0,0-5 0 0,-8 5 0 0,10-5 0 16,-10 0 0-16,0 0 0 0,0 5 0 0,8-5 0 0,-8 0 0 16,0 0 0-16,0 0 0 0,0-5 0 0,0 5 0 0,0 0 0 0,0-5 0 15,0 0 0-15,0 0 0 0,0 5 0 0,-8-4 0 0,16-6 0 0,-8 6 0 16,0-2 0-16,0-3 0 0,0-1 0 0,0 1 0 0,0-1 0 15,0 0 0-15,0 1 0 0,0-1 0 0,0-4 0 0,0 5 0 16,0-6 0-16,-8 1 0 0,8-1 0 0,0 2 0 0,0-3 0 0,0-3 0 16,0 5 0-16,0-5 0 0,8 0 0 0,-8-1 0 0,0 2 0 15,0-2 0-15,0-4 0 0,0 5 0 0,8-5 0 0,-8 0 0 0,0 5 0 16,0-5 0-16,8 5 0 0,-8-5 0 0,0 5 0 0,9-6 0 0,-9 6 0 16,0 0 0-16,0 5 0 0,0-5 0 0,0 4 0 0,0 1 0 15,0 4 0-15,8 1 0 0,-8-1 0 0,0 0 0 0,0 1 0 16,-8 5 0-16,8-2 0 0,0 1 0 0,0 5 0 0,0 0 0 0,0-4 0 15,0 4 0-15,0 0 0 0,0 0 0 0,0 0 0 0,0 0 0 16,0 0 0-16,0 0 0 0,0 0 0 0,0 0 0 0,0 0 0 0,0 0 0 16,0 0 0-16,0 4 0 0,0-4 0 0,0 0 0 0,0 5 0 0,0 1-48 15,0-6-48-15,0 4-44 0,0 0-4 0,0 1-32 0,0 0-28 16,0 0-64-16,0-1 8 0,-9 2 44 0,9 3 48 0,0-5 24 16,-8 2 28-16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3:26.7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0F9B6D-D0FA-40D6-A9F6-3CB7C5A49B37}" emma:medium="tactile" emma:mode="ink">
          <msink:context xmlns:msink="http://schemas.microsoft.com/ink/2010/main" type="writingRegion" rotatedBoundingBox="23530,3372 24013,5574 21385,6151 20901,3949"/>
        </emma:interpretation>
      </emma:emma>
    </inkml:annotationXML>
    <inkml:traceGroup>
      <inkml:annotationXML>
        <emma:emma xmlns:emma="http://www.w3.org/2003/04/emma" version="1.0">
          <emma:interpretation id="{26CC6434-8DA5-494A-BDEB-EF0DD2952E5B}" emma:medium="tactile" emma:mode="ink">
            <msink:context xmlns:msink="http://schemas.microsoft.com/ink/2010/main" type="paragraph" rotatedBoundingBox="23566,3536 24013,5574 23456,5697 23009,3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59D8FA-91B0-44D2-B92F-525500E15F40}" emma:medium="tactile" emma:mode="ink">
              <msink:context xmlns:msink="http://schemas.microsoft.com/ink/2010/main" type="line" rotatedBoundingBox="23566,3536 24013,5574 23456,5697 23009,3659">
                <msink:destinationLink direction="with" ref="{5D2737E5-81F3-417D-9B6F-885E2134CE25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EE3133B-D03C-4FB3-B6E1-9E07FB24814E}" emma:medium="tactile" emma:mode="ink">
                <msink:context xmlns:msink="http://schemas.microsoft.com/ink/2010/main" type="inkWord" rotatedBoundingBox="23596,3576 23622,4341 23105,4359 23078,3595">
                  <msink:destinationLink direction="from" ref="{F5532F9A-B534-42DB-B6EE-54B4BB768689}"/>
                </msink:context>
              </emma:interpretation>
              <emma:one-of disjunction-type="recognition" id="oneOf0">
                <emma:interpretation id="interp0" emma:lang="" emma:confidence="0">
                  <emma:literal>Ił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ił</emma:literal>
                </emma:interpretation>
                <emma:interpretation id="interp4" emma:lang="" emma:confidence="0">
                  <emma:literal>I</emma:literal>
                </emma:interpretation>
              </emma:one-of>
            </emma:emma>
          </inkml:annotationXML>
          <inkml:trace contextRef="#ctx0" brushRef="#br0">1416-578 63 0,'0'0'112'0,"-8"0"-8"15,8 0-8-15,0 0-24 0,0 0 4 0,0 0 4 0,0 0 0 0,8 0 4 16,-8-5-8-16,8-1 0 0,0 6-8 0,2-4 0 0,-2 4 0 15,9-4 8-15,0-1-12 0,-8 0 4 0,7 0-8 0,2 0-4 0,8 1-8 16,-10-6-4-16,9 6-12 0,-7-1-4 0,8 5-8 0,-10-5 0 16,10 0-4-16,-9 5-8 0,9-5 0 0,-10 5-4 0,2 0 4 0,8 0-8 15,-10 0-4-15,1 5-12 0,1-5-20 0,-10 5-16 0,8 5-16 16,-6-6-16-16,6 6-20 0,-7-6-24 0,0 6-20 0,-1 0-44 0,-8-2-44 16,9 7 48-16,-9 0 32 0,8-5 32 0,-8 4 20 0</inkml:trace>
          <inkml:trace contextRef="#ctx0" brushRef="#br0" timeOffset="-475.7277">1535-238 23 0,'0'-4'124'0,"0"-1"-16"0,0 0-4 16,0 5-28-16,0-5-4 0,0 1 0 0,0-3-4 0,8 4 0 0,-8 3-8 15,0 0 0-15,0 0-4 0,10-5-8 0,-10 5-4 0,0 0-4 16,0 0 0-16,8 0 0 0,-8 5 0 0,0-2 0 0,8-3 0 0,-8 7 0 16,0 2-8-16,0-4 0 0,0 9-4 0,0-4 4 0,0 0-12 15,0-1-4-15,9 5-4 0,-9 1 4 0,0-1-8 0,0 6 4 0,-9-7-4 16,9 7-8-16,0-7 0 0,0 7 0 0,0-6-8 0,0 5-8 16,0-4-20-16,0 5-8 0,0-7-12 0,0 2-12 0,0-1-16 0,9 1-12 15,-9-1-16-15,0-4-4 0,0-1-40 0,0-3-36 0,8 3 24 16,-8-4 36-16,0-5 16 0</inkml:trace>
          <inkml:trace contextRef="#ctx0" brushRef="#br0" timeOffset="-238.3624">1749-220 51 0,'0'-13'108'0,"0"4"-4"0,0-1-8 16,0 5-24-16,0-6-8 0,0 8-4 0,0-2-4 0,0-5-8 0,0 5 4 15,0 5-4-15,0-4-4 0,8 4 0 0,-8 0 4 0,0 0-4 16,0 4 0-16,8-4 0 0,-8 5-8 0,0 5 4 0,8-2-4 15,-8 3 4-15,0-1-8 0,0 4-4 0,0-1 4 0,0 3 0 0,10-2-8 16,-10 5 0-16,0 1 0 0,0-1-8 0,0 0 0 0,0-1-4 0,0 2 4 16,-10 0-8-16,10-7 0 0,0 7-4 0,0-1 0 0,0-4-4 15,0-1 4-15,0 1-8 0,10-1 4 0,-10 0-4 0,0-4 0 16,0 0-8-16,0-6-4 0,0 1-12 0,0 0-12 0,0 0-12 0,0-5-16 16,0 0-20-16,0-5-24 0,0 0-8 0,0 0-56 0,0-5-36 15,0 1 32-15,-10-1 36 0,10-4 28 0</inkml:trace>
        </inkml:traceGroup>
        <inkml:traceGroup>
          <inkml:annotationXML>
            <emma:emma xmlns:emma="http://www.w3.org/2003/04/emma" version="1.0">
              <emma:interpretation id="{95D1AB0F-ADD1-489F-9EC9-9FE6C8E0D70F}" emma:medium="tactile" emma:mode="ink">
                <msink:context xmlns:msink="http://schemas.microsoft.com/ink/2010/main" type="inkWord" rotatedBoundingBox="23648,4556 23660,4609 23238,4702 23226,4649"/>
              </emma:interpretation>
            </emma:emma>
          </inkml:annotationXML>
          <inkml:trace contextRef="#ctx0" brushRef="#br0" timeOffset="274.2666">1561 439 115 0,'0'0'128'0,"0"0"-8"0,0 0-8 0,0 4-20 16,8-8 4-16,-8 4-4 0,9 0-4 0,-1-6-4 0,-8 2-4 0,8 4-4 16,1-5-8-16,0 5 0 0,7-5-4 0,-6-4-8 0,6 3-4 0,2 2-8 15,-2-1-8-15,-7 1-8 0,8-2-4 0,0 2-4 0,9-6-4 16,-10 5 0-16,2 1-8 0,-1-1 0 0,-1-1-12 0,2 6 4 16,-2-4-16-16,2 4-20 0,-1-4-20 0,-8 4-20 0,8 0-20 0,-9 4-28 15,9-4-24-15,-8 0-40 0,-1 4-36 0,0-4 32 0,2 6 32 16,-10 3 32-16,8-4 28 0</inkml:trace>
        </inkml:traceGroup>
        <inkml:traceGroup>
          <inkml:annotationXML>
            <emma:emma xmlns:emma="http://www.w3.org/2003/04/emma" version="1.0">
              <emma:interpretation id="{2D49FDB7-D64A-409B-B0E1-5D6D2ECF5471}" emma:medium="tactile" emma:mode="ink">
                <msink:context xmlns:msink="http://schemas.microsoft.com/ink/2010/main" type="inkWord" rotatedBoundingBox="23753,4908 23909,5595 23497,5689 23340,5002">
                  <msink:destinationLink direction="with" ref="{FF428491-E529-4ACD-8B90-230F02713FE0}"/>
                </msink:context>
              </emma:interpretation>
              <emma:one-of disjunction-type="recognition" id="oneOf1">
                <emma:interpretation id="interp5" emma:lang="" emma:confidence="0">
                  <emma:literal>a</emma:literal>
                </emma:interpretation>
                <emma:interpretation id="interp6" emma:lang="" emma:confidence="0">
                  <emma:literal>z</emma:literal>
                </emma:interpretation>
                <emma:interpretation id="interp7" emma:lang="" emma:confidence="0">
                  <emma:literal>„</emma:literal>
                </emma:interpretation>
                <emma:interpretation id="interp8" emma:lang="" emma:confidence="0">
                  <emma:literal>ą</emma:literal>
                </emma:interpretation>
                <emma:interpretation id="interp9" emma:lang="" emma:confidence="0">
                  <emma:literal>ż</emma:literal>
                </emma:interpretation>
              </emma:one-of>
            </emma:emma>
          </inkml:annotationXML>
          <inkml:trace contextRef="#ctx0" brushRef="#br0" timeOffset="751.6056">1799 803 83 0,'-8'5'144'0,"0"-1"-16"0,-2 1-12 0,2-5-28 16,0 5-4-16,0-5 4 0,8 0-8 0,0-5 0 0,-10 5-12 0,10-5 0 15,0 1 4-15,0-1-8 0,10 1-4 0,-10-6 0 0,8 4 0 16,0-3-4-16,10-1-8 0,-10 1-8 0,9-1-4 0,-1 6-4 0,2-6-8 16,-2-1 0-16,2 8-8 0,-1-2 0 0,0 5 0 0,0-5-8 15,0 5 4-15,0 0-4 0,1 0-4 0,-2 0 0 0,-7 10-4 16,8-7 0-16,-8 4 0 0,-1 2 4 0,0 5 0 0,-8-4-4 0,8 4 4 16,-8 1-4-16,0-5-4 0,0 3 4 0,-8 6 0 0,8-5 0 15,-8 6 4-15,0 0-4 0,-1-5 0 0,1 3 0 0,8-3 0 0,-18-2 0 16,10 2 0-16,8-1 4 0,-8 1-4 0,-2-5 4 0,2-1-4 0,8 1 0 15,-8-6 0-15,8 2 4 0,0-2-4 0,-9-4 0 0,9 5-4 16,9-5 4-16,-9-5-4 0,0 5 0 0,0-4 8 0,8 4-4 16,0-6 0-16,-8 2 0 0,10-1 0 0,-2 5 0 0,0-5 0 0,1 0 0 15,0 5 0-15,-9 0 0 0,17 0 0 0,-9-4-4 0,0 4 8 0,0 4-4 16,2-4-4-16,-2 5 8 0,0 0 0 0,2-5-8 0,-2 9 4 16,0-3 0-16,1-2 0 0,-1 1 4 0,1 5 0 0,-1-6-4 0,1 6 0 15,-1-1 0-15,0 6 0 0,2-6 0 0,-10 1 4 0,8 5-4 16,-8-6 0-16,0 5-4 0,0 1 4 0,0-1 4 0,0 1-4 15,0-1 0-15,-8 6 8 0,-2-6 4 0,2 5 0 0,0-5 4 0,-1 5 4 16,-8-4-4-16,9-1 4 0,-9 5-4 0,-1-4 0 0,10-1-8 0,-18-5 0 16,18 6-4-16,-17-5 4 0,16-1-4 0,-8-4 0 0,-1 0-8 15,2-1 0-15,-2-4-4 0,2 0-12 0,-1-4-16 0,-1-1-16 16,10-5-24-16,-10 0-20 0,10 1-24 0,-8-10-24 0,6 5-20 0,-6-5-48 16,7-6-40-16,1 2 44 0,0-6 40 0,-2 0 32 0,2-5 24 15</inkml:trace>
        </inkml:traceGroup>
      </inkml:traceGroup>
    </inkml:traceGroup>
    <inkml:traceGroup>
      <inkml:annotationXML>
        <emma:emma xmlns:emma="http://www.w3.org/2003/04/emma" version="1.0">
          <emma:interpretation id="{2509E50A-B51F-4BB3-9113-B7ED449CF1D5}" emma:medium="tactile" emma:mode="ink">
            <msink:context xmlns:msink="http://schemas.microsoft.com/ink/2010/main" type="paragraph" rotatedBoundingBox="21018,3892 22868,4014 22819,4753 20969,4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E9EE3C-1E32-4DF3-A843-444F06A9B2B7}" emma:medium="tactile" emma:mode="ink">
              <msink:context xmlns:msink="http://schemas.microsoft.com/ink/2010/main" type="line" rotatedBoundingBox="21018,3892 22868,4014 22819,4753 20969,4630"/>
            </emma:interpretation>
          </emma:emma>
        </inkml:annotationXML>
        <inkml:traceGroup>
          <inkml:annotationXML>
            <emma:emma xmlns:emma="http://www.w3.org/2003/04/emma" version="1.0">
              <emma:interpretation id="{FEAA9769-00AC-42E1-B89E-4114514ADD30}" emma:medium="tactile" emma:mode="ink">
                <msink:context xmlns:msink="http://schemas.microsoft.com/ink/2010/main" type="inkWord" rotatedBoundingBox="21018,3892 21690,3936 21646,4597 20974,4552">
                  <msink:destinationLink direction="with" ref="{C6275AE3-99E3-4F65-B31C-CCBEBB1E6AE4}"/>
                </msink:context>
              </emma:interpretation>
              <emma:one-of disjunction-type="recognition" id="oneOf2">
                <emma:interpretation id="interp10" emma:lang="" emma:confidence="0">
                  <emma:literal>z</emma:literal>
                </emma:interpretation>
                <emma:interpretation id="interp11" emma:lang="" emma:confidence="0">
                  <emma:literal>Z</emma:literal>
                </emma:interpretation>
                <emma:interpretation id="interp12" emma:lang="" emma:confidence="0">
                  <emma:literal>2</emma:literal>
                </emma:interpretation>
                <emma:interpretation id="interp13" emma:lang="" emma:confidence="0">
                  <emma:literal>r</emma:literal>
                </emma:interpretation>
                <emma:interpretation id="interp14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-1759.925">-648-75 11 0,'0'0'100'0,"0"-5"-8"0,-8-4-12 0,8 3-24 16,0 2-4-16,0 0 0 0,0-1 0 0,0-5-4 0,-9 5-4 0,9-4 4 16,0 4 0-16,0-5 0 0,0 1 0 0,0-1 0 0,0 1 4 15,0-1 0-15,0 0-12 0,9 1 8 0,-9 4-4 0,0-9-12 16,8 4 16-16,-8 1 0 0,9-1-4 0,-9 1 4 0,8-1-8 0,1 0 0 15,-9 0-4-15,8 1-4 0,0 4-4 0,2-4 0 0,-2 4-4 16,0 0-4-16,-8 0 0 0,10 0-4 0,-2 5 0 0,0 0-4 0,0-4 0 16,1 4 0-16,8 0 0 0,-8 4-4 0,-1 1-4 0,0 0 0 0,2 0 0 15,-2 0 0-15,0 4-4 0,2 1 4 0,-2-1 0 0,0 1 0 16,0-2-4-16,-8 8 0 0,0-2 0 0,9 4 4 0,-9-2-4 16,0 3 4-16,0 0 0 0,-9 6 0 0,9-7 0 0,-8 6-8 0,0 0 0 15,0-4 4-15,-2 3 0 0,2 2 0 0,-10-2 0 0,10 2 0 16,-9-2-4-16,9-4 4 0,-1 6 0 0,-8-6-4 0,9 0 4 0,-10 0 0 15,10-4 0-15,0 4 0 0,-2-5 0 0,2-4 0 0,0-1-8 0,-1 1 8 16,1-1-4-16,8-4 0 0,0 0 0 0,-9 0 0 0,9-5 4 16,0 5 0-16,0-5-4 0,0-5 4 0,0 5 0 0,9-5 0 15,-9 0 0-15,0 0 0 0,8 1 0 0,-8-1 0 0,9 0-20 0,-9 0 24 16,8-1-4-16,0 3 0 0,-8-2 0 0,10 0 0 0,-2 0 0 16,0 1 4-16,2 4 0 0,-2 0-8 0,0 0 8 0,0 0 0 0,1 0-4 15,0 0 4-15,-1 4-4 0,9 1 0 0,-9 0 0 0,10 0 0 16,0-2 4-16,-10 3-4 0,8-1 0 0,2 0 4 0,-1 4 0 0,-1-4-4 15,2 0-4-15,-2 5 4 0,2-6 0 0,-1 2 0 0,9 3 0 16,-10-4 0-16,2-1 4 0,-2 2-4 0,2 3 0 0,-1-5 0 0,0 1-8 16,0 0-4-16,-1 0-4 0,2-1-16 0,-10-4-8 0,10 6-12 15,-2-6-12-15,-7 4-8 0,-1-4-16 0,1 4-12 0,0-4-8 0,-1 6-8 16,0-6 0-16,-8-6-44 0,10 6-32 0,-10-4 24 0,0 4 40 0,8-4 20 16</inkml:trace>
        </inkml:traceGroup>
        <inkml:traceGroup>
          <inkml:annotationXML>
            <emma:emma xmlns:emma="http://www.w3.org/2003/04/emma" version="1.0">
              <emma:interpretation id="{6ECD7127-3041-4EAB-ABB5-95F7362700F4}" emma:medium="tactile" emma:mode="ink">
                <msink:context xmlns:msink="http://schemas.microsoft.com/ink/2010/main" type="inkWord" rotatedBoundingBox="21468,4523 21786,4083 22194,4378 21875,4818"/>
              </emma:interpretation>
              <emma:one-of disjunction-type="recognition" id="oneOf3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1511.5893">0 2 71 0,'0'0'100'0,"0"0"-12"0,8 0 0 0,-8-5-20 0,0 5-4 0,8 5-4 16,-8-5 4-16,0 4-8 0,0 2 4 0,9-6-4 0,-9 4 4 16,8 1-4-16,-8 0 0 0,9 4-4 0,0-3 0 0,-1-2-4 0,0 6 8 15,0-5-12-15,2 4-4 0,-2 1 4 0,0 0 0 0,10-1-8 16,-10-4-8-16,9 4-4 0,-9 1 0 0,10-5-4 0,-10 5 0 15,10-1-4-15,-10-4-4 0,9 4 0 0,0-4 0 0,-8 5-4 0,7 0 0 16,-7-6-8-16,0 6 4 0,7-5 0 0,-6 4-4 0,-2 1 0 0,9-7 0 16,-8 8-4-16,-1-1-4 0,-8-1-8 0,8-4-16 0,1 5-16 15,-9 0-8-15,8-1-20 0,-8-4-20 0,0 5-24 0,8-1-16 0,-8-5-48 16,-8 6-40-16,8-5 48 0,0 5 32 0,-8-10 20 0,-1 4 32 16</inkml:trace>
          <inkml:trace contextRef="#ctx0" brushRef="#br0" timeOffset="-1254.247">357 35 79 0,'0'-5'120'0,"0"5"-12"0,0-4-4 0,0 4-20 0,0 0 0 16,0 0 8-16,0-5-4 0,-8 5-4 0,8 0-4 0,0 0-4 0,-8 0-8 16,8 0 0-16,-9 0-8 0,9 5 0 0,-9-5-4 0,9 4-4 0,-8 1-4 15,0 1-4-15,-2-2-8 0,2 6-4 0,0-1-4 0,-1 1 4 16,0-1-4-16,1 6-4 0,-9-1-4 0,9 1 0 0,-10-1-4 15,10 5-4-15,-10-4 0 0,10 4-4 0,-8-5 0 0,6 4 0 0,-6-2-4 16,-1 3 0-16,9-5 0 0,-10 6 0 0,10-6-4 0,-10 0 0 16,10 6-24-16,0-12 20 0,-1 7-4 0,0 0-8 0,1-5-12 0,-1-1-12 15,9-5-12-15,-8 6-8 0,8-5-12 0,0 5-4 0,0-10-16 16,0 4-16-16,0 2-12 0,0-6-4 0,8 0-24 0,-8-6-40 0,9 2 0 16,-1-1 36-16,1 0 28 0,0 0 28 0</inkml:trace>
        </inkml:traceGroup>
        <inkml:traceGroup>
          <inkml:annotationXML>
            <emma:emma xmlns:emma="http://www.w3.org/2003/04/emma" version="1.0">
              <emma:interpretation id="{4D0B0AC1-38D0-437C-9CDA-94702734C47B}" emma:medium="tactile" emma:mode="ink">
                <msink:context xmlns:msink="http://schemas.microsoft.com/ink/2010/main" type="inkWord" rotatedBoundingBox="22447,4123 22859,4150 22834,4537 22422,4510"/>
              </emma:interpretation>
              <emma:one-of disjunction-type="recognition" id="oneOf4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704.2339">760 108 67 0,'8'0'104'0,"-8"0"-4"0,0 0-4 0,0 0-24 16,0 0 8-16,8 0 0 0,-8 0 8 0,9 0-4 0,-9 0-4 0,8 0-4 16,1 0-4-16,-1 0-12 0,1 0-4 0,-1 0-8 0,0 0-4 0,10 0 0 15,-10 0-12-15,10 0-8 0,-10 0-4 0,9 0 0 0,0-5-8 16,-8 5-4-16,7 0 0 0,2-5 0 0,-2 5-4 0,2-5-4 16,-10 5-4-16,9 0-8 0,1 0-12 0,-2-4-8 0,-8 4-24 0,10-6-20 15,0 6-20-15,-10 0-20 0,9 0-24 0,-9-4-64 0,1 4 16 16,8 0 28-16,-9-5 24 0,0 5 36 0</inkml:trace>
          <inkml:trace contextRef="#ctx0" brushRef="#br0" timeOffset="-927.5959">938-55 87 0,'0'-6'104'0,"0"2"-8"0,0-1-8 0,8 0-24 0,-8 0-4 0,0 1-4 16,0-1 0-16,0-1-4 0,0 6 0 0,10-4 0 0,-10 4 0 16,0 0 4-16,0-4-4 0,8 4 4 0,-8 4 0 0,0-4 0 0,8 4-4 15,-8 2 0-15,0-1 0 0,8 4 4 0,-8-4-4 0,0 4 0 16,0 1-4-16,0 5-8 0,0-6 0 0,0 5-4 0,0-4-8 16,10 9-4-16,-10-5-4 0,0 1-4 0,0 0 0 0,0 4-8 0,8-5 4 15,-8 5-8-15,0-4 4 0,8-1-4 0,-8 0 0 0,9 1-4 0,-9 0 0 16,0-1-4-16,8 0-4 0,-8-1-4 0,9-2-12 0,-9-1-8 15,0-1-12-15,9 1-16 0,-9-5-12 0,0-1-12 0,0 2-16 0,0-2-16 16,0-4-12-16,0 5-4 0,-9-5-52 0,9-5-24 0,-9 5 36 16,1-4 36-16,-1-2 24 0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00.18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784F97-3F43-41C4-8A9A-EB982C73FE6A}" emma:medium="tactile" emma:mode="ink">
          <msink:context xmlns:msink="http://schemas.microsoft.com/ink/2010/main" type="writingRegion" rotatedBoundingBox="26190,5647 26488,7546 25896,7639 25598,5740"/>
        </emma:interpretation>
      </emma:emma>
    </inkml:annotationXML>
    <inkml:traceGroup>
      <inkml:annotationXML>
        <emma:emma xmlns:emma="http://www.w3.org/2003/04/emma" version="1.0">
          <emma:interpretation id="{BF41C01B-9A53-4D7D-AD19-42DD470B82DD}" emma:medium="tactile" emma:mode="ink">
            <msink:context xmlns:msink="http://schemas.microsoft.com/ink/2010/main" type="paragraph" rotatedBoundingBox="26190,5647 26488,7546 25896,7639 25598,5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E05BDBD-704B-442D-BA2F-23543B55E585}" emma:medium="tactile" emma:mode="ink">
              <msink:context xmlns:msink="http://schemas.microsoft.com/ink/2010/main" type="line" rotatedBoundingBox="26190,5647 26488,7546 25896,7639 25598,5740"/>
            </emma:interpretation>
          </emma:emma>
        </inkml:annotationXML>
        <inkml:traceGroup>
          <inkml:annotationXML>
            <emma:emma xmlns:emma="http://www.w3.org/2003/04/emma" version="1.0">
              <emma:interpretation id="{6B078E8E-2018-4B36-B3C2-9DC6EDF9AB5E}" emma:medium="tactile" emma:mode="ink">
                <msink:context xmlns:msink="http://schemas.microsoft.com/ink/2010/main" type="inkWord" rotatedBoundingBox="25805,5680 26229,5749 26216,5824 25793,5754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'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1</emma:literal>
                </emma:interpretation>
              </emma:one-of>
            </emma:emma>
          </inkml:annotationXML>
          <inkml:trace contextRef="#ctx0" brushRef="#br0">31 2 87 0,'-8'0'108'0,"8"0"-4"0,-9 0-8 0,0-6-24 16,9 12-8-16,-8-6-8 0,8 0-4 0,0 0 4 0,0 0-4 0,0 4 4 16,0-4 0-16,0-4-4 0,0 4 0 0,8 4 0 0,-8-4 0 15,9 0 0-15,0 0 4 0,-1 0-4 0,0 0-4 0,10 0 0 0,-10 0-4 16,10 0 0-16,-10 0-4 0,9 0-4 0,0 0-4 0,0 0 0 15,-1 0-8-15,-6 5-4 0,6-10-8 0,2 5 4 0,-2 5-4 16,1-5-4-16,1 0 0 0,-10 0-4 0,10 5-4 0,-2-5 4 0,-8 5-8 16,10-1-8-16,-1-4-8 0,-9 5-24 0,1 0-20 0,0 4-16 0,-1-4-24 15,8 0-28-15,-16 5-20 0,10-5-60 0,-2 4-20 0,-8 1 44 16,0-5 32-16,8 4 28 0,-8 1 24 0</inkml:trace>
        </inkml:traceGroup>
        <inkml:traceGroup>
          <inkml:annotationXML>
            <emma:emma xmlns:emma="http://www.w3.org/2003/04/emma" version="1.0">
              <emma:interpretation id="{19C0CF11-C03B-4E97-94E4-B7B1D5DEB3CE}" emma:medium="tactile" emma:mode="ink">
                <msink:context xmlns:msink="http://schemas.microsoft.com/ink/2010/main" type="inkWord" rotatedBoundingBox="25727,6602 25781,6069 26204,6111 26151,6644"/>
              </emma:interpretation>
              <emma:one-of disjunction-type="recognition" id="oneOf1">
                <emma:interpretation id="interp5" emma:lang="" emma:confidence="0">
                  <emma:literal>..</emma:literal>
                </emma:interpretation>
                <emma:interpretation id="interp6" emma:lang="" emma:confidence="0">
                  <emma:literal>71</emma:literal>
                </emma:interpretation>
                <emma:interpretation id="interp7" emma:lang="" emma:confidence="0">
                  <emma:literal>=</emma:literal>
                </emma:interpretation>
                <emma:interpretation id="interp8" emma:lang="" emma:confidence="0">
                  <emma:literal>...</emma:literal>
                </emma:interpretation>
                <emma:interpretation id="interp9" emma:lang="" emma:confidence="0">
                  <emma:literal>....</emma:literal>
                </emma:interpretation>
              </emma:one-of>
            </emma:emma>
          </inkml:annotationXML>
          <inkml:trace contextRef="#ctx0" brushRef="#br0" timeOffset="-549.0988">14 437 55 0,'0'-4'96'0,"9"0"-16"16,-9-2-4-16,8 6-24 0,-8-4-4 0,0 4-4 0,8-6 0 0,-8 6 0 15,0 0 4-15,0-4 0 0,0 4 0 0,8 0 4 0,-8 0 0 16,0 0 0-16,0 4-4 0,0-4 0 0,0 6-8 0,0-2 0 15,0 2-4-15,0-6 0 0,0 8-4 0,0-3-4 0,10 5-4 0,-10-5-4 0,0 5-8 16,-10-1 4-16,20 1-8 0,-10-1-4 0,0 6 4 0,0-6-4 16,0 1-8-16,0-1-4 0,0 6-12 0,8-6-12 0,-8 6-16 15,8-5-16-15,-8-1-20 0,10 1-12 0,-10-1-8 0,0 1-56 0,8-6-28 16,0 6 32-16,-8-10 24 0,9 5 28 0</inkml:trace>
          <inkml:trace contextRef="#ctx0" brushRef="#br0" timeOffset="-280.7678">218 394 63 0,'-8'-4'104'15,"16"4"-12"-15,-8-5-4 0,0 5-32 0,0 0-4 0,0-4 4 16,0 4-4-16,0 0 0 0,0 0 4 0,0 0 4 0,0 0 0 0,0 0-4 16,9 4 4-16,-9-4-4 0,0 5-4 0,8-1 0 0,-8-4 4 15,0 10-4-15,0-5 0 0,0 5-4 0,0-6 0 0,9 10-4 16,-9-3-4-16,0-2-8 0,0 5-4 0,0-4 0 0,0 4-8 0,0 1 0 15,0-1-8-15,0 0 0 0,0 1 0 0,0-1-8 0,0-4 0 0,0 4-4 16,0-4-4-16,0 4-4 0,0-4-12 0,9-2-12 0,-9-2-16 16,0 3-16-16,0-3-16 0,0-2-12 0,0 1-16 0,0-5-16 0,0 5-8 15,0-10-56-15,0 5-12 0,8-9 36 0,-16 3 32 0,8-3 20 0</inkml:trace>
          <inkml:trace contextRef="#ctx0" brushRef="#br0" timeOffset="323.1354">-62 855 3 0,'-10'4'144'0,"10"6"-16"0,0-5-12 15,10 0-24-15,-10 0 0 0,0-5 4 0,8 4 0 0,-8-4-4 0,8 0 0 16,0 6-4-16,2-6-4 0,-2 0-8 0,0 0-4 15,1 0-8-15,-1 0-4 0,10 0-12 0,-2-6-12 0,2 6-4 0,-2 0-8 16,2-4-4-16,-1-1-4 0,8 0-4 0,-8 5-4 0,1-5 0 0,8 5-8 16,-10-4-12-16,1 4-16 0,0-6-20 0,0 6-20 0,1-4-24 15,-2 4-20-15,2 0-28 0,-10 0-20 0,0 0-68 0,1 0 16 0,-1 4 40 16,-8-4 32-16,9 6 28 0</inkml:trace>
        </inkml:traceGroup>
        <inkml:traceGroup>
          <inkml:annotationXML>
            <emma:emma xmlns:emma="http://www.w3.org/2003/04/emma" version="1.0">
              <emma:interpretation id="{70575B65-22DE-4A0B-A647-6726DBC11428}" emma:medium="tactile" emma:mode="ink">
                <msink:context xmlns:msink="http://schemas.microsoft.com/ink/2010/main" type="inkWord" rotatedBoundingBox="26262,6893 26384,7555 25977,7630 25855,6968"/>
              </emma:interpretation>
              <emma:one-of disjunction-type="recognition" id="oneOf2">
                <emma:interpretation id="interp10" emma:lang="" emma:confidence="0">
                  <emma:literal>m</emma:literal>
                </emma:interpretation>
                <emma:interpretation id="interp11" emma:lang="" emma:confidence="0">
                  <emma:literal>n</emma:literal>
                </emma:interpretation>
                <emma:interpretation id="interp12" emma:lang="" emma:confidence="0">
                  <emma:literal>"</emma:literal>
                </emma:interpretation>
                <emma:interpretation id="interp13" emma:lang="" emma:confidence="0">
                  <emma:literal>M</emma:literal>
                </emma:interpretation>
                <emma:interpretation id="interp14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621.3369">176 1234 127 0,'-8'4'152'0,"8"6"-16"0,-10-6-16 16,2 2-36-16,8-1-8 0,0-1 0 0,-8-4-4 0,8 6-4 0,0-6-8 15,8-6 0-15,-8 6-8 0,8-4-8 0,2 4-4 0,-2-5-8 16,0-1-4-16,10 2-4 0,-10 0 0 0,9-6-8 0,0 5 0 0,0 1-4 15,1 4 0-15,-2-6-4 0,2 2 4 0,-2-1-4 0,1 5 0 16,1 0 0-16,-10 0 0 0,8 5 0 0,-6-1 0 0,-2 2 0 0,0-2 0 16,2 5-4-16,-10 1 4 0,0 0 0 0,8 5 4 0,-16-2 0 15,8 2 4-15,0-1 0 0,-10 1-4 0,2 4 0 0,0-5 4 0,-2 0-4 16,2 6 0-16,0-1-4 0,0-3 4 0,-1 2-4 0,0-4 0 16,1-5 0-16,-1 6 0 0,1-5-4 0,0-1-4 0,8 1 0 0,0 0 0 15,-10-6 0-15,10 1-4 0,0-5 4 0,0 4 0 0,0-4 0 16,10 0 0-16,-10-4 0 0,8-1-4 0,-8 5 4 0,8-10 0 0,1 6 0 15,-1-1 0-15,1 0 0 0,0 0 0 0,-1 1 0 0,0-2 0 16,0 2 0-16,2-1 0 0,-2 0 0 0,10 5 0 0,-10-5 0 16,0 5 0-16,1 5 0 0,-1-5 0 0,0 5 0 0,2 0 0 0,-10-1 0 15,8 6 0-15,0-5 4 0,0 5 0 0,2 0-4 0,-10-1 0 0,8 5 4 16,0-4 0-16,-8-1-4 0,9 6 4 0,-9-5 0 0,0 4 0 16,0 1 4-16,9-2 4 0,-9 3 4 0,-9-3 0 0,9 2 8 0,0-1 0 15,-9 1 0-15,1-1 0 0,8 1-20 0,-8 4 16 0,-10-5 0 16,10 1 0-16,-10-2-4 0,10 2-8 0,-9 0 0 0,1-1-4 15,-2-5-4-15,0 6 0 0,2-11-12 0,-1 6-12 0,-9-5-24 0,10 0-20 16,-2 0-28-16,2-5-20 0,-2 0-24 0,1-5-28 0,0 0-32 16,0-3-56-16,9-3 36 0,-10 1 44 0,2-4 32 0,6 0 28 0</inkml:trace>
        </inkml:traceGroup>
      </inkml:traceGroup>
    </inkml:traceGroup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4:51.5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13E40B-1FEC-4D66-A9A1-D03CF1BEF7A8}" emma:medium="tactile" emma:mode="ink">
          <msink:context xmlns:msink="http://schemas.microsoft.com/ink/2010/main" type="writingRegion" rotatedBoundingBox="21116,6160 25225,6140 25229,6885 21120,6906"/>
        </emma:interpretation>
      </emma:emma>
    </inkml:annotationXML>
    <inkml:traceGroup>
      <inkml:annotationXML>
        <emma:emma xmlns:emma="http://www.w3.org/2003/04/emma" version="1.0">
          <emma:interpretation id="{4D287AFA-B9EC-43B0-96C0-C5C8F6BF8FAB}" emma:medium="tactile" emma:mode="ink">
            <msink:context xmlns:msink="http://schemas.microsoft.com/ink/2010/main" type="paragraph" rotatedBoundingBox="21116,6160 25225,6140 25229,6885 21120,6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2208BA-6DA2-4761-A0FE-DA65DA737509}" emma:medium="tactile" emma:mode="ink">
              <msink:context xmlns:msink="http://schemas.microsoft.com/ink/2010/main" type="line" rotatedBoundingBox="21116,6160 25225,6140 25229,6885 21120,6906"/>
            </emma:interpretation>
          </emma:emma>
        </inkml:annotationXML>
        <inkml:traceGroup>
          <inkml:annotationXML>
            <emma:emma xmlns:emma="http://www.w3.org/2003/04/emma" version="1.0">
              <emma:interpretation id="{2535A839-BC33-4BB1-B28D-066F209AAC29}" emma:medium="tactile" emma:mode="ink">
                <msink:context xmlns:msink="http://schemas.microsoft.com/ink/2010/main" type="inkWord" rotatedBoundingBox="21268,6120 22123,6635 21825,7131 20969,6616"/>
              </emma:interpretation>
              <emma:one-of disjunction-type="recognition" id="oneOf0">
                <emma:interpretation id="interp0" emma:lang="" emma:confidence="0">
                  <emma:literal>2x=</emma:literal>
                </emma:interpretation>
                <emma:interpretation id="interp1" emma:lang="" emma:confidence="0">
                  <emma:literal>2×5</emma:literal>
                </emma:interpretation>
                <emma:interpretation id="interp2" emma:lang="" emma:confidence="0">
                  <emma:literal>22×5</emma:literal>
                </emma:interpretation>
                <emma:interpretation id="interp3" emma:lang="" emma:confidence="0">
                  <emma:literal>222×5</emma:literal>
                </emma:interpretation>
                <emma:interpretation id="interp4" emma:lang="" emma:confidence="0">
                  <emma:literal>252×5</emma:literal>
                </emma:interpretation>
              </emma:one-of>
            </emma:emma>
          </inkml:annotationXML>
          <inkml:trace contextRef="#ctx0" brushRef="#br0">183 157 35 0,'0'4'112'0,"-10"-4"-8"15,2 5-4-15,8-5-28 0,-8 5 4 0,-1-5-4 0,9 5 4 0,-8-5-4 16,-1 0 0-16,0-5-4 0,1 5-8 0,0-5-4 0,8 5-4 16,-8-5 0-16,-2 5-4 0,2-4-4 0,8 4 0 0,-8-5-8 0,8 5 0 15,0-5-4-15,-10 0-4 0,10 1 0 0,0-2 0 0,0 6-4 16,0-4 4-16,0-1 0 0,0 0 0 0,0-4 0 0,10 4 0 15,-10 0 0-15,8-5-4 0,-8 1 4 0,8 4 4 0,-8-4-4 0,10-1 4 16,-2 5 0-16,0-5-8 0,-8 6 0 0,8-6-4 0,1 5 0 0,0-4-4 16,-1 4 0-16,1 0 0 0,-1 5-8 0,0-4 0 0,2 4 4 15,-2 0-4-15,0 0-4 0,0 0 8 0,-8 4-4 0,18-4 0 0,-10 5 0 16,-8 5-4-16,9-6-4 0,-1 6 4 0,1-1 0 0,0 1-4 16,-1 0-16-16,0 4 24 0,0-4-4 0,-8 4 0 0,10 0 0 15,-10 1 0-15,8 4 4 0,-8-5-8 0,0 5 4 0,0-4 0 0,0 4 0 16,-8 0-4-16,8 1 0 0,-10-1 4 0,2 4 0 0,0-3 0 0,0-1-4 15,-10 0-4-15,10 0 8 0,-9 0-4 0,-1 0-4 0,10 1 0 16,-8-1 0-16,-2-4 4 0,1-1 4 0,0 0-8 0,0-4 8 0,1 4-4 16,6-9-4-16,-6 5 0 0,6-6 0 0,2 6 0 0,0-10 4 15,-1 5 0-15,1-5-4 0,-1 0 0 0,0 0-4 0,9 0 4 16,0 0 0-16,-8-5 0 0,8 0 0 0,0 0 4 0,0 1 0 0,0-6-4 16,0 5 4-16,0-4-4 0,0 4 4 0,0-5 0 0,0 5-4 0,0-4 4 15,0 4 0-15,0 0 0 0,8-4 0 0,-8 4-4 0,0 0 0 16,0 1 4-16,9 4 0 0,-9-6 0 0,9 6 0 0,-1 0 4 15,-8 0-4-15,9 6 0 0,-1-6 4 0,0 4 0 0,2 1 0 0,-2 0-4 16,0 4 0-16,10-4 4 0,-10 4 0 0,0 1 0 0,10-5 4 0,-10 5-8 16,1-1 4-16,7 1-4 0,-6-1 4 0,-2 1-4 0,8 0 4 15,-6-1-4-15,-2 1 4 0,9 0-4 0,-9-6 0 0,1 5 4 0,8-3-4 16,-9 3 0-16,10-4 0 0,-10 4 0 0,0-3-8 0,10-2 0 16,-10 1-4-16,1-1-12 0,-1 2-16 0,9-2-16 0,-8 1-16 15,-1 0-20-15,0-5-8 0,2 0-12 0,-2 5-12 0,0-5-16 0,2 0 0 16,-2 0-8-16,0 0-40 0,-8-5-28 0,8 5 36 0,-8-10 44 0,9 6 20 15,-1-2 24-15</inkml:trace>
          <inkml:trace contextRef="#ctx0" brushRef="#br0" timeOffset="253.8615">548 435 3 0,'0'0'128'0,"10"-5"-12"0,-10 5-8 16,0 0-32-16,0-5-4 0,0 5-4 0,0 0 4 0,0 0 0 0,0 0-4 15,0 5 0-15,8 0 0 0,-8-5-12 0,0 4 8 0,8 2 4 16,-8-2-4-16,9 1-4 0,-1 0-4 0,1 0 0 0,-9-1-4 15,9 6 0-15,7-1-4 0,-8-4-4 0,2 5-4 0,-2 4 0 16,0-4-8-16,2-1-4 0,6 1-4 0,-7 0 0 0,-1-1-4 0,0 1-4 16,10 0-4-16,-10-1 0 0,0 1-4 0,2-1-4 0,-2 1 4 0,9 0-8 15,-8 3 0-15,-1-7-4 0,1 8-8 0,-9-9-4 0,8 5-16 0,0-1-8 16,1 1-12-16,-9-1-8 0,9-4-4 0,-9 0-12 0,0 5 0 16,0-7-12-16,8 3-16 0,-8-2-8 0,0-4-4 0,-8 0-12 0,8 0-36 15,0 0-28-15,-9-4 32 0,9-2 28 0,0 3 24 0</inkml:trace>
          <inkml:trace contextRef="#ctx0" brushRef="#br0" timeOffset="554.1237">881 459 7 0,'0'-5'144'0,"0"0"-12"0,9-5-4 0,-9 10-16 0,0-4-8 16,0-1 4-16,0 5-4 0,0 0-4 0,0 0-4 0,-9 0 0 0,9 0 0 16,-8 5-4-16,8-5-4 0,-8 4-4 0,8 2-8 0,-10 3-4 15,2-4-8-15,8 4-4 0,-8 1-8 0,-1-1 0 0,0 1-8 0,1 0-4 16,0 4-4-16,-1-4-4 0,-8 4-4 0,8 1-28 0,1-6 0 15,0 6 0-15,-2-2 0 0,2-3 0 0,-8 5 0 0,6-5 0 0,2 3 0 16,0-3 0-16,-1 0 0 0,-7-1 0 0,6 2 0 0,2-3 0 16,0-2-24-16,-2 3-36 0,10-4-16 0,-8 0-24 0,0-1-20 0,8-4-20 15,-8 6-20-15,8-6-20 0,0-6-52 0,0 2-20 0,0-1 44 16,0 0 36-16,0-4 32 0,8-1 28 0</inkml:trace>
        </inkml:traceGroup>
        <inkml:traceGroup>
          <inkml:annotationXML>
            <emma:emma xmlns:emma="http://www.w3.org/2003/04/emma" version="1.0">
              <emma:interpretation id="{0100739B-6BC0-48E5-9F37-BE82295B71A3}" emma:medium="tactile" emma:mode="ink">
                <msink:context xmlns:msink="http://schemas.microsoft.com/ink/2010/main" type="inkWord" rotatedBoundingBox="22627,6446 23088,6443 23090,6737 22629,6739"/>
              </emma:interpretation>
            </emma:emma>
          </inkml:annotationXML>
          <inkml:trace contextRef="#ctx0" brushRef="#br0" timeOffset="1112.6305">1521 492 79 0,'-8'10'172'0,"8"-5"-16"0,0 4-16 0,0-4-28 0,0 5-4 16,0-6 0-16,0 1 0 0,0 5 8 0,0-10 0 0,8 10-8 0,-8-6-4 15,8-4 0-15,-8 5-8 0,8-5-4 0,2 5-8 0,-10-5-4 16,16 0-8-16,-7 0-12 0,-1 4-28 0,10-4-32 0,-10 0 0 0,8 0 0 16,2 0 0-16,0 0 0 0,-10 0 0 0,9-4 0 0,0 4 0 15,0-5 0-15,-1 5 0 0,2 0 0 0,0-5 0 0,-2 5 0 16,1 0 0-16,0-4 0 0,-8 4 0 0,7-5 0 0,-6 5 0 0,-2 0 0 16,0-5 0-16,0 5 0 0,2 0-36 0,-10 0-100 0,0 0-36 0,0 0-52 15,0 0-80-15,0 0 0 0,-10 0 56 0,10 0 52 0,-8 0 32 16,0 0 32-16,0 0 24 0</inkml:trace>
          <inkml:trace contextRef="#ctx0" brushRef="#br0" timeOffset="868.2836">1537 285 63 0,'0'0'148'0,"-8"6"-8"0,8-6-8 0,-8 0-24 0,8 0-12 0,-8 0-8 15,8 0 4-15,0 4 0 0,0-4 0 0,0 0-4 0,0 6 0 16,0-6 0-16,0 4-4 0,8-4 0 0,-8 0-8 0,8 0-4 0,0 4 0 15,2-4 4-15,-10 6-4 0,16-6-4 0,-7 5-4 0,-1-5-8 16,10 0-48-16,-10 4-8 0,8-4 0 0,2 0 0 0,-10 0 0 0,10 0 0 16,-1 0 0-16,0 0 0 0,0 0 0 0,-1 0 0 0,2 0 0 0,8 0 0 15,-10 0 0-15,1 0 0 0,1 0 0 0,-2 0 0 0,2 0 0 16,-10 0 0-16,10 0 0 0,-2 0 0 0,-7 0 0 0,-1 0 0 16,10 0 0-16,-10 0 0 0,0 0-8 0,-8 0-68 0,10 0-20 0,-10 6-16 15,8-6-12-15,-8 0-16 0,0 0-16 0,-8 0-16 0,8 0-28 16,-10 0-40-16,2 0 24 0,8 0 44 0,-17 0 32 0,8 0 28 15</inkml:trace>
        </inkml:traceGroup>
        <inkml:traceGroup>
          <inkml:annotationXML>
            <emma:emma xmlns:emma="http://www.w3.org/2003/04/emma" version="1.0">
              <emma:interpretation id="{A2BB8D3E-1915-4C9F-8B66-68B624FB3C6E}" emma:medium="tactile" emma:mode="ink">
                <msink:context xmlns:msink="http://schemas.microsoft.com/ink/2010/main" type="inkWord" rotatedBoundingBox="23597,6305 24629,6139 24738,6817 23706,6984"/>
              </emma:interpretation>
              <emma:one-of disjunction-type="recognition" id="oneOf1">
                <emma:interpretation id="interp5" emma:lang="" emma:confidence="0">
                  <emma:literal>zła</emma:literal>
                </emma:interpretation>
                <emma:interpretation id="interp6" emma:lang="" emma:confidence="0">
                  <emma:literal>2-I.</emma:literal>
                </emma:interpretation>
                <emma:interpretation id="interp7" emma:lang="" emma:confidence="0">
                  <emma:literal>ZE.</emma:literal>
                </emma:interpretation>
                <emma:interpretation id="interp8" emma:lang="" emma:confidence="0">
                  <emma:literal>zir</emma:literal>
                </emma:interpretation>
                <emma:interpretation id="interp9" emma:lang="" emma:confidence="0">
                  <emma:literal>ził-</emma:literal>
                </emma:interpretation>
              </emma:one-of>
            </emma:emma>
          </inkml:annotationXML>
          <inkml:trace contextRef="#ctx0" brushRef="#br0" timeOffset="6639.79">2714 209 3 0,'0'0'32'0,"0"0"0"0,0 0 0 16,0 0-20-16,0 0-4 0,0 0 0 0,0 0 0 0,-8 0 4 0,8 0-8 0,0 0 0 15,0 0 0-15,0-4 4 0,0 4 0 0,0 0 8 0,0 0 0 16,0 0-4-16,0 0 0 0,0 4 0 0,0-4 0 0,0 0-4 16,0 0 0-16,0 0 0 0,0 0-4 0,0 0 4 0,0 0-4 0,0 0-4 15,0 0 8-15,0 0-4 0,0 0 0 0,0 0 0 0,0 0 0 16,0 0 4-16,0 0-8 0,0 0-4 0,0 0 4 0,0 0 0 15,0 0 0-15,0 0 4 0,0 0 0 0,0 0 0 0,0 0 4 0,0 0-4 16,0 0 0-16,0 0-8 0,0 0 8 0,0 0 0 0,0 0 0 0,0 0 4 16,0 0-8-16,0 0 0 0,0 0 0 0,0 0 4 0,0 0 4 15,0 0 0-15,0 0 0 0,0 0-4 0,0 0 4 0,0 0 4 0,0 0-4 16,0 0 0-16,0 0-4 0,0 0 8 0,0 0-4 0,0 0 0 16,0 0 0-16,0 0 0 0,0 0 4 0,0 0-4 0,0 0 0 15,0 0 0-15,0 0 4 0,0 0-4 0,0 0 0 0,0 0 0 0,0 0 0 16,0 0 0-16,0 0-4 0,0 0 0 0,0 0 4 0,0 0 0 0,0 0 0 15,0 0-4-15,0 0 4 0,0 0 4 0,0 0-8 0,0 0 0 16,0 0 0-16,0 0 0 0,0 0 4 0,0 0-4 0,0 0 4 0,0 0-4 16,0 0 0-16,0 0 0 0,0 0 0 0,0 0 0 0,0 0 0 15,0 0 0-15,0 0 0 0,0 0-4 0,0 0 4 0,0 0-4 0,0 0 0 16,0 0 4-16,0 0 0 0,0 0 0 0,0 0 0 0,0 0 0 16,0 0 0-16,0 0 0 0,0 0-4 0,0 0 4 0,0 5 0 0,0-5 0 15,0-5 0-15,0 5 0 0,0 0 0 0,0 0 0 0,0 0 0 16,0 0 0-16,0 5-4 0,0-5 4 0,0 0 0 0,0 0-4 0,0 0 4 15,0 0 0-15,0 0 0 0,0-5 0 0,0 5-4 0,0 0 4 16,0 0 0-16,0 0-4 0,0 0 0 0,0 0 4 0,0 0 0 0,0 0-4 16,0 0 0-16,0 0 4 0,0 0 0 0,0 0-4 0,0 0 4 15,0 0 0-15,0 0 0 0,0 0-4 0,0 0 4 0,0 0-4 0,0 0 0 16,0 0-4-16,0 0 8 0,0 0 0 0,0 0-4 0,0 0 0 0,0 0 0 16,0 0 0-16,0 0 0 0,0 0 0 0,0 0 4 15,0 0-4-15,0 0 0 0,0 0 0 0,0 0 0 0,0 5 4 0,0-5-4 16,0-5 0-16,0 5 0 0,0 5-4 0,0-5 4 0,0 0 0 0,0 0 4 15,0-5 0-15,0 5 0 0,0 0-4 0,0 5 4 0,0-5 0 16,0 0-4-16,0 0-4 0,0 0 4 0,0-5 0 0,0 5 0 16,0 0 0-16,0 0 0 0,0 0 4 0,0 0-4 0,0 0 4 0,0 0-4 15,0 0 4-15,0 0-4 0,0 0 4 0,0 0 0 0,0 0 0 0,0 0-4 16,0 0 0-16,0 0 0 0,0 0 0 0,0 0 0 0,0 0 0 16,0 0 0-16,0 0 0 0,0 0 0 0,0 0 0 0,0 0 4 0,0 0-4 15,0 0 0-15,0-4 0 0,0 4 4 0,0 0-4 0,0 0 0 16,0 0 4-16,0 0 0 0,0 0-8 0,0 0 8 0,0 0-4 15,0 0 0-15,0 0 0 0,0 0 0 0,0 0 0 0,0 0 0 0,0 0 0 16,0 0 0-16,0 0 0 0,0 0 0 0,0 0-4 0,0 0 0 0,0 4 4 16,0-4 4-16,0 0 0 0,0 0-4 0,0 0 0 0,0 0 4 15,0 0-4-15,0 0 0 0,0 0 0 0,0 0 0 0,0 0 0 0,0 0 0 16,0 5 4-16,0-10 0 0,0 5-4 0,0 0 0 0,0 0 0 16,0 0 4-16,0 0-8 0,0 0 4 0,0 0 4 0,0 0-4 15,0 0 0-15,0 0 0 0,0 0 0 0,0 0 0 0,0 0 0 0,0 0 4 16,0 0-4-16,0 0 0 0,0 0 8 0,0 0-12 0,0 0 4 0,0 0-4 15,0 0 8-15,0 0 0 0,0 0 0 0,0 0 0 0,0 0-8 16,0 0 4-16,0 0 4 0,0 0-4 0,0 0 0 0,0 0 0 0,0 0 0 16,0 0 0-16,0 0 0 0,0 0 4 0,0 0-4 0,0 0 0 0,0 0 0 15,0 0 0-15,0 0 4 0,0 0-4 0,0 0 0 16,0 0 4-16,0 0-4 0,0 0 4 0,0 0-8 0,0 0 8 0,0 0-4 16,0 0-4-16,0 0 4 0,0 0-4 0,0 0 0 0,0 0 8 0,0 0-4 15,0 0 4-15,0 0-4 0,0 0 4 0,0 0 0 0,0 0-4 16,0 0 0-16,0 0 0 0,0 0 0 0,0 0 0 0,0 0 0 15,0 0-4-15,0 0 4 0,0 0 4 0,0 0-4 0,0 0-4 0,0 0 8 16,0 0-4-16,0 0-4 0,0 0 4 0,0 0 4 0,0 0 0 0,0 0-4 16,0 0 0-16,0 0 0 0,0 0 4 0,0 0-8 0,0 0 8 15,0 0-4-15,0 0 0 0,0 0 4 0,0 0-4 0,0 0 0 0,0 0-4 16,0 0 12-16,0 0-8 0,0 0 4 0,0 0 0 0,0 0 0 16,0 0-4-16,0 0-4 0,0 0 0 0,0 0 8 0,0 0 0 15,0 0-4-15,0 0 4 0,0 0-4 0,0 0 4 0,0 0-4 0,0 0 0 16,0 0 4-16,0 0 0 0,0 0-4 0,0 0-4 0,0 5 8 0,0-5-4 15,0 0 4-15,0 0-4 0,0 0 4 0,0 0-4 0,0 0 0 16,0 0 0-16,0 0 4 0,0 0 0 0,0 0-4 0,0-5 4 0,0 5-4 16,0 0 0-16,0 0 4 0,0 0-4 0,0 0 4 0,0 0-4 15,0 0 0-15,0 0 4 0,0 0-4 0,0 0 0 0,0 0 0 16,0 0-4-16,0 0 4 0,0 0 4 0,0 0-4 0,0 0 4 0,0 0-4 16,0 0 8-16,0 0-4 0,0 0 0 0,0 0-4 0,0 0-4 0,0 0 8 15,0 0-4-15,0 0 4 0,0 0-4 0,0 0 4 0,0 0-4 16,0 0 0-16,0 0 4 0,0 0-4 0,0 0 0 0,0 0 4 0,0 0 0 15,0 0-8-15,0 0 4 0,0 0 4 0,0 0 0 0,0 0-4 16,0 0-4-16,0 0 8 0,0 0-8 0,0 0 8 0,0 0-4 16,0 0 4-16,0 0 0 0,0 0-4 0,0 0 4 0,0 0-4 0,0 0 4 15,0 0-4-15,0 0 0 0,0 0 0 0,0 0 0 0,0 0 4 0,0 0 0 16,0 0-4-16,0 0 0 0,0 0 0 0,0 0 4 16,0 0-20-16,0 0 20 0,0 0 0 0,0 0 0 0,0 0-4 0,0 0 0 15,0 0 4-15,0-4-4 0,0 4 4 0,0 0-4 0,0 0 0 0,0 0 0 16,0 0 0-16,0 0 0 0,0 0 4 0,0 0-4 0,0 0 0 15,0 0 0-15,0 0 0 0,0-6 4 0,0 6-4 0,0 0 0 0,0 0 0 16,0 0 4-16,0 0-4 0,0 0 0 0,0 0 0 0,0 0-4 16,0 0 4-16,0 0 0 0,0 0 0 0,0 0 0 0,0 0 4 0,0 0 0 15,0 0-4-15,0 0 4 0,0 0-4 0,0 0 0 0,0 0-4 0,0 0 4 16,0 0 0-16,0 0 0 0,0 0 0 0,0 0 0 0,0 0 4 16,0 0-4-16,0 0 4 0,0 0 0 0,0 0 0 0,0 0-8 15,0 0 4-15,0 0-4 0,0 0 8 0,0 0-8 0,0 0 0 0,0 0 4 16,0 0 0-16,0 0 0 0,0 0 0 0,0 0 0 0,0 0-4 15,0 0 8-15,0 0-4 0,0 0 4 0,0 0-4 0,0 0 0 16,0 0 0-16,0 0 0 0,0 0 0 0,0 0 4 0,0 0-20 0,0 0 16 16,0 0 0-16,0 0 4 0,0 0-4 0,0 0 0 0,0 0 4 0,0 0-4 15,0 0 0-15,0 0 0 0,0 0 4 0,0 0 0 0,0 0-4 16,0 0 0-16,0 0 0 0,0 0 0 0,0 0 0 0,0 0 0 0,0 0 0 16,0 0 0-16,0 0 4 0,0 0 0 0,0 0-8 0,0 0 4 15,0 0 0-15,0 0 0 0,0 0 0 0,0 0 8 0,0 0-8 0,0 0 0 16,0 0 0-16,0 0 0 0,0 0 0 0,0 0-4 0,0 0 8 15,0 0 0-15,0 0-8 0,0 0 4 0,0 0 4 0,0 0-4 0,0 0 4 16,0 0-4-16,0 0 0 0,0 0 0 0,0 0 4 0,0 0-8 16,0 0 8-16,0 0-4 0,0 0-4 0,0 0 4 0,0 0 0 0,0 0 0 15,0 0 0-15,0 0 0 0,0 0 0 0,0 0 0 0,0 0-4 0,0 0 8 16,0 0 0-16,0 0-4 0,0 0 0 0,0 0 4 0,0 0-4 16,0 0 0-16,0 0 0 0,0 0 0 0,0 0 0 0,0 0 0 15,0 0 0-15,0 0 0 0,0 0 0 0,0 0-20 0,0 0 24 0,0 0 4 16,0 0-8-16,0 0 0 0,0 0 0 0,0 0 4 0,0 0 0 15,0 0-4-15,0 0 0 0,0 0 0 0,0 0 0 0,0 0 0 16,0 0 4-16,0 0-4 0,0 0 0 0,0 0 0 0,0 0 0 0,0 0-4 16,0 0 4-16,0 0 0 0,0 0 4 0,0 0-4 0,0 0 0 0,0 0 0 15,0 0 0-15,0 0 4 0,0 0 0 0,0 0-4 0,0 0 0 16,0 0 0-16,0 0-4 0,0 0 4 0,-9 0 0 0,9 0 0 16,0 0 0-16,0 0 4 0,0 0 0 0,0 0-4 0,0 0 0 0,0 0 0 0,0 0 0 15,0 0 0-15,0 0-4 0,0 0 4 0,0 0 0 16,0 0 4-16,0 0 0 0,0 0-4 0,0 0 0 0,0 0 0 0,0 0 0 15,0 0-4-15,0 0 0 0,0 0 4 0,0 0 0 0,0 0 0 0,0 0 0 16,0 0 4-16,0 0-4 0,0 0 8 0,0 0-4 0,0 0-4 16,0 0 0-16,0 0-4 0,0 0 8 0,0 0-4 0,0 0 0 15,0 0 0-15,0 0 0 0,0 0 0 0,0 0-4 0,0 0 4 0,0 0 4 16,0 0-4-16,0 0 0 0,0 0 0 0,0 0-4 0,0 0 12 16,0 0-8-16,0 0 0 0,0 0 0 0,0 0 4 0,0 0-8 0,0 0 4 15,0 0 0-15,0 0-4 0,0 0 12 0,0 0-8 0,0 0 0 0,0 0 0 16,0 0 0-16,0 0 4 0,0 0-4 0,0-4 0 0,0 4-4 15,0 0 0-15,0 0 4 0,0 0 0 0,0 4 0 0,0-4 0 16,0 0 0-16,0 0 0 0,0 0 0 0,0 0 4 0,0 0-4 0,0 0 0 16,0 0 0-16,0 0 0 0,0 0 0 0,0 0 0 0,0 0 0 0,0 0 4 15,0 0-4-15,0 0-4 0,0 0 4 0,0 0 0 0,0-4 0 16,0 4 0-16,0 0 4 0,0 0-4 0,0 0 4 0,0 0-8 0,0 0 4 16,0 0 4-16,0 0 0 0,0 0-4 0,0 0 0 0,0 0 0 15,0 0 0-15,0 0 0 0,0 0-4 0,0 4 8 0,0-4 0 16,0 0-4-16,0-4 0 0,0 4 0 0,0 0 0 0,0 0 0 0,0 4 0 15,0-4 0-15,0-4-4 0,0 4 4 0,0 0 0 0,0 0 0 0,0 0 0 16,0 0 0-16,0 0 0 0,0 0 4 0,0 0-8 0,0 0 0 16,0 0 8-16,0 0 0 0,0 0-4 0,0 0 0 15,0 0 0-15,0 0 0 0,0 0-4 0,0 0 8 0,0 0-8 0,0 0 4 0,0 0 0 16,0 0 0-16,0 0 0 0,0 0 0 0,0 0 4 0,0 0-8 16,0 4 4-16,0-8 0 0,0 4 0 0,0 0 0 0,0 0 0 0,0 0 0 15,0 0 0-15,0 0 4 0,0 0-4 0,0 0 0 0,0 0 0 0,0 0 0 16,0 0 4-16,0 0-4 0,0 0-4 0,0 0 4 0,0 0 4 15,0 0-4-15,0 0 0 0,0 0 0 0,0 0 0 0,0 0 0 16,0 0-4-16,0 0 4 0,0 0 0 0,0 0 0 0,0 0 0 0,0 0 4 16,0 0-4-16,0 0 0 0,0 0 0 0,0 0 0 0,0 0 0 0,0 0 0 15,0 0 4-15,0 0-4 0,0 0 4 0,0 0-4 0,0 0-4 16,0 0 4-16,0 0 4 0,0 0-4 0,0 0 0 0,0 0 0 0,0 0-16 16,0 0 16-16,0 0 4 0,0 0 0 0,0 0 0 0,0 0-4 15,0 0 4-15,0 0-4 0,0 0 0 0,0 0 0 0,0 0 0 16,0 0 0-16,0 0 0 0,0 0 0 0,0 0 4 0,0 0-4 0,0 0 4 15,0 0-8-15,0 0 8 0,0 0 0 0,0 0-4 0,0 0-4 0,0 0 4 16,0 0 0-16,0 0 0 0,0 0 4 0,0 0-4 0,0-5 0 16,0 5 0-16,0 0 0 0,0 0 0 0,0 0 0 0,0 0 0 0,0 0 0 15,0 0 0-15,0 0 4 0,0 0-4 0,0 0 0 0,0 0-4 16,0 0 4-16,0 0 0 0,0 0 0 0,0 0 0 0,0 0 4 16,0 0 0-16,0 0-4 0,0 0 0 0,0 0 0 0,0 0 0 0,0 0 0 15,0 0 0-15,0 0 0 0,0 0 4 0,0 0-4 0,0 0 0 0,0 0 0 16,0 0 0-16,0 0-4 0,0 0 4 0,0 0 0 0,0 0 0 15,0 0 0-15,0 0 4 0,0 0 0 0,0 0-4 0,0 0-4 16,0 0 0-16,0 0 4 0,0 0 4 0,0 0-4 0,0 0 0 0,0 0 0 16,0 0 4-16,0 0-4 0,0 0 0 0,0 0 0 0,0 0 4 15,0 0-4-15,0 0 0 0,0 0 0 0,0 0 0 0,0 0 0 0,0 0 4 16,0 0-8-16,0 0 4 0,0 0 0 0,0 0 0 0,0 0 0 16,0 0-4-16,0 0 4 0,0 0 0 0,0 0 0 0,0 0-4 0,0 0 4 15,0 0 4-15,0 0-4 0,0 0 0 0,0 0 0 0,0 0 0 16,0 0 4-16,0 0-4 0,0 0-4 0,0 0 4 0,0 0 0 0,0 0-4 15,0 0 8-15,0 0-4 0,0 0 4 0,0 0 0 0,0 0-8 0,0 0 4 16,0 0 0-16,0 0 0 0,0 0-4 0,0 0 0 0,0 0 4 16,0 0 0-16,0 0 0 0,0 0 4 0,0 0-4 0,0 0 0 15,0 0 0-15,0 0 0 0,0 0 4 0,0 0-4 0,0 0 0 0,0 0 0 16,0 0 0-16,0 0 0 0,0 0 0 0,0 0 0 0,0 0 0 16,0 0 0-16,0 0 0 0,0 0 0 0,0 0 0 0,0 0 0 0,0 0 0 15,0 0 0-15,0 0 0 0,0 0 0 0,0 0-4 0,0 0 4 0,0 0 0 16,0 0 4-16,0 0-4 0,0 0 0 0,0 0 0 0,0 0 0 15,0 0 0-15,0 0 4 0,0 0 0 0,0 0-4 0,0 0 0 16,0 0 0-16,0 0 0 0,0 0 0 0,0 0-4 0,0 0 4 0,0 0 0 16,0 0 0-16,0 0 4 0,0 0 0 0,0-6-4 0,0 6 0 15,0 0 0-15,0-4 0 0,0 4 4 0,0-4-4 0,0 8-4 16,0-8 4-16,0 4 0 0,0-5 0 0,0 0 0 0,0 5 4 0,0-5 0 16,0 5-4-16,0-4 0 0,0 4 0 0,0 0 0 0,9-5 4 0,-9 0-4 15,0 5 0-15,8 0 0 0,-8-5 4 0,0 1 0 0,8 4 0 16,-8-6 0-16,10 6 4 0,-10-4 0 0,8-1 0 0,-8 0 4 0,0 5 0 15,0-5-4-15,8 1 0 0,-8 4 0 0,10 0 0 0,-10-5 4 16,0 5-8-16,8 0 0 0,-8-5 4 0,0 5 0 0,8 0 4 16,-8 0 0-16,0 5 4 0,8-5-4 0,-8 0 4 0,9 5 0 0,-9 4 0 15,9-4-4-15,-9 4-4 0,8-3 0 0,-8 3 0 0,9 1 0 0,-1 4-4 16,-8-1 0-16,8 2 4 0,-8 0-4 0,10 4 0 0,-10-5-4 16,0 6 4-16,0-2-4 0,0 2 0 0,0-1 4 0,0 0-4 0,-10 6 0 15,10-6 0-15,-8 0 0 0,8 5 4 0,-8-5-4 0,-1 0 4 0,1 5-4 16,-10-5-4-16,10 1 4 0,-8-1 0 0,6 0 0 15,-6-4-4-15,-2 4 8 0,10-5-8 0,-9 1 4 0,8-6 0 0,-8 5 0 16,9-4 0-16,-10-5 0 0,10 5 0 0,0-5 0 0,-2-5 4 0,2 4-4 16,0-4 0-16,0 0 0 0,-1 0 0 0,9-4 0 0,-8-1-4 15,8 5 4-15,0-10 0 0,0 5-4 0,0-5 8 0,0 6-8 0,-9-6 4 16,9 5 0-16,0-5 0 0,0 1 0 0,0 4-4 0,0-4 8 16,0 3 0-16,0-3-4 0,9 5 0 0,-9-6 0 0,0 5 4 0,-9 5-4 15,9-5-4-15,0 5 4 0,9-4 0 0,-9 4 0 0,0 0 0 16,0-5 0-16,0 10 0 0,8-5 0 0,-8 0 4 0,9 4-4 0,-9 1 0 15,8-5-16-15,0 5 24 0,-8-1-4 0,8 2 0 0,2-2 0 16,-2 1-4-16,0-1 4 0,2 2 4 0,-2-2-8 0,0 6 4 0,1-5 0 16,-1-1 0-16,1 2 0 0,-1 3 0 0,1-5 0 0,-1 2-4 15,10-2 4-15,-10 1 0 0,0 0 0 0,2 0 0 0,-2-1 0 0,0 2-4 16,9-6 4-16,-8 5 4 0,-1-5-4 0,9 0-4 0,-9 4 0 16,2-4 4-16,6 0-4 0,-8 0 0 0,2 0 0 0,-2 0-4 0,9-4 0 15,-8 4 0-15,-1-5-4 0,1 5-8 0,7-6-8 0,-8 6-16 16,2-4-12-16,-2-1-12 0,0 5-8 0,2-5-16 0,-2 0-12 0,-8-5-8 15,8 6-8-15,1-1-24 0,-9-5-48 0,8 6-8 0,-8-6 32 16,0 5 32-16,9-5 32 0</inkml:trace>
          <inkml:trace contextRef="#ctx0" brushRef="#br0" timeOffset="7480.6139">3115 104 51 0,'0'0'108'16,"-8"0"-8"-16,8 0-12 0,0 0-32 0,0 0-8 0,0 0 4 16,0 5-4-16,0-5 8 0,8 0 0 0,-8 0 0 0,0 0-4 15,8 0 12-15,1 0-4 0,-9 0-4 0,9 0 0 0,-1 0 0 0,1 0 0 16,-1 0 0-16,10 0-4 0,-2 0 0 0,-6 0 0 0,6-5-8 0,1 5-8 16,0 0-4-16,0 0-8 0,-9 0-4 0,10 0 0 0,-2 0-8 15,2 0 0-15,-1 0 0 0,0 0-4 0,-8 0-4 0,7 0-4 0,-8 0 0 16,10 0-8-16,-10 0-12 0,10 0-16 0,-10 0-12 0,1 5-12 0,-1-5-20 15,0 4-12-15,1 1-16 0,0 0-16 0,-1 0-12 16,0-1-64-16,2-4 4 0,-2 10 40 0,-8-5 20 0,8 0 32 0</inkml:trace>
          <inkml:trace contextRef="#ctx0" brushRef="#br0" timeOffset="6898.6243">3184 263 51 0,'0'0'108'0,"0"0"-16"0,0-6-8 0,0 6-32 0,0 0-4 15,0 0-8-15,0 0 0 0,0 0 0 0,0 0 0 0,0 0 0 16,0 0 4-16,0 0 0 0,8 0 8 0,-8 6 0 0,8-6 0 16,-8 4 0-16,0 1-8 0,10-5 4 0,-10 4-4 0,0 5-4 0,8 1 0 15,-8 0-4-15,8 0 4 0,-8-1-4 0,0 6 0 0,0-5-4 16,8 5-4-16,-8-1-8 0,0-1 0 0,0 2-4 0,0 4-4 0,0-5 0 16,0 1-4-16,0 4 0 0,0-5-4 0,0 1-4 0,0-1 4 0,0 1-12 15,0-1 0-15,0 1-12 0,0-6-8 0,0 6-8 0,0-2-4 16,0-3-4-16,0 0-12 0,0-5 0 0,0 5-8 0,0-6-4 15,0 1-8-15,0-1-4 0,9 2-4 0,-9-6 8 0,0 0-20 0,0-6-20 16,8 6-12-16,-8-9-12 0,0 5 20 0,9-2 24 0</inkml:trace>
          <inkml:trace contextRef="#ctx0" brushRef="#br0" timeOffset="7174.4334">3371 364 63 0,'0'-6'88'0,"0"-3"-8"0,0-1-8 0,9 5-24 0,-9 1-4 16,0-2-4-16,0-3 0 0,0 3 0 0,8 6-4 0,-8-4 0 15,0 0 0-15,0 4 4 0,0-6 0 0,0 6 12 0,0 0 0 0,0 0 4 16,0 0 0-16,0 6 0 0,0-6 0 0,0 4 0 0,0 0-4 0,0 7 0 16,0-7 0-16,0 6 0 0,8-1-8 0,-8 6 0 0,0-5-4 15,0 4-4-15,0 1 0 0,0-2-4 0,0 2-4 0,0 5-8 16,0-6 0-16,0 5-4 0,0-5 0 0,0 5-4 0,0-4 0 0,0 4 0 16,8-4-4-16,-8 3 0 0,0-3-4 0,0-1-4 0,10-4 0 15,-10 5-4-15,0-6 0 0,0 1-8 0,8-1-4 0,-8 1-8 0,0-6-8 16,0 2-12-16,0-1-12 0,0-1-8 0,0-4-8 0,0 0-20 15,0 0-8-15,0 0-8 0,0-4-12 0,-8-1-24 0,8-1-48 0,-10-3 4 16,10 4 40-16,-8-4 20 0,8-1 28 0</inkml:trace>
        </inkml:traceGroup>
        <inkml:traceGroup>
          <inkml:annotationXML>
            <emma:emma xmlns:emma="http://www.w3.org/2003/04/emma" version="1.0">
              <emma:interpretation id="{C731A8F7-D8EC-40F1-B88F-C7CF2454C39C}" emma:medium="tactile" emma:mode="ink">
                <msink:context xmlns:msink="http://schemas.microsoft.com/ink/2010/main" type="inkWord" rotatedBoundingBox="24904,6543 25227,6541 25228,6609 24905,6611"/>
              </emma:interpretation>
            </emma:emma>
          </inkml:annotationXML>
          <inkml:trace contextRef="#ctx0" brushRef="#br0" timeOffset="7778.816">3789 382 95 0,'0'5'104'16,"0"-1"-12"-16,0-4-4 0,0 6-20 0,0-6-4 0,8 4-4 15,-8 1 8-15,0-5-8 0,0 0 4 0,9 4 0 0,-9 2-4 0,8-6-8 16,-8 4 4-16,8-4-4 0,2 0 0 0,-2 5 0 0,0-5 0 16,0 5-4-16,2 0 0 0,-2-5-8 0,0 4 0 0,1-4-4 0,8 0-4 15,-8 0-4-15,-1 0-4 0,0 6 0 0,1-6-4 0,0 0 0 0,7 0-8 16,-6 0 0-16,-2 0-4 0,0 4 0 0,1-4-4 0,0 0-4 15,-1 0 0-15,0 0-4 0,-8 0-12 0,9 0-24 0,-1 0-20 16,0 0-24-16,2-4-28 0,-10 4-28 0,8-6-16 0,0 6-84 0,-8-4 24 16,10-1 40-16,-2 0 28 0,0 0 32 0,0-5 28 0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12.4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334E7C-A27E-4F76-87BA-9D9E71560CA6}" emma:medium="tactile" emma:mode="ink">
          <msink:context xmlns:msink="http://schemas.microsoft.com/ink/2010/main" type="inkDrawing"/>
        </emma:interpretation>
      </emma:emma>
    </inkml:annotationXML>
    <inkml:trace contextRef="#ctx0" brushRef="#br0">59 12 71 0,'-8'0'96'0,"8"0"-4"0,-8 0-8 0,8 0-24 0,-10 0 0 0,10 0 8 15,-8 0 0-15,8 0 4 0,-8 0 8 0,8 0-4 0,0 0 0 0,-10 0-4 16,10 0 4-16,0 0-4 0,0-4-8 0,0 4 0 0,0 4-4 15,-8-4-4-15,8 0-4 0,0 0-4 0,0 0-4 0,0 0 4 16,0 0 4-16,8 0 0 0,-8 0 0 0,0 0 0 0,10 0-4 0,-10 0 4 16,0 0 0-16,8 0-4 0,0 0-4 0,-8 0-8 0,10 0-36 15,-2 0 0-15,0 0 0 0,1 0 0 0,-1 0 0 0,9 0 0 0,-8 0 0 16,-1 0 0-16,0 0 0 0,10 0 0 0,-10 0 0 0,2 0 0 0,-2 0 0 16,8 0 0-16,-7 0 0 0,0 0 0 0,8 0 0 0,-9 0 0 15,0 0 0-15,2 0 0 0,6 0 0 0,-8 0 0 0,2 0 0 16,-2 0 0-16,0 0 0 0,1 0 0 0,-1 0 0 0,1 0 0 0,0 0 0 15,-1 0 0-15,0 0 0 0,0 0 0 0,-8 0 0 0,10 0 0 0,-10 0 0 16,8 0 0-16,-8 0 0 0,8 0 0 0,-8 0 0 0,0 0 0 16,0 0 0-16,0 0 0 0,0 0 0 0,10 0 0 0,-10 0 0 0,0 0 0 15,0 0 0-15,0 0 0 0,0 0 0 0,-10 0 0 0,10 0 0 16,0 0 0-16,0 0 0 0,0-4 0 0,0 4 0 0,0 0 0 16,0 0 0-16,0 0 0 0,0 0 0 0,0 0 0 0,0 0 0 0,0 0 0 15,0 0 0-15,0 0 0 0,0-5 0 0,0 5-16 0,-8 0-68 16,8 0-16-16,0 0-20 0,-8 0-8 0,8 0-24 0,0 0-12 0,0-5-12 15,-10 5-60-15,10 0-4 0,-8 0 44 0,8 0 36 0,0 0 32 16,0 0 24-16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13.1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4C447ED-D3C7-4B40-89B6-7A37944EDC40}" emma:medium="tactile" emma:mode="ink">
          <msink:context xmlns:msink="http://schemas.microsoft.com/ink/2010/main" type="inkDrawing"/>
        </emma:interpretation>
      </emma:emma>
    </inkml:annotationXML>
    <inkml:trace contextRef="#ctx0" brushRef="#br0">0 12 7 0,'0'0'92'0,"0"0"-4"0,0 0-8 0,0 0-28 0,0 0-4 16,0-4-4-16,0 4-4 0,0 0 0 0,0 0-4 0,0 0 4 15,0-5-4-15,0 5 4 0,0 0 0 0,0 0 8 0,0 0-4 0,0 0 4 16,0-4 0-16,0 8 0 0,0-4-8 0,8 0 0 0,-8 0 4 15,0 5-4-15,10-5 0 0,-10 4 0 0,0-4-4 0,8 6 0 0,-8-2 0 16,0 2-4-16,8-2 0 0,-8 0 0 0,0 1 0 0,0 5-4 16,0-5-4-16,0 5-4 0,8-6 0 0,-8 6-4 0,0-1 0 0,0 1-4 15,0-5-4-15,0 5 4 0,0-1-4 0,-8 1 0 0,8-1-4 16,0 1 0-16,0-1 0 0,0 1-4 0,0-1 0 0,0 1 4 16,0 0 0-16,0-1-4 0,0 1 4 0,0-1-4 0,0 1 0 0,0-1 4 15,8 1-4-15,-8 0 0 0,0-1 4 0,0 2-8 0,0-7 8 16,0 6-4-16,0-6 0 0,0 6 4 0,10-5-4 0,-10-1 0 0,0 2 0 15,0 3 0-15,0-5-4 0,0 2 8 0,8-2-4 0,-8-4 0 0,0 4 4 16,0 2-4-16,0-1 0 0,0-1 0 0,0 2 4 0,0-2-8 16,8-4 4-16,-8 0-4 0,0 5 0 0,0-5 4 0,0 0 4 15,0 4-8-15,0-4 4 0,0 0 0 0,0 0-4 0,0 0 0 0,0 0 4 16,0 0 0-16,0 0 0 0,0 0 0 0,0 0 0 0,0 0 0 0,0 0-8 16,9 0 4-16,-9 0 0 0,0 0-4 0,0-4 0 0,0 4-8 15,0 0-4-15,9-5 0 0,-9 5-8 0,0-4-4 0,0-2-8 0,0 6-4 16,0-4-4-16,0-1-12 0,0-1-4 0,0 2-12 0,0 4-8 15,0-10-8-15,0 6-8 0,0 4-4 0,0-6-32 0,0 3-40 16,0-3 20-16,0 2 28 0,0-1 28 0</inkml:trace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13.8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BC456D-49A0-410C-B185-1E8E18FA3CBC}" emma:medium="tactile" emma:mode="ink">
          <msink:context xmlns:msink="http://schemas.microsoft.com/ink/2010/main" type="inkDrawing"/>
        </emma:interpretation>
      </emma:emma>
    </inkml:annotationXML>
    <inkml:trace contextRef="#ctx0" brushRef="#br0">-1 31 75 0,'0'-5'88'0,"0"5"-8"0,0-5-8 0,0 1-24 0,8-2-4 0,-8 6 0 16,0-5 0-16,0 5 0 0,8 0-4 0,-8-4 0 0,0 4 0 0,0 0 0 15,10 0 0-15,-10 0-4 0,0 0 4 0,8-4 0 0,-8 4 4 16,0 4-4-16,8-4 0 0,-8 4 4 0,0-4-8 0,0 5 4 16,8 1-4-16,-8-2 0 0,0 1 0 0,0 0-4 0,0 0 0 0,0 4 0 15,0 1-4-15,10-1-4 0,-10 1-4 0,0 0 0 0,0-1-4 16,0 5 0-16,0 1-4 0,0-6 4 0,0 6-8 0,-10-5 4 16,10 4-4-16,0 0-4 0,0-4 4 0,0 4 0 0,0-5-4 0,0 6 0 15,0-5-4-15,0-1 4 0,0 1-4 0,0 0 8 0,0 0-4 0,0-1-4 16,0-5 0-16,0 5 0 0,0-3 4 0,0-2-4 0,0 2 0 15,0-6 0-15,0 4 0 0,0-4 4 0,0 4-8 0,0-4-4 0,0 0 0 16,0 0-4-16,0 0 0 0,0 0-12 0,0 0-4 0,0-4-4 0,0 4-12 16,0-4-4-16,0-2-4 0,0 2-12 0,0-2-12 15,0 3 0-15,0-3-8 0,0-3-8 0,0 5 8 0,0-6 4 0,0 0-24 16,0 0-32-16,0 1-24 0,0-1 28 0,-8-5 24 0</inkml:trace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14.1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8789714-DA0F-45CC-86E6-E177E3930562}" emma:medium="tactile" emma:mode="ink">
          <msink:context xmlns:msink="http://schemas.microsoft.com/ink/2010/main" type="inkDrawing"/>
        </emma:interpretation>
      </emma:emma>
    </inkml:annotationXML>
    <inkml:trace contextRef="#ctx0" brushRef="#br0">0 34 23 0,'0'-4'92'0,"0"0"-8"16,0-3-8-16,0 3-24 0,0 4-4 0,0-4-4 0,0-1 4 15,0 0-4-15,0 5 4 0,0 0 4 0,8 0 0 0,-8-5 0 16,0 5 12-16,8 0 0 0,2 0-4 0,-10 0-4 0,8 0 0 0,0 0 0 15,0 0-16-15,2 0 16 0,-2 0 0 0,9 0-4 0,-9 0 0 0,10 5 0 16,-2-5 0-16,-8 0-4 0,10 0 0 0,-1 0-4 0,0 0-4 16,0 0-8-16,0 0 0 0,0 0-4 0,1 5-4 0,-2-5-4 15,2 5-4-15,-2-5-4 0,1 0-4 0,1 4 0 0,-2-4 0 0,2 0-4 16,-10 0 0-16,10 4 0 0,-2-4-4 0,-7 7-4 0,-1-7 0 16,10 4-8-16,-10-4-12 0,0 4-8 0,0-4-16 0,2 6-16 0,-2-6-16 15,0 4-8-15,1-4-20 0,0 5-24 0,-9 0-12 0,8 0-28 0,-8-5-56 16,0 4 28-16,9 1 32 0,-9 0 36 0,0 0 20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14.45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A6EA11F-F059-4A60-AC7D-239E1C10496B}" emma:medium="tactile" emma:mode="ink">
          <msink:context xmlns:msink="http://schemas.microsoft.com/ink/2010/main" type="inkDrawing"/>
        </emma:interpretation>
      </emma:emma>
    </inkml:annotationXML>
    <inkml:trace contextRef="#ctx0" brushRef="#br0">-2-2 7 0,'0'4'108'0,"0"1"-8"15,0-5-4-15,8 5-20 0,-8-5 0 0,8 0 0 0,2 0 4 16,-10 0 0-16,8 0 0 0,0 5-8 0,0-5-8 0,2 0-4 0,-2 0-4 16,0 0 4-16,9 0-8 0,-9-5 0 0,10 5-8 0,-10 0-8 0,0 0-4 15,10 0 0-15,-10 0-8 0,10 5-4 0,-1-5-4 0,-9 0 0 16,9 0-4-16,0 0-4 0,-9 0-4 0,10 0 0 0,-1 0-4 0,-8 0 0 15,7 0-8-15,-7 0-12 0,-1 0-20 0,10 0-12 0,-10 0-28 0,0 0-20 16,2 0-16-16,-10 0-16 0,8 0-60 0,-8 0-12 16,8 0 32-16,-8 0 32 0,0 0 32 0</inkml:trace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15.0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27B0F8-DD00-4552-BA51-08DE3262D06D}" emma:medium="tactile" emma:mode="ink">
          <msink:context xmlns:msink="http://schemas.microsoft.com/ink/2010/main" type="inkDrawing"/>
        </emma:interpretation>
      </emma:emma>
    </inkml:annotationXML>
    <inkml:trace contextRef="#ctx0" brushRef="#br0">48 110 63 0,'-10'0'124'0,"2"5"-16"0,0 0-8 0,-1-5-28 0,9 5-8 0,-9-5 4 16,9 0 0-16,0-5-4 0,-8 5 0 0,8-5-8 0,0 0 0 15,0 2-4-15,8-3-4 0,-8 1-12 0,9-5-16 0,0 5 20 0,7-4-4 16,-6 4 0-16,6-5 0 0,2 5 0 0,-10-4-4 0,9 0 0 0,0 3 4 15,8 2-8-15,-7-5 4 0,-2 3-8 0,2 2-4 0,-1 4 0 16,-1-5-4-16,2 5 0 0,-2-5-4 0,2 5 0 0,-10 5 0 16,10-5-4-16,-10 5 0 0,1-1 0 0,-1 6 0 0,-8-1 0 0,8 1-4 15,-8 0 4-15,0-1-4 0,0 6 0 0,-8-6 0 0,8 6 0 16,-8 4 0-16,-1-4 0 0,1 3 0 0,-1-3-4 0,0 4 4 16,-7-5-4-16,6 1 0 0,2 4 0 0,-8-5 4 0,6 1 0 0,2-5-4 0,0 4 0 15,-1 1 0-15,1-10 0 0,0 3 0 0,8-2 0 0,-10-2 4 16,10 2-4-16,0-2-4 0,0-4 4 0,0 0 0 0,0 0 0 15,10-4 4-15,-10 4-4 0,8-6 0 0,-8 2 0 0,8-2 0 0,1 2 0 16,-1 0 0-16,0-1 0 0,10-1-4 0,-10 2 4 0,0-1 0 16,2 0-4-16,6 0 8 0,-7 5-4 0,0-4 4 0,-1 4 0 15,9 0-4-15,-9 0 0 0,1 0 4 0,0 0 4 0,7 4-4 0,-6-4 0 16,-2 5 4-16,0 0 0 0,1 4-4 0,8-3 4 0,-8-1-4 0,-1 3 0 16,0-2 0-16,0 4 4 0,2-1-4 0,-2 1 4 0,-8-1-4 15,8 1 0-15,-8 4 4 0,10-5-4 0,-10 1 0 0,0 5 0 0,0 0 4 16,0-7 0-16,0 7 0 0,0-5 4 0,-10 3-4 0,2-3 8 15,8 5 0-15,-8-6 0 0,-10 6 0 0,10-6 0 0,0 1-4 16,-9 1 4-16,-1-8-4 0,10 7-4 0,-18-5-4 0,9-1 4 0,0 1-4 16,0-5 0-16,0 5-4 0,0-5 0 0,-1 0-4 0,2 0 0 0,-2 0-12 15,2-5-12-15,-1 0-16 0,9 1-16 0,-10-1-12 0,10-5-20 16,0 0-20-16,-2 1-24 0,10-5-20 0,-8-1-40 0,8-4-56 0,8 0 32 16,-8-10 36-16,10 1 36 0,-2 3 28 0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4:17.6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577D4B7-75EC-4C4E-9A8A-5E46E99103F1}" emma:medium="tactile" emma:mode="ink">
          <msink:context xmlns:msink="http://schemas.microsoft.com/ink/2010/main" type="writingRegion" rotatedBoundingBox="3157,5961 4326,5803 4400,6347 3230,6504"/>
        </emma:interpretation>
      </emma:emma>
    </inkml:annotationXML>
    <inkml:traceGroup>
      <inkml:annotationXML>
        <emma:emma xmlns:emma="http://www.w3.org/2003/04/emma" version="1.0">
          <emma:interpretation id="{6C4E44FB-7E75-4D9C-94B8-3B70538B7680}" emma:medium="tactile" emma:mode="ink">
            <msink:context xmlns:msink="http://schemas.microsoft.com/ink/2010/main" type="paragraph" rotatedBoundingBox="3157,5961 4326,5803 4400,6347 3230,65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4000F7-D454-403E-A8B2-90C49AD97152}" emma:medium="tactile" emma:mode="ink">
              <msink:context xmlns:msink="http://schemas.microsoft.com/ink/2010/main" type="line" rotatedBoundingBox="3157,5961 4326,5803 4400,6347 3230,6504"/>
            </emma:interpretation>
          </emma:emma>
        </inkml:annotationXML>
        <inkml:traceGroup>
          <inkml:annotationXML>
            <emma:emma xmlns:emma="http://www.w3.org/2003/04/emma" version="1.0">
              <emma:interpretation id="{9FD124B5-DEDD-456E-A842-E7CD2CEC47C7}" emma:medium="tactile" emma:mode="ink">
                <msink:context xmlns:msink="http://schemas.microsoft.com/ink/2010/main" type="inkWord" rotatedBoundingBox="3157,5961 4326,5803 4400,6347 3230,65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1338 517 19 0,'9'-4'96'0,"-9"4"-8"16,0-5-16-16,0 0-20 0,0 5-8 0,8-5-4 0,-8 1 0 0,0 4-4 16,9-5-4-16,-9 0 0 0,0 5 0 0,9 0-4 0,-9-5 0 0,0 5 0 15,8 0 4-15,-8 0 0 0,0 0 0 0,8 0 4 0,-8 0 0 16,0 5-4-16,10 0-4 0,-10-5 0 0,0 9-8 0,0-4-4 0,0 5 0 15,0-6 0-15,0 6 0 0,0-4-8 0,0 7 0 0,0-3-4 16,0-1 0-16,0 5-4 0,0-3 4 0,8 3-4 0,-8-5-4 16,0 1 0-16,0 1-8 0,0-3-4 0,8 2-16 0,-8-1-8 0,8 1-8 15,-8-5-12-15,0 5-8 0,10-6-4 0,-10 2-24 0,8-2-44 0,-8 0-12 16,0 1 28-16,8-5 24 0</inkml:trace>
          <inkml:trace contextRef="#ctx0" brushRef="#br1" timeOffset="57753.6501">264 748 39 0,'0'0'72'0,"0"0"-4"16,0 0-8-16,0 0-28 0,0 0 0 0,0 0-8 0,0 0 4 16,0 0-4-16,0 0 4 0,0 0 0 0,0 0-4 0,0 0 4 0,0 0 0 15,0 0 0-15,0 0 0 0,0 0 0 0,0 0 0 0,0 0 0 0,0 0 0 16,0 0 0-16,0 0 0 0,0 0 0 0,0 0 0 0,0 0 0 16,0-5 0-16,0 5 0 0,0 0 4 0,0 0 0 0,0 5 0 0,0-10-4 15,0 5-4-15,0 5-4 0,0-5 4 0,0 0-8 0,0 0 0 16,0 0 4-16,0 0 0 0,0 0 0 0,0 0-4 0,0 0 0 0,0 0 4 15,0 0 0-15,0 0-4 0,0 0 0 0,0 0 8 0,0 0-4 16,0 0 0-16,0 0-4 0,0 0 4 0,9 0-4 0,-9 0 0 0,0 0 4 16,8 0-8-16,-8-5 0 0,8 5 4 0,-8 0 0 0,10 0-4 15,-10 0 0-15,8 0 0 0,0-5 0 0,1 5 0 0,-9 0 0 16,9 0 0-16,-1 0 0 0,-8-4-4 0,8 4 4 0,1 0 0 0,-1-5-4 16,1 5 4-16,-9 0-4 0,9 0 4 0,-1 0-4 0,0 0 0 0,2 0-4 15,-2 0 0-15,-8 0-4 0,8-5 4 0,0 5 4 0,2 0-4 16,-2 0 0-16,-8 0 4 0,8 0-8 0,1 0 0 0,-1 0 0 0,-8 0 4 15,8 0 4-15,2 0-4 0,-2 0 0 0,-8 0 0 0,8 0-4 16,2 0 0-16,-2 0 4 0,0 0-4 0,0 0 0 0,-8 0 0 16,9 0 4-16,0 0-4 0,-1 0 0 0,1 0 4 0,-1 0 0 0,0 0 0 15,2 0 0-15,-10 0 0 0,8-5-4 0,0 5 4 0,0 0-4 0,2 0 0 16,-2 0 0-16,0-4 0 0,1 4 0 0,0 0 0 0,-9 0 0 16,8 0 0-16,1-6 0 0,-1 6 0 0,0 0 0 0,0 0 0 0,-8 0 0 15,10 0 4-15,-2 0-4 0,0 0-4 0,-8 0 4 0,10-5 4 16,-2 10 0-16,0-5-4 0,-8 0-4 0,9-5 4 0,-1 5-4 15,1 0 8-15,-9 0-4 0,8 0 4 0,1-4 0 0,-1 4 0 0,-8 0 4 16,8-4-4-16,2 4-4 0,-2-6 4 0,-8 6-4 0,8-4 0 0,2-2 0 16,-2 6 4-16,-8-4-4 0,8 4 0 0,0-5 0 0,1 5 4 15,-9 0-8-15,9-4 4 0,-1 4 0 0,-8 0 4 0,9 0-4 0,-1 0 0 16,-8 0 0-16,8 0 4 0,2 0-4 0,-10 0 0 0,8 0 0 16,-8 0 0-16,8 0 0 0,0 0 4 0,-8 0-4 0,10 0 0 15,-2 0 0-15,-8 0 4 0,8 0-4 0,-8 0 4 0,9 0-8 0,0 0 4 16,-9 0 0-16,8 0 0 0,-8 0 0 0,9 0 0 0,-9 0 0 0,8 0 0 15,-8 0 0-15,8-6 4 0,0 6-4 0,-8 0 0 0,10 0 0 16,-10 0 0-16,8 0 0 0,-8 0 0 0,8-4 0 0,-8 4 0 16,10 0 0-16,-10 4 4 0,0-8-4 0,8 4 0 0,-8 0 0 0,8 0 0 15,-8 0 0-15,9 0 0 0,-9-5 0 0,8 5 0 0,-8 0 0 16,0 0 0-16,9 0 0 0,-9-4 0 0,9 4 0 0,-9 0 0 0,8 0 4 16,-8 0-4-16,0-6 0 0,8 6 0 0,-8 0 0 0,8 0 0 15,-8 0 0-15,10 0 0 0,-10 0 0 0,0 0 0 0,8 0 0 0,-8 0 0 16,0 0 0-16,8 0 0 0,-8-4 0 0,0 8 0 0,10-4 0 15,-10-4-4-15,0 4 4 0,8 0 4 0,-8 4-4 0,0-8 0 0,0 4 0 16,8 0 0-16,-8 0 0 0,0 0 0 0,9 0 4 0,-9 0-4 16,0 0 0-16,8 0 0 0,-8 0 0 0,0-4 0 0,0 4 0 0,9 0-4 15,-9 0 4-15,8-6 0 0,-8 6 0 0,0 0 0 0,9 0 0 16,-9-5 4-16,0 5-4 0,8 0 0 0,-8 0 0 0,0 0 4 0,8 0-4 16,-8 0 0-16,0 0 0 0,10 0 4 0,-10-4-4 0,0 4 0 15,8 0 0-15,-8 0 0 0,0 4 4 0,0-4-4 0,8 0-4 0,-8 0 4 16,0-4 0-16,10 4 0 0,-10 0 4 0,0 0-4 0,8 0 0 15,-8 0 0-15,0 0 0 0,8 0 0 0,-8 0 0 0,0 0 0 0,8-6 0 16,-8 6-4-16,9 0 4 0,-9 0 0 0,0-4 0 0,8 4 0 16,-8 0 0-16,9 0 0 0,-9 0 4 0,0-5-8 0,9 5 4 0,-9 0 4 15,0 0 0-15,8 0-4 0,-8 0 0 0,0 0 0 0,0 0 0 16,0 0 0-16,0 0 0 0,0 0 0 0,0 0 0 0,0 0 0 16,0 0 0-16,0 0 0 0,0 0-16 0,0 0 20 0,0 0 0 0,0 0 0 15,0 0 0-15,0 0-4 0,8 0 4 0,-8 0-4 0,0 0 0 16,0 0 0-16,0 0 0 0,0 0 0 0,0 0 0 0,0 0 4 0,0 0-4 15,0 0 0-15,0 0 4 0,0 0-8 0,0 0 8 0,0 0 0 0,0 0 0 16,0 0-4-16,0 0 4 0,0 0 0 0,0 0-4 0,0 0 8 16,0 0-8-16,0 0 0 0,0 0 0 0,0 0 4 0,0 0 0 15,0 0 0-15,0 0 0 0,0 0 0 0,-8 0-4 0,8 0 4 0,0-5 0 16,0 5-4-16,-8-5 4 0,8 5-4 0,0-4 0 0,-9 4 0 16,9-4 4-16,-9-3-4 0,1 7 4 0,8-4-4 0,-9 0 0 0,1-2-4 15,8 2 0-15,-8 4 4 0,0-5 4 0,8 0-8 0,-10 0 4 0,2 5-4 16,8-4 8-16,-8-1-8 0,8 1 4 0,-10-2 0 0,2 6 4 15,8-4-4-15,-8-2 0 0,8 2 0 0,-9-1-4 0,1 0 4 16,8 5 0-16,-9-5 0 0,1 1 0 0,8 4-4 0,-9-5 4 0,1 0 0 16,8 0 0-16,-8 5 4 0,-2-4 0 0,2 4-4 0,8-6 4 15,-8 2-4-15,-2 4-4 0,2-4 4 0,8 4 0 0,-8-7 4 0,0 3-8 16,8 4 4-16,-9-4 0 0,0 4-4 0,9-5 0 0,-8 0 4 16,-1 5 4-16,9-5-4 0,-8 5 0 0,8-4 0 0,-8 4 0 0,8-5 0 15,0 5 4-15,-10 0-8 0,10-5 4 0,0 5 0 0,0 0 4 16,0-5-4-16,0 5-4 0,0-4 4 0,0 4 0 0,0 0 4 0,0 0-4 15,-8 0 0-15,16 0 4 0,-8 0-4 0,0-6 0 0,0 6-4 0,0 0 4 16,0 0-4-16,0 0 4 0,0 0 0 0,0 0 0 0,0 0 0 16,0 0 0-16,0 6 0 0,0-12-4 0,0 6 0 0,0 0 8 15,0 0 0-15,0 0-4 0,0 0-4 0,0 0 4 0,0 0 0 0,0 0 0 16,0 0 0-16,0 0 0 0,0 0 0 0,0 6 0 0,0-6-4 16,0 0 4-16,0 0 4 0,0 0-8 0,0 0 4 0,0 0 0 0,0 0-4 15,0 0 4-15,0 0 0 0,0 0-4 0,0 0 4 0,0 0 0 0,0 0 4 16,0 0 0-16,0 0-8 0,0 0 0 0,0 4 8 0,0-4-4 15,0 5-4-15,0-5 4 0,10 0 0 0,-10 0 0 0,0 5 0 16,8 0 4-16,-8-5-8 0,8 4 8 0,1-4-4 0,-9 5-4 0,8 0 4 16,1 0 0-16,-9-5 0 0,9 4 4 0,-1-4-4 0,-8 4-4 0,8 3 4 15,0-7 0-15,2 4 4 0,-10-4-4 0,8 4 0 16,0 2 0-16,2-6-4 0,-2 4 8 0,-8-4 0 0,8 5-4 0,1-5 0 0,-1 5-4 16,1-5 4-16,-9 5 0 0,8-1 0 0,1-4 0 0,-9 5 0 15,8-5-4-15,0 5 4 0,-8-5 4 0,10 0-8 0,-10 5 8 16,8-1-4-16,-8-4 0 0,0 0-4 0,8 6 4 0,-8-2 0 0,10-4 0 15,-10 6 4-15,0-6 0 0,8 4 0 0,-8-4-4 0,0 5 0 0,0-5 0 16,0 4 0-16,0-4-4 0,0 5 4 0,0-5 0 0,0 0-4 16,0 5 4-16,0-5 0 0,0 0-4 0,0 5 4 0,0-5 0 15,0 0-4-15,0 0 4 0,0 0 0 0,0 0 0 0,0 4-20 0,0-4 24 16,0 0 0-16,0 6-4 0,8-2 4 0,-8-4 0 0,0 0 0 0,0 0 0 16,0 4-4-16,-8 3 0 0,16-7 0 0,-8 4 0 0,-8-4 0 15,8 4 0-15,0-4 0 0,0 0 0 0,0 5 0 0,0 0 4 0,0-5-8 16,0 5 4-16,0-5 0 0,0 4 0 0,0 2 0 0,0-6-4 15,0 4 8-15,0 1 0 0,0-5-4 0,0 6 4 0,0-2-4 16,-8 0-4-16,8 2 4 0,-10-2-4 0,10 1 4 0,0-1 0 0,-8 2 4 16,8-2 0-16,-8 1 0 0,8-1-4 0,-10 6 0 0,10-4 0 0,-8-2 0 15,8 0 0-15,0 1 0 0,-8 1 4 0,8-2-4 0,0 6 0 16,-9-5 0-16,9-1 0 0,-8 1 0 0,8 0 0 0,-9 0 0 16,9 4 0-16,0-4 0 0,-8 0 0 0,8 0 0 0,-9 0 0 0,9-1-4 15,-8 1 4-15,8 0 0 0,0 0 0 0,-8-1-4 0,8 1 8 16,-10 0-4-16,10 0 0 0,0 0-4 0,-8-1 8 0,8 1-4 0,0 0 0 15,-8 0-4-15,8-1 4 0,0 2 0 0,0-2 4 0,0 1-4 0,0-5-4 16,0 5 4-16,0 0 0 0,0-1 0 0,0 1-4 0,0 0 8 16,0 0-4-16,0-5 0 0,0 4 0 0,-10-4 4 0,10 4-4 15,0 2 0-15,0-1 4 0,0-1-4 0,0-4 0 0,0 6 0 0,0-6 0 16,0 4 0-16,0-4-4 0,0 5 4 0,0-5 0 0,0 0 0 0,0 5 4 16,0-5-4-16,0 0-4 0,0 5 0 0,0-5 0 0,0 0 8 15,0 0-8-15,0 0 8 0,0 0-4 0,0 0 0 0,0 0 4 0,0 0-4 16,0 0 0-16,0 0 0 0,0 0 0 0,0 0 0 0,0 4 0 15,0-8 4-15,0 4-8 0,0 0 4 0,0 4 4 0,0-4-8 16,0 0 4-16,0 0 0 0,0 0 0 0,0 0 0 0,0 0 4 0,0 0-4 16,0 0-4-16,0-4 4 0,0 4 0 0,0 0-4 0,0 0 4 0,0 0-4 15,0-5 0-15,0 5 0 0,0-5 4 0,0 5 0 0,0-5 0 16,0 1 0-16,0-2 0 0,10 2 0 0,-10-7 0 0,0 7 0 0,8 0-4 16,-8-1 4-16,8 0-16 0,-8-4 16 0,10 4 4 0,-10 0 0 15,8-4-4-15,0 3 0 0,-8 2 0 0,9-1 4 0,-9 0 0 0,8-4-4 16,-8 4 4-16,9 0-4 0,-9 0 0 0,8 0 0 0,-8 1 0 15,0-1 4-15,9 0-4 0,-9 0-4 0,8 1 4 0,-8-1-4 0,0 0 0 16,8 0 0-16,-8 0 8 0,10 0-4 0,-10 1-4 0,0-1 8 16,8 0-4-16,-8 0 0 0,0 1 0 0,8-1 0 0,-8 0-4 15,0 5 4-15,10-5-4 0,-10 1 4 0,0-2 0 0,0 6 0 0,0-5 0 16,0 1 0-16,0 4 0 0,8-4 0 0,-8 4 0 0,0-6 0 0,0 6 0 16,0-4-4-16,0 4 4 0,8-6 0 0,-8 2 0 0,0-1 0 15,0 1-4-15,0-2 4 0,8 6 0 0,-8-4-4 0,9-1 0 0,-9-5 0 16,0 10 0-16,0-8 0 0,0 8 4 0,0-6-4 0,0 1 0 15,8 1 0-15,-8-2 0 0,0 2 0 0,0-1 0 0,0 5 0 16,0-5 0-16,0 5 0 0,0-5 4 0,0 1-4 0,0 4 0 0,0 0 0 16,0-4 4-16,0 4 0 0,0 0 0 0,0-7 0 0,0 7 0 0,0-4 0 15,0 4 0-15,0 0 0 0,0 0 4 0,0-4-4 0,0-2 0 16,-8 6 0-16,8 0-4 0,0-4 4 0,0 4 0 0,0 0 0 0,0-5 0 16,-9 5 0-16,9-5 0 0,0 5 4 0,-8 0-4 0,8 0-4 15,0 0 8-15,-8 0-8 0,8-5 4 0,0 5 4 0,-8 0-4 16,8 0 0-16,-10 0 0 0,10 0 0 0,-8 0 0 0,8 0 4 0,0 0-4 15,-8 0-4-15,8 0 4 0,-10 0 0 0,10 0 4 0,-8 0-4 0,8 0 0 16,-8 0 0-16,8 0 0 0,-9 0 4 0,1 0-4 0,8 0 0 16,-9 0 0-16,9 0 4 0,-8 0-4 0,8 0 0 0,-9 0 0 0,9 0 0 15,-8 0 4-15,8 0 0 0,0 0-4 0,-8 0 0 0,8 0 4 16,-10 0-4-16,10 0 0 0,-8 0 4 0,8 0 0 0,0 0 0 16,-8-4 0-16,8 4 0 0,0 0-4 0,0 0 0 0,0-5 0 0,0 5 0 15,0-4 0-15,0 4 0 0,0 0 4 0,-10 0 0 0,10 0-24 16,0 0 24-16,0 0-8 0,0-6 8 0,10 6 0 0,-10 0 0 0,0 0 0 15,0 6-4-15,0-12 0 0,0 6 0 0,-10 6-4 0,10-6 4 0,0 0 0 16,0 0-4-16,0 0 0 0,0 0 0 0,0 0-8 0,0 0 4 16,0 0-8-16,0 0-12 0,0 0-16 0,0 0-16 0,0 0-16 15,0 0-16-15,0 0-20 0,0 0-28 0,0 0-16 0,0 0-88 0,0 4 12 16,0-4 44-16,0 0 32 0,0 0 32 0,0 0 28 0</inkml:trace>
          <inkml:trace contextRef="#ctx0" brushRef="#br0" timeOffset="-281.7607">784 546 3 0,'0'-4'92'0,"9"4"-8"0,-9-5-4 0,0 5-28 16,8 0-4-16,-8-4 0 0,0 4 0 0,0 0 4 0,9 0 0 0,-9 0 4 15,0 0 4-15,0 0 0 0,8 4 0 0,-8-4-4 0,0 5 0 0,8-1-4 16,-8 1-12-16,0 0 0 0,10 0-4 0,-10-1-8 0,0 2 4 16,0-2-8-16,8 7 0 0,-8-3-4 0,0-3-8 0,8 5-4 0,-8 0 4 15,0-1-8-15,0 1 0 0,0 0 0 0,0-1 0 0,0 1 0 0,0-1-4 16,0 1-4-16,0 0 0 0,0-2-8 0,10 3-8 0,-10-2-4 15,0 1-8-15,0-1-16 0,0 1-12 0,8-1-4 0,-8-4-12 16,0 5-4-16,8-5-4 0,-8-1-24 0,8 1-36 0,-8 0-20 0,9 0 32 16,0-5 28-16,-9 0 12 0</inkml:trace>
        </inkml:traceGroup>
      </inkml:traceGroup>
    </inkml:traceGroup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15.36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2F8380-1764-44CE-9BC0-398F2C0AB69F}" emma:medium="tactile" emma:mode="ink">
          <msink:context xmlns:msink="http://schemas.microsoft.com/ink/2010/main" type="inkDrawing"/>
        </emma:interpretation>
      </emma:emma>
    </inkml:annotationXML>
    <inkml:trace contextRef="#ctx0" brushRef="#br0">-5 0 47 0,'0'0'96'0,"0"0"-8"0,0 0 0 0,0 0-24 0,0 6 0 16,0-6 0-16,0 3 4 0,0 3 8 0,0-6 4 0,0 4 0 16,0 6-8-16,0-6 0 0,8 7 0 0,-8-7 4 0,0 6 0 0,0 5-4 15,9 0-12-15,-9-7-4 0,9 11 4 0,-9-4-12 0,8-1-8 16,-8 5-4-16,8-4-4 0,-8 4-4 0,10 0-8 0,-10 0-4 0,8 1 0 15,-8-1-4-15,8 0 0 0,-8-4-8 0,8 4 0 0,-8 0 0 16,10-5-4-16,-10 1-8 0,8 4-4 0,-8-4-12 0,0-7-16 16,0 7-8-16,0-5-16 0,8 0-16 0,-8-1-8 0,0 1-24 0,-8-6-16 0,8 2-8 15,0-2-64-15,-8-4-20 0,-2 0 40 0,10-4 36 0,-8-2 24 16,0 2 28-16</inkml:trace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15.6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22DB46B-044A-42E9-8B11-B73963B0C50B}" emma:medium="tactile" emma:mode="ink">
          <msink:context xmlns:msink="http://schemas.microsoft.com/ink/2010/main" type="inkDrawing"/>
        </emma:interpretation>
      </emma:emma>
    </inkml:annotationXML>
    <inkml:trace contextRef="#ctx0" brushRef="#br0">0 24 103 0,'0'0'112'0,"0"0"-8"0,0 0-12 0,0 0-16 16,0 0 0-16,8 0 8 0,-8 0 8 0,0 0-8 0,8 5 0 15,-8-5-4-15,9 0 0 0,-1-5 0 0,0 5-8 0,1 0 0 16,0 0-12-16,-1 0-4 0,10 0-8 0,-2 0-4 0,2 0-12 0,-2 0-4 16,1 5-4-16,1-5-8 0,-2 0 0 0,2-5-8 0,8 5-8 15,-10 0-8-15,9 0-20 0,-7 0-20 0,8-5-20 0,-10 5-20 0,10 0-28 16,-9 0-28-16,1-5-20 0,-2 5-64 0,2-5 12 0,-2 5 44 0,2-5 32 15,-10 1 24-15</inkml:trace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15.9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E01853-5F30-4259-898E-4BDC5C7E5220}" emma:medium="tactile" emma:mode="ink">
          <msink:context xmlns:msink="http://schemas.microsoft.com/ink/2010/main" type="inkDrawing"/>
        </emma:interpretation>
      </emma:emma>
    </inkml:annotationXML>
    <inkml:trace contextRef="#ctx0" brushRef="#br0">44 143 19 0,'0'-10'116'0,"8"-4"-8"0,-8 5-12 0,0-1-28 15,0-5 4-15,8 6-4 0,-8-1 0 0,9 1 8 0,-9-1 4 0,8 1-8 16,1 4 0-16,-1-5 0 0,1 6 0 0,-1-1-4 0,0 0 0 0,10 0 0 16,-10 0-4-16,10 5-4 0,-1 0-4 0,-9 0-4 0,9 0 0 15,-8 5-8-15,7 0 0 0,-6 0-8 0,-2 0-4 0,10 4-4 0,-10 1-4 16,0-1-8-16,0 6-4 0,1-1 0 0,-1 1 0 0,-8-1-4 15,9 5 0-15,-9 0-4 0,0-4 4 0,0 4-8 0,-9 0 4 0,9 1 0 16,-8-1-4-16,-1 4 0 0,1-4 4 0,-8 0 0 0,-2 2-4 0,10-3 0 16,-10 1 0-16,1 0 4 0,0 0 0 0,0-4-4 0,1 4 0 15,-2-5 0-15,0 1 0 0,2 4-8 0,-1-5 4 0,0-4 4 16,8 5 0-16,1-1 0 0,-10-4 0 0,10 3 0 0,0 2 4 0,-2-5-4 16,10 0 0-16,0-1 4 0,-8 1-4 0,8-1 4 0,8 1-4 15,-8 0 0-15,10-1 4 0,-10-5-4 0,16 6 0 0,-6 0 0 16,-2-5 4-16,9 5-4 0,-9-7 0 0,9 3 0 0,0-2 4 0,1 2-8 15,-2-6 4-15,10 4 0 0,-9-4 0 0,0 6-4 0,0-6 0 0,9 0-4 16,-8 0-12-16,-2 0-12 0,1 0-20 0,0-6-12 0,0 6-24 16,1-4-20-16,-2 4-32 0,-8-6-28 0,10 2-44 0,-10-2-40 0,1 3 36 15,-1-3 44-15,1 2 32 0,0-6 28 0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16.2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49093B-1596-4691-B723-CECED6FA9684}" emma:medium="tactile" emma:mode="ink">
          <msink:context xmlns:msink="http://schemas.microsoft.com/ink/2010/main" type="inkDrawing"/>
        </emma:interpretation>
      </emma:emma>
    </inkml:annotationXML>
    <inkml:trace contextRef="#ctx0" brushRef="#br0">1 72 31 0,'0'-10'120'0,"0"-5"-8"0,0 7-8 0,0-2-24 0,0 1 0 16,0-1 0-16,0 5 0 0,0 1 8 0,0 4-8 0,0-6 0 15,9 6 4-15,-9 0 0 0,0 0-4 0,8 6 0 0,-8-2-4 0,0 1 0 16,8 5-4-16,-8-1 0 0,10 5-12 0,-10 1-4 0,0-1-4 0,8 5-8 16,-8-4-4-16,0 5-4 0,0-1-12 0,0 4 0 0,0-4-4 15,0 6 0-15,0-2-8 0,0-4 4 0,0 6-8 0,0-2-4 0,0 2 4 16,0-7-4-16,0 7-4 0,0-6 4 0,0 0-4 0,0 0-4 15,0 1-8-15,0-1-8 0,0-5-12 0,8 5-12 0,-8-4-16 16,0-1-12-16,0-5-16 0,0 2-8 0,8-3-16 0,-8 2-12 0,0 0-8 16,0-5-4-16,10-5 8 0,-10 4-12 0,0-4-16 0,8 0-12 15,-8-4 4-15,8-1 28 0,-8 0 28 0</inkml:trace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16.4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C1793BE-CF8F-4EFC-A0A0-F32080ADE683}" emma:medium="tactile" emma:mode="ink">
          <msink:context xmlns:msink="http://schemas.microsoft.com/ink/2010/main" type="inkDrawing"/>
        </emma:interpretation>
      </emma:emma>
    </inkml:annotationXML>
    <inkml:trace contextRef="#ctx0" brushRef="#br0">170 54 55 0,'8'-9'100'15,"2"-1"-4"-15,-2 0 0 0,0 6-28 0,-8-1 0 0,8 0 4 16,-8 0 4-16,10 5 0 0,-10-5 4 0,0 5-4 0,0 0 4 0,0 5 4 15,-10-5-4-15,10 5-4 0,-8-5 4 0,0 5 0 0,8 0-4 0,-8-1-4 16,-2 1 0-16,2 5-8 0,-9-5 0 0,9 4-12 0,-1-4 4 16,-8 4-4-16,9 1-4 0,-10-1-4 0,10 1-4 0,0 0-4 15,-2-1-8-15,-6 1-28 0,7-5 0 0,1 5 0 0,0 4 0 0,8-9 0 16,-10 5 0-16,2-1 0 0,8 1 0 0,0-1 0 0,-8 1 0 16,8 0 0-16,0-1 0 0,8 1 0 0,-8 0 0 0,8-1 0 0,-8 1 0 15,10-1 0-15,-2-5 0 0,0 6 0 0,1 0 0 0,7-5 0 0,-6 5 0 16,-2-6 0-16,10 1 0 0,-2-1 0 0,-8 2 0 0,10-2-20 15,-1-4-60-15,-9 0-12 0,10 0-20 0,-2 0-8 0,2-4-12 16,-2-2-12-16,2 2-12 0,-10-1-4 0,9-5-32 0,0 1-32 0,0-1 36 16,1 0 24-16,-10-3 40 0,9 3 24 0</inkml:trace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16.7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B477924-0EC4-4641-9DFE-E70B41B62DBC}" emma:medium="tactile" emma:mode="ink">
          <msink:context xmlns:msink="http://schemas.microsoft.com/ink/2010/main" type="inkDrawing"/>
        </emma:interpretation>
      </emma:emma>
    </inkml:annotationXML>
    <inkml:trace contextRef="#ctx0" brushRef="#br0">-1 61 67 0,'0'-9'124'0,"0"-1"-8"0,9 0-4 0,-9 6-24 0,0-5 4 0,0 3 0 15,8 2 0-15,-8-1 0 0,0 5 0 0,8-4-4 0,-8 4 0 16,0 0 0-16,8 0 0 0,-8 0-4 0,10 0-8 0,-10 4 0 0,0 1-8 16,8-1 0-16,-8 2-8 0,8 3-8 0,-8-5 0 0,10 6-4 15,-10 0-8-15,0-1-8 0,0 6-4 0,0-1-4 0,0 0-4 0,0 1-20 16,8-1 0-16,-8 1 0 0,0-1 0 0,0 6 0 0,-8-6 0 16,8 0 0-16,0 1 0 0,0-1 0 0,0 1 0 0,0-2 0 0,0 2 0 15,0-5-28-15,0 5-40 0,0-7-20 0,0 2-24 0,8 0-20 0,-8-1-16 16,0-3-16-16,0-3-4 0,0 3-24 0,8-2-24 0,-8-4 0 15,0 0 44-15,9 0 28 0,-9 0 28 0</inkml:trace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17.07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9C48C9-286D-4684-9469-F766EF9CC114}" emma:medium="tactile" emma:mode="ink">
          <msink:context xmlns:msink="http://schemas.microsoft.com/ink/2010/main" type="inkDrawing"/>
        </emma:interpretation>
      </emma:emma>
    </inkml:annotationXML>
    <inkml:trace contextRef="#ctx0" brushRef="#br0">1 65 79 0,'9'-10'100'0,"-9"0"-8"0,8 1-8 0,-8-1-24 0,8 5-4 0,-8 0 0 16,0 1 0-16,0-1 0 0,0 0 0 0,0 5 8 0,0-5 0 15,0 5 0-15,0 0-8 0,0 0 4 0,0 0-4 0,0 5-4 16,0 0 0-16,0 0 4 0,0-1-4 0,0 1-4 0,0 0 0 0,0 5-4 15,0-1-4-15,0 1 0 0,0 0 0 0,0-1-4 0,0 6-8 16,0-6 0-16,0 5-8 0,0-4-4 0,0 5 0 0,0-2-8 0,0-3 4 16,0 5-4-16,0-5-4 0,0 3 0 0,0-3 0 0,0 0-4 15,10 5 0-15,-10-12-20 0,0 7 8 0,8 0-8 0,-8-4-12 0,0-2-12 16,8 1-12-16,-8-1-16 0,10-4-4 0,-10 0-20 0,8 0-16 16,0 0-12-16,-8-4-12 0,8-1-36 0,-8 1-28 0,9-6 20 0,-9 0 36 15,8 1 28-15,-8-1 24 0</inkml:trace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17.35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3E21E88-66D8-4633-AD02-52B3F51BDC19}" emma:medium="tactile" emma:mode="ink">
          <msink:context xmlns:msink="http://schemas.microsoft.com/ink/2010/main" type="inkDrawing"/>
        </emma:interpretation>
      </emma:emma>
    </inkml:annotationXML>
    <inkml:trace contextRef="#ctx0" brushRef="#br0">34 37 35 0,'-8'-6'116'0,"8"-4"-4"16,-10 6-8-16,2-1-24 0,8 1 0 0,0 4 0 0,-8-6 4 15,8 6 0-15,0 0 4 0,0-4 0 0,8 4 8 0,-8 0 0 0,8 0 0 16,2 0 0-16,-2 0 0 0,9 0-4 0,0 0-4 0,0 0-12 0,-1 4 0 15,2-4-24-15,8 6 16 0,-10-6-4 0,10 4-12 0,-1 1-4 16,1-5-48-16,8 4 0 0,-8 2 0 0,-1-2 0 0,1-4 0 0,8 10 0 16,-8-6 0-16,-1-4 0 0,1 5 0 0,-8 1 0 0,6-6 0 15,-7 4-72-15,1 1-64 0,-2-5-40 0,-6 5-44 0,-2 0-80 16,0-5 8-16,0 4 52 0,-8-4 44 0,0 0 40 0,0 0 24 0,0 0 24 16</inkml:trace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10.6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532F9A-B534-42DB-B6EE-54B4BB768689}" emma:medium="tactile" emma:mode="ink">
          <msink:context xmlns:msink="http://schemas.microsoft.com/ink/2010/main" type="inkDrawing" rotatedBoundingBox="23795,2623 27500,2455 27535,3223 23830,3392" semanticType="callout" shapeName="Other">
            <msink:sourceLink direction="from" ref="{1EE3133B-D03C-4FB3-B6E1-9E07FB24814E}"/>
            <msink:sourceLink direction="to" ref="{00A1083F-F5D6-4017-861A-0ABEEA5F54C6}"/>
          </msink:context>
        </emma:interpretation>
      </emma:emma>
    </inkml:annotationXML>
    <inkml:trace contextRef="#ctx0" brushRef="#br0">15 851 3 0,'0'0'88'0,"0"0"-4"0,0 0-8 15,0 0-24-15,-10 0 0 0,10 0-4 0,0 0-4 0,-8 0 4 16,8 0-8-16,0 0 0 0,0 0 4 0,0 0-8 0,0 0-4 0,0 0-4 16,0 4 4-16,0-4-4 0,0 0-4 0,0-4 0 0,0 4 0 15,0 0-4-15,0 0 0 0,8-6 0 0,-8 2 0 0,0 4 4 0,10-5 0 16,-10-5 0-16,8 6-4 0,-8-1 4 0,8-5-8 0,2 0 0 0,-2 1 0 16,0-1 0-16,0-4 8 0,10-1-12 0,-10 6 4 0,9-5 0 15,1-1-4-15,-2 1 0 0,2-5 0 0,-2 4 0 0,2-4-4 16,7 0 0-16,1 0 0 0,0 0 4 0,-1 0-8 0,0 0 0 0,10-6 4 15,-9 6 0-15,7-5-4 0,1 5 0 0,0-5 0 0,0 4 0 0,1-3-4 16,-1 4 0-16,0 0 4 0,0-1-4 0,9 1 4 0,-9 1-4 16,-1-2 0-16,11 5 4 0,-2-4 4 0,-8 5-8 0,9-6 0 0,-1 6 8 15,1 0-4-15,-1-6-4 0,1 6 0 0,9 0 0 0,-10 0 4 16,1 4 0-16,-1-5-8 0,1 6 4 0,-1-5 0 0,10 4-4 16,-19 1 4-16,19-1 0 0,-18 5 4 0,9-5-4 0,-1 0 4 0,1 6-4 15,-1-1-4-15,-7 1 4 0,7 4 0 0,2-5 0 0,-3 5 0 0,3 0 0 16,-2-5 0-16,1 5 4 0,-9 0-4 0,8 5 0 0,1-5 0 15,-1 0 0-15,1 5 0 0,-1-1 0 0,2-4 0 0,-2 5 0 16,-9-1-4-16,11 2 4 0,-1-2 0 0,-9 1 0 0,8 0 0 0,-8 0 0 16,1 5 0-16,7-6 0 0,-9 1 0 0,3-1 0 0,-3 6 0 15,1 0 4-15,0-5-4 0,0 5-4 0,1-6 4 0,-1 5 0 0,-8-3 0 16,7 3 4-16,1 1 0 0,-8-1-4 0,8 1 0 0,-8 0 0 16,-1-1 0-16,1 1-4 0,0-1 8 0,-1 1-8 0,1-1 4 0,-10 6 0 15,10-6 0-15,-8 2 0 0,7-3-4 0,-8 2 8 0,0 0 0 16,-1-1-8-16,2 2 4 0,8-3 0 0,-9 2 0 0,0 0 0 0,0-6 4 15,-1 6-20-15,-6-6 20 0,6 7 0 0,2-7-4 0,-2 1 4 0,-7-1 0 16,8 2-4-16,0-2 4 0,-9 1 0 0,10 0-4 0,-10-5 0 16,10 5 4-16,-10-5-4 0,0 4 4 0,1-4 0 0,-1 0-4 15,1 6 8-15,0-6-4 0,-1 0-4 0,-8 0 4 0,8 0 0 0,-8 0 4 16,0 0 0-16,10 0 0 0,-10 0 4 0,0 0 4 0,0 0 4 16,0 4 0-16,0-8 4 0,0 8 0 0,0-4-4 0,0 5 0 0,-10-5-4 15,10 0 0-15,0 0-4 0,0 0-4 0,-8 0 0 0,8 0 0 0,0 0 0 16,0 0 0-16,-8 0-4 0,8 0 0 0,-9 4-4 0,9-4 4 15,-9-4-4-15,9 4 0 0,-8 0-4 0,-1 0 4 0,9 0 0 16,0 0-4-16,-8 0 4 0,8 0 0 0,-8 0 0 0,8 0 0 0,0 0 0 16,-10-5 0-16,10 5 0 0,-8 0 0 0,8-4-4 0,-8-2 0 15,8 6 4-15,0-4-4 0,-8-1 4 0,8 0 0 0,-10 0 0 0,10 1 0 16,-8-2 0-16,8 2-4 0,-8-5 8 0,8 3-8 0,-9 1 4 16,9 1 0-16,-9-1 0 0,1-4 0 0,8 4 0 0,-9-5-4 0,1 5 4 15,8 0 0-15,-8-4-4 0,0 4 4 0,8-4 0 0,-10 4 0 16,2-5 0-16,8 5-4 0,-8-3 0 0,-2 2 4 0,10-3 4 0,-8-1-4 15,0 5 0-15,8-5 0 0,0 6 0 0,-9-1 4 0,9 0-4 16,-8-4 0-16,8 4 0 0,-9 0 0 0,9-1 0 0,0 3 0 16,0-3 0-16,-8 2 4 0,8-1-4 0,0 0 0 0,0 5 4 0,0-5 0 15,0 5-4-15,0-4 4 0,0 4-4 0,0-5 0 0,0 5 0 0,0 0 0 16,0 0-4-16,0 0 0 0,0 0 4 0,0 0 4 0,0 0-4 16,0 0 0-16,0 0 0 0,0 0 0 0,0 0-4 0,0 0 0 0,0 0 4 15,0 0 4-15,0 0-4 0,8 0 0 0,-8 0-4 0,0 0 4 0,9 5 0 16,-9-1 0-16,8-4 0 0,1 5 4 0,-9 0-4 15,8 0 0-15,0-1 0 0,2 2 0 0,-2 3 4 0,-8-4-4 0,8 4 0 16,2 1 0-16,-2-1 0 0,0 1 0 0,0 0 0 0,1 4-16 0,-9-4 20 16,8 4 0-16,1-4 0 0,0 4-4 0,-1 0 0 0,-8-4 0 15,8 4-4-15,2 0 8 0,-10 1 0 0,8 0-4 0,0-6 4 0,-8 5-8 16,8-4 0-16,-8 5 4 0,10-6 0 0,-10 1 0 0,8 0 0 16,-8-1 4-16,8 0-4 0,-8 1 4 0,0-5-8 0,9 4 4 0,-9-3 0 15,0-2 0-15,0 1 0 0,0-1 4 0,0 2-4 0,0-6 0 16,0 4 0-16,0-4 0 0,0 5 4 0,0-5 0 0,0 0-4 0,0 0 4 15,0 0 0-15,0 0 0 0,-9 0-4 0,9 0 0 0,-8 0 0 16,8 0 0-16,-8 0 0 0,8 5 0 0,-10-10 0 0,2 5 4 0,0 0 0 16,0 5 0-16,-2-10 0 0,-6 5-4 0,7 0 0 0,0 0 0 15,-8 0 0-15,9 0-4 0,-8 0 4 0,6 0 0 0,-6 0 4 0,-2 0-4 16,10 0-4-16,-9 0 4 0,0 0 0 0,0 0 0 0,9 0-4 16,-10 0 4-16,10 0 0 0,-10 0-4 0,10 0-8 0,0 0-8 0,-1 0-20 15,0 0-16-15,9 0-16 0,-8 0-36 0,8 0 8 0,0 0-32 0,-9 5-40 16,18-5-84-16,-9-5 48 0,0 5 32 0,8 0 36 0,-8 0 24 15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3:32.7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946E7E9-E066-464F-AFED-B07E59560AD9}" emma:medium="tactile" emma:mode="ink">
          <msink:context xmlns:msink="http://schemas.microsoft.com/ink/2010/main" type="inkDrawing" rotatedBoundingBox="27638,3563 28123,3651 28110,3723 27625,3635" semanticType="callout" shapeName="Other">
            <msink:sourceLink direction="from" ref="{00A1083F-F5D6-4017-861A-0ABEEA5F54C6}"/>
            <msink:sourceLink direction="to" ref="{00A1083F-F5D6-4017-861A-0ABEEA5F54C6}"/>
          </msink:context>
        </emma:interpretation>
      </emma:emma>
    </inkml:annotationXML>
    <inkml:trace contextRef="#ctx0" brushRef="#br0">3843 1033 15 0,'-9'4'128'0,"0"2"-12"0,1-2-20 0,0 1-28 0,8 0 0 0,-10 0 0 15,10 0 8-15,0-5 0 0,0 0 4 0,0 4 0 0,10 1-8 16,-10-5 0-16,8 0-4 0,0 0-4 0,10 0-8 0,-10 0 0 15,9 0-12-15,0 0-8 0,0 5-4 0,9-5-8 0,-9 0-4 0,0 0-4 16,8 0 0-16,1 0-4 0,-8 0-4 0,6 0-4 0,-6 0-4 16,-1 4-8-16,9-4-8 0,-10 5-12 0,2 0-4 0,-2 0-12 0,2 0-8 15,-10-1-20-15,9 0-16 0,-9 7-20 0,1-7-12 0,0 6-16 0,-1 0-56 16,0-5 8-16,2 9 36 0,-2-5 24 0,0 1 20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4:17.8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70D195E-B901-4D61-8B86-05A644537045}" emma:medium="tactile" emma:mode="ink">
          <msink:context xmlns:msink="http://schemas.microsoft.com/ink/2010/main" type="writingRegion" rotatedBoundingBox="5045,5790 5638,7693 4575,8024 3982,6121"/>
        </emma:interpretation>
      </emma:emma>
    </inkml:annotationXML>
    <inkml:traceGroup>
      <inkml:annotationXML>
        <emma:emma xmlns:emma="http://www.w3.org/2003/04/emma" version="1.0">
          <emma:interpretation id="{1C304D61-AB38-48A0-A624-53A664E2C283}" emma:medium="tactile" emma:mode="ink">
            <msink:context xmlns:msink="http://schemas.microsoft.com/ink/2010/main" type="paragraph" rotatedBoundingBox="5091,5938 5638,7693 5261,7811 4714,60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55B760-6D4F-4246-A1E6-AC24AC75FDD2}" emma:medium="tactile" emma:mode="ink">
              <msink:context xmlns:msink="http://schemas.microsoft.com/ink/2010/main" type="line" rotatedBoundingBox="5091,5938 5638,7693 5261,7811 4714,6055"/>
            </emma:interpretation>
          </emma:emma>
        </inkml:annotationXML>
        <inkml:traceGroup>
          <inkml:annotationXML>
            <emma:emma xmlns:emma="http://www.w3.org/2003/04/emma" version="1.0">
              <emma:interpretation id="{45BA6F06-C13B-44BF-95F5-A7AA4AF86D85}" emma:medium="tactile" emma:mode="ink">
                <msink:context xmlns:msink="http://schemas.microsoft.com/ink/2010/main" type="inkWord" rotatedBoundingBox="4892,6000 4975,6268 4920,6286 4836,6017"/>
              </emma:interpretation>
            </emma:emma>
          </inkml:annotationXML>
          <inkml:trace contextRef="#ctx0" brushRef="#br0">1926 571 15 0,'0'0'92'0,"0"0"-4"0,0 0-8 0,10 0-20 0,-10 0-8 15,0 0 0-15,0 0-4 0,8 0 4 0,-8 0 0 0,0 4 0 0,8-4-8 16,-8 0 4-16,0 4 4 0,8 3-4 0,2-7 8 0,-10 4-8 15,8 0-4-15,-8 6-8 0,0-5 4 0,8 5-8 0,-8-1 4 0,0 1-4 16,9 0-8-16,-9 3-4 0,0-3-4 0,0-1 0 0,0 7-4 16,0-3-4-16,0-3-4 0,9 5 0 0,-9-1-12 0,-9-5 0 0,9 6-12 15,0-4-24-15,0-2-24 0,0 0-28 0,0 1-20 0,0-1-80 16,0-4-12-16,0 4 44 0,0-3 32 0,0-2 20 0,0-4 24 0</inkml:trace>
        </inkml:traceGroup>
        <inkml:traceGroup>
          <inkml:annotationXML>
            <emma:emma xmlns:emma="http://www.w3.org/2003/04/emma" version="1.0">
              <emma:interpretation id="{D4D7FADD-08F4-40FD-B398-FD8259FE3A90}" emma:medium="tactile" emma:mode="ink">
                <msink:context xmlns:msink="http://schemas.microsoft.com/ink/2010/main" type="inkWord" rotatedBoundingBox="5163,6426 5295,6849 5050,6926 4918,6502"/>
              </emma:interpretation>
            </emma:emma>
          </inkml:annotationXML>
          <inkml:trace contextRef="#ctx0" brushRef="#br0" timeOffset="979.9918">1995 1060 3 0,'0'0'96'0,"0"5"-12"0,0-5-4 0,0 0-24 15,9 5-8-15,-9-5 4 0,0 0-8 0,0 0 4 0,8 5-4 0,-8-5 0 16,9 0-4-16,-1 0-4 0,-8 0-4 0,8 0-8 0,1 0 0 0,0 0-4 15,-1 0 0-15,0 0-4 0,10 0-4 0,-10 6-4 0,1-12 0 16,8 6 0-16,-9 0-4 0,9 6 0 0,-9-6-8 0,10 0 0 16,-10 0-12-16,10 0-12 0,-10 4-20 0,9-4-16 0,-8 4-36 0,-1 1-68 15,9 0 16-15,-9 0 32 0,2-1 16 0</inkml:trace>
          <inkml:trace contextRef="#ctx0" brushRef="#br0" timeOffset="583.4381">2055 1239 47 0,'0'-6'88'0,"0"2"-4"0,0-1-12 15,0 0-28-15,0 0-4 0,0 1 0 0,0 4-4 0,0 0-4 0,0-6 0 16,0 6 0-16,0 0 0 0,0 0 4 0,0 0-4 0,0 0 4 16,0 6-4-16,0-6-4 0,8 4 4 0,-8 1-12 0,0 5 4 0,0-6-4 15,8 6-4-15,-8-1 0 0,10-3-4 0,-10 3-4 0,0 1 0 16,8 0 0-16,-8 4-4 0,8-5-4 0,-8 1-4 0,0 5 4 0,9-6-4 15,-9 1-4-15,9-1-8 0,-9-4-4 0,8 4-12 0,-8 1-20 16,0-5-8-16,8 0-4 0,-8 0-32 0,0-1-40 0,0 1-16 16,0-5 32-16,9 0 24 0</inkml:trace>
          <inkml:trace contextRef="#ctx0" brushRef="#br0" timeOffset="769.94">2208 1233 59 0,'0'-4'92'0,"0"4"-8"15,0 0-8-15,0 4-24 0,8-4-4 0,-8 6-4 0,0-6 0 0,0 4-4 16,0 1-4-16,0-1 0 0,9 2-4 0,-9 3-8 0,0-4 0 16,9 4-4-16,-9 1-4 0,0 0 0 0,8-1 0 0,-8 1-4 0,0 5-4 15,0-6 0-15,9 1-4 0,-9-1-4 0,0 5 4 0,0-4-8 0,0 0 4 16,0-1-8-16,0-4 4 0,0 5-12 0,0 0-12 0,0-6-16 16,0 1-12-16,0 0-8 0,0-5-48 0,0 0-36 0,0 0 20 15,-9 0 24-15</inkml:trace>
        </inkml:traceGroup>
        <inkml:traceGroup>
          <inkml:annotationXML>
            <emma:emma xmlns:emma="http://www.w3.org/2003/04/emma" version="1.0">
              <emma:interpretation id="{42282CDD-0C85-4165-AA5D-0671A006B0F0}" emma:medium="tactile" emma:mode="ink">
                <msink:context xmlns:msink="http://schemas.microsoft.com/ink/2010/main" type="inkWord" rotatedBoundingBox="5339,7142 5363,7218 5101,7299 5078,7223"/>
              </emma:interpretation>
              <emma:one-of disjunction-type="recognition" id="oneOf0">
                <emma:interpretation id="interp0" emma:lang="" emma:confidence="0">
                  <emma:literal>~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☹</emma:literal>
                </emma:interpretation>
              </emma:one-of>
            </emma:emma>
          </inkml:annotationXML>
          <inkml:trace contextRef="#ctx0" brushRef="#br0" timeOffset="1219.8786">2156 1781 47 0,'0'5'104'0,"0"-5"-12"0,0 5 0 16,0-5-24-16,10 0 0 0,-10 0 0 0,0 0 0 0,8 0-8 15,-8 0 0-15,8 0 4 0,-8 0-4 0,10 0-8 0,-2 0 0 0,0 0-4 16,0-5-12-16,1 5 0 0,8 0-12 0,-8-5 0 0,-1 5-4 15,10 0 0-15,-10-5-4 0,0 5-8 0,10-5-4 0,-10 5-4 16,9-4-4-16,-8 4-12 0,8 0-24 0,-9 0-28 0,0 0-28 0,10 0-20 16,-10 0-64-16,0 4-24 0,2-4 48 0,-2 0 24 0,0 5 20 0</inkml:trace>
        </inkml:traceGroup>
        <inkml:traceGroup>
          <inkml:annotationXML>
            <emma:emma xmlns:emma="http://www.w3.org/2003/04/emma" version="1.0">
              <emma:interpretation id="{2001AD2B-8E02-42C7-8A58-58CCBA3796EE}" emma:medium="tactile" emma:mode="ink">
                <msink:context xmlns:msink="http://schemas.microsoft.com/ink/2010/main" type="inkWord" rotatedBoundingBox="5549,7409 5638,7693 5293,7801 5204,7516"/>
              </emma:interpretation>
            </emma:emma>
          </inkml:annotationXML>
          <inkml:trace contextRef="#ctx0" brushRef="#br0" timeOffset="1663.6924">2293 2118 51 0,'0'0'96'0,"0"0"-16"0,0 0-8 0,0-6-20 16,0 2 0-16,0 4-4 0,8-5 4 0,-8 5-8 0,0-4 4 0,10-1 0 16,-10 0-4-16,8 0 0 0,-8 0-4 0,8-5-4 0,1 5 0 15,0 1-12-15,-1-1 0 0,1 0 0 0,-1 5-4 0,0-5 0 0,2 1-4 16,-2 4-4-16,0-5 0 0,0 5 0 0,2 0 0 0,-2 0-4 16,0 0 4-16,1 5-4 0,-1-1 0 0,-8 1 0 0,9 0 0 15,-9 0 0-15,0 4 0 0,0 1 0 0,0 0-8 0,0 0 4 0,0-1 0 16,0 1 4-16,-9 4-4 0,9 1 0 0,-8-6 0 0,8 5-4 0,-9-4 4 15,1 4 0-15,8-4 0 0,-8 0-4 0,8 4 0 0,-10-5 4 16,10-4-8-16,-8 5 4 0,8 0 0 0,0-7 4 0,0 3 0 0,0 4 0 16,0-6 0-16,0 2 0 0,0-2 4 0,0-4 0 0,8 5-4 15,-8-1 4-15,10 2-4 0,-2-6 0 0,-8 0-4 0,8 0 4 16,1 4 0-16,-1-4-4 0,1 0 4 0,0 0-4 0,7 0 0 0,-8 0 4 16,10-4-4-16,-10 4 0 0,10-6-12 0,-1 2-4 0,0-5-24 0,-9 3-20 15,9-3-32-15,1-2-20 0,-2-2-56 0,2-2-36 0,-10 1 36 16,9-1 32-16,0-4 24 0</inkml:trace>
        </inkml:traceGroup>
      </inkml:traceGroup>
    </inkml:traceGroup>
    <inkml:traceGroup>
      <inkml:annotationXML>
        <emma:emma xmlns:emma="http://www.w3.org/2003/04/emma" version="1.0">
          <emma:interpretation id="{A5771B9D-564E-4CB4-BBD3-622841A54A75}" emma:medium="tactile" emma:mode="ink">
            <msink:context xmlns:msink="http://schemas.microsoft.com/ink/2010/main" type="paragraph" rotatedBoundingBox="4456,5990 4783,7595 4450,7663 4122,60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EDEE49-BA10-4050-929A-26A85106A9C1}" emma:medium="tactile" emma:mode="ink">
              <msink:context xmlns:msink="http://schemas.microsoft.com/ink/2010/main" type="line" rotatedBoundingBox="4456,5990 4783,7595 4450,7663 4122,6058"/>
            </emma:interpretation>
          </emma:emma>
        </inkml:annotationXML>
        <inkml:traceGroup>
          <inkml:annotationXML>
            <emma:emma xmlns:emma="http://www.w3.org/2003/04/emma" version="1.0">
              <emma:interpretation id="{449A1115-E08A-4E72-AE34-BA5A65F6ECAA}" emma:medium="tactile" emma:mode="ink">
                <msink:context xmlns:msink="http://schemas.microsoft.com/ink/2010/main" type="inkWord" rotatedBoundingBox="4334,6015 4374,6211 4298,6227 4258,603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25040.0841">1364 604 27 0,'0'0'84'16,"0"0"-16"-16,0 0-8 0,0 0-24 0,0-5-4 16,0 5 0-16,0 0-4 0,0 0 4 0,0-5-4 0,0 5 0 0,0 0-4 15,0 0 0-15,0 0 0 0,0 0-4 0,0 0 0 0,0 0 0 0,0 0 0 16,0 0 0-16,0 0-4 0,0 0 4 0,0 0 0 0,0 0 4 15,0 0 4-15,0 0 4 0,0 0 0 0,0 0 0 0,0 5-4 0,0-5-4 16,0 5-4-16,0 0-4 0,0-5 0 0,0 10 0 0,0-6-4 0,9 1-4 16,-9 1 4-16,0-2-8 0,0 6 4 0,0-6 0 0,0 5-8 15,0-3 8-15,8 3-8 0,-8-5 8 0,0 6-8 0,0-4 4 16,0 2-4-16,0-3 0 0,0 1 4 0,0-2 0 0,0 1 0 0,0 0-4 16,0 0 0-16,0-5 0 0,0 4 4 0,0-4-4 0,0 6 4 15,0-6-4-15,0 0 0 0,0 0 4 0,0 0-4 0,0 0 0 0,0 4 4 16,0-8-8-16,0 4 4 0,0 0 4 0,0 0-4 0,0 0 0 0,0-6 0 15,0 6 4-15,0-4 0 0,0 4 0 0,0-5 0 0,0 0 0 16,0 0-4-16,0 1 0 0,0-7 4 0,0 7-4 0,0-6 0 16,0 6-4-16,0-6 8 0,0 5-4 0,0-5 4 0,0 1 0 0,0 5-4 15,0-6 4-15,0 6-4 0,0-7 4 0,0 7 0 0,0-6-4 16,0 5 0-16,0 0 4 0,0 0 0 0,0 1 0 0,0 4 0 0,0-4 0 16,0 4-4-16,0 0 0 0,0 0 0 0,0-7 0 0,0 7 0 15,0 7 4-15,0-7 0 0,0 4 0 0,8 0-4 0,-8 1-4 0,0 0 8 16,0 0-4-16,10-1 0 0,-10 6 4 0,8-5-4 0,-8 5 4 15,0 0-4-15,8-6 4 0,-8 5-12 0,0 6 8 0,0-11 0 0,0 6 0 16,0 0 4-16,0-1 0 0,0 1-4 0,0-5-4 0,0 0 4 16,0 4 0-16,0-3 0 0,0-2 0 0,0 1 0 0,0-1 4 15,0-4-4-15,0 6-4 0,0-6 4 0,0 0 0 0,0 4 0 0,0-4 0 16,0 0 4-16,0 0-4 0,0-4 0 0,0 4-4 0,0-6 4 0,0-3 4 16,0 5-8-16,0-2 8 0,0-3-4 0,0 4 4 0,0-4-8 15,0-2 0-15,0 7 4 0,0-6 0 0,0-4 0 0,0 5 0 0,0 0 4 16,0-1-4-16,0 0 0 0,0 6 0 0,0-7 0 0,0 7 4 15,0-2 0-15,0 2-4 0,0 4 0 0,0-5 0 0,0 5 4 16,0-5 0-16,0 5 0 0,0 0 0 0,0 0 0 0,0 0 4 0,0 0-4 16,0 5-4-16,0-5 0 0,0 5 0 0,0-5 0 0,0 4 0 0,0 2 4 15,0-2-4-15,0 7 0 0,0-7 0 0,0 0 0 0,0 6 8 16,0-4-12-16,0 3 4 0,0 0 0 0,0-5 4 0,0 6-12 0,0-4-4 16,0 2 0-16,0 3-16 0,0-7-8 0,0 1-16 0,0 5-16 15,0-6-12-15,0 2-12 0,0 3-32 0,0-5-60 0,0 2 24 16,0-2 28-16,0 1 24 0,0 0 20 0</inkml:trace>
          <inkml:trace contextRef="#ctx0" brushRef="#br2" timeOffset="51470.1905">1364 658 51 0,'0'0'72'0,"0"0"-8"0,0 0-4 0,0 0-28 16,0 0-16-16,0 0 0 0,0 0 0 0,0 0 0 0,0 0-4 0,0 0 0 16,0 0-4-16,9 0 4 0,-9 0-8 0,0 0 0 0,8 0 0 0,-8 0 0 15,0 0-4-15,8 0 8 0,-8 0-4 0,0 0-4 16,10 0 0-16,-10 0 0 0,8 0 4 0,-8 0 4 0,0 0-4 0,0 3 4 15,0-3 0-15,0 0-4 0,0 6 0 0,0-6 4 0,0 4 0 0,0 1 0 16,0-5 0-16,-8 4 0 0,8 2 0 0,0-6 0 0,-10 4 0 16,10-4 0-16,-8 6 0 0,8-6 4 0,0 4-8 0,-8-4 4 0,8 0-4 15,0 0 0-15,-9 0 0 0,9 0 0 0,0 0 0 0,0 0 0 0,0-4 0 16,0 4 4-16,-9 0-8 0,9-6 4 0,0 6 0 0,0 0-4 16,0 0 0-16,0-4-4 0,0 4 4 0,0-6 0 0,0 6 0 15,0-4 4-15,0 4-4 0,0-5 0 0,0 5 0 0,0 0 0 0,0-4 0 16,0 4 0-16,9-6 4 0,-9 6-4 0,0 0 4 0,0 0-4 15,0 0-4-15,9 0 4 0,-9 0 0 0,0 0 0 0,0-3-4 16,8 3 4-16,-8 0-4 0,0 0-4 0,0 3-8 0,0-3-12 0,0 0-8 16,0 0-24-16,0 0-56 0,8 0-12 0,-8 6 16 0,0-6 24 0</inkml:trace>
        </inkml:traceGroup>
        <inkml:traceGroup>
          <inkml:annotationXML>
            <emma:emma xmlns:emma="http://www.w3.org/2003/04/emma" version="1.0">
              <emma:interpretation id="{43C1C704-1A80-415F-9443-30171F906786}" emma:medium="tactile" emma:mode="ink">
                <msink:context xmlns:msink="http://schemas.microsoft.com/ink/2010/main" type="inkWord" rotatedBoundingBox="4535,6377 4608,6736 4369,6785 4296,642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25891.4716">1373 984 63 0,'0'0'92'0,"0"0"-8"15,0 0-8-15,0 4-24 0,0-4 0 0,0 0-4 0,0 0 0 16,0 0 4-16,0 0 0 0,0 5 0 0,0-10-4 0,8 5 0 15,-8 5 0-15,0-5 4 0,8 0 0 0,-8 0-4 0,10 0-8 0,-2 0 0 16,-8 0-8-16,8 0-4 0,0 0-4 0,2 0-4 0,-2 0-4 0,0 0 0 16,1 0-4-16,-1 0 0 0,10 0-4 0,-10 0 0 0,0 0 0 15,0 0-4-15,2 0-4 0,6 0 0 0,-6 5-8 0,-2-5-8 0,0 0-12 16,1 0-24-16,-1 4-16 0,0 2-20 0,1-6-12 0,0 4-32 16,-1-4-52-16,-8 5 0 0,8 0 36 0,2-1 32 0,-10 2 20 15</inkml:trace>
          <inkml:trace contextRef="#ctx0" brushRef="#br1" timeOffset="25381.8002">1449 1147 39 0,'0'-5'100'0,"0"0"-4"0,0 1-8 0,0-2-28 16,0 2-4-16,0 4 0 0,0 0 0 0,0 0-4 0,0 0-4 15,0 0 0-15,0 0-4 0,0 4 0 0,0 2 0 0,0-6-4 16,0 4-8-16,0 1 0 0,0 5 4 0,0-6-8 0,9 6-8 0,-9-5 0 15,0 5-4-15,0-6 0 0,0 6-4 0,0-1-4 0,8-3 0 16,-8 3-4-16,0 1 0 0,0 0 4 0,9-1-4 0,-9-5 0 16,0 6 0-16,0-5-4 0,9 5 0 0,-9 0 0 0,0-6-4 0,0 1-4 0,0 0-4 15,8 0-4-15,-8-1-16 0,0 1-8 0,0-5-16 0,0 0-8 16,0 5-8-16,0-5-8 0,0 0-28 0,0 0-44 0,0 0-8 16,0 0 20-16,0 0 32 0</inkml:trace>
          <inkml:trace contextRef="#ctx0" brushRef="#br1" timeOffset="25629.1721">1518 1137 7 0,'0'0'96'0,"0"-4"-12"0,0 4-12 0,0-6-24 16,0 6-4-16,0 0-4 0,8 0 0 0,-8 0-4 0,0 0 0 15,0 0 0-15,8 0 0 0,-8 6-4 0,0-6 0 0,10 4 4 0,-10-4 0 16,0 5-4-16,0 0 0 0,8 0-4 0,-8-1-8 0,8 2 0 0,-8 3-4 15,0 1 0-15,0-6 0 0,0 6-8 0,0-1 0 0,0 1 0 16,0 0-8-16,0-1 4 0,0 1 0 0,0-1 0 0,0 1-8 0,0-5 0 16,0 5 4-16,0 0-4 0,0-6-4 0,0 6-8 0,0-5 0 15,0-1-12-15,0 1-4 0,0-5-12 0,0 0-8 0,0 5-12 16,0-5 12-16,0 0-8 0,0 0-28 0,0 0-28 0,0-5-8 0,0 5 8 16,0-5 24-16</inkml:trace>
        </inkml:traceGroup>
        <inkml:traceGroup>
          <inkml:annotationXML>
            <emma:emma xmlns:emma="http://www.w3.org/2003/04/emma" version="1.0">
              <emma:interpretation id="{53F9C342-FDC3-4635-A3FE-E888D5409A1D}" emma:medium="tactile" emma:mode="ink">
                <msink:context xmlns:msink="http://schemas.microsoft.com/ink/2010/main" type="inkWord" rotatedBoundingBox="4501,6909 4502,6915 4470,6922 4469,6916"/>
              </emma:interpretation>
              <emma:one-of disjunction-type="recognition" id="oneOf3">
                <emma:interpretation id="interp7" emma:lang="" emma:confidence="0">
                  <emma:literal>{</emma:literal>
                </emma:interpretation>
                <emma:interpretation id="interp8" emma:lang="" emma:confidence="0">
                  <emma:literal>'</emma:literal>
                </emma:interpretation>
                <emma:interpretation id="interp9" emma:lang="" emma:confidence="0">
                  <emma:literal>,</emma:literal>
                </emma:interpretation>
                <emma:interpretation id="interp10" emma:lang="" emma:confidence="0">
                  <emma:literal>I</emma:literal>
                </emma:interpretation>
                <emma:interpretation id="interp11" emma:lang="" emma:confidence="0">
                  <emma:literal>Ś</emma:literal>
                </emma:interpretation>
              </emma:one-of>
            </emma:emma>
          </inkml:annotationXML>
          <inkml:trace contextRef="#ctx0" brushRef="#br2" timeOffset="74711.4061">1569 1474 27 0,'8'0'64'0,"-8"0"-8"0,0 0-12 15,0 0-20-15,0 0 0 0,0 0-8 0,0 0-4 0,0-5-4 16,0 5-4-16,0 0 0 0,0 5 0 0,0-5 0 0,0 0 0 0,-8 0-4 15,8 0 4-15,0 0-4 0,0 0 0 0,0 0 0 0,-9 0 0 0,9 0 4 16,0 0 0-16,-8 0-8 0,8 0-16 0,-8 0-24 0,8 0-24 16,0 0-24-16</inkml:trace>
        </inkml:traceGroup>
        <inkml:traceGroup>
          <inkml:annotationXML>
            <emma:emma xmlns:emma="http://www.w3.org/2003/04/emma" version="1.0">
              <emma:interpretation id="{1C6221ED-9714-4F1A-B759-8F97DBBE7270}" emma:medium="tactile" emma:mode="ink">
                <msink:context xmlns:msink="http://schemas.microsoft.com/ink/2010/main" type="inkWord" rotatedBoundingBox="4609,6926 4614,6950 4391,6995 4386,6972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26154.2869">1466 1550 59 0,'0'0'108'15,"0"-4"-12"-15,0 4-12 0,0 0-24 0,0 0-4 0,0 4-4 0,0-4 0 16,0 0 0-16,0 0 0 0,9 0-4 0,-9 0-4 0,0 0 0 16,9 0 0-16,-9-4-4 0,8 4-4 0,0 0 0 0,0-5-4 0,2 5-4 15,-2-5-4-15,0 0-8 0,2 1 0 0,6 4-8 0,-7-6 0 16,7 2-8-16,-7-1 8 0,0 0-8 0,7 0-4 0,-6 1-20 0,-2 4-8 16,0-5-20-16,1 5-20 0,0 0-28 0,-1 0-40 0,-8 0-44 15,8 5 20-15,-8-1 32 0,9-4 28 0,-9 5 12 0</inkml:trace>
        </inkml:traceGroup>
        <inkml:traceGroup>
          <inkml:annotationXML>
            <emma:emma xmlns:emma="http://www.w3.org/2003/04/emma" version="1.0">
              <emma:interpretation id="{2072C2C2-AD1B-4E11-98C3-975B02D652DE}" emma:medium="tactile" emma:mode="ink">
                <msink:context xmlns:msink="http://schemas.microsoft.com/ink/2010/main" type="inkWord" rotatedBoundingBox="4677,7202 4758,7600 4450,7663 4368,7265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1" timeOffset="27018.7505">1552 1925 67 0,'-8'-4'100'0,"8"4"-8"0,-10 0-4 0,10-5-28 15,0 5-4-15,0-5 4 0,-8 5-4 0,8-5-4 0,0 0 8 16,0 1-4-16,0-1-4 0,0 0 4 0,0-5-4 0,8 5-12 0,-8-4 0 16,10-1 0-16,-10 5-8 0,8-4-4 0,0-1-4 0,1 0 4 15,-9 6-4-15,8-1 0 0,9 0-8 0,-8 0 0 0,-1 1-4 16,0-1 4-16,2 0-8 0,-2 5 4 0,0 0-4 0,10 5 0 0,-10-5-4 16,0 5 0-16,-8-1-4 0,9 1 4 0,-1 0 0 0,1 4 0 0,-9 1-4 15,0-5 4-15,9 5-4 0,-9-1 0 0,0 1 0 0,0 4 0 16,0-4 4-16,0 0-4 0,-9-1 0 0,9 1 0 0,-9-1 0 0,9 1 0 15,0-1 0-15,-8-4 0 0,-1 5 8 0,9-5-8 0,0-2 0 16,-8 3 0-16,8-1 0 0,-8-5 0 0,8 5 0 0,0-5 4 16,-9 0-4-16,9 0 0 0,0 0 0 0,0 5-4 0,0-10 4 0,0 5 0 15,0 0 4-15,0 0-8 0,0-5 4 0,0 5 0 0,0 0 0 0,0-5 0 16,0 5 4-16,0 0-8 0,0-6 4 0,9 6 4 0,-9-3-4 16,0 3 0-16,0-5 0 0,8 5-4 0,-8 0 4 0,8-5 0 0,-8 5 0 15,9 0 0-15,-9 0 0 0,8 0 0 0,1 0-4 0,-9 0 8 16,9 0-8-16,-1 0 4 0,-8 5 4 0,8-5 0 0,2 0-4 0,-2 5-4 15,-8-2 4-15,8-3 0 0,-8 6-16 0,9-1 20 0,0 0 0 16,-1 5 0-16,-8-6 0 0,8 6-4 0,-8-5 0 0,9 5 0 0,-9-1 0 16,8-4 0-16,-8 4 4 0,0 1 0 0,0-5 0 0,8 4 0 15,-8 1 0-15,0 0 4 0,0-5 0 0,0 4 0 0,0-4 8 16,-8 5 0-16,8-6 0 0,0 6 0 0,-8-5 8 0,8-2-4 0,-9 8 0 16,1-6 4-16,8-1 0 0,-8 2 0 0,-1-6 0 0,0 4 0 0,1 1 0 15,0-5 4-15,-2 5 0 0,2-5-4 0,0 0 0 0,-10 0-4 16,10 0-4-16,-1 0 0 0,1 5 0 0,-9-5 0 0,8 0-4 0,1 0 4 15,0-5-4-15,-2 5-12 0,2 0 4 0,0-5 0 0,-1 5 0 16,0 0 0-16,1-5-4 0,0 1 4 0,8 4-8 0,-9-6 0 16,1 2-12-16,8-1-12 0,-8 5-16 0,8-11-20 0,-10 8-20 0,10-2-24 15,-8 0-36-15,8 0-32 0,-8 1-56 0,8-2-24 0,-10 2 48 0,10-1 36 16,-8 1 32-16,8-1 28 0</inkml:trace>
        </inkml:traceGroup>
      </inkml:traceGroup>
    </inkml:traceGroup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3:28.0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4A8D4B5-F6D0-4A0E-B7E2-C2E9D44F2072}" emma:medium="tactile" emma:mode="ink">
          <msink:context xmlns:msink="http://schemas.microsoft.com/ink/2010/main" type="writingRegion" rotatedBoundingBox="24469,3808 30562,3928 30545,4818 24451,4698"/>
        </emma:interpretation>
      </emma:emma>
    </inkml:annotationXML>
    <inkml:traceGroup>
      <inkml:annotationXML>
        <emma:emma xmlns:emma="http://www.w3.org/2003/04/emma" version="1.0">
          <emma:interpretation id="{55D61B63-1272-4553-8132-AFE840A2585A}" emma:medium="tactile" emma:mode="ink">
            <msink:context xmlns:msink="http://schemas.microsoft.com/ink/2010/main" type="paragraph" rotatedBoundingBox="24469,3808 30562,3928 30545,4818 24451,4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4485C3-ACE7-4DFE-8FC5-9596330F69B2}" emma:medium="tactile" emma:mode="ink">
              <msink:context xmlns:msink="http://schemas.microsoft.com/ink/2010/main" type="line" rotatedBoundingBox="24469,3808 30562,3928 30545,4818 24451,4698"/>
            </emma:interpretation>
          </emma:emma>
        </inkml:annotationXML>
        <inkml:traceGroup>
          <inkml:annotationXML>
            <emma:emma xmlns:emma="http://www.w3.org/2003/04/emma" version="1.0">
              <emma:interpretation id="{42EC0D97-478E-4514-BBE9-5113281A828B}" emma:medium="tactile" emma:mode="ink">
                <msink:context xmlns:msink="http://schemas.microsoft.com/ink/2010/main" type="inkWord" rotatedBoundingBox="24458,4354 24948,4364 24941,4708 24451,4698"/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: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☺</emma:literal>
                </emma:interpretation>
                <emma:interpretation id="interp4" emma:lang="" emma:confidence="0">
                  <emma:literal>☹</emma:literal>
                </emma:interpretation>
              </emma:one-of>
            </emma:emma>
          </inkml:annotationXML>
          <inkml:trace contextRef="#ctx0" brushRef="#br0">2788 376 107 0,'-8'15'148'0,"8"-11"-12"0,8 5-4 16,-8 1-20-16,0-5 4 0,9 5 4 0,-9-6 4 0,8 2-4 0,1-2 4 15,0 1-4-15,-1-1-8 0,0 2-8 0,0-6-4 16,10 0-8-16,0 0-8 0,-2 4-8 0,1-8-12 0,0 4-12 0,0 0-48 16,9-6-4-16,-9 6 0 0,0-4 0 0,8-1 0 0,-7 1 0 0,8-2 0 15,-10 6 0-15,2-4 0 0,-2 4 0 0,1-5 0 0,1 5 0 16,-10-5 0-16,8 5 0 0,-6 0-28 0,-2 0-92 0,-8 0-28 0,8 0-40 15,-8 0-32-15,0 0-84 0,0 5 28 0,-8-5 52 0,0 0 44 0,8 0 32 16,-10 5 28-16</inkml:trace>
          <inkml:trace contextRef="#ctx0" brushRef="#br0" timeOffset="-219.4171">2839 117 111 0,'0'5'136'0,"0"-5"-8"0,0 5-12 0,0-5-16 15,0 4 0-15,0-4 0 0,8 0-4 0,-8 6 4 0,0-2 0 16,10-4-4-16,-10 0 4 0,8 0-4 0,-8 0-4 0,8 0-8 16,10 0-4-16,-10 0 0 0,1 0-8 0,7 0-4 0,-7 0-4 0,8 0-8 15,-9 0-8-15,10 0-24 0,-1 0-24 0,0 0 0 0,0 0 0 0,0 0 0 16,8 0 0-16,-7 0 0 0,-2 0 0 0,10 0 0 0,-9 0 0 15,1 0 0-15,-2 0 0 0,2 0 0 0,-2 0 0 0,-7 0 0 0,8 0 0 16,-8-4 0-16,-1 4-40 0,0 0-64 0,-8 0-24 0,10 0-28 16,-10 0-28-16,0 0-24 0,-10 4-68 0,10-4 16 0,-8 0 52 15,-9 0 36-15,9 5 40 0,-10-5 20 0</inkml:trace>
        </inkml:traceGroup>
        <inkml:traceGroup>
          <inkml:annotationXML>
            <emma:emma xmlns:emma="http://www.w3.org/2003/04/emma" version="1.0">
              <emma:interpretation id="{9C057AEC-9F8A-4F77-BBD0-35031CEB749E}" emma:medium="tactile" emma:mode="ink">
                <msink:context xmlns:msink="http://schemas.microsoft.com/ink/2010/main" type="inkWord" rotatedBoundingBox="25636,4022 26739,3865 26833,4528 25731,4684">
                  <msink:destinationLink direction="with" ref="{147DC772-A20B-4CEA-B853-75BEE9BA8084}"/>
                </msink:context>
              </emma:interpretation>
              <emma:one-of disjunction-type="recognition" id="oneOf1">
                <emma:interpretation id="interp5" emma:lang="" emma:confidence="0">
                  <emma:literal>24-Et</emma:literal>
                </emma:interpretation>
                <emma:interpretation id="interp6" emma:lang="" emma:confidence="0">
                  <emma:literal>214-Et</emma:literal>
                </emma:interpretation>
                <emma:interpretation id="interp7" emma:lang="" emma:confidence="0">
                  <emma:literal>244-Et</emma:literal>
                </emma:interpretation>
                <emma:interpretation id="interp8" emma:lang="" emma:confidence="0">
                  <emma:literal>254-Et</emma:literal>
                </emma:interpretation>
                <emma:interpretation id="interp9" emma:lang="" emma:confidence="0">
                  <emma:literal>z-Et</emma:literal>
                </emma:interpretation>
              </emma:one-of>
            </emma:emma>
          </inkml:annotationXML>
          <inkml:trace contextRef="#ctx0" brushRef="#br0" timeOffset="3046.1198">4084 55 15 0,'-8'0'100'0,"8"0"-8"15,-8 0 0-15,-2 0-32 0,2-5 0 0,8 5-8 0,-8-5 4 16,8 1 0-16,-9-7-4 0,0 7 0 0,9-6 0 0,0 0 0 0,0 1 0 15,-8-4 0-15,8-3-8 0,0 6-4 0,8-3 0 0,-8-2-4 0,9 5 0 16,-9-5 0-16,9 2-4 0,-9-2 4 0,8 6-4 0,0-6 0 16,2 1 0-16,-2 4 0 0,0-4-4 0,0 4 0 0,2 1-4 15,6 0 4-15,-7 2-4 0,-1-1 0 0,1 3-4 0,0 0-4 0,7 1 0 16,-8-1 0-16,2 5-4 0,6 0-4 0,-6 0 0 0,-2 0 0 16,0 5 0-16,1-1 0 0,8 1-4 0,-9 5 0 0,1 0 0 0,-1-1 0 15,-8 5-4-15,8-4 4 0,2 9 0 0,-10-5 0 0,0 1 0 0,0 9 0 16,0-5-4-16,-10 0 0 0,2 5 0 0,0 0 0 0,-1 0 4 15,1 0-4-15,-9 0 0 0,0 0 0 0,9 0 0 0,-10 5 0 16,0-10-4-16,2 5 8 0,-1 0-4 0,0-5 0 0,0 0 0 0,9 0 0 16,-10-4 0-16,10 0 0 0,0-6-4 0,-2 0 4 0,2 1-4 15,8-1 4-15,-8-4-4 0,8 0 4 0,0-5 0 0,0 5 0 16,0-5 0-16,8 0 0 0,-8 0 0 0,8-5 0 0,2 5-4 0,-10-5 4 0,8 5 4 16,8-5-4-16,-6 1 0 0,-2 4 4 0,0-5-4 0,9 5 4 15,-8-4 0-15,8 4 0 0,-9-6 4 0,10 6 0 0,-2-4-4 16,2 4 0-16,-1 0 0 0,-9 0 4 0,9 4-4 0,0-4 0 0,1 0 0 15,-2 0 0-15,2 6 0 0,-2-6 0 0,1 4 0 0,1 1-8 0,-2-5 4 16,-6 0 0-16,6 0-8 0,2 0-12 0,-2 4-12 0,-7-4-8 16,8 0-16-16,0 0-12 0,-9 0-16 0,10 0-20 0,-10 0-8 0,0 0-12 15,10-4 0-15,-10-1-36 0,1 1-40 0,-1-2 16 0,0 2 40 16,2-6 24-16,-10 6 24 0</inkml:trace>
          <inkml:trace contextRef="#ctx0" brushRef="#br0" timeOffset="3764.6652">4655-305 87 0,'-8'0'104'0,"8"0"-8"15,-8 5-8-15,8-5-28 0,0 0-8 0,0 0 0 0,0 0 4 0,0 5 0 0,-10-5-4 16,20 0 4-16,-10 0 0 0,0 0-4 0,0 0 4 16,8-5-8-16,0 5 0 0,-8 0 0 0,9 0-4 0,0 0 0 0,-1 0-8 15,1-5 0-15,7 5-8 0,-7 0 0 0,8-4-8 0,1 4-4 0,-10 0 4 16,9-5-4-16,0 5-8 0,0-5 0 0,-1 5-4 0,2 0-4 15,0 0-4-15,-2 0-4 0,1 0-20 0,9 0-12 0,-10 5-24 0,2 0-24 16,-2-5-20-16,2 4-16 0,8 1-56 0,-9 4-32 0,-1 1 32 0,2-5 40 16,-2 3 24-16</inkml:trace>
          <inkml:trace contextRef="#ctx0" brushRef="#br0" timeOffset="3268.5243">4673-70 7 0,'0'-10'104'0,"8"1"-8"0,-8-1-8 0,0 1-24 0,0-1-4 16,0 5-8-16,9-4 0 0,-9 4-4 0,0 1 0 0,0-2-4 15,0 2-4-15,8-1 4 0,-8 0 0 0,0 5 0 0,8 0 4 0,-8-5-4 16,9 10 4-16,-9-5-8 0,9 5 8 0,-9 0 0 0,0-1 0 16,8 2-4-16,-8 3-20 0,0 0 16 0,8 6-4 0,-8-6-4 15,0 6-8-15,0-1 4 0,0 5-8 0,0-4 0 0,0 5-8 0,10-2 0 16,-10 1-4-16,0 1 0 0,-10-6-4 0,10 10-4 0,0-5 0 0,0 0-4 15,0 1-8-15,10-6-8 0,-10 5-20 0,0 0-8 0,0-4-20 16,0-1-16-16,8 5-12 0,-8-9-16 0,8 4-12 0,-8 0-36 0,9-4-36 16,-9 0 24-16,0-6 32 0,9 2 32 0</inkml:trace>
          <inkml:trace contextRef="#ctx0" brushRef="#br0" timeOffset="3531.8224">4920-32 47 0,'0'-10'112'0,"0"1"-12"15,0-1-8-15,0 1-24 0,0-1-4 0,0 1 0 0,0 3-4 0,0-2 0 16,0 3 0-16,0 0 0 0,0 0-8 0,0 5 4 0,8-5-12 0,-8 5 4 16,0-5 0-16,0 5-4 0,8 0 8 0,-8 0 4 0,10 5 0 15,-10-5 0-15,8 5-4 0,-8 0 0 0,8 0 0 0,-8 4 0 16,8-5-4-16,-8 11 0 0,0-10-4 0,10 9-8 0,-10-4-4 0,0 5 0 16,0-1-4-16,0 5-8 0,0-4-4 0,0 3 0 0,8 2-4 15,-16-1 0-15,8 1 0 0,0-1-4 0,0 0-4 0,0-5 0 0,0 5 0 16,0 1 0-16,0-6-4 0,8 5 4 0,-8-6-4 0,0 3-4 0,0-7 0 15,8 6 0-15,-8-6-8 0,0 1-4 0,9-5-12 0,-9 0-8 16,9-1-16-16,-9 2-12 0,0-2-16 0,8-4-4 0,-8-4-20 16,0 4-16-16,0-6-8 0,9 2-8 0,-18-1-4 0,9-4-32 0,0 3-24 15,0-8 20-15,-8 4 40 0,-1 1 24 0</inkml:trace>
        </inkml:traceGroup>
        <inkml:traceGroup>
          <inkml:annotationXML>
            <emma:emma xmlns:emma="http://www.w3.org/2003/04/emma" version="1.0">
              <emma:interpretation id="{C6993264-F3F5-41C7-8A25-06D08802C783}" emma:medium="tactile" emma:mode="ink">
                <msink:context xmlns:msink="http://schemas.microsoft.com/ink/2010/main" type="inkWord" rotatedBoundingBox="27087,4227 27394,4234 27393,4238 27086,4232"/>
              </emma:interpretation>
            </emma:emma>
          </inkml:annotationXML>
          <inkml:trace contextRef="#ctx0" brushRef="#br0" timeOffset="4001.9172">5432-7 119 0,'0'0'136'0,"-10"0"-12"0,2 0-12 0,8 0-20 0,0 0 0 0,0 0 0 0,0 0-8 15,0 0-4-15,0 0-4 0,0 0-4 0,8 0 0 0,-8 0-12 16,0 0-4-16,10 0-8 0,-2 0-4 0,0 0-4 0,1 0-8 16,-1 0 0-16,1 0-12 0,0 0 0 0,-1 0-4 0,0 0-4 0,10 0-4 15,-10 0 4-15,0 0-4 0,10 0-4 0,-10 0 0 0,9 0 0 16,-8 0-4-16,-1 0-8 0,9 0-12 0,-9 0-20 0,10 4-24 0,-10-4-16 15,2 0-28-15,-2 0-28 0,8 0-16 0,-16 0-76 0,9 0 12 0,-1 0 44 16,1 0 32-16,0 0 28 0,-1 0 24 0</inkml:trace>
        </inkml:traceGroup>
        <inkml:traceGroup>
          <inkml:annotationXML>
            <emma:emma xmlns:emma="http://www.w3.org/2003/04/emma" version="1.0">
              <emma:interpretation id="{00A1083F-F5D6-4017-861A-0ABEEA5F54C6}" emma:medium="tactile" emma:mode="ink">
                <msink:context xmlns:msink="http://schemas.microsoft.com/ink/2010/main" type="inkWord" rotatedBoundingBox="27668,3871 28235,3882 28221,4601 27654,4589">
                  <msink:destinationLink direction="from" ref="{9946E7E9-E066-464F-AFED-B07E59560AD9}"/>
                  <msink:destinationLink direction="to" ref="{9946E7E9-E066-464F-AFED-B07E59560AD9}"/>
                  <msink:destinationLink direction="to" ref="{F5532F9A-B534-42DB-B6EE-54B4BB768689}"/>
                </msink:context>
              </emma:interpretation>
            </emma:emma>
          </inkml:annotationXML>
          <inkml:trace contextRef="#ctx0" brushRef="#br0" timeOffset="4241.144">6028-300 3 0,'-8'-5'132'0,"8"5"-16"0,-9-4-12 16,9 4-28-16,-8 0-8 0,8 0-4 0,-9 0 0 0,9 0-8 15,0 0 0-15,0 0 0 0,0 0-4 0,0 0 0 0,0 0-8 0,0 4-8 16,0 1-4-16,9-5-8 0,-9 9 0 0,0-4-8 0,8 0 0 0,-8 5-4 16,9-7-4-16,-9 8 0 0,8-1 0 0,0-1-4 0,-8 6 4 15,9-5-8-15,0-1 0 0,-9 5 0 0,8-4-12 0,0-1-8 16,-8 6-12-16,10-6-20 0,-2 1-8 0,-8-1-20 0,8 1-16 0,1 0-20 15,-9-1-48-15,9-5-8 0,-1 2 32 0,-8 3 28 0</inkml:trace>
          <inkml:trace contextRef="#ctx0" brushRef="#br0" timeOffset="5000.6272">6156 328 39 0,'-9'0'132'0,"9"5"-12"16,-8-5-8-16,-1 4-24 0,9-4-4 0,0 6 4 0,0-6 0 0,-8 0-4 0,8 0-4 15,0 0 0-15,8 0-4 0,-8 0 0 0,0 0-4 0,9 0-4 16,-1 0-12-16,1 0 0 0,0-6-4 0,7 2-12 0,-6 4-4 16,6-5-8-16,2 5 0 0,-2-5-4 0,1 5-4 0,1-5-4 0,6 5-4 15,-6 0-4-15,-1-4-4 0,9 4-4 0,-10 0-4 0,2 0-4 16,8 0-16-16,-10 0-16 0,2 0-16 0,-1 0-16 0,-9 4-12 0,8 1-24 15,-6-5-16-15,6 5-16 0,-6 4-40 0,-2-3-44 0,-8-6 32 0,8 8 36 16,-8-2 32-16,0-1 24 0</inkml:trace>
          <inkml:trace contextRef="#ctx0" brushRef="#br0" timeOffset="4474.0859">6233-344 7 0,'0'-4'128'0,"0"-1"-12"0,0 1-12 0,0-2-24 0,0 6-8 0,-8 0-4 16,8 0 4-16,0 0-8 0,0 6 0 0,0-2 0 0,0 5-8 0,0-3-4 15,0 3-4-15,0 1 0 0,0 0-8 0,0 4-4 0,0-5-4 16,0 6-8-16,8-1 0 0,-8 1-4 0,0-1-4 0,8 5 0 0,-8-5-20 16,9 6 20-16,-9-6-8 0,8 0 0 0,-8 5 0 0,8-4-4 15,-8-1 0-15,10 1 0 0,-10-1 0 0,8 1-4 0,-8-6 0 16,8 5-4-16,-8-4-8 0,0-4-4 0,8 3-16 0,-8-5-16 0,0 1-16 16,0-5-28-16,0 0-20 0,0 0-36 0,0-5-64 0,0 1 32 15,0-5 32-15,-8-2 28 0,8 2 20 0</inkml:trace>
        </inkml:traceGroup>
        <inkml:traceGroup>
          <inkml:annotationXML>
            <emma:emma xmlns:emma="http://www.w3.org/2003/04/emma" version="1.0">
              <emma:interpretation id="{648376E2-22C6-4FA0-A161-F98F25551C6E}" emma:medium="tactile" emma:mode="ink">
                <msink:context xmlns:msink="http://schemas.microsoft.com/ink/2010/main" type="inkWord" rotatedBoundingBox="28831,4193 29189,4200 29179,4670 28822,4663"/>
              </emma:interpretation>
            </emma:emma>
          </inkml:annotationXML>
          <inkml:trace contextRef="#ctx0" brushRef="#br0" timeOffset="5818.3755">7333-32 7 0,'0'0'120'0,"8"-4"-12"0,-8 4-8 16,0 0-24-16,0 0-8 0,9-6 8 0,-9 6 4 0,0 6 0 0,0-2 0 0,0-4-4 15,0 5-4-15,0 6 4 0,0-8-4 0,-9 3 4 0,9 3-8 16,0 1 0-16,9-1-8 0,-9 0 0 0,0 6-8 0,0 0-8 15,8-1-4-15,-8 5-4 0,0-4-8 0,8 4-4 0,-8-5-4 0,9 5 0 16,-9 1-4-16,9-1-4 0,-9-5 0 0,8 5-4 0,0 0-4 16,-8-4 0-16,10 4 0 0,-10-5-8 0,8 1 0 0,-8-1-8 15,8 1-4-15,-8-1-12 0,0 0-12 0,0-4-12 0,9 0-12 0,-9-1-8 16,-9 1-28-16,9-1-16 0,0-4-16 0,-8-5-8 0,0 5-44 0,-2-5-28 16,10 0 28-16,-16-5 32 0,7 0 32 0,0 0 24 0</inkml:trace>
          <inkml:trace contextRef="#ctx0" brushRef="#br0" timeOffset="6016.8742">7154 189 23 0,'0'0'148'0,"0"0"-16"0,0 5-8 0,0-5-24 15,0 5 4-15,0 0-4 0,8-5 4 0,-8 4 0 0,0 1-4 16,8-5 0-16,-8 5-4 0,10-5-4 0,-2 0-8 0,0 5 0 0,0-5-16 16,10 3-8-16,-10-3-8 0,9 0-12 0,1 0-8 0,-2 0-4 15,2 0-8-15,-2 0-8 0,10 0-8 0,-9-3-12 0,0 3-28 16,0 0-24-16,1 0-32 0,-2 0-32 0,2 0-32 0,-2 0-24 0,-7 0-64 15,8 0-4-15,-8 0 40 0,-1 0 44 0,-8 0 32 0,8 0 24 0</inkml:trace>
        </inkml:traceGroup>
        <inkml:traceGroup>
          <inkml:annotationXML>
            <emma:emma xmlns:emma="http://www.w3.org/2003/04/emma" version="1.0">
              <emma:interpretation id="{B5308DAA-2B8F-49BC-A104-C364DE461A74}" emma:medium="tactile" emma:mode="ink">
                <msink:context xmlns:msink="http://schemas.microsoft.com/ink/2010/main" type="inkWord" rotatedBoundingBox="29997,4084 30559,4095 30546,4760 29984,4749">
                  <msink:destinationLink direction="to" ref="{2C8B90AC-0E18-4383-808B-2A032D2534E4}"/>
                  <msink:destinationLink direction="from" ref="{2C8B90AC-0E18-4383-808B-2A032D2534E4}"/>
                  <msink:destinationLink direction="to" ref="{39B1368E-FFB2-49F4-A0A6-0AEAB1584339}"/>
                </msink:context>
              </emma:interpretation>
              <emma:one-of disjunction-type="recognition" id="oneOf2">
                <emma:interpretation id="interp10" emma:lang="" emma:confidence="0">
                  <emma:literal>2</emma:literal>
                </emma:interpretation>
                <emma:interpretation id="interp11" emma:lang="" emma:confidence="0">
                  <emma:literal>z</emma:literal>
                </emma:interpretation>
                <emma:interpretation id="interp12" emma:lang="" emma:confidence="0">
                  <emma:literal>Z</emma:literal>
                </emma:interpretation>
                <emma:interpretation id="interp13" emma:lang="" emma:confidence="0">
                  <emma:literal>ZE</emma:literal>
                </emma:interpretation>
                <emma:interpretation id="interp14" emma:lang="" emma:confidence="0">
                  <emma:literal>Ze</emma:literal>
                </emma:interpretation>
              </emma:one-of>
            </emma:emma>
          </inkml:annotationXML>
          <inkml:trace contextRef="#ctx0" brushRef="#br0" timeOffset="6755.8959">8373 103 79 0,'-9'-5'108'0,"1"0"-8"0,-1 1-8 0,1-2-28 0,8 2 0 16,-9-6-4-16,9 1 0 0,-8-1 0 0,8 1 0 16,0-2 0-16,0 2-4 0,0-6 0 0,0 6-4 0,0-4 4 0,0 2-4 15,8-4 0-15,-8 2 0 0,9 3-4 0,-1 0-4 0,1-4 0 0,-1 4 0 16,1 1-4-16,-1-1 0 0,0 5 0 0,10-4 0 0,-10 4 0 15,2-5-4-15,6 10-4 0,1-4-4 0,-9 4-4 0,1 0-4 0,8 0 0 16,-9 4-4-16,2-4-4 0,6 10 0 0,-8-1-4 0,2 1 0 0,-2 5-4 16,0-1 0-16,1 5 0 0,-1 0 0 0,-8 5-4 15,0-4-4-15,9 3 0 0,-18 6 4 0,9-5 0 0,-8 5-4 0,-1 0 0 16,1-1 0-16,0 2 4 0,-2 3 0 0,-6-9 0 0,-2 9-4 0,2-3 4 16,-2-7 0-16,10 6 0 0,-9-5 0 0,1-5 4 0,-2 5-4 15,0-5 0-15,10-4 0 0,0-1 0 0,-1 1 0 0,1-6-20 16,-1-4 20-16,9 4 0 0,-8-9 0 0,8 0-4 0,0-4 0 0,8-1 0 15,-8 0 4-15,9-4-4 0,-1 0 0 0,1-2 4 0,-1 2-4 16,0-6 0-16,10 5 4 0,-10-4-4 0,2 5 8 0,6-1-4 0,-8 1 0 16,9-1 0-16,1 0 0 0,-10 5 0 0,10 1 0 0,-10-1 8 0,8 5-8 15,-6 0 0-15,-2 0 8 0,9 0 0 0,-9 5 0 0,1 4 0 16,0-4-8-16,7 4 8 0,-8 1 0 0,2-1 0 0,-2 1 0 16,10 5 0-16,-10-5-4 0,0-1 0 0,1 1 0 0,7 4 0 0,-7-5 0 15,8 1-4-15,-9-5-4 0,2 5 4 0,6-6 0 0,-7 1-12 16,8-5-4-16,-9 5-16 0,1-5-12 0,8 0-16 0,-8-5-16 0,-1 5-12 15,0-5-16-15,2-4-20 0,-2-1-16 0,-8 6-8 0,8-11-52 0,-8 5-24 16,0-4 40-16,8-1 36 0,-8 1 32 0,0-1 24 0</inkml:trace>
        </inkml:traceGroup>
      </inkml:traceGroup>
    </inkml:traceGroup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02.39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428491-E529-4ACD-8B90-230F02713FE0}" emma:medium="tactile" emma:mode="ink">
          <msink:context xmlns:msink="http://schemas.microsoft.com/ink/2010/main" type="inkDrawing" rotatedBoundingBox="23114,5634 24120,5627 24121,5840 23115,5847" semanticType="callout" shapeName="Other">
            <msink:sourceLink direction="with" ref="{2D49FDB7-D64A-409B-B0E1-5D6D2ECF5471}"/>
          </msink:context>
        </emma:interpretation>
      </emma:emma>
    </inkml:annotationXML>
    <inkml:trace contextRef="#ctx0" brushRef="#br0">1442 1455 39 0,'0'5'84'0,"0"-5"0"0,0 4-16 0,0 1-28 0,0 1-4 0,8-2 0 15,-8 1-4-15,8 5-4 0,1-6 0 0,-1 1-8 0,-8 5 4 16,18-6-4-16,-10 1 0 0,0 0 4 0,10 5-4 0,-10-5 0 0,10-1 4 16,-2 1 0-16,1 0-4 0,0 0 0 0,0 0 4 0,1-5 4 15,-2 4-8-15,2 1 4 0,7-5 0 0,-8 0-4 0,8 5 4 0,-7-5 0 16,-2 5 0-16,10-5-4 0,-9 0 0 0,1 4 4 0,6-4-4 16,-6 0 0-16,-1 5-4 0,0-5-4 0,0 0-4 0,0 0 0 15,0 5 0-15,1-5 4 0,-2 0-4 0,2 0 4 0,-1 5-4 0,-1-5 0 16,-8 0 0-16,10 0 0 0,0 0 4 0,-2 0-4 0,-7 0 0 0,8-5-4 15,0 5 4-15,-9 0-4 0,10-5 0 0,-2 5 0 0,2-5 4 16,-10 5-4-16,9-4-4 0,-8-1 4 0,8 5-4 0,-9-5 4 16,10 5 0-16,-10-5 0 0,0 1-4 0,10-1 0 0,-10 5 0 0,0-5 0 0,10 0 0 15,-10 0-4-15,1-4 8 0,-1 4 0 0,0 0-8 0,0-5 0 16,2 6-4-16,-2-6-12 0,0 1-16 0,2-6-20 0,-10 5-16 16,8 1-16-16,-8-5-20 0,8 4-64 0,-8-5-24 0,0 6 36 0,0-1 28 15,0-4 20-15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0:21.2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354DB62-6CCE-49B1-8EC0-FAEC45739890}" emma:medium="tactile" emma:mode="ink">
          <msink:context xmlns:msink="http://schemas.microsoft.com/ink/2010/main" type="writingRegion" rotatedBoundingBox="20036,10317 20514,10317 20514,10677 20036,10677"/>
        </emma:interpretation>
      </emma:emma>
    </inkml:annotationXML>
    <inkml:traceGroup>
      <inkml:annotationXML>
        <emma:emma xmlns:emma="http://www.w3.org/2003/04/emma" version="1.0">
          <emma:interpretation id="{E389892F-446B-46E0-A781-11CC1D34DCDB}" emma:medium="tactile" emma:mode="ink">
            <msink:context xmlns:msink="http://schemas.microsoft.com/ink/2010/main" type="paragraph" rotatedBoundingBox="20036,10317 20514,10317 20514,10677 20036,106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470C4A-BF32-407A-8923-EF9600404395}" emma:medium="tactile" emma:mode="ink">
              <msink:context xmlns:msink="http://schemas.microsoft.com/ink/2010/main" type="line" rotatedBoundingBox="20036,10317 20514,10317 20514,10677 20036,10677"/>
            </emma:interpretation>
          </emma:emma>
        </inkml:annotationXML>
        <inkml:traceGroup>
          <inkml:annotationXML>
            <emma:emma xmlns:emma="http://www.w3.org/2003/04/emma" version="1.0">
              <emma:interpretation id="{5CB1DB12-1CBA-4E65-A1DE-50C8CAFE3A3B}" emma:medium="tactile" emma:mode="ink">
                <msink:context xmlns:msink="http://schemas.microsoft.com/ink/2010/main" type="inkWord" rotatedBoundingBox="20036,10317 20514,10317 20514,10677 20036,10677"/>
              </emma:interpretation>
            </emma:emma>
          </inkml:annotationXML>
          <inkml:trace contextRef="#ctx0" brushRef="#br0">-2839-911 67 0,'-8'0'84'0,"-2"4"-8"15,2 1-4-15,8-5-24 0,-8 5 4 0,0-5-4 0,8 0-4 16,-9 0 0-16,9 0-4 0,0 0 0 0,0 5-4 0,-9-5 0 0,9 0-4 16,0 0-4-16,0 0 4 0,0-5 0 0,0 5-8 0,0 0 8 15,0 0 0-15,0 0 0 0,0 5 4 0,0-5-4 0,0 5 0 0,0-5 4 16,0 0 4-16,9 4-4 0,-9 1-4 0,0 0 0 0,0-1 0 15,9 1-4-15,-9 5 0 0,0-5-8 0,8 3-4 0,-8 3 0 0,8-2-4 16,-8 1 0-16,8-5-4 0,-8 4 0 0,10 2 0 0,-10-2-4 0,8 0 0 16,-8 1 0-16,0-1-4 0,8-4 0 0,-8 5 4 0,0-6 0 15,10 6-4-15,-10-6-4 0,0 1 4 0,0 1 0 0,8-2 0 16,-8-4 0-16,0 5 0 0,0-5 0 0,0 0-4 0,0 0 0 0,0 5 0 16,0-10 4-16,0 5-4 0,0 0 8 0,0-5-8 0,0 1 0 0,0-2 4 15,0 1 0-15,0-4 0 0,0 4-4 0,0-4 4 0,0 4 0 16,0-4-4-16,0 0 8 0,0-6-8 0,0 6 8 0,0-2-4 15,0-3 0-15,0 4-4 0,0-4 4 0,0 5 0 0,0-6 0 0,0 5-4 16,0-4 4-16,0 5 0 0,0-6 0 0,0 5 0 0,0-3-4 16,0 3 0-16,0 0 4 0,0 1 0 0,0-1 0 0,0 1 0 0,0-1 0 15,0 0 0-15,0 5 0 0,0 1 0 0,0-6 0 0,0 5 0 16,8 0 0-16,-8 0 0 0,0 0 0 0,9 5 4 0,-9-4-8 0,8 4 4 16,-8-5 4-16,9 5-4 0,-9 0 0 0,8 0 0 0,-8-5 0 15,9 5 4-15,-1 0-4 0,-8 0 4 0,8 0-4 0,-8 0 4 0,10 0 0 16,-2 5-8-16,0-5 4 0,-8 0 0 0,10 0 0 0,-2 0-4 15,0 0 4-15,0 0 0 0,-8 0-4 0,9 0 4 0,-1 0 0 16,1 0 0-16,0 0-4 0,-1 0 0 0,0 0 4 0,2 0 0 0,6 0 0 16,-8 0-4-16,2 0 0 0,-2 0 0 0,0 0 4 0,1 0 0 0,-1 0-4 15,1 0 0-15,8 0 4 0,-9 0-4 0,0 0 4 0,2 0 0 16,-2 0-4-16,0 0 4 0,2-5 0 0,-10 5 0 0,8 0 0 0,0 0 0 16,-8 0 0-16,9 0 0 0,-1 0 0 0,-8 0 4 0,8 0-4 0,-8 5 4 15,0-5 0-15,10 0 0 0,-10 0 0 0,0 0 4 16,0 0-4-16,0 5 4 0,8-5 0 0,-8 4 0 0,0 1-4 0,0 0 4 15,0 0 0-15,0 0 0 0,0 5 0 0,0-6 0 0,0 6 0 0,0-1 0 16,0 1-4-16,0-5 0 0,0 5-4 0,0-1 0 0,0 1 0 16,0 0-4-16,0-6 0 0,0 5-4 0,0-3-4 0,0-2-8 0,0 1-4 15,0 0-8-15,0 0-8 0,0 0-8 0,0-5-16 0,0 4-20 0,0-4-12 16,0 0-12-16,0 0-12 0,0 0-64 0,0 0-4 0,0 0 36 16,0-4 24-16,0 4 24 0</inkml:trace>
        </inkml:traceGroup>
      </inkml:traceGroup>
    </inkml:traceGroup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18.63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E0B7FB3-5C9B-4817-97D4-96A08535CCB3}" emma:medium="tactile" emma:mode="ink">
          <msink:context xmlns:msink="http://schemas.microsoft.com/ink/2010/main" type="inkDrawing" rotatedBoundingBox="20368,6942 20614,15481 18539,15540 18294,7002" semanticType="verticalRange" shapeName="Other">
            <msink:sourceLink direction="with" ref="{ADB35A1D-B408-4FDE-A2F4-8683AC1BDA0E}"/>
            <msink:sourceLink direction="with" ref="{8CA5D8F8-FD49-419C-8A87-00EE1EFF15D6}"/>
            <msink:sourceLink direction="with" ref="{2C0E6E99-95DD-4924-BF50-E095026D4AC9}"/>
            <msink:destinationLink direction="with" ref="{2DD9BFED-80EF-400D-AB46-07D029FFA7A2}"/>
          </msink:context>
        </emma:interpretation>
      </emma:emma>
    </inkml:annotationXML>
    <inkml:trace contextRef="#ctx0" brushRef="#br0">1970 17 23 0,'0'-6'92'0,"0"2"-4"0,-9 4-4 0,9-4-28 0,0 4-8 0,-8-6-4 16,8 6 0-16,-8 0-4 0,8-4 0 0,-10 4 0 0,2 0 4 0,0 0-8 16,0 0 4-16,-2 0 0 0,2 0 0 0,0 0 0 0,-10 0 4 15,10 0-8-15,-1 0-4 0,-7 4 4 0,8 2-8 0,-10-6 8 16,0 4-12-16,10 0-4 0,-9 2-4 0,0-1-4 0,0 5 4 0,1-6-4 16,-10 5 4-16,8 1-8 0,2 5-4 0,-10-1 0 0,9-5 0 15,-9 6 4-15,0 4-4 0,10-5 0 0,-10 6 0 0,1-1-4 16,-1 0 0-16,-8 5 0 0,8 0 4 0,1 0 0 0,-9-5 0 0,8 10-4 15,-8-5 4-15,9 0 4 0,-11 4-4 0,12-3 0 0,-11 4 0 0,9-6 0 16,-8 6 0-16,1 0 0 0,7-5 0 0,-8 5 0 0,8-1 0 16,-7 1 0-16,7 5 0 0,-8-5 0 0,8-1 0 0,1 6-4 0,-9 0 4 15,8 0-4-15,0-1 4 0,-8 0 0 0,9 6 4 0,-1-1-8 16,0 0 4-16,1 0-4 0,7 1 0 0,-6 4 0 0,-2-5 4 0,8 1 0 16,1 4 0-16,-8-4-4 0,8-1 0 0,-1 4 0 0,2-3 0 15,-2 1 4-15,2-3-4 0,7-3 4 0,-7 4 0 0,-2 0 4 0,0 1-4 16,2 4 4-16,-1-4 0 0,0 3 4 0,8 2-4 0,-7-1-4 15,-2-1-16-15,2 2 28 0,-2 4-4 0,1-5-4 0,0 5-4 0,8 0 0 16,-7-4 4-16,6 4-4 0,-6-1-4 0,8-4 0 0,-10 5 0 16,10-5 0-16,-1 0 0 0,1 1 4 0,8 4-4 0,-9-5 4 15,0 5-4-15,9-5 0 0,-8 6 0 0,0-7 4 0,8 6 0 0,-8 0-4 16,8 0 0-16,-10 0 4 0,10 5-4 0,-8-5 4 0,8 0 0 0,-8 0 0 16,8 0 0-16,-10-1-4 0,10-3 4 0,0 5-4 0,-8-3 4 15,8-2 0-15,0 4 0 0,0-5 0 0,0 0 0 0,0 5-4 0,0-5 0 16,0 0 4-16,8 0-4 0,-8 1 4 0,0-1-4 0,10 0 4 15,-10 0-4-15,0 1 4 0,0-2-4 0,8 2 4 0,-8-1 0 0,8 0 0 16,-8 0 0-16,0 0-4 0,10 5 0 0,-10-4 0 0,8-1 0 16,-8 0 4-16,8 5 0 0,-8-5-4 0,8 0 4 0,-8 0-4 0,9 0 0 15,0 1-4-15,-1-2 4 0,1-3 4 0,-9 5-4 0,16-7 0 16,-6 2 0-16,-2 0 0 0,0-1 0 0,0 0 4 0,10 0-4 0,-10 6 0 16,9-5 4-16,-8-1 0 0,8 4 0 0,-9-3-4 0,10 4 4 15,-10 0-4-15,10-4 4 0,-10 4-4 0,9 0 0 0,-9 0 4 0,10-5-4 16,-10 6 4-16,8-7-4 0,2 7 0 0,-10-6 4 0,10 1 0 15,-10-1 0-15,9 5 0 0,-9-4-4 0,10-1 4 0,-10 6-4 0,10-6 0 16,-2 0-4-16,-7 5 4 0,0-5 0 0,7 6 4 0,1-6-4 0,-8 5 0 16,8 0 4-16,-9 1-4 0,10-2 0 0,-2 2 0 0,-6-1 0 15,6 0 0-15,1 0 0 0,-9-4 0 0,10 3 0 0,-2 2 0 16,2-1 4-16,-1 5-4 0,0-10 0 0,0 6 0 0,0-1 0 0,0-5 0 16,1 6 0-16,-2-6 0 0,2 4 0 0,-1-3 0 0,8 1 0 15,-8-3 4-15,1-4-4 0,-2 6 0 0,2-1 0 0,7-4 0 0,-9-1 0 16,2 1-4-16,8-1 4 0,-10 7 4 0,2-7-4 0,-1-4 0 0,9 4 0 15,-10 0 0-15,2-4 0 0,-2 5-4 0,2-5 4 0,-1-1 0 16,-1 1 0-16,2 0 4 0,8 0-4 0,-18 0 4 0,17 0-4 16,-16-1 0-16,8-3 0 0,-1 3 0 0,2-4-4 0,0 5 4 0,-2-6 4 15,1 1 0-15,-8 0 0 0,8 0-4 0,-9 1 0 0,10-7 4 16,-10 6-4-16,10 1 0 0,-10-6 0 0,0 4 0 0,9-3 0 16,-9-1 0-16,1 1 0 0,0-2 0 0,-1-3 0 0,0 4 4 0,2 1-4 15,-2-7 0-15,0 7 0 0,0-6 0 0,2 5 4 0,-2 1-4 0,0-7 0 16,1 7 0-16,-1-6 0 0,1 1 0 0,0 4 0 0,-9-5 0 15,8 1 0-15,0-5 0 0,-8 3-4 0,8-3 4 0,-8 0 0 0,10 0 0 16,-10-5 0-16,0-1 0 0,0 1-4 0,0-1 0 0,0-4 4 0,8 0-8 16,-16-4-4-16,8-1-8 0,0 1-4 0,-10-1-8 15,10 0-8-15,-8-5-8 0,8 0-8 0,-8 1-4 0,0 0-8 0,8-6-8 16,-9 5-8-16,0-4-4 0,1 5-4 0,-1-6-4 0,1 1-16 0,0-1-32 16,-10 0-24-16,10 6 20 0,0-5 32 0,-2 4 20 0</inkml:trace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9:34.1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AB65E26-DCD8-4DDF-9F1E-8DEF5BEE4767}" emma:medium="tactile" emma:mode="ink">
          <msink:context xmlns:msink="http://schemas.microsoft.com/ink/2010/main" type="writingRegion" rotatedBoundingBox="23119,11340 24430,18504 23981,18586 22670,11422"/>
        </emma:interpretation>
      </emma:emma>
    </inkml:annotationXML>
    <inkml:traceGroup>
      <inkml:annotationXML>
        <emma:emma xmlns:emma="http://www.w3.org/2003/04/emma" version="1.0">
          <emma:interpretation id="{2E8B0EAC-5EED-463B-840B-CEAA10431A42}" emma:medium="tactile" emma:mode="ink">
            <msink:context xmlns:msink="http://schemas.microsoft.com/ink/2010/main" type="paragraph" rotatedBoundingBox="23119,11340 24430,18504 23981,18586 22670,114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EB89BE-5D43-4E20-A8DE-6104E46A07A5}" emma:medium="tactile" emma:mode="ink">
              <msink:context xmlns:msink="http://schemas.microsoft.com/ink/2010/main" type="line" rotatedBoundingBox="23119,11340 24430,18504 23981,18586 22670,11422"/>
            </emma:interpretation>
          </emma:emma>
        </inkml:annotationXML>
        <inkml:traceGroup>
          <inkml:annotationXML>
            <emma:emma xmlns:emma="http://www.w3.org/2003/04/emma" version="1.0">
              <emma:interpretation id="{82C0C43E-5A9B-4EC7-B196-66BA2C67E121}" emma:medium="tactile" emma:mode="ink">
                <msink:context xmlns:msink="http://schemas.microsoft.com/ink/2010/main" type="inkWord" rotatedBoundingBox="23003,11361 23048,11608 22978,11621 22933,11374"/>
              </emma:interpretation>
            </emma:emma>
          </inkml:annotationXML>
          <inkml:trace contextRef="#ctx0" brushRef="#br0">0-2 35 0,'0'0'92'0,"9"-5"-8"0,-9 5-4 16,8-5-24-16,-8 5 0 0,8 0 0 0,-8 0-4 0,10 0 0 0,-10-4-4 16,8 4-4-16,-8 0 0 0,0 0 0 0,8 0 4 0,-8 0 4 0,8 0-4 15,-8 4 0-15,0-4 8 0,10 5-4 0,-10 0 0 0,0-5-4 16,0 9 0-16,0-3-8 0,0-2-4 0,8 6-8 0,-8-5 4 0,0 4-8 15,0 1-8-15,0 4 0 0,0-4-4 0,0-2 0 0,0 3-4 0,0 3-4 16,0-4 4-16,0-1-4 0,0 6-8 0,0-5-8 0,0 0-12 16,0-1-8-16,0 0-16 0,0-5-8 0,0 6-20 0,0 0-12 15,0-6-12-15,0 1-12 0,0 1-40 0,-8-2-48 0,8 1 20 0,0-5 36 16,0 0 28-16,0 5 28 0</inkml:trace>
        </inkml:traceGroup>
        <inkml:traceGroup>
          <inkml:annotationXML>
            <emma:emma xmlns:emma="http://www.w3.org/2003/04/emma" version="1.0">
              <emma:interpretation id="{3F75230D-3A5C-4B57-BF3F-3B9C1A596AC9}" emma:medium="tactile" emma:mode="ink">
                <msink:context xmlns:msink="http://schemas.microsoft.com/ink/2010/main" type="inkWord" rotatedBoundingBox="23224,11914 23320,12435 22979,12497 22883,119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52.0892">-9 823 47 0,'0'-5'124'0,"0"-4"-8"0,0 3-8 15,9 2-24-15,-9-1-4 0,0 5 0 0,0-4-4 0,0 4-12 16,0 0 0-16,0-6-8 0,0 6-8 0,0 0-4 0,0 0-8 0,9 6 4 16,-9-6-8-16,0 4 4 0,0 1-8 0,0-1 0 0,8 2-4 0,-8 3 0 15,0 0 0-15,0-4-4 0,8 5 0 0,-8 0-4 0,0 4 0 16,0-4-4-16,0 4-4 0,0 0 0 0,0 1 4 0,0-1-8 15,0-4-4-15,0 4 0 0,0 0-8 0,10 1-8 0,-10-5-12 0,0-1-8 16,0 5-20-16,8-4-16 0,-8-5-12 0,8 5-12 0,-8-1-4 0,0-5-8 16,8 2-44-16,-8-6-28 0,10 4 20 0,-10-4 32 0,8 0 20 15</inkml:trace>
          <inkml:trace contextRef="#ctx0" brushRef="#br0" timeOffset="779.9443">-17 588 43 0,'-9'0'104'16,"9"4"-8"-16,0 2-12 0,0-6-24 0,0 4 4 0,0 1-4 0,0-5 0 15,0 4 8-15,0 2-4 0,9-6 0 0,-9 4 4 0,0-4-12 0,8 0-4 16,1 0 0-16,0 0-4 0,-9 5 0 0,16-5-4 0,-6 0 0 0,-2 0-4 16,8 0-4-16,-6 0-4 0,6 0-8 0,-7 0-4 0,8 0-4 15,0 0-4-15,-9 0-4 0,10 0 0 0,-2 0-4 0,-6 0-4 16,6 0-8-16,1 4-8 0,-8-4-20 0,8 0-16 0,-9 6-20 0,10-2-24 16,-10 2-24-16,0-6-28 0,2 4-68 0,-2 5 20 0,0-3 40 15,1 3 32-15,-9-4 24 0</inkml:trace>
          <inkml:trace contextRef="#ctx0" brushRef="#br0" timeOffset="552.5527">188 861 31 0,'0'-4'116'0,"0"-1"-12"0,0 0-8 0,0 5-24 16,8 0-4-16,-8 0-12 0,0-5 0 0,0 10-8 0,0-5 0 0,9 0-4 16,-9 5-4-16,0 0 4 0,0-1-4 0,0 1-8 0,0 5 0 0,0-1 4 15,0 1-8-15,0-1-4 0,8 1 0 0,-8 0-8 0,0-1 4 16,0 6-4-16,0-1-4 0,0-5-4 0,0 6-8 0,0-1 0 0,0-4 4 16,0-1 0-16,9 6 0 0,-9-11-4 0,0 6-12 0,9-1-12 0,-9-3-12 15,0-2-16-15,0 1-12 0,8 1-12 0,-8-6-12 0,0 0-12 16,0 0-48-16,0 0-24 0,0-6 28 0,-8 1 16 0</inkml:trace>
        </inkml:traceGroup>
        <inkml:traceGroup>
          <inkml:annotationXML>
            <emma:emma xmlns:emma="http://www.w3.org/2003/04/emma" version="1.0">
              <emma:interpretation id="{D6EDE22F-1766-43DC-A98D-E3E9AE6D80FA}" emma:medium="tactile" emma:mode="ink">
                <msink:context xmlns:msink="http://schemas.microsoft.com/ink/2010/main" type="inkWord" rotatedBoundingBox="23202,12698 23216,12772 22938,12823 22925,127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53.2137">-9 1365 15 0,'0'0'120'0,"0"4"-12"0,0-4-8 0,0 0-24 0,0 0 0 0,9 0-4 16,-9 5 4-16,0-5-12 0,9 0 0 0,-9 0 0 0,0 0-12 0,8 0-8 16,0 0-4-16,-8 0-4 0,10 0-4 0,-2-5-4 0,0 10-4 15,10-5 0-15,-10 0 0 0,0 0-4 0,9 0-4 0,-8 0-4 0,8 0-4 16,-9 0-4-16,10 0 0 0,-10 0-8 0,10 0-4 0,-10 0-12 0,9 0-28 16,-9 0-24-16,10 0-28 0,-10 0-28 0,0 5-72 0,0-5 8 15,2 5 40-15,-2-5 24 0,0 5 24 0</inkml:trace>
        </inkml:traceGroup>
        <inkml:traceGroup>
          <inkml:annotationXML>
            <emma:emma xmlns:emma="http://www.w3.org/2003/04/emma" version="1.0">
              <emma:interpretation id="{941335BB-92A0-4B44-90B9-21E444CA9378}" emma:medium="tactile" emma:mode="ink">
                <msink:context xmlns:msink="http://schemas.microsoft.com/ink/2010/main" type="inkWord" rotatedBoundingBox="23420,13002 23493,13399 23152,13461 23080,1306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94.7252">154 1729 35 0,'0'0'116'0,"0"-5"-12"16,0 5 0-16,0-4-24 0,0 4 0 0,8-5-8 0,-8 0-4 15,8 0-8-15,2 1-4 0,-10 0 0 0,8-2-4 0,9 1-4 0,-9 1-8 16,1-2-8-16,0 2-4 0,-1-1 0 0,0 0 0 0,10 5 0 0,-10-5 0 16,0 10 0-16,2-5 4 0,-2 0-4 0,0 5 0 0,1 0 4 15,-1-1-4-15,-8 6 0 0,8 1 0 0,-8-3-4 0,0 2-4 0,0-1 0 16,0 6-8-16,0-5 0 0,0 4 4 0,-8 0-8 0,8 1 0 16,-8 4 0-16,-1-5-4 0,1 1 0 0,8 4 4 0,-8-5 0 0,-2 1-4 15,2-1-4-15,0 1 0 0,-2-2 0 0,2 2 4 0,0-5-4 16,8 4 0-16,-8-5 0 0,8 1 4 0,-9 0 0 0,9-1-4 0,0-4 4 15,0 5 0-15,0-6 4 0,-9 2 4 0,18-2 4 0,-9 2 0 16,0-2 4-16,9 1-4 0,-9-1 0 0,8 1 0 0,-8-5-4 0,8 0 0 16,0 4 4-16,2-4-4 0,-2 0 0 0,10 0 0 0,-10-4-8 15,9 4-8-15,-9-5-4 0,9 1-16 0,0-5-24 0,1-1-28 16,-10 0-24-16,9 0-28 0,0-4-24 0,0 0-28 0,0-1-72 0,0-4 28 16,1-1 44-16,-10-3 28 0,8-2 36 0,2-3 20 0</inkml:trace>
        </inkml:traceGroup>
        <inkml:traceGroup>
          <inkml:annotationXML>
            <emma:emma xmlns:emma="http://www.w3.org/2003/04/emma" version="1.0">
              <emma:interpretation id="{6DF48630-8F78-4DE3-9035-226733037348}" emma:medium="tactile" emma:mode="ink">
                <msink:context xmlns:msink="http://schemas.microsoft.com/ink/2010/main" type="inkWord" rotatedBoundingBox="23683,14779 23783,15327 23622,15356 23522,1480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1" timeOffset="380325.3181">657 3456 23 0,'0'-4'92'0,"0"4"-4"0,0-6-8 0,0 1-24 0,0 5 0 15,0-4-4-15,0 4-4 0,0-5 0 0,8 5-4 0,-8-5 4 16,0 5 0-16,0-5 0 0,0 5 0 0,0-4-8 0,0 4 0 0,8 0-8 15,-8-6-4-15,0 6 4 0,0 0 0 0,0 0-4 0,0 0 0 0,9-4 0 16,-9 4 0-16,0 0 4 0,0 4 4 0,0-4-8 0,0 6 4 16,0-6 0-16,0 4 4 0,0 1-4 0,-9-5 0 0,9 5 0 15,0 0-4-15,0 4-4 0,0-3 0 0,0-2-4 0,0 5 0 0,0 1-4 16,0 4 0-16,-8-9-4 0,8 9 0 0,0-4 4 0,0 4-8 16,-8-4 0-16,8-1 0 0,-9 6 0 0,9-1-4 0,0-4 0 0,-8 0-4 15,8 4 4-15,0 0 0 0,0-4 0 0,0-1 0 0,0 6-4 0,0-5 0 16,0-1 0-16,0 1 0 0,0-6 0 0,0 6 0 0,0-1 0 15,8-3 0-15,-8 3 0 0,0-4-4 0,9 0 4 0,-9-1-4 16,8-4 4-16,-8 0 0 0,8 5-4 0,1-5 4 0,-9 0 0 0,9 0-4 16,-1 0 0-16,0-5 0 0,-8 5 0 0,10-4 0 0,-2 4 4 0,0-5-4 15,-8 0 0-15,9 0-4 0,0 1 4 0,-9-2 0 0,8 2 4 16,1-5-4-16,-9 3 0 0,8-3 4 0,-8 4-4 0,8 0-12 0,-8 1 16 16,0-2 0-16,0 2 0 0,8-5 0 0,-8 9 0 0,0-6 4 15,0 2-4-15,0-1 0 0,0 5 0 0,0 0 0 0,0 0 0 16,0-5 0-16,0 5 0 0,0 0 0 0,0 0 0 0,0 0 0 0,0 5 0 15,0-5 0-15,0 5 0 0,0-1 0 0,0 2 4 0,0-2-4 0,0 5 4 16,0-3 0-16,0 3 0 0,0 1 4 0,0-6-4 0,0 11 0 16,0-5 0-16,0 4 0 0,0-5 4 0,0 6-4 0,0-5 0 15,0 4 0-15,0-5 4 0,0 6-4 0,0-5 0 0,0 4 0 0,0-5-4 16,0 6 4-16,-8-5-4 0,8-1 4 0,0 1 0 0,0-1-4 16,0 1 0-16,0-1 0 0,0-4 4 0,0 5-4 0,0-5-4 0,0-1-4 15,0 1 0-15,0-1-4 0,0-4-4 0,0 6-8 0,0-6-12 16,0 0-16-16,0 5-16 0,0-5-12 0,-8 0-20 0,8 0-12 0,0 0-8 15,0 0-4-15,-8 0-48 0,8-5-32 0,-9 5 36 0,9 0 28 16,-8 0 28-16,8 0 28 0</inkml:trace>
        </inkml:traceGroup>
        <inkml:traceGroup>
          <inkml:annotationXML>
            <emma:emma xmlns:emma="http://www.w3.org/2003/04/emma" version="1.0">
              <emma:interpretation id="{D61721BD-C1B1-41E7-BBBE-9CB3B8290FE5}" emma:medium="tactile" emma:mode="ink">
                <msink:context xmlns:msink="http://schemas.microsoft.com/ink/2010/main" type="inkWord" rotatedBoundingBox="23869,15579 23877,15623 23453,15701 23445,1565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1" timeOffset="380662.8448">511 4276 43 0,'0'0'96'0,"0"0"-4"0,0 0-4 16,0 0-24-16,0 0-4 0,10 0 0 0,-10 0 0 0,0 0 0 0,8 0 4 15,-8 0 0-15,8 0 8 0,1 0-12 0,-1-5 8 0,0 5 0 16,2 0 0-16,-2-6 4 0,0 6-8 0,10 0-4 0,-10-3 4 15,0 3-4-15,10-6-4 0,-10 2-8 0,9 4-4 0,-9-5 4 0,10 0-12 16,-2 5 0-16,2-5 0 0,-10 1-12 0,10 4 0 0,-10-5-4 0,9 5-8 16,-1-5 4-16,-6 5 0 0,6-4-8 0,-6 4 0 0,6 0-4 15,-7 0 4-15,8-5-8 0,-9 5 4 0,1 0-4 0,-1 0-4 0,0 0 0 16,2 0 0-16,-2 0-12 0,-8 0-16 0,8 0-24 0,-8 5-24 0,0-5-20 16,10 4-32-16,-10-4-24 0,-10 5-24 0,10-5-72 15,0 5 12-15,-8-1 44 0,8-4 40 0,-8 5 28 0,-2 0 32 0</inkml:trace>
        </inkml:traceGroup>
        <inkml:traceGroup>
          <inkml:annotationXML>
            <emma:emma xmlns:emma="http://www.w3.org/2003/04/emma" version="1.0">
              <emma:interpretation id="{424307A7-B0F3-493C-977D-34DA52D7388C}" emma:medium="tactile" emma:mode="ink">
                <msink:context xmlns:msink="http://schemas.microsoft.com/ink/2010/main" type="inkWord" rotatedBoundingBox="23944,15856 24055,16466 23673,16536 23561,1592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381253.2647">640 4616 75 0,'0'0'112'16,"0"0"-8"-16,0 0-8 0,0-4-28 0,0 4 0 0,0 0 4 16,0-6-4-16,0 6 0 0,8-4-4 0,-8-1 0 0,9 1-4 0,-9-2-4 15,8 2 0-15,0-1-4 0,1-5 0 0,0 5 4 0,-9-4 0 0,16 4-4 16,-6-4 0-16,6 4-4 0,-7 0-4 0,8-5-4 0,-8 10-4 15,7-3-28-15,2-4 20 0,-10 7-4 0,10-4-4 0,-10 4-4 0,9 0 0 16,-9 0-4-16,9 4 0 0,-8-4-4 0,-1 7-4 0,0-4 0 0,-8 2 0 16,10 5 4-16,-10 0-4 0,8-6-4 0,-8 10 0 0,0-4 4 15,0 0 0-15,-8 4-4 0,8 1 0 0,-10-6 4 0,2 5-4 16,0 1 4-16,-1-1-4 0,1 1 0 0,-1-1 4 0,1-4-4 0,-1 4 0 16,1-4 0-16,8-1 0 0,-8 1 0 0,-2 0 0 0,2-7 0 15,8 8 0-15,0-6 4 0,-8-5-4 0,8 4 0 0,0 1-4 0,0-5 4 16,0 0-4-16,0 0 4 0,8 0 0 0,-8-5-4 0,0 1 8 0,8 4 0 15,2-5-4-15,-2 0-4 0,-8-1 4 0,8 3 0 0,1-2 0 16,-1 0 0-16,1 0 0 0,-1 5-4 0,1-5 4 0,7 0 0 16,-6 5 0-16,-2 0 0 0,0 0 0 0,2 0 0 0,6 0 0 0,-8 5 0 15,1-5 4-15,0 5-4 0,8 0-4 0,-9 0 4 0,0 3 0 0,2-2 0 16,6 4 0-16,-8-1 0 0,2 1 0 0,-10-1 4 16,8 1-4-16,0 4 0 0,-8 1 4 0,0-1-4 0,0 0 4 0,0 0 0 0,0 6 0 15,-8-1 0-15,8-5 0 0,-8 5 4 0,-10-4 0 0,10 5 4 16,0-2 0-16,-10-3-4 0,10 0 0 0,-9-1 4 0,-1 0-8 15,2-1 4-15,-2-2-4 0,10 4 0 0,-10-11 0 0,2 6 0 0,-1-5 0 16,8-1-4-16,1-4 0 0,-9 6-4 0,9-12-8 0,-2 6-4 16,2-4-16-16,0-6-4 0,-2 5-20 0,2-9-16 0,0 5-12 15,0-6-16-15,8 1-12 0,-9-5-16 0,9-1-12 0,-8 1-20 0,8-5-56 16,0 0 12-16,0 0 40 0,0-5 36 0,0 0 24 0</inkml:trace>
        </inkml:traceGroup>
        <inkml:traceGroup>
          <inkml:annotationXML>
            <emma:emma xmlns:emma="http://www.w3.org/2003/04/emma" version="1.0">
              <emma:interpretation id="{ECE2F601-429C-43F0-B356-6DCB8F7AD97E}" emma:medium="tactile" emma:mode="ink">
                <msink:context xmlns:msink="http://schemas.microsoft.com/ink/2010/main" type="inkWord" rotatedBoundingBox="24146,17054 24412,18507 24007,18581 23741,1712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410895.8528">972 5772 27 0,'0'-5'80'0,"0"5"0"0,0-5-8 16,9 5-20-16,-9-4-12 0,0 4 4 0,0-4-4 0,0-2-4 0,8 6 4 15,-8-5 0-15,0 5 0 0,0-4 4 0,0 4 4 0,0-5 4 16,0 0 0-16,9 5 8 0,-9-5-4 0,0 5 4 0,-9-5 0 0,9 5 0 16,9-5 0-16,-9 5 0 0,0 0 4 0,0 0-4 0,0 0 0 15,0 0-4-15,0 0 8 0,0-4-8 0,0 4-4 0,0 0 4 16,0 0 0-16,0 0-4 0,0 0-8 0,0 4 0 0,0-4 0 0,0 0-12 16,0 0 4-16,0 5-4 0,0 0-4 0,0 0-20 0,-9 0-8 0,9 4 0 15,0-4 0-15,-8 5 0 0,8-1 0 0,0 5 0 0,-9-4 0 16,9 5 0-16,-9-6 0 0,9 5 0 0,-8 1 0 0,8-1 0 0,-8 1 0 15,8-1 0-15,-8 1 0 0,8-1 0 0,0-5 0 0,0 6 0 16,-10-1 0-16,10-4 0 0,0 0 0 0,0-1 0 0,0 1 0 16,0-1 0-16,0 1 0 0,0-5 0 0,10 5 0 0,-10-6 0 0,0 1 0 15,8 0 0-15,-8 0 0 0,8-5 0 0,-8 4 0 0,8-4 0 0,1 0 0 16,0 5 0-16,-1-10 0 0,1 5 0 0,-1 0 0 0,10-4 0 16,-10-1 0-16,0 5 0 0,10-5 0 0,-10 0 0 0,9 1 0 0,-8-6 0 15,8 5 0-15,-1 0 0 0,-8-4 0 0,10 4 0 0,-10-5 0 16,2 1 0-16,6 4 0 0,-7-5 0 0,-1 5 0 0,1 0 0 15,-1-4 0-15,1 4 0 0,-9 1 0 0,8-2 0 0,-8 6 0 0,8-4 0 16,-8 4 0-16,0-5 0 0,0 5 0 0,0 0 0 0,0 0 0 0,0 0 0 16,0 0 0-16,0 0 0 0,0 0 0 0,0 0 0 0,0 0 0 15,0 5 0-15,0-1 0 0,0 2 0 0,0-2 0 0,0 1 0 16,0 0 0-16,0 4 0 0,0-4 0 0,0 5 0 0,-8 0 0 0,8 4 0 16,0-5 0-16,0 6 0 0,0-1 0 0,-8 1 0 0,8-1 0 0,0 1 0 15,0-1 0-15,-9 0 0 0,9 0 0 0,0-4 0 0,0 4 0 16,0 1 0-16,0-6 0 0,0 5 0 0,0-4 0 0,0 5 0 15,0-6 0-15,0-4 0 0,0 4 0 0,0 1 0 0,0-5 0 0,0-1 0 16,0 2 0-16,0-2 0 0,0 1 0 0,0-5 0 0,0 0 0 16,0 5 0-16,0-5 0 0,0 0 0 0,0 0-24 0,0 0-16 0,0 0-8 15,0 0-8-15,0 0-12 0,0 0-8 0,0 0-8 0,0 0-16 0,0 0-12 16,0 0-12-16,0 0-8 0,0 0-8 0,0 0-20 0,0 0-44 16,-8 0-4-16,8 0 40 0,0 0 36 0,0 0 24 0</inkml:trace>
          <inkml:trace contextRef="#ctx0" brushRef="#br1" timeOffset="411199.0464">947 6458 79 0,'0'0'104'0,"0"5"-12"0,0-5-8 0,-8 0-28 0,8 0 0 16,0 0 4-16,0 0 0 0,0 5 0 0,8-5 4 0,-8 0 4 0,0 0-8 0,8 5 0 15,-8-5-4-15,8 0 4 0,-8 4 0 0,9-4-8 0,0 5 0 16,-1 0-4-16,1-5 0 0,-1 0 0 0,0 5-4 0,2-5-4 16,6 0 0-16,-8 4 0 0,2-4 0 0,6-4-4 0,-7 4-4 0,8 0 0 15,-8 0-8-15,7-5-4 0,2 5-4 0,-10 0-4 0,10 0 0 16,-10-5 0-16,9 5-8 0,0 0 0 0,-9 0 0 0,9 0 0 16,-9 0-4-16,2 0 4 0,-2 0 0 0,10 0-8 0,-10 5-8 0,0-5 0 15,0 0-16-15,1 5-12 0,0-5-12 0,-1 0-8 0,1 4-12 0,-9-4-8 16,8 5-12-16,-8-5-4 0,8 5-4 0,-8-5-8 0,10 5-4 15,-10-5-24-15,0 0-32 0,0 0-12 0,0 3 28 0,0-3 32 0,0 0 20 16</inkml:trace>
          <inkml:trace contextRef="#ctx0" brushRef="#br1" timeOffset="411751.4045">1074 6813 19 0,'0'0'112'0,"0"-5"-12"0,-8 5-12 0,8 0-24 16,0-4-8-16,0-2 0 0,0 2 0 0,0 4 0 0,0-5 0 0,0 0 0 15,0 0-4-15,0 1-4 0,8-2 4 0,-8 1-4 0,9 1-4 16,-9-1-4-16,9 0-4 0,-1 1 4 0,-8-2 0 0,9 2-8 0,-1-5-4 16,0 9 0-16,0-6-4 0,2 3 0 0,-2-3-4 0,0 6 0 15,2-5-4-15,-2 5 0 0,0 0 0 0,1 0 0 0,-1 0 0 16,1 0-4-16,-1 0-4 0,-8 5 0 0,9 1 0 0,-9-3 0 0,8 7 0 15,-8-5 4-15,0 5-4 0,0-1-4 0,0 0 0 0,0 2 0 0,0-2 0 16,-8 5 4-16,8-4-8 0,-9 5 4 0,9-6 0 0,-8 5-8 16,8-4 4-16,-9-1 0 0,1 1 4 0,8 0-4 0,-9-1 0 15,9-4 0-15,0 0-4 0,0 0 4 0,0 0-4 0,-8-1 4 0,8-4 0 16,0 0 0-16,0 0 0 0,0 5 0 0,8-10 0 0,-8 5-4 16,0 0 0-16,9-4 4 0,-9-1-4 0,8 5 4 0,-8-5 0 0,9 0 0 15,-9 5 0-15,8-5-16 0,1 0 20 0,-1 5 0 0,-8-4-4 0,8 4 0 16,2-5 0-16,-2 5 0 0,0 0 0 0,2-5 4 0,-2 5 0 15,0 5 0-15,9-5-8 0,-8 0 4 0,-1 5-4 0,1-1 4 16,-1-4 0-16,0 5 0 0,2 0 4 0,6 5-4 0,-6-5 0 0,-2-1 4 16,-8 1 0-16,8 5-4 0,0-1 0 0,1 1 0 0,-9-2 0 15,0 3 0-15,8-1 4 0,-8-1-4 0,-8 1 0 0,8 5 4 0,0-6 0 16,-9 6-4-16,1-6 0 0,8 5 4 0,-8-5 4 0,0 5-4 0,-2-3 4 16,-6-2-8-16,6 1 0 0,2 0 0 0,-9-1 4 0,9 1 4 15,-10-6-8-15,10 1 0 0,-8 0 4 0,6-5 0 0,2 5-4 16,-10-5 0-16,10 0 0 0,0-5 0 0,-9 5 0 0,8-5-4 0,1 0 4 15,-1 1 0-15,1 0 0 0,0-2-4 0,-2-3 8 0,10-1-8 0,-8 5 0 16,0-5-4-16,-2 6-4 0,10-7 0 0,-8 3-8 16,8-2-4-16,0 5-12 0,0-5-8 0,0 6-8 0,-8-5-12 0,8 3-16 15,0-3-28-15,8 4 12 0,-8-5-4 0,0 5-24 0,8-4-40 0,-8 4-16 16,10-4 32-16,-10 4 24 0,8-5 24 0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9:36.0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980540C-9C2E-482C-94D3-558ACB10D5E8}" emma:medium="tactile" emma:mode="ink">
          <msink:context xmlns:msink="http://schemas.microsoft.com/ink/2010/main" type="writingRegion" rotatedBoundingBox="23709,11271 26719,11270 26720,11827 23710,11828"/>
        </emma:interpretation>
      </emma:emma>
    </inkml:annotationXML>
    <inkml:traceGroup>
      <inkml:annotationXML>
        <emma:emma xmlns:emma="http://www.w3.org/2003/04/emma" version="1.0">
          <emma:interpretation id="{0E0718A2-50D7-4C4C-88B6-E6E4471DE124}" emma:medium="tactile" emma:mode="ink">
            <msink:context xmlns:msink="http://schemas.microsoft.com/ink/2010/main" type="paragraph" rotatedBoundingBox="23709,11271 26719,11270 26720,11827 23710,11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A10E30-06A7-4663-A110-746CFD06FFE6}" emma:medium="tactile" emma:mode="ink">
              <msink:context xmlns:msink="http://schemas.microsoft.com/ink/2010/main" type="line" rotatedBoundingBox="23709,11271 26719,11270 26720,11827 23710,11828"/>
            </emma:interpretation>
          </emma:emma>
        </inkml:annotationXML>
        <inkml:traceGroup>
          <inkml:annotationXML>
            <emma:emma xmlns:emma="http://www.w3.org/2003/04/emma" version="1.0">
              <emma:interpretation id="{A126FF48-359C-4C75-82D2-D04DEED29427}" emma:medium="tactile" emma:mode="ink">
                <msink:context xmlns:msink="http://schemas.microsoft.com/ink/2010/main" type="inkWord" rotatedBoundingBox="23709,11431 23846,11430 23847,11600 23710,116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783 106 31 0,'-8'0'68'0,"8"0"-4"16,0-4-8-16,0 4-24 0,0-4-4 0,0 4 0 0,0-5-4 0,0 5 0 15,0-4 4-15,8 4 0 0,-16-6 0 0,8 3 4 0,0-2 0 16,0 5 0-16,0-4 0 0,0-1 4 0,0 1-4 0,0 4 4 16,0-5-4-16,8 0 4 0,-8 5 0 0,0 0-4 0,0 0 4 0,0-5 0 15,0 5-4-15,8 0 0 0,-8 0 4 0,0 0-8 0,10 0 0 0,-10 0 0 16,0 0 4-16,8 0-4 0,-8 5 0 0,0-5-4 0,8 5 0 16,-8-5-8-16,0 5 0 0,9-1 0 0,-9 1-4 0,8-1-4 15,-8 1-4-15,0 4 4 0,9-5-4 0,-9 5 0 0,9 1 0 0,-9-2-4 16,0-3-4-16,8 4-4 0,-8 0-8 0,8 0-12 0,-8 0-20 15,0 1-16-15,8-6-20 0,-8 5-16 0,10-4-4 0,-10 3-36 16,8-3-48-16,-8 0 16 0,8-1 36 0,2 1 20 0</inkml:trace>
        </inkml:traceGroup>
        <inkml:traceGroup>
          <inkml:annotationXML>
            <emma:emma xmlns:emma="http://www.w3.org/2003/04/emma" version="1.0">
              <emma:interpretation id="{2DC71D5D-2520-47E8-A527-388AACFCFD72}" emma:medium="tactile" emma:mode="ink">
                <msink:context xmlns:msink="http://schemas.microsoft.com/ink/2010/main" type="inkWord" rotatedBoundingBox="24443,11425 24510,11424 24511,11622 24443,116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8.8178">1508 41 19 0,'8'4'96'0,"-8"-4"-12"0,0 0-8 16,8 6-24-16,-8-6 0 0,0 4-4 0,0-4-4 0,0 5 0 0,0-1-8 15,0-4 0-15,0 5-4 0,0-1-4 0,0 1 0 0,0-1 0 0,0 5-4 16,0-3-4-16,0-2 0 0,0 5-4 0,0-4 0 0,0-1 0 15,0 6-8-15,0-6 0 0,10 5 0 0,-10 0 0 0,0-3 0 0,0 2-8 16,0 2 4-16,0-5-4 0,8 3 0 0,-8-3-4 0,0 4-4 16,8-4-8-16,-8-1-12 0,0 6-12 0,10-7-12 0,-10 2-12 15,0 0-28-15,8-5-52 0,-8 5-8 0,8-5 28 0,-8 0 20 0</inkml:trace>
        </inkml:traceGroup>
        <inkml:traceGroup>
          <inkml:annotationXML>
            <emma:emma xmlns:emma="http://www.w3.org/2003/04/emma" version="1.0">
              <emma:interpretation id="{30EE1CA2-65DE-48A4-B4AE-CEA5252FB34B}" emma:medium="tactile" emma:mode="ink">
                <msink:context xmlns:msink="http://schemas.microsoft.com/ink/2010/main" type="inkWord" rotatedBoundingBox="25023,11271 26719,11270 26720,11827 25024,1182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96.622">3000 40 79 0,'0'0'104'0,"0"0"-12"0,0 0-4 0,0 0-20 15,0 0-8-15,0 0-4 0,0 0 0 0,0 0-8 0,0 0 4 0,0 0-4 16,0 0 0-16,0 0-4 0,0 0 4 0,0 0 0 0,0 0-8 16,0 0 0-16,0 0 0 0,0 0 0 0,0 0 0 0,0 0-4 0,0 0 0 15,10 0-4-15,-10 5 4 0,0-5 0 0,0 0-8 0,8 5-4 16,-8-5 0-16,0 4-4 0,8 1 0 0,-8 0-4 0,0-1-4 0,0 1 0 16,0 5 0-16,0-1-4 0,0 2 0 0,0-1 0 0,0-1-8 0,0 1 0 15,0-1-8-15,0 1 0 0,0 5-8 0,0-6-8 0,0 6-8 16,0-5-16-16,0 0-12 0,0-2-16 0,0 3-12 0,9-2-12 15,-9-3-12-15,0-2-12 0,0 1-68 0,8 0 0 0,-8 0 36 0,9-5 32 16,-9 0 20-16</inkml:trace>
          <inkml:trace contextRef="#ctx0" brushRef="#br1" timeOffset="89425.0265">2098 152 15 0,'0'0'84'0,"0"-6"-4"16,0 6-8-16,0-4-28 0,0 0-4 0,0 4-4 0,0-6-4 0,8 1 4 15,-8 5-4-15,0 0 0 0,8-4-4 0,-8 4 4 0,9-5-4 0,-9 0 0 16,9 5-4-16,-9-5 0 0,8 5 4 0,0-4 0 0,-8 4 0 15,10 0-8-15,-2-6 8 0,-8 6-4 0,8 0 0 0,1 0-4 0,-9 0 0 16,9 0-4-16,-1 0 4 0,-8 0 0 0,8 0-4 0,-8 6-4 16,0-6-4-16,9 4 4 0,-9-4 4 0,0 5-4 0,0-5 4 15,0 5 0-15,0 0-4 0,0-1 4 0,0 1-4 0,-9 1 0 0,9-2 4 16,-8 6 0-16,8-6-4 0,-8 2 0 0,-1-6-4 0,0 3 8 0,9 3-8 16,-8-6 4-16,0 4 0 0,-2-4 0 0,10 5 0 0,-8-5-4 15,0 0 4-15,-1 0-4 0,9-5 0 0,-9 5 0 0,1-4 0 0,8-2-4 16,0 3 4-16,-8-3-20 0,8 2 20 0,0-2-4 0,0 2 4 15,0-6-4-15,0 5 0 0,0-4 0 0,0-1 4 0,0 0 0 16,0 1-4-16,8-1 0 0,-8 1 0 0,8-1 8 0,-8 6-8 0,9-6 0 16,-9 1 4-16,0 4-4 0,9-5 0 0,-9 5 8 0,8 1-4 0,0-2 0 15,-8 2-4-15,10-1 8 0,-2 5-4 0,-8 0 0 0,8-5-4 16,-8 5 4-16,9 0-4 0,0 0 0 0,-1 0 0 0,-8 5 0 16,8-5-4-16,1 5 0 0,-9-1 4 0,8 2 0 0,0-2-4 0,2 1 0 15,-10 0 4-15,8 5-4 0,0-6 4 0,-8 1-4 0,10 5 0 0,-10-1 0 16,0-4 0-16,0 4 0 0,8-5 0 0,-8 7 0 0,-8-7 4 15,8 6-4-15,0 0 0 0,-10-5 0 0,10-1 4 0,-8 7 0 0,0-7-4 16,-2 0 0-16,2 6 0 0,0-4 0 0,-1-3 0 0,1-3 0 16,0 6 0-16,-1-6 4 0,0 0-4 0,1 0 0 0,0 0 0 15,-2 0 0-15,2-6 0 0,8 3 0 0,-8-3 0 0,8 2 4 0,-9-6-4 16,9 6-16-16,0-7 24 0,0 2-4 0,0-1 0 0,0 0-4 0,0 1 4 16,0-5-4-16,9 4 0 0,-9 1 0 0,8-6-4 0,-8 6 4 15,8-1 0-15,-8 1 0 0,0-1 4 0,10 0-4 0,-2 5 0 0,-8-4-4 16,8 4 4-16,-8 0 0 0,9 1 0 0,0 4 4 0,-9-7-4 15,8 7 0-15,0 0 4 0,-8 0 0 0,9 0-4 0,-1 0 0 0,0 0 4 16,-8 7-4-16,10-3-4 0,-2 1 4 0,-8 0 0 0,8 0 0 16,2-1 0-16,-10 1 0 0,8 0 0 0,0 4 0 0,-8-3 0 0,8 3 0 15,-8 1 0-15,0-5 0 0,0 4 0 0,0 1 0 0,0-1 0 16,0 1 4-16,-8-2-4 0,8-2 0 0,-8 3 0 0,0 1-4 0,-2 0 4 16,2-1 0-16,0 2 0 0,-2-7 0 0,-6 6 0 0,7-6 0 15,1 5 4-15,-9-3-4 0,8-2 0 0,-7-4 0 0,6 5-4 0,2-5 4 16,0 0 0-16,-1 0 4 0,0 0-4 0,1-5-4 0,8 1 4 15,-8 4 0-15,8-9 0 0,0 3 0 0,0-4 0 0,0 2-4 0,0-3-16 16,0 2 20-16,8-1 4 0,-8 0 0 0,8-5 0 0,1 7-4 0,-9-7-4 16,9 6 0-16,-1-1 4 0,0-4-4 0,2 9 4 0,-2-4 0 15,0-1 4-15,1 0-4 0,0 5 4 0,7 1-4 0,-7-1 0 16,-1 0 4-16,0 5 0 0,2-5-4 0,-2 5 0 0,0 0 0 0,2 5 4 16,-2-5-4-16,0 5 4 0,0-5-4 0,1 5-4 0,0-1 4 15,-1 6 4-15,1-5-4 0,-9 5 0 0,8-6 0 0,-8 6 0 16,8 0 4-16,-8-1-8 0,0 1 4 0,0-1 0 0,0 5 0 0,0-4 4 15,-8-1-4-15,8 6 0 0,-8-5 0 0,-1-1 0 0,1 1 0 0,-1 0 0 16,0 0 0-16,1-1 4 0,0-5 0 0,-10 5 0 0,10-3 0 16,0-2 0-16,-2-4 0 0,2 6-4 0,-9-6 4 0,17 0 0 0,-8 0-4 15,0-6 0-15,-1 2 4 0,0-2-4 0,9 2 0 0,-8-5 0 0,8 0 0 16,0-1 4-16,0 0-4 0,0 0 0 0,0 1 0 16,0-6 0-16,0 5-4 0,8-5 4 0,-8 7 4 0,9-2-4 0,-9 1 0 15,9-6 0-15,-9 6 0 0,8 4-4 0,-8-5 4 0,8 6 0 0,1-2 0 16,-9 2 4-16,8 4 0 0,0-5-8 0,-8 5 4 0,10 5 0 15,-10-5 0-15,8 4 0 0,-8 2 4 0,8-2-4 0,-8 1 0 0,10 0 0 16,-10 5 0-16,8-6 0 0,-8 6 0 0,8-5 0 0,-8-1 0 0,8 6 0 16,-8-1 0-16,0 1 0 0,0-5 4 0,9 5 0 0,-9-6 0 15,0 6 4-15,0-5 4 0,-9-1 0 0,9 7 4 0,-8-7 4 16,8 0 4-16,-8 2 0 0,0-2 0 0,-2 2 0 0,2-3 0 0,0 3-4 16,-2-6 0-16,2 0 0 0,0 4-8 0,-1-4 0 0,1 0 0 15,0 0-4-15,-1 0-4 0,0-4 4 0,1 4-4 0,8-6-4 16,-8 6 4-16,8-3-8 0,-10-3 0 0,10 2-4 0,0-2-8 0,0 6-12 15,0-4-12-15,0 0-8 0,0-2-12 0,0 1-12 0,0 1-8 0,0 4-8 16,0-5-12-16,0 0-8 0,0 5-4 0,0 0-4 0,0 0-4 16,0-5-20-16,0 5-48 0,0 0 4 0,0 0 40 0,10 0 28 0,-10 5 16 15</inkml:trace>
          <inkml:trace contextRef="#ctx0" brushRef="#br1" timeOffset="92056.7408">2277 83 15 0,'-8'0'76'0,"16"0"-4"0,-8 0-8 0,0 0-24 15,0 0-4-15,0 0 0 0,0 0-4 0,0 0 0 0,0 0 4 16,0 0 0-16,0 6 4 0,0-6-4 0,0 0-4 0,0 0 0 0,0 0 4 15,0 0 0-15,0 5 0 0,0-5-4 0,0 4 12 0,0-4-4 16,0 6-4-16,0-6 4 0,0 4-4 0,0-4-4 0,0 5 4 0,0-5 0 16,0 5 0-16,0-5 0 0,0 0 0 0,0 5 0 0,0-5 0 15,0 0 0-15,0 4 0 0,0-4 0 0,8 0 0 0,-8 0 0 16,8 0 0-16,-8 0 0 0,0 0-4 0,9 0 0 0,0 0 0 0,-9 0 0 0,8 0 0 16,1 0-4-16,-1 0 0 0,0 0-4 0,-8 0 0 0,10 0 0 15,-2 0-4-15,0 0 4 0,0 0-8 0,-8 0 4 0,10 5 0 16,-2-5-4-16,0 0 0 0,1 0 0 0,0 0-4 0,-9 6 0 0,8-6 0 15,1 0-4-15,-1 4 0 0,0-4 0 0,0 0-4 0,2 0-16 16,-2 0 28-16,0 0-8 0,2 4 4 0,-2-4-4 0,0 0 0 16,1 0 0-16,-1 0 4 0,1 0-12 0,-1 0 0 0,1 0 0 0,-1 0 0 15,0-4 0-15,10 8 0 0,-10-4 0 0,2 0 0 0,-2 0 0 0,9 0 0 16,-9 0 0-16,1 0 0 0,8 0 0 0,-9 0 0 0,10 0 0 16,-10 0 0-16,10 0 0 0,-10 0 0 0,0 0 0 0,9 0 0 0,-9 0 0 15,10 0 0-15,-10 0 0 0,10 0 0 0,-10 0 0 0,8 0 0 16,-6 0 0-16,6 0 0 0,-7 0 0 0,-1 0 0 0,10 0 0 0,-10 0 0 15,0 0 0-15,0 0 0 0,10 0 0 0,-10 0 0 0,2 0 0 16,-2 0 0-16,0 0 0 0,1 0 0 0,8 0 0 0,-9 0 0 0,1 0 0 16,-1 0 0-16,0 0 0 0,2 0 0 0,-2 0 0 0,0 0 0 15,2 0 0-15,6 0 0 0,-8 0 0 0,1 0 0 0,-1 0 0 0,10 0 0 16,-10 0 0-16,0 0 0 0,10 0 0 0,-10 0 0 0,0 0 0 16,10 0 0-16,-10 0 0 0,1 0 0 0,8 0 0 0,-8 0 0 0,-1 0 0 15,0 0 0-15,0 0 0 0,10 0 0 0,-10 0 0 0,2 0 0 16,-10 0 0-16,8 0 0 0,0 0 0 0,1 0 0 0,-9 0 0 0,8 0 0 15,0 0 0-15,-8 0 0 0,10 0 0 0,-10 0 0 0,8 0 0 0,-8 0 0 16,8 0 0-16,0 0 0 0,-8 0 0 0,10 0 0 0,-10 0 0 16,8 0 0-16,0 0 0 0,1 0 0 0,-9 0 0 0,9 0 0 15,-1 0 0-15,1 0 0 0,-1 0 0 0,0 0 0 0,1 0 0 0,0 0 0 16,-9 0 0-16,8 0 0 0,0 0 0 0,2 0 0 0,-2 0 0 16,0 0 0-16,1 0 0 0,-9 0 0 0,9 0 0 0,-1 0 0 0,0 0 0 15,1 0 0-15,-9 0 0 0,8 0 0 0,0 0 0 0,2 0 0 0,-10 0 0 16,8 0 0-16,0 0 0 0,2 0 0 0,-10 0 0 0,8 0 0 15,0 0 0-15,-8 0 0 0,8 0 0 0,1 0 0 0,-9 0 0 16,9 0 0-16,-1 0 0 0,1 0 0 0,-9 0 0 0,8 0 0 0,0 0 0 16,-8 0 0-16,10 0 0 0,-2 0 0 0,-8 0 0 0,8 0 0 15,0 0 0-15,-8 0 0 0,10 0 0 0,-10-4 0 0,8 4 0 0,-8 0 0 16,8 0 0-16,-8 0 0 0,9 0 0 0,-9 0 0 0,9 0 0 16,-9-4 0-16,0 4 0 0,8 0 0 0,-8 0 0 0,0 0 0 0,0 0 0 15,0 0 0-15,9 0 0 0,-9-6 0 0,0 12 0 0,0-12 0 16,0 6 0-16,0 0 0 0,8 0 0 0,-8 0 0 0,0 0 0 0,0 0 0 15,0 0 0-15,0 0 0 0,0 0 0 0,0 0 0 0,0-5 0 0,0 10 0 16,0-5 0-16,0 0 0 0,8-5 0 0,-8 5 0 0,0 0 0 16,0 0 0-16,-8 0 0 0,16 0 0 0,-8 0 0 0,-8 0 0 15,16 0 0-15,-8 0 0 0,0 0 0 0,0 0 0 0,0 0 0 0,0 0 0 16,0-4 0-16,0 4 0 0,0 0 0 0,0 0 0 0,-8-5 0 16,8 5 0-16,0-5 0 0,0 5 0 0,-8-5 0 0,8 5 0 15,-9-4 0-15,9 4 0 0,-8-6 0 0,8 2 0 0,-9-1 0 0,0 5 0 16,1-6 0-16,0 2 0 0,-2 0 0 0,10 4 0 0,-8-5 0 0,0 0 0 15,0 0 0-15,-2 1 0 0,2-1 0 0,0 0 0 0,-1 0 0 16,1 1 0-16,-1-6 0 0,0 5 0 0,1 0 0 0,0 1 0 0,0-2 0 16,-2-3 0-16,2 4 0 0,0 0 0 0,8 1 0 0,-10-6 0 15,2 5 0-15,0 1 0 0,-1-6-8 0,1 5 4 0,0 1 0 16,8-2 0-16,-9-3 0 0,0 4 0 0,1 0 0 0,0 1 0 0,8-1 0 16,-10 0 0-16,2 0 0 0,0 1 0 0,8 4 0 0,-9-6 0 0,0 6 0 15,1 0 0-15,0-5 0 0,-1 5 0 0,9 0 0 0,-8 0 4 16,-1 0-4-16,0 0 4 0,9 0-4 0,-8 0 4 0,0 0-4 0,8 0 4 15,-10 0 4-15,10 0 0 0,-8 0-4 0,8 0-4 0,-8 0 4 0,8 0 0 16,0 0 0-16,0 0 0 0,0 0 0 0,0 0 0 16,-8 0 0-16,8 0 4 0,0 0-8 0,0 0 4 0,0 0-4 0,8 0 4 15,-8 0 0-15,0 0 0 0,0 0 0 0,0 0 0 0,0 0 0 0,0 0 0 16,0 0-16-16,8 0 20 0,-8 0 0 0,0 0 0 0,8 0 0 16,-8 0 0-16,10 0 0 0,-2 0 0 0,-8 0 0 0,8 0-4 0,1 0 4 15,0 0 0-15,-1 0-4 0,1 0 0 0,-9 0 0 0,8 0 4 0,0 0 0 16,1 5-4-16,0-5 0 0,-1 0 0 0,0 6 4 0,2-6-8 15,-2 0 4-15,0 4 0 0,1-4 0 0,0 5 0 0,-1 0 0 16,0-5 0-16,1 5 0 0,-9-1 0 0,8 1 0 0,0 0 0 0,2 0 0 16,-2-1-4-16,0 2 4 0,-8-2 0 0,10 1 0 0,-2-5-4 15,-8 3 4-15,8 4 0 0,-8-3 0 0,8 1 0 0,-8-5 0 0,9 5 0 16,-9 0 4-16,0-5-4 0,9 4 0 0,-9 1-4 0,0-5 0 0,8 5 4 16,-8 0 0-16,0-5 0 0,0 4 4 0,0 2-4 0,0-6-4 15,0 4 4-15,0 1 4 0,0 0-8 0,0-5 4 0,0 5 0 16,0 0 0-16,0-1 0 0,0-4 4 0,0 5-4 0,0 0 0 0,0 0 4 15,0-1-8-15,0 1 4 0,-8 0 0 0,8 0 0 0,0-1 0 16,-9 0 0-16,9 2 0 0,-9 3-4 0,9-3 4 0,-8-2 0 16,8 1 0-16,-8 5 0 0,0-6 0 0,-2 1 0 0,2 5 0 0,8-6 0 15,-8 6 0-15,-2-4 0 0,2 3 0 0,0-5 4 0,-1 5 0 0,1-3-4 16,0-2 0-16,-1 6 0 0,0-6 0 0,1 7 0 0,0-7 0 16,-2 6 0-16,2-5 0 0,0 5 0 0,-1-6 4 0,0 5-4 0,1-3 0 15,0 3 0-15,-1-4 0 0,1 4 0 0,-1-3 0 0,0 3-4 16,-7 1 4-16,6-6 0 0,2 6 0 0,0-5 0 0,0 5 0 0,-2-6 4 15,2 6-4-15,0-5 0 0,-1 4 4 0,1-4-4 0,0 4-4 16,8-3 4-16,-10-2 4 0,2 1-8 0,0 0 4 0,8 0 0 0,-10-1 0 16,10 1 0-16,-8 0-4 0,8 0 4 0,-8-5 0 0,8 4 0 15,0-4 0-15,0 5 0 0,0-5 0 0,-8 0 0 0,8 0 0 0,0 0 4 16,0 0-4-16,0 5 0 0,0-5-4 0,0 0 4 0,0 0 0 16,0 0 0-16,0-5 0 0,0 5 0 0,0 0-4 0,0 0 4 0,0 0 0 15,0 0 0-15,0 5 0 0,0-5-4 0,0 0 4 0,0 0 4 16,0 0-4-16,0 0 4 0,0 0-4 0,0 0 0 0,0 0 0 0,0 0 0 15,8 0 0-15,-8 0 0 0,0 0 0 0,0 0 4 0,8 0-4 0,-8 0 0 16,0-5-4-16,8 5 4 0,-8 0 0 0,10-5 0 0,-10 5 4 16,8-4-4-16,0 4 0 0,2-5 0 0,-10 0-4 0,8 0 4 15,0 1-4-15,1-1 4 0,-1 0 0 0,0 0-4 0,2 1 4 0,-2-7 0 16,0 7 0-16,10-1 0 0,-10-4 0 0,0 4-4 0,1-5 4 16,0 6 0-16,8-6 0 0,-9 5-8 0,0-5 4 0,1 0 0 15,0 1 0-15,-1 5 0 0,10-6 0 0,-10 5-4 0,0-5 0 0,1 0 0 16,0 5 4-16,-1-3 0 0,0 2-4 0,1-3 0 0,-1 4 4 0,0-4 0 15,2 3 0-15,-10 1-4 0,8 1 4 0,0 0 0 0,-8-2 4 16,10 2 0-16,-10-2-4 0,0 6 0 0,0-4 4 0,0 4-4 0,0-5 4 16,0 5 0-16,8-4-4 0,-8 4-20 0,0 0 28 0,0-6-4 0,0 6 4 15,0-3-8-15,0 3 4 0,-8-6 0 0,16 6-4 0,-16 0 4 16,16-4-4-16,-8 4 0 0,0-6 0 0,0 2-4 0,0 0 4 16,0 4 0-16,0-6 4 0,0 1-4 0,0 1 0 0,0-1-4 0,0 5 4 15,0-5-4-15,0 0 4 0,0 1 0 0,0-2 0 0,0 2 0 16,0-1 4-16,0-1 0 0,0 2-4 0,0-5 4 0,0 4-4 0,0 0 4 15,0 1-4-15,0-1 4 0,0 0 0 0,0 0 0 0,0 1 0 0,0-1 4 16,0 0-4-16,0 0 0 0,-8 0 0 0,8 1 0 0,0-2 0 16,0 2-4-16,0-1 4 0,-10 5 0 0,10-5 0 0,-8 0 0 15,8 1 4-15,0 4-4 0,-8-5-4 0,8 0 4 0,-10 5 0 0,10-5 0 16,-8 1 0-16,0 4 0 0,8-7 0 0,-9 4 0 0,9 3 0 16,-8-5 0-16,0 1 4 0,-1 4-4 0,9-6 4 0,-9 6-4 0,1-4 0 15,0 4 0-15,8-5 0 0,-10 5 0 0,2-5 0 0,0 5 0 0,-1 0 0 16,0-5-4-16,9 5 4 0,-8 0 4 0,0 0 0 0,8-4-4 15,-9 4 4-15,1 0-4 0,8 0 4 0,-9 0 0 0,9 0 0 16,-9 0 0-16,9 4-4 0,-8-4 4 0,8 0 0 0,0 0 0 0,-8-4 0 16,8 8-4-16,0-4 8 0,0 0-4 0,0 0 0 0,0 0-4 15,0 0 0-15,0 0 4 0,0 0-4 0,0-4 4 0,0 4-4 0,0 0 0 16,0 0 0-16,0 0 0 0,0 0 0 0,0 0 0 0,0 0 0 0,0 0 0 16,0 0 0-16,0 0 4 0,0 0 0 0,0 0-4 15,0 0 0-15,0 0 0 0,0 0 0 0,0 0 0 0,0 0 0 0,0 0 0 16,0 0 0-16,0 0 0 0,0 0 0 0,8 0 0 0,-8 0-4 0,8 0 4 15,-8 0 0-15,9 0 0 0,-9 0 0 0,9 0 0 0,-9 0 0 16,8 0 0-16,1 4 0 0,-9-4-4 0,8 0 4 0,0 5 0 16,1-5-4-16,0 5 8 0,-9-5-4 0,8 5 4 0,0-1-4 0,2 2 0 15,-2-2 0-15,-8 1 0 0,8-2 0 0,1 4-4 0,0-7 4 16,-9 4-4-16,8 1 0 0,0 0 0 0,1 0 0 0,-9-1 4 0,8 1-8 16,0 0 4-16,2 0 0 0,-10-1 0 0,8 2 0 0,0-2 0 0,-8 1-4 15,10 0 4-15,-10 0 0 0,8 0 0 0,0-1-4 0,-8-4 4 16,8 5 0-16,-8 0-4 0,0 0 0 0,0-1 0 0,9 1 4 15,-9 0 0-15,0 0 0 0,0-5 0 0,0 4 0 0,0 0 0 0,0 2 0 16,0-1 0-16,0-1 4 0,0 2-4 0,-9-2 4 0,9 1-4 0,0 0 4 16,-8 0 4-16,8-1-4 0,0 1 0 0,-8 1 0 0,8-2-4 15,-8 6 8-15,8-6-8 0,-10 2 4 0,2-3 0 0,0 3 0 0,8 3 0 16,-10-5 0-16,2 2 4 0,0 4 0 0,-1-6 0 0,1 5-4 16,0-3 4-16,-1-2 0 0,9 6 0 0,-9-5 0 0,-7 5 4 15,16-6 0-15,-18 0 0 0,10 7-4 0,-1-7 4 0,0 1-4 0,1 5 0 16,0-6 4-16,8 2 0 0,-9-2-4 0,1 5 0 0,-1-3 0 0,0-6 4 15,9 4-4-15,-8 1 0 0,8 0 0 0,-8-5 0 0,8 5-4 16,0-5 4-16,0 4 0 0,0-4 0 0,0 0 0 0,-10 0 0 16,10 0-4-16,0 0 0 0,0 0-4 0,0 6 0 0,0-6 0 0,0 0 0 15,0-6 0-15,10 6-4 0,-10 0-8 0,0 6 0 0,-10-6-8 16,10 0-12-16,0 0-8 0,0 0-12 0,0 0-8 0,0 0-12 0,0 0-8 16,0 0-16-16,0 0-8 0,0 0-12 0,10 0 4 0,-10 0-60 15,0 0-36-15,0-6 32 0,0 2 36 0,8 4 28 0,-8-5 20 0</inkml:trace>
          <inkml:trace contextRef="#ctx0" brushRef="#br0" timeOffset="559.0156">2089 9 75 0,'9'-4'88'0,"-1"4"-4"0,0-5-4 0,1 5-24 0,-9-5-4 15,9 5 0-15,-1 0 0 0,0 0-8 0,2 0 0 0,-10 0 0 16,8 0 4-16,0 0 0 0,-8 5 4 0,9-5 0 0,-9 5 0 0,0-1 0 15,9 0 0-15,-9 1 0 0,0 4-4 0,0-5-4 0,0 2 0 16,0 3-8-16,0 0 0 0,0 0-8 0,0 0-8 0,0 0 0 0,0-1-4 16,0 2-4-16,-9 0 0 0,9-1-4 0,0-5-4 0,0 5-4 15,0 2-4-15,0-8-12 0,-9 7-12 0,9-6-12 0,0 1-20 0,0-1-28 16,-8 1-24-16,8-1-16 0,0 1-64 0,0-5-20 0,-8 4 32 16,8-4 36-16,0 0 32 0</inkml:trace>
          <inkml:trace contextRef="#ctx0" brushRef="#br1" timeOffset="127943.03">2098 184 7 0,'0'0'68'16,"8"0"-4"-16,-8 0-8 0,0 6-24 0,0-12-8 0,0 6 0 0,0 0 0 16,0 0-12-16,0 0 8 0,0 0-4 0,8 0-4 0,-8 0-4 15,0 0 4-15,0 0-4 0,0 0-4 0,0 0 8 0,9 0-8 0,-9 6 4 16,0-6-8-16,9 0 8 0,-9 0-8 0,8 0 4 0,-8 0 4 0,8 0-4 15,-8 0 0-15,10 0 4 0,-10 0 4 0,0 0 0 0,8 0-8 16,-8 0 4-16,0 0 4 0,0 0 0 0,8 0 0 0,-8 0 4 0,0 0 0 16,0 0 4-16,0 0 4 0,0 0 0 0,0 0-4 0,0 0 4 0,0 0-4 15,0 0 0-15,0 0 0 0,0 0 0 0,-8 0 0 16,8 0 0-16,0 0 4 0,0 0-8 0,0 0 0 0,0 0 4 0,-8 0 0 16,8 0-4-16,0 0 0 0,-10 0 4 0,10-6-4 0,0 6 8 0,-8 0-4 15,8 0 0-15,0-4-4 0,0-1 0 0,0 5 0 0,0-4-4 16,0 4 0-16,-8-6-20 0,8 3 16 0,0-3 0 0,0 2 4 15,0-2-8-15,0 2 8 0,8 0-4 0,-8-2 0 0,0 1 0 0,0 1-4 16,8-1 0-16,-8 0-4 0,0 0 4 0,0 1-4 0,10-2 0 0,-10 2 4 16,8 4 0-16,-8-5-4 0,8 5 0 0,-8-6 4 0,9 6-4 15,0 0 0-15,-9 0 4 0,8 0-4 0,-8 0 4 0,8 0-4 0,-8 0 4 16,0 6-4-16,9-1 0 0,-9-5-4 0,8 4 8 0,-8 2-4 16,8-2 0-16,-8 1-4 0,0 0 8 0,10 0-4 0,-10 4-4 15,0-3 4-15,8-2 0 0,-8 6 0 0,0-6 0 0,0 2 8 0,0-3-4 16,0 3-4-16,0-2 4 0,0 1-4 0,0-1 4 0,0 2-4 0,-8-6 0 15,8 4 0-15,0-4 0 0,-10 0 8 0,10 6-8 0,-8-6 4 16,8 0 0-16,-8 0 0 0,8 0 4 0,-9-6-4 0,1 6-4 0,8-4 4 16,-8-2 0-16,8 6 0 0,0-4 0 0,0-1 0 0,-9 1 0 15,9-2-4-15,0 3 0 0,0-7 4 0,0 4-4 0,0 2 0 16,0 0-20-16,0-7 20 0,0 7 4 0,9-1 0 0,-9 0 0 0,0 0-4 16,0 1 4-16,8-2-4 0,-8 2 0 0,0-1 0 0,8 5 4 0,-8-6-4 15,0 6 0-15,9 0 0 0,-9 0 4 0,8 0-8 0,-8 0 0 16,0-4 4-16,0 4 0 0,8 0 0 0,-8 0 0 0,0 0 4 0,0 4 0 15,0-4 0-15,0 0 0 0,0 0 4 0,0 0 0 0,0 0-4 16,0 0 0-16,0 0 4 0,0 0 0 0,0 0-4 0,0 0 4 0,0 6 0 16,0-6-4-16,0 0 0 0,0 0 0 0,0 0 0 0,0 0 4 15,0 5-8-15,-8-5 4 0,8 0 0 0,0 0-4 0,0 0 0 16,-8 0 0-16,8 0-4 0,0 0 4 0,-9 0-12 0,9 0 0 0,0 0-8 16,0 0 0-16,0 0-12 0,0 0 0 0,0 0-20 0,0 0-4 15,0 0-16-15,0 4-12 0,0-4-4 0,0 0-4 0,0 0-20 0,0 0-52 16,0 0-12-16,0 0 40 0,0 0 20 0</inkml:trace>
          <inkml:trace contextRef="#ctx0" brushRef="#br1" timeOffset="183286.5229">2148 142 39 0,'0'4'64'0,"0"-4"-12"0,0 0-4 0,0 6-20 0,0-6-8 0,0 4-4 16,0-4 0-16,0 0-4 0,0 6 4 0,0-3-4 0,0 3-4 15,0-6 0-15,0 0-4 0,0 4 4 0,0-4-4 0,0 0-4 0,0 0 4 16,0 5 0-16,0-5 0 0,0 0 0 0,0 0 4 0,0 0-8 16,0 0 4-16,0 0 4 0,0 0 4 0,-8 0 4 0,8 0 0 15,0 0-4-15,0 0 0 0,-8 0 4 0,8 0 0 0,-9 0 4 0,9 0-4 16,0 0 4-16,-9 0 0 0,9 0-4 0,-8 0 4 0,8 0-4 0,0 0 4 15,0-5-4-15,0 5 0 0,-8 0 0 0,8-4 0 0,0 4 0 16,0 0 0-16,0-6-4 0,0 3 4 0,0-3 0 0,0 6-4 16,0-4-4-16,0-2 0 0,0 2 8 0,0 0-4 0,0-2-4 0,0 1 0 15,0 1 4-15,0 4 0 0,0-5-8 0,0 0 8 0,8 0-4 16,-8 5 0-16,0-4 0 0,0 4-4 0,8-6 0 0,-8 6 0 16,0 0 0-16,9-4 4 0,-9 4-4 0,0 0 0 0,9 0 4 0,-9 0-4 0,8 0 0 15,-8 0-4-15,0 0 4 0,8 4 0 0,-8-4 0 0,0 6-4 16,0-6 0-16,10 0 0 0,-10 4 0 0,0 1 4 0,8-5-4 15,-8 5 0-15,0 0 4 0,0-1 0 0,0-4 0 0,0 5 0 0,0 1-4 16,0-2 4-16,0 0 0 0,0 2 0 0,0-6 4 0,0 4 4 0,0 2-4 16,0-6 0-16,0 3-4 0,0 3 0 0,0-6 0 0,-8 0 4 15,8 0 0-15,0 0 0 0,-10 4 0 0,10-4 0 0,-8 0 0 0,8 0 0 16,-8 0-4-16,8 0 0 0,-9-4 0 0,9 4-4 0,-9 0 4 16,9-6 0-16,0 3 0 0,-8 3-4 0,8-6 4 0,0 2 0 15,0-2 0-15,0 2-4 0,0 4 4 0,0-4-4 0,0-7 0 0,0 7 0 16,0 4 0-16,0-5 0 0,8 0 0 0,-8 0-4 0,0 5 0 0,0 0 8 15,0-4-4-15,0 4 0 0,9 0 0 0,-9 0 4 0,0 0-8 16,9 0 4-16,-9 0-4 0,0 0 0 0,8 0 8 0,-8 0-4 0,0 0 4 16,8 0-4-16,-8 4 0 0,0-4 4 0,10 0-4 0,-10 0-4 15,8 5 0-15,-8-5 8 0,0 0-8 0,0 5 0 0,0-5 8 16,0 5-4-16,8-5 0 0,-8 4 0 0,0-4 4 0,0 5-4 0,0-5 4 16,0 0 0-16,0 0 0 0,0 0-4 0,-8 0 0 0,8 6-4 0,0-6 4 15,0 0-4-15,-8 0 8 0,8 0-4 0,0-6-4 0,-10 6 4 16,10 0-4-16,0 0 8 0,-8 0-8 0,8-5 4 0,0 5 8 0,-8 0-8 15,8-4-4-15,0-1 4 0,0 0 0 0,0 0 0 0,0 1-4 16,0-2 4-16,0 2 0 0,0-1 0 0,0-1 0 0,0-2 4 0,8 3-4 16,-8 0-4-16,0 0 0 0,0 1 0 0,8-1 4 0,-8 5-4 15,0-5 8-15,0 5 0 0,10-5-8 0,-10 5 8 0,8 0-4 0,-8 0 0 16,8 0 0-16,-8 0 4 0,0 0-8 0,0 5 8 0,9-5 0 16,-9 5-4-16,9-5 0 0,-9 5-4 0,0-5 4 0,8 4 0 0,-8 1 0 15,0-5 4-15,0 5-8 0,8 0 4 0,-8-1 0 0,0 0 0 16,0 2 4-16,0-1 0 0,0-1-8 0,0 2 8 0,0-2-4 0,0 1 0 15,0 0 4-15,0-5-4 0,0 5-4 0,-8-5 8 0,8 0-4 16,0 4 0-16,0-4-4 0,-8 0 8 0,8 0-4 0,0-4-4 16,0 4 4-16,-9-5 4 0,9 0-8 0,0 5 4 0,0-5 0 0,-9 1 0 15,9-6 0-15,0 5-4 0,0-1 8 0,0 2-8 0,0-5 4 0,0 4 4 16,0-4-8-16,0-1 4 0,0 5 4 0,0-4-4 0,0 4 0 16,0 0 0-16,0-4-8 0,0 3 12 0,0 2-8 0,0-1 4 0,0 5-4 15,9-5 0-15,-9 5 4 0,0-5 0 0,0 5 0 0,0 0 0 16,9 0 0-16,-9 5 0 0,0-5 0 0,8 5-4 0,-8-5 4 15,0 5 0-15,8-1 0 0,-8 2 8 0,0-2-8 0,9 1 4 0,-9 0-8 16,0 0 4-16,0 4 0 0,0-4-4 0,0 0 0 0,8 0 8 0,-8-1-8 16,0 1 8-16,0 0-4 0,0 0 4 0,0-1 0 0,0 0 0 15,0 2 0-15,0-6 4 0,0 5-8 0,0-1 0 0,0-4 0 0,0 0 0 16,0 0 0-16,0 6 0 0,0-6 0 0,-8 0 0 0,8 0 0 0,0 0 0 16,0 0 0-16,0-6 0 0,0 6 0 0,-9-4 0 15,9 4 0-15,0-5 0 0,0 5 0 0,0-6 4 0,0 6 0 0,0-4-4 16,0 4-4-16,0-4 4 0,0-1 0 0,0 5 0 0,0-5 0 0,0 0 4 15,0 5 0-15,0-4 0 0,0 4-4 0,0 0 0 0,0 0 0 16,0 0-4-16,0 0 4 0,0 0 0 0,0 0-4 0,0 0 4 0,0 0 4 16,0 0-4-16,0 0-4 0,0 0 4 0,0 0 0 0,0 0 4 0,0 0-4 15,0 0 0-15,0 0 0 0,0 0 4 0,0 0 0 0,0 0-4 16,0 0 0-16,0 0-4 0,0 0 4 0,0 0 4 0,0 0-8 16,0 0 8-16,0 0-8 0,0 0 0 0,0 0 8 0,0 0-8 0,0 0 4 15,0 0 4-15,0 0-4 0,0 0-4 0,0 0 8 0,0 0-4 16,0 0-4-16,0 0 8 0,0 0 0 0,0 0-4 0,0 0 0 0,0 0 4 15,0 0-8-15,0 0 0 0,0 0 8 0,0 0-8 0,0 0 0 16,0 0 8-16,0 0-4 0,0 0 0 0,0 0 0 0,0 0-4 0,0 0 4 16,0 0 0-16,0 0 0 0,0 0 0 0,0 0-4 0,0 0 4 15,0 0 0-15,0 0 4 0,0 0-4 0,0 0 0 0,0 0-4 0,0 0 4 16,0 0 0-16,0 0 0 0,0 0 4 0,0 0 0 0,0 0-4 16,0 0 0-16,0 0 0 0,0 0 0 0,0 0 0 0,0 0 0 15,0 0-4-15,0 0 8 0,0 0-4 0,0 0-4 0,0 0 4 0,0 0 4 16,0 0-8-16,0 0 4 0,0 0 0 0,0 4-4 0,0-4 4 0,0 0 0 15,0 0 0-15,0 0-4 0,0 0 4 0,0 0 0 0,0 0 0 16,0 0 0-16,0 0 4 0,0 0-8 0,0 0 4 0,0 0 4 0,0 0-4 16,0 0-4-16,0 0 0 0,0 0 0 0,0 0-4 0,0 0-4 15,0 0-8-15,0 0-8 0,0 0-4 0,0 0-8 0,0 0-4 0,0 0-4 16,0 0-8-16,0 0-12 0,0 0-12 0,0 0-20 0,0 0-40 16,0 0-28-16,0 0 36 0,0 0 24 0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0:56.35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7132430-C55E-49E1-A27C-2FF216B1559B}" emma:medium="tactile" emma:mode="ink">
          <msink:context xmlns:msink="http://schemas.microsoft.com/ink/2010/main" type="inkDrawing" rotatedBoundingBox="20772,11505 22256,11291 22332,11821 20849,12035" semanticType="callout" shapeName="Other">
            <msink:sourceLink direction="from" ref="{9B8F3575-9F3C-4D93-ADB4-889099E894FF}"/>
            <msink:sourceLink direction="to" ref="{3AE27A05-EA46-4A7A-8D5F-AC2C3D8371EB}"/>
          </msink:context>
        </emma:interpretation>
      </emma:emma>
    </inkml:annotationXML>
    <inkml:trace contextRef="#ctx0" brushRef="#br0">-2131 354 7 0,'0'0'80'0,"0"0"-12"0,0 0 4 0,0 0-32 16,0 0-4-16,0 0-4 0,0 0 4 0,0 0-4 0,0 0 0 16,0 0-4-16,0 0 0 0,0 0 0 0,0 0 0 0,0 0-4 0,0 0 0 15,0 0 4-15,0 0 0 0,0 0 0 0,0 0 0 0,0 0 0 16,0 0 8-16,0 0 0 0,0 0 0 0,0 0 4 0,0 0 0 15,0 0 0-15,0 0 0 0,0 0 0 0,0 0 0 0,0 0 0 0,0 0 0 16,8 0 0-16,-8 0-4 0,0 0 4 0,9 0-8 0,-9 0 0 0,8 0 0 16,-8 0-4-16,8 0 4 0,2 0-8 0,-2 0 4 0,0 0 0 15,0 0 0-15,2 0-4 0,-2 0-4 0,0 0-4 0,1 0 4 0,0-4-4 16,-1 4 0-16,1 0 0 0,-1-5 0 0,0 5 4 0,10-5 0 16,-10 5-4-16,0-5 0 0,10 5 0 0,-10-4-4 0,1 4 4 15,8-6 0-15,-9 6-8 0,9-4 4 0,-9 4 0 0,10 0-4 0,-10-5 0 16,10 5-4-16,-2 0 4 0,-7 0 0 0,8-4-4 0,0 4-4 0,1 0 4 15,-2 0-4-15,2 0 0 0,-2 0 0 0,2 0 4 0,-1-6-20 16,-1 6 20-16,2 0 4 0,-2 0-4 0,2 0-4 0,-1 0 0 0,0 0 4 16,0 0-4-16,-1 0 0 0,2 0 4 0,0-4 4 0,-2 4-8 15,-7 0 0-15,8-5 4 0,0 5-4 0,-1-5 0 0,-6 5 4 16,6-5-4-16,-6 5 0 0,6-4 0 0,-8 4 4 0,1 0-4 0,8-6 0 16,-8 6 0-16,-1-5 0 0,10 5 4 0,-10 0 0 0,0 0 0 0,10 0-8 15,-10-4 8-15,0 4-4 0,1 0 0 0,8 0 0 0,-8 0 4 16,-1 0-4-16,0 0 0 0,0 0 4 0,2 0-4 0,6 0 4 15,-6 0-4-15,-2 0 0 0,0 0 4 0,1 0-4 0,-1 0 0 0,0 0 4 16,2 0-4-16,-2 0 0 0,8 0 0 0,-6 0 0 0,-2 0 4 0,0-4 0 16,1 4-4-16,0 0-4 0,-1 0 0 0,1 0 4 15,-1 0 0-15,0 0 0 0,1 0-4 0,0-6 4 0,-1 6 0 0,0 0 0 16,-8 0 0-16,10 0 0 0,-2 0 8 0,0 0-8 0,1 0 0 0,0 0 4 16,-9 0-4-16,8 0 0 0,0 0 0 0,1 0 0 0,-1 0 4 15,1 0 0-15,0 0-4 0,-9 0 0 0,8 0 4 0,0 0 0 0,2 0-4 16,-2 0 4-16,0 0-4 0,-8 0 4 0,8 0 0 0,2 0-4 0,-2 0 0 15,-8-4 0-15,8 4 4 0,1 0-4 0,-9 0 0 0,8 0 0 16,0 0 4-16,-8-5 0 0,10 5-4 0,-10 0 0 0,8-5 0 16,-8 5-4-16,8 0 8 0,-8 0-4 0,0 0 0 0,8-5 0 0,-8 5 0 15,0 0 0-15,0 0 4 0,0 0-4 0,10 0 0 0,-10 0 0 16,0 0 0-16,0 0 0 0,8 0 0 0,-8-4 0 0,0 4 0 0,8 0 0 16,-8 0 4-16,0 0-4 0,9 0 0 0,-9 0 0 0,0 0-4 0,9 0 4 15,-9 0 4-15,8 0-4 0,-8 0 0 0,0-6 0 0,9 6 0 16,-9 0 0-16,0 0 0 0,8 0-4 0,-8 0 4 0,8 0 0 15,-8-5-4-15,0 10 4 0,9-10 0 0,-9 5 0 0,0 0 0 0,0 0 0 16,0-4 0-16,0 4 0 0,9 0 0 0,-9 0 0 0,0 0 0 0,0 0 0 16,0 0 4-16,0 0-4 0,0 0-16 0,0 0 20 0,0 0 0 15,0 0-4-15,0 0 4 0,0 0 0 0,0 0 0 0,0 0 0 0,0 0 0 16,0 0-4-16,0-4 0 0,0 4 4 0,0 0 0 0,0 0-4 16,0 0 0-16,0 0 4 0,0-6-4 0,0 6 4 0,0 0-4 15,0-4 4-15,0 4-4 0,0-6 0 0,0 6 0 0,0 0-4 0,-9 0 4 16,9-4-4-16,0 4 4 0,0-5 0 0,0 5 0 0,0-4 0 0,-9 4 0 15,9-6 4-15,0 6-4 0,-8-3-4 0,8-3 4 0,-8 6 0 16,8 0 0-16,-9-4 0 0,9 4 4 0,-8-6-8 0,-1 2 4 16,9 4 0-16,-9-4 0 0,1-2 0 0,0 6 0 0,8-5 4 0,-10 1-4 15,2-1-4-15,0 5 0 0,0-5 0 0,-2 0 0 0,2 1 4 0,0-2-4 16,-1 6 0-16,1-4 4 0,-10-1-4 0,10-1 0 0,0 2 0 16,0 0 0-16,-2-1 0 0,2 5 8 0,0-5-8 0,-1 0 4 15,0 1 0-15,-8-1 0 0,17 0 0 0,-8 0 0 0,0 1 0 0,-1-1 0 16,0 0 0-16,1 0 0 0,8 0 0 0,-8 1 0 0,-2 4 0 15,10-6-4-15,-8 2 4 0,8-1 0 0,-8 0 4 0,-1 5-8 0,9-5 4 16,0 1 0-16,-9 4 0 0,1 0-4 0,8-5 4 0,-8 5 0 0,8-5 0 16,0 5 0-16,-9 0 4 0,9 0-4 0,-8-5 0 0,8 5-4 15,-9 0 8-15,9 0-4 0,-9 0 0 0,9 0 0 0,-8 0 4 16,8 0 0-16,0 0-4 0,-8 0 0 0,8 0-4 0,0 0 4 0,0 0 0 16,-10 0 0-16,10 0 0 0,0 0 0 0,0 0 0 0,0-4 0 15,0 4 0-15,0 0-4 0,0 0 4 0,0 0 0 0,0 0 0 0,0 0 0 16,0 0 0-16,0 0 0 0,0 0 0 0,0 0 0 0,0 0 4 0,0 0-8 15,0 0 4-15,0 0-4 0,10 0 4 0,-10 0 0 0,0 0 0 16,8 0 0-16,-8 0 0 0,8 0 4 0,-8 0-4 0,9 0 0 16,-9 0 0-16,9 0 0 0,-1 0 4 0,1 0-4 0,-9 0 0 0,8 0 0 15,0 0-4-15,1 4 8 0,0-4-4 0,-1 0-4 0,0 5 4 0,2-5 4 16,-2 5-24-16,0-5 24 0,1 5-4 0,0-5 4 0,-1 4-4 16,0 1 0-16,9-5 4 0,-8 5-4 0,0 0 0 0,-1-1 0 0,0-4-4 15,2 6 4-15,-2-2 0 0,0-4 4 0,0 5-8 0,10 0 4 16,-18-5 4-16,8 5-8 0,1-5 4 0,-1 5 0 0,0-1 0 15,2-4 0-15,-10 0 0 0,8 5 0 0,0 0 0 0,-8-5 0 0,8 5-4 16,-8-5 4-16,10 0 0 0,-10 4 0 0,8 1 4 0,-8-5-8 0,0 5 4 16,8-5-4-16,-8 5 4 0,0-5 0 0,9 4 0 0,-9-4-4 15,0 4 4-15,0-4 0 0,0 6-4 0,9-6 4 0,-9 0 0 16,0 5 0-16,0-5-4 0,0 0 4 0,0 4-4 0,0-4 0 0,0 6 4 16,0-6 0-16,8 4 0 0,-8-4 0 0,0 5 0 0,0-5 0 15,0 5 4-15,-8-5 0 0,8 5-8 0,0-5 4 0,0 4-4 0,8-4 4 16,-8 5 0-16,0 1-4 0,-8-6 4 0,8 4 0 0,0 0 4 0,0-4-4 15,0 6 4-15,0-6-8 0,0 4 4 0,0 2 0 0,0-6 4 16,0 3-4-16,0 3 0 0,0-6 0 0,-9 4 0 0,9 1 0 16,0-1 4-16,0-4-4 0,-9 6 0 0,9-2 0 0,0 2 0 0,-8-2 0 15,8 0 0-15,-8 1 4 0,8 1-4 0,-10-2 4 0,10 1-4 0,-8 0 0 16,0 4-4-16,8-3 4 0,-8-2 0 0,-2 0 0 0,2 7 0 16,8-7 0-16,-8 1 4 0,-1 5-4 0,1-6 0 0,0 2 0 0,8 3 0 15,-10-5 4-15,2 2-4 0,0 3 4 0,8-4-4 0,-8 0 4 16,-2-1 0-16,10 6-4 0,-8-5 4 0,0 0-4 0,-1 0 0 15,9 4 8-15,-9-4-8 0,1-1 8 0,-1 1-4 0,9 1 0 0,-8 3-4 16,0-4 8-16,8 0-4 0,-9-1 0 0,0 1 0 0,9 5 0 0,-8-6 0 16,0 1 0-16,8 0-4 0,0 0 0 0,-10 0 0 0,10 0 0 15,-8-5 0-15,8 4 0 0,0 1 0 0,-8 0 0 0,8-5 0 0,0 0 0 16,0 5 0-16,0-5 0 0,0 0 0 0,0 0 0 0,0 4 0 16,0-4 0-16,0 0 0 0,0 0 0 0,0 0 0 0,0 0 0 15,0 0 0-15,0 0 0 0,0 5 0 0,0-5 0 0,0 0 0 0,0 0 0 16,0 5 0-16,0-5 0 0,0 0 0 0,0 0 0 0,0 0 0 0,0 0 0 15,0 0 0-15,0 0-8 0,0 0-16 0,0 0-4 0,0 0 0 16,0 0-12-16,0 0-8 0,0 0-16 0,0 0-20 0,0 0-12 16,0 0-12-16,-9 0-20 0,9 0-16 0,0 0-16 0,0-5-44 0,-9 0-40 15,9 5 48-15,-8-4 36 0,8-1 24 0,-8 0 32 0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0:31.53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DB35A1D-B408-4FDE-A2F4-8683AC1BDA0E}" emma:medium="tactile" emma:mode="ink">
          <msink:context xmlns:msink="http://schemas.microsoft.com/ink/2010/main" type="writingRegion" rotatedBoundingBox="19670,12547 19951,12547 19951,12576 19670,12576">
            <msink:destinationLink direction="with" ref="{1E0B7FB3-5C9B-4817-97D4-96A08535CCB3}"/>
          </msink:context>
        </emma:interpretation>
      </emma:emma>
    </inkml:annotationXML>
    <inkml:traceGroup>
      <inkml:annotationXML>
        <emma:emma xmlns:emma="http://www.w3.org/2003/04/emma" version="1.0">
          <emma:interpretation id="{95A123B7-01AD-4E99-AA4F-ED7DF61726E0}" emma:medium="tactile" emma:mode="ink">
            <msink:context xmlns:msink="http://schemas.microsoft.com/ink/2010/main" type="paragraph" rotatedBoundingBox="19670,12547 19951,12547 19951,12576 19670,12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B4FB35-73C1-4DB5-91F0-5061F1E5DD69}" emma:medium="tactile" emma:mode="ink">
              <msink:context xmlns:msink="http://schemas.microsoft.com/ink/2010/main" type="line" rotatedBoundingBox="19670,12547 19951,12547 19951,12576 19670,12576"/>
            </emma:interpretation>
          </emma:emma>
        </inkml:annotationXML>
        <inkml:traceGroup>
          <inkml:annotationXML>
            <emma:emma xmlns:emma="http://www.w3.org/2003/04/emma" version="1.0">
              <emma:interpretation id="{6ECD48BC-7635-4EA1-A663-A5941A7B926C}" emma:medium="tactile" emma:mode="ink">
                <msink:context xmlns:msink="http://schemas.microsoft.com/ink/2010/main" type="inkWord" rotatedBoundingBox="19670,12547 19951,12547 19951,12576 19670,12576"/>
              </emma:interpretation>
            </emma:emma>
          </inkml:annotationXML>
          <inkml:trace contextRef="#ctx0" brushRef="#br0">-3248 1204 79 0,'0'0'96'0,"0"0"-8"0,-9 4 0 0,9-4-24 16,-8 0-4-16,8 0 0 0,0 0 0 0,0 0-4 0,0 0 0 0,0 0 0 16,0 0 0-16,0-4 4 0,0 4-4 0,0 0 0 0,0-6-4 15,8 6 4-15,-8 0-4 0,0-4 4 0,9 4 0 0,-9-5 0 0,8 5 4 16,-8-5-4-16,9 5 0 0,-1 0-4 0,1 0 0 0,-9-5 0 0,8 5-4 15,0 0-4-15,2 0-4 0,-2 0 0 0,0 0-4 16,2 0 0-16,-2 0 0 0,0 0-8 0,0 0 0 0,1 0 0 0,0 0-8 16,-1 0-4-16,1 0-16 0,-1 0 0 0,0 0 0 0,10 0 0 0,-18 0 0 15,18 5 0-15,-10-5 0 0,0 0 0 0,-8 5 0 0,8-5 0 16,1 5 0-16,-1-5 0 0,-8 0-24 0,9 4-20 0,-9-4-20 16,9 6-12-16,-9-6-16 0,0 0-20 0,0 4-12 0,8-4-24 0,-8 0-12 15,0 0-20-15,0 0-64 0,0 0 24 0,0-4 44 0,0 4 24 0,0-6 36 16,0 6 20-16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18.9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DD9BFED-80EF-400D-AB46-07D029FFA7A2}" emma:medium="tactile" emma:mode="ink">
          <msink:context xmlns:msink="http://schemas.microsoft.com/ink/2010/main" type="inkDrawing" rotatedBoundingBox="19595,14949 20256,14856 20330,15383 19668,15476" semanticType="callout" shapeName="Other">
            <msink:sourceLink direction="with" ref="{1E0B7FB3-5C9B-4817-97D4-96A08535CCB3}"/>
          </msink:context>
        </emma:interpretation>
      </emma:emma>
    </inkml:annotationXML>
    <inkml:trace contextRef="#ctx0" brushRef="#br0">16 249 51 0,'0'0'104'0,"-10"0"-8"0,10 0-12 0,-8 0-24 0,8 0-4 16,0 0-4-16,0 5 0 0,0-5 0 0,0 0 0 0,8 0 0 16,-8 0-4-16,10 0-4 0,-2 0 8 0,-8 0-8 0,8 0 4 0,2 0-8 0,-2 0 4 15,0 0 4-15,9 0-4 0,-8 5 0 0,-1-5 4 16,9 5 0-16,-9-1-4 0,10 1 0 0,-10 0 0 0,10 0-4 0,-10-1 0 15,9 7-4-15,-8-2-8 0,8 0 0 0,-1 1-4 0,2-1 0 0,-10 6 4 16,10-5-8-16,-2 4 0 0,1-5 0 0,-8 6-4 0,8-1 0 16,1 1 0-16,-2-1-4 0,2-4 0 0,-2 4 0 0,1 1-4 0,-8-6-4 15,8 1 4-15,-1 4-20 0,2-9 24 0,-10 5 0 0,10-6-4 0,-10 1 0 16,9-1 0-16,-8 3 4 0,-1-7-4 0,9-7 4 0,-9 7-4 16,-8-9 4-16,10 5 0 0,-2-11-4 0,0 1 4 0,-8-1-4 15,10-4 0-15,-10 0 0 0,0 0 0 0,0-10 0 0,8 5 0 0,-8 0 0 16,0-4-4-16,8-1 0 0,-8 0 0 0,0 0-4 0,0 0 4 15,8 1-4-15,-8 3 0 0,0 2 0 0,0-2-4 0,0 6-4 16,9 0-8-16,-9-1-8 0,0 6-24 0,0 4-24 0,0 1-28 0,0 5-16 16,-9-1-40-16,9 0-28 0,-8 5-56 0,8 0-32 0,-8 5 56 0,0 0 40 15,-2-1 32-15,2 1 24 0,0 5 20 0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1:18.72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874DE4-7DB0-45F1-9CFA-460A467D29FE}" emma:medium="tactile" emma:mode="ink">
          <msink:context xmlns:msink="http://schemas.microsoft.com/ink/2010/main" type="inkDrawing" rotatedBoundingBox="25981,9789 26371,9880 26366,9899 25976,9808" semanticType="callout" shapeName="Other">
            <msink:sourceLink direction="with" ref="{384C2824-4D8D-4EC9-8894-71B0CE148AFB}"/>
          </msink:context>
        </emma:interpretation>
      </emma:emma>
    </inkml:annotationXML>
    <inkml:trace contextRef="#ctx0" brushRef="#br0">-71 4327 15 0,'0'-5'96'0,"0"5"-8"0,0-5-8 0,0 5-28 0,0 0-4 15,0 0-4-15,0 0-4 0,0 0 4 0,0 0-4 0,0 0 0 16,8 0 4-16,-8 0 4 0,0 0 0 0,0 0-4 0,10 0-4 16,-10 0 0-16,8 0 8 0,-8 0-8 0,8 0 0 0,0 5 0 0,-8-5 0 15,9 0 0-15,-1 5-4 0,10-5 0 0,-10 0 0 0,0 4 0 0,2 2-4 16,-2-6 4-16,8 4-8 0,-6 1 0 0,-2-5 0 0,9 5-4 16,-9 1 0-16,10-6-8 0,-10 3 4 0,8 2 0 0,-6 0-4 0,6-5-4 15,-6 5 0-15,-2 0-4 0,9-5 0 0,-9 5-4 0,0-5-4 0,10 4 0 16,-10-4 0-16,0 5-4 0,2-5-8 0,-2 0 0 15,0 0-12-15,1 5-4 0,-9-5-8 0,9 0-4 0,-1 0-12 0,-8 0 4 16,9 0-12-16,-9 0-4 0,0 0-16 0,0 0-8 0,8 0-4 0,-8 0 0 16,0 0-12-16,0 0-48 0,0 0-28 0,0 0 32 0,0 0 32 15,0 0 24-15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4:57.0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5BC862A-EA2F-4827-97F9-24B0674EB856}" emma:medium="tactile" emma:mode="ink">
          <msink:context xmlns:msink="http://schemas.microsoft.com/ink/2010/main" type="inkDrawing" rotatedBoundingBox="3389,6692 14147,6515 14153,6879 3395,7055" semanticType="strikethrough" shapeName="Other">
            <msink:destinationLink direction="to" ref="{D4F07382-C2FD-476D-9CA1-60A92B981363}"/>
          </msink:context>
        </emma:interpretation>
      </emma:emma>
    </inkml:annotationXML>
    <inkml:trace contextRef="#ctx0" brushRef="#br0">1 380 3 0,'0'-6'76'0,"0"6"-4"0,0 0-8 0,0 0-20 15,0 0-16-15,0 0 0 0,0 0-4 0,0 0 4 0,0 0-8 16,0 0 4-16,0 0-4 0,0 0 0 0,0-4 0 0,0 4 0 0,0 0 4 15,0 0 0-15,0 0 4 0,0 0 0 0,0 0 0 0,0 0-4 16,0 0 4-16,0-5 4 0,0 5 0 0,8 0 0 0,-8 0 0 16,0 0 4-16,0 0-4 0,8 0 0 0,-8 0 0 0,10-6 0 0,-10 6 0 15,0 6-8-15,8-12-4 0,-8 6 4 0,8 0 0 0,2-4 0 0,-10 4-8 16,8 0 4-16,-8 0-4 0,8 0 0 0,-8 0 0 0,8 0-4 16,1 0 0-16,-9 0 4 0,9 0-4 0,-9 0 4 0,8 0-4 15,1 0 0-15,-9 0 0 0,8 0 0 0,0 0 0 0,2 0 0 0,-2 0 0 16,0 0 0-16,-8 0 0 0,8 0 0 0,2 0 4 0,-2 0 0 0,0 0 0 15,1 0-4-15,0 0 4 0,-1 0 0 0,1 0-4 0,-1 0 0 16,0 0 0-16,0 0 0 0,2 0 0 0,-2 0 0 0,0 0-4 0,2 0 0 16,-2 0-4-16,9 0 4 0,-9 0-4 0,1 0 4 0,-1 0 0 15,1 0 0-15,7 0 0 0,-6 0-4 0,-2 0 0 0,0 0-4 16,2 0 4-16,6 0 0 0,-8 0 0 0,1 0 0 0,8 0 4 0,-8 0-4 16,7 0 0-16,-6 0 0 0,-2 0 0 0,8 0 0 0,-6 0 0 0,-2 0 0 15,9 0 0-15,-8 0 0 0,-1 0 0 0,9 0 0 0,-9 0 0 16,0 0 4-16,10 0-4 0,-10 0 4 0,2 0 0 0,-2 0 0 0,9 0 4 15,-9 0-4-15,1 0 4 0,0 0 0 0,-1 0-4 0,8 0 0 16,-6 0 0-16,-2 0 0 0,0 0 0 0,2 0 0 0,-2 0-4 16,9 0 4-16,-9 0-28 0,1 0 32 0,-1-4-4 0,1 4 0 0,-1 0-8 15,0 0 8-15,2 0-4 0,-2 0 0 0,0 0 0 0,2-6-4 0,-2 6 4 16,0 0 0-16,9-4 0 0,-17 4 0 0,8 0 0 0,10 0 0 16,-10-5 0-16,-8 5 0 0,8 0-4 0,2-4 4 0,-2 4 4 0,0 0-8 15,0 0 0-15,2 0 0 0,-2-6 0 0,0 6 4 0,1 0-4 16,-1 0 4-16,1 0-4 0,0-4 0 0,-1 4 4 0,-8 0 0 15,8 0-4-15,0 0 4 0,2 0-8 0,-2-5 8 0,-8 5-4 0,8 0 4 16,2 0-4-16,-2 0 0 0,0-4 4 0,-8 4-4 0,9 0 0 16,-1 0 4-16,0 0-4 0,-8-6 0 0,9 6 0 0,0 0 0 0,-1 0 0 15,-8 0 0-15,8 0 4 0,2 0 0 0,-2 0 0 0,0-4-4 16,-8 4 0-16,9 0 0 0,0-6 0 0,-1 6 4 0,0 0 0 16,1 0 0-16,-1 0 0 0,-8-4-4 0,9 4 0 0,0 0 0 0,-1 0 0 15,0-6 0-15,2 6 0 0,-2-3 0 0,0 3 0 0,1 0 0 0,0 0-20 16,-1 0 24-16,0 0 4 0,1 0-8 0,-1 0 4 0,0 0-4 15,2 0 0-15,-2-6 4 0,0 6 0 0,2 0-4 0,-2 0 0 0,0 0 0 16,0-4 4-16,2 4-4 0,-2 0 4 0,0 0 0 0,1 0-4 16,-1 0 4-16,0 0-4 0,2 0 0 0,-2 0 0 0,0-5 0 0,0 5 0 15,2 0 0-15,-2 5 0 0,0-10-4 0,-8 5 4 0,9 0 4 0,0 0 0 16,-1 0-4-16,1 0 0 0,-1 0 0 0,0-5 0 0,-8 5 0 16,9 0 0-16,0 0 0 0,-1 0 0 0,-8 0 0 0,8 0 4 15,2 0-4-15,-2 0 0 0,0 0 0 0,-8 0 0 0,9 0 0 0,0 0 0 16,-1 0 4-16,-8 0 0 0,8 0 0 0,1 0-4 0,-1 0 0 15,-8 0 0-15,8 0 0 0,2 0 0 0,-2 0 4 0,-8 0-4 0,8 0 0 16,2 0-4-16,-2 0 4 0,0 0 0 0,-8 0 0 0,8 0 0 16,1 0 4-16,-9 0-4 0,9-5 0 0,-1 5 4 0,1 0-4 0,-9 0 4 15,8 0 0-15,0 0-4 0,-8-4 0 0,10 4 0 0,-2 0 0 16,0 0 4-16,-8-6-8 0,8 6 8 0,-8 0-4 0,10 0 4 0,-2 0-4 16,-8 0 0-16,8 0 0 0,1-4 4 0,0 4-4 0,-9 4-4 15,8-8 4-15,1 8 4 0,-9-8-4 0,8 8 4 0,0-8-4 0,-8 4 0 16,10 0 4-16,-2 0 0 0,0 0-4 0,-8 0 0 0,8-4 0 15,2 4 0-15,-2 0 0 0,0-5 0 0,1 5 0 0,-9 0 0 0,8 0 0 16,1-6 0-16,0 6 0 0,-1 0 0 0,0 0 0 0,-8 0 0 16,8-4 0-16,2 4 0 0,-2 0 0 0,0 0 0 0,-8 0 0 0,10-5 0 15,-2 5 0-15,0 0 0 0,1 5 0 0,-9-10 0 0,8 10 0 0,1-10 0 16,-1 5 0-16,1 0 0 0,-9 0 0 0,8 0 0 0,0 0 0 16,2 0 0-16,-10 0 0 0,8 0 0 0,0 0 0 0,-8 0 0 15,10-5 0-15,-2 5 0 0,0 0 0 0,-8 0 0 0,8-5 0 0,1 5 0 16,-1 0 0-16,-8 0 0 0,9 0 0 0,0-4 0 0,-9 4 0 15,8 0 0-15,0 0 0 0,-8 0 0 0,10-6 0 0,-2 6 0 0,0 0 0 16,-8 0 0-16,8 0 0 0,2 0 0 0,-10-4 0 0,8 4 0 0,-8 0 0 16,8 0 0-16,1-5 0 0,-9 5 0 0,8 0 0 0,-8 0 0 15,9 0 0-15,0 0 0 0,-9 0 0 0,8-4 0 0,-8 4 0 16,8 0 0-16,-8 0 0 0,8 0 0 0,-8 0 0 0,10 0 0 0,-2 0 0 16,-8 0 0-16,8 0 0 0,-8 0 0 0,10-6 0 0,-10 6 0 15,8 0 0-15,-8-4 0 0,8 4 0 0,1 0 0 0,-9-5 0 16,8 5 0-16,1 0 0 0,-9 0 0 0,8 0 0 0,-8-5 0 0,9 5 0 15,-1 0 0-15,-8 0 0 0,8 0 0 0,2 0 0 0,-10 0 0 0,8 0 0 16,-8-5 0-16,8 5 0 0,-8 0 0 0,10 0 0 0,-2 0 0 16,-8 0 0-16,8 5 0 0,-8-10 0 0,9 10 0 0,-9-5 0 0,8 0 0 15,0 0 0-15,-8 0 0 0,9 0 0 0,-9 0 0 0,9 0 0 16,-9 0 0-16,8 0 0 0,0 0 0 0,-8 0 0 0,10 0 0 0,-2 0 0 16,-8 0 0-16,8 0 0 0,1 0 0 0,-9-5 0 0,9 5 0 15,-1 0 0-15,-8 0 0 0,8 0 0 0,1 0 0 0,-9 0 0 0,8 0 0 16,1 0 0-16,-9 0 0 0,9-4 0 0,-1 4 0 0,-8 0 0 15,8 0 0-15,2 0 0 0,-10 0 0 0,8 0 0 0,0 0 0 0,0 0 0 16,-8 0 0-16,10-6 0 0,-2 6 0 0,-8 6 0 0,8-12 0 16,-8 6 0-16,9 0 0 0,-1 0 0 0,-8 0 0 0,8 0 0 0,2 0 0 15,-10 0 0-15,8 0 0 0,0 0 0 0,0 0 0 0,-8 0 0 16,10 0 0-16,-2 0 0 0,0 0 0 0,-8 0 0 0,9 0 0 0,0 0 0 16,-1 0 0-16,-8 0 0 0,9 0 0 0,-1 0 0 0,0 0 0 15,-8 0 0-15,9 0 0 0,0 0 0 0,-9 0 0 0,8 0 0 16,0 0 0-16,2 0 0 0,-10 0 0 0,8 0 0 0,0 0 0 0,-8 0 0 15,9 0 0-15,0 0 0 0,-9 0 0 0,8 0 0 0,0 0 0 16,1 0 0-16,-1 0 0 0,-8 0 0 0,8 0 0 0,2 0 0 0,-2 0 0 16,0 0 0-16,2 0 0 0,-10 0 0 0,8 0 0 0,0 0 0 0,0 0 0 15,1 0 0-15,0 0 0 0,-1 0 0 0,1 0 0 0,-1 0 0 16,0 0 0-16,2 0 0 0,-2 0 0 0,0 0 0 0,0 0 0 16,2 0 0-16,-2 0 0 0,0 0 0 0,1 0 0 0,0 0 0 0,-1 0 0 15,1 0 0-15,-1 0 0 0,0 0 0 0,2 0 0 0,-2 0 0 0,0 0 0 16,0 0 0-16,2 0 0 0,-2 0 0 0,0 0 0 0,1 0 0 15,0 0 0-15,-1 0 0 0,1 6 0 0,-1-6 0 0,0 0 0 0,0 0 0 16,2 0 0-16,-2 0 0 0,0 0 0 0,2 0 0 0,-2 0 0 16,9 0 0-16,-17 0 0 0,17 0 0 0,-9 0 0 0,1 0 0 15,-1 0 0-15,0 0 0 0,2 0 0 0,-2 0 0 0,0 0 0 0,2 0 0 16,-2 0 0-16,0 0 0 0,0 0 0 0,1 0 0 0,0 0 0 0,8 0 0 16,-9 0 0-16,0 0 0 0,2 0 0 0,-2 0 0 0,0 0 0 15,0 0 0-15,2 0 0 0,-2 0 0 0,0 0 0 0,1 0 0 0,-1 0 0 16,1 0 0-16,0 0 0 0,-1 0 0 0,0 0 0 0,0 0 0 15,2 0 0-15,-2 0 0 0,0 0 0 0,10 0 0 0,-10 0 0 16,1 0 0-16,-1 0 0 0,1 0 0 0,-1 0 0 0,1 0 0 0,-1 0 0 16,10 0 0-16,-10 0 0 0,0 0 0 0,2 0 0 0,-2 0 0 0,9 0 0 15,-9 0 0-15,0 0 0 0,10 0 0 0,-10 0 0 0,0 0 0 16,10 0 0-16,-10 0 0 0,1-6 0 0,8 6 0 0,-9 0 0 0,1 0 0 16,8 0 0-16,-8-4 0 0,7 4 0 0,-6 0 0 0,6-5 0 15,-8 5 0-15,2-4 0 0,6 4 0 0,-7 0 0 0,7 0 0 16,-6-6 0-16,-2 6 0 0,8-4 0 0,-6 4 0 0,-2 0 0 0,9 0 0 15,-8 0 0-15,-1 0 0 0,9-5 0 0,-9 5 0 0,1 0 0 0,0 0 0 16,7-5 0-16,-6 5 0 0,-2 0 0 0,9 0 0 0,-8 0 0 16,-1 0 0-16,9-4 0 0,-9 4 0 0,1 0 0 0,0-5 0 15,7 5 0-15,-6 0 0 0,-2 0 0 0,0 0 0 0,10 0 0 0,-10-5 0 16,0 5 0-16,1 0 0 0,7 0 0 0,-6 0 0 0,-2 0 0 0,10 0 0 16,-10 0 0-16,0-5 0 0,0 5 0 0,1 0 0 0,8 0 0 15,-8-5 0-15,-1 5 0 0,10 0 0 0,-10 0 0 0,0 0 0 0,10 0 0 16,-10 0 0-16,0-5 0 0,1 5 0 0,8 0 0 0,-8 0 0 15,-1 0 0-15,0 0 0 0,10 0 0 0,-10 0 0 0,0 0 0 16,10 0 0-16,-10 0 0 0,1 0 0 0,-1 0 0 0,9 0 0 0,-8 0 0 16,-1-4 0-16,0 4 0 0,10 0 0 0,-10 0 0 0,2 0 0 0,-2 0 0 15,0 0 0-15,0 0 0 0,10 0 0 0,-10 0 0 0,1 0 0 16,-1 0 0-16,0 0 0 0,2 0 0 0,-2 0 0 0,0-5 0 0,0 5 0 16,10 0 0-16,-10-5 0 0,1 5 0 0,-1 0 0 0,1-5 0 15,8 5 0-15,-9-5 0 0,0 5 0 0,2-4 0 0,6 4 0 16,-6-5 0-16,-2 5 0 0,0-5 0 0,9 5 0 0,-8-5 0 0,0 5 0 15,7-5 0-15,-8 5 0 0,2-5 0 0,-2 5 0 0,0-4 0 0,10 4 0 16,-10-5 0-16,1 5 0 0,-1-5 0 0,0 5 0 0,10 0 0 16,-10-4 0-16,0 4 0 0,2 0 0 0,6-5 0 0,-6 5 0 0,-2 0 0 15,0-5 0-15,0 5 0 0,9 0 0 0,-8 0 0 0,0 0 0 16,-1 0 0-16,0 0 0 0,2 0 0 0,-2 0 0 0,0 0 0 16,0 0 0-16,2-5 0 0,-2 10 0 0,0-5 0 0,1 0 0 0,-1 0 0 15,1-5 0-15,0 10 0 0,-1-5 0 0,0 0 0 0,0-5 0 0,2 5 0 16,-2 0 0-16,0 0 0 0,2 0 0 0,-2 0 0 0,0 0 0 15,1-4 0-15,-1 4 0 0,0 0 0 0,1 0 0 0,0 0 0 16,-1 0 0-16,0 0 0 0,2-6 0 0,-2 12 0 0,0-6 0 0,1-6 0 16,0 6 0-16,-1 0 0 0,0 0 0 0,1 6 0 0,-1-6 0 0,1 0 0 15,0-6 0-15,-1 6 0 0,0 0 0 0,2 6 0 0,-2-6 0 16,0 0 0-16,-8 0 0 0,9 0 0 0,0 0 0 0,-1 0 0 16,0 0 0-16,1 0 0 0,-1 0 0 0,0 0 0 0,2 0 0 0,-2 0 0 15,0 4 0-15,2-4 0 0,-2 0 0 0,0 0 0 0,0 0 0 16,1 0 0-16,0 0 0 0,-1 5 0 0,9-5 0 0,-9 0 0 0,2 0 0 15,-2 0 0-15,0 0 0 0,0 0 0 0,10 0 0 0,-10 0 0 0,1 0 0 16,0 0 0-16,8 0 0 0,-9 0 0 0,0 5 0 0,10-5 0 16,-10 0 0-16,0 0 0 0,2 0 0 0,6 0 0 0,-7 0 0 15,-1 0 0-15,1 0 0 0,8 0 0 0,-9 0 0 0,0 0 0 0,2 0 0 16,-2 0 0-16,0 0 0 0,2 0 0 0,-2 0 0 0,0 0 0 16,0 0 0-16,1 5 0 0,0-5 0 0,-1 0 0 0,1 0 0 0,-1 0 0 15,0 0 0-15,2 0 0 0,-2 0 0 0,0 0 0 0,0 0 0 0,2 4 0 16,-2-4 0-16,0 0 0 0,1 0 0 0,0 0 0 0,-1 0 0 15,1 0 0-15,-1 0 0 0,0 0 0 0,10 0 0 0,-10 0 0 16,0 0 0-16,2 5 0 0,-2-5 0 0,0 0 0 0,1 0 0 0,-1 0 0 16,1 0 0-16,0 0 0 0,7 5 0 0,-8-5 0 0,2 0 0 15,-2 0 0-15,0 0 0 0,2 4 0 0,6-4 0 0,-7 0 0 0,-1 5 0 16,1-5 0-16,-1 0 0 0,9 0 0 0,-9 5 0 0,2-5 0 16,-2 0 0-16,0 0 0 0,2 0 0 0,6 0 0 0,-8 5 0 0,1-5 0 15,-1 0 0-15,1 0 0 0,0 0 0 0,7 5 0 0,-6-5 0 16,-2 0 0-16,0 5 0 0,10-5 0 0,-10 0 0 0,0 0 0 0,1 0 0 15,8 4 0-15,-8-4 0 0,-1 0 0 0,8 5 0 0,-6-5 0 0,-2 0 0 16,0 0 0-16,10 0 0 0,-10 5 0 0,1-5 0 16,7 0 0-16,-7 0 0 0,0 0 0 0,-1 0 0 0,10 0 0 0,-10 0 0 15,0 0 0-15,1 0 0 0,8 5 0 0,-8-5 0 0,-1 5 0 0,0-5 0 16,1 0 0-16,8 4 0 0,-9-4 0 0,2 0 0 0,-2 0 0 16,9 0 0-16,-8 5 0 0,-1-5 0 0,0 5 0 0,1-5 0 0,-1 0 0 15,10 0 0-15,-10 5 0 0,0-5 0 0,2 0 0 0,-2 0 0 0,0 0 0 16,0 0 0-16,10 0 0 0,-10 5 0 0,1-5 0 15,-1 0 0-15,10 0 0 0,-10 0 0 0,0 5 0 0,0-5 0 0,10 0 0 16,-10 0 0-16,1 4 0 0,8-4 0 0,-8 5 0 0,7-5 0 0,-7 0 0 16,0 0 0-16,7 5 0 0,-6-5 0 0,-2 0 0 0,9 0 0 15,-8 0 0-15,-1 4 0 0,0-4 0 0,9 0 0 0,-9 6 0 0,2-6 0 16,6 0 0-16,-6 0 0 0,-2 0 0 0,8 0 0 0,-7 0 0 0,0 0 0 16,8 0 0-16,-9 0 0 0,0 0 0 0,2 4 0 0,6-4 0 15,-6-4 0-15,6 4 0 0,1 0 0 0,-8 0 0 16,8 0 0-16,-9 0 0 0,10 0 0 0,-10 0 0 0,8 0 0 0,2 0 0 0,-10 0 0 15,9 0 0-15,1 0 0 0,-2 0 0 0,-8 0 0 0,10 0 0 16,0 0 0-16,-10 0 0 0,9 0 0 0,0 0 0 0,0 0 0 0,-9 0 0 16,10 0 0-16,-2 0 0 0,2 0 0 0,-10 0 0 0,9 0 0 0,0 0 0 15,0 0 0-15,1 0 0 0,-10 0 0 0,8 0 0 0,2 0 0 16,-1 0 0-16,-9 0 0 0,10 0 0 0,-2 0 0 0,2 0 0 16,-2 0 0-16,-6 0 0 0,6 0 0 0,1 0 0 0,0 0 0 0,-8 4 0 15,7-4 0-15,2 0 0 0,0 0 0 0,-2 0 0 0,-7 0 0 16,7 0 0-16,2 5 0 0,-2-5 0 0,2 0 0 0,-1 0 0 15,-8 0 0-15,7 4 0 0,1-4 0 0,1 0 0 0,-2 0 0 0,2 0 0 16,-2 0 0-16,2 0 0 0,7 0 0 0,-7 0 0 0,-2 0 0 0,2 0 0 16,7 0 0-16,-8 0 0 0,0 0 0 0,0 0 0 0,8 0 0 15,-7 0 0-15,-1 0 0 0,0 0 0 0,8 0 0 0,-7 0 0 0,-2 0 0 16,2 0 0-16,-2 0 0 0,10 0 0 0,-9 0 0 0,1 0 0 16,-2 0 0-16,2 0 0 0,-2 0 0 0,2 0 0 0,-1 0 0 0,-1 0 0 15,2 0 0-15,-2 0 0 0,2 0 0 0,-1 0 0 0,9 0 0 16,-10 0 0-16,2 0 0 0,-2 0 0 0,2 0 0 0,-1 0 0 0,0 0 0 15,0 0 0-15,9 0 0 0,-10 0 0 0,2 0 0 0,-2 0 0 16,2 0 0-16,7 0 0 0,-7 0 0 0,-2 0 0 0,10 0 0 0,-9 6 0 16,9-6 0-16,-10 0 0 0,10 0 0 0,-8 0 0 0,7 0 0 15,-8 0 0-15,8 4 0 0,1-4 0 0,-8 0 0 0,7 0 0 0,-9 0 0 16,10 5 0-16,-8-5 0 0,-2 5 0 0,10-5 0 0,-9 0 0 16,0 0 0-16,8 5 0 0,-7-5 0 0,-2 0 0 0,2 4 0 0,-1-4 0 15,-1 0 0-15,2 6 0 0,-2-6 0 0,2 4 0 0,-1-4 0 0,0 0 0 16,0 0 0-16,0 5 0 0,0-5 0 0,1 4 0 0,-2-4 0 15,2 0 0-15,-2 0 0 0,1 6 0 0,1-6 0 0,-2 0 0 16,2 0 0-16,-1 0 0 0,0 0 0 0,0 4 0 0,-1-4 0 0,2 0 0 16,0 0 0-16,-2-4 0 0,1 8 0 0,0-4 0 0,0 0 0 15,1 5 0-15,-2-5 0 0,2 0 0 0,-2 0 0 0,2 0 0 0,-1 5 0 16,-1-5 0-16,2-5 0 0,-2 10 0 0,-6-5 0 0,6 5 0 0,1-5 0 16,0 0 0-16,-8 4 0 0,7-4 0 0,2 6 0 0,-10-6 0 15,2 0 0-15,6 0 0 0,-8 5 0 0,1-5 0 0,8 0 0 16,-8 4 0-16,-1-4 0 0,0 4 0 0,2-4 0 0,-10 0 0 0,8 0 0 15,0 6 0-15,0-6 0 0,-8 0 0 0,10 4 0 0,-2 1 0 16,-8-5 0-16,8 5 0 0,-8-5 0 0,0 0 0 0,9 0 0 16,-9 0 0-16,0 0 0 0,0 5 0 0,8-5 0 0,-8 0 0 0,0 0 0 15,0 0 0-15,0 0 0 0,0 0 0 0,0 0 0 0,0 0 0 0,0 0 0 16,0 0 0-16,0 0 0 0,0 0 0 0,0 0 0 0,-8 0 0 16,8 0 0-16,0 0 0 0,0 0 0 0,-9 0 0 0,9 0 0 0,0 0 0 15,-8 0-64-15,0 0-92 0,-2 0-52 0,2 0-56 0,0 0-68 16,0 0 64-16,-10 0 48 0,1 0 36 0,0 0 36 0,0 0 36 15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1:18.1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A6D6B40-4582-444F-B4F6-9B0BD62D0795}" emma:medium="tactile" emma:mode="ink">
          <msink:context xmlns:msink="http://schemas.microsoft.com/ink/2010/main" type="writingRegion" rotatedBoundingBox="26643,10409 26124,10499 26049,10061 26567,9972"/>
        </emma:interpretation>
      </emma:emma>
    </inkml:annotationXML>
    <inkml:traceGroup>
      <inkml:annotationXML>
        <emma:emma xmlns:emma="http://www.w3.org/2003/04/emma" version="1.0">
          <emma:interpretation id="{FD6B3B8D-844D-41AD-B72B-2D045D56BC5B}" emma:medium="tactile" emma:mode="ink">
            <msink:context xmlns:msink="http://schemas.microsoft.com/ink/2010/main" type="paragraph" rotatedBoundingBox="26643,10409 26124,10499 26049,10061 26567,99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B97484-259B-4688-B7CD-871552FF6E95}" emma:medium="tactile" emma:mode="ink">
              <msink:context xmlns:msink="http://schemas.microsoft.com/ink/2010/main" type="line" rotatedBoundingBox="26643,10409 26124,10499 26049,10061 26567,9972"/>
            </emma:interpretation>
          </emma:emma>
        </inkml:annotationXML>
        <inkml:traceGroup>
          <inkml:annotationXML>
            <emma:emma xmlns:emma="http://www.w3.org/2003/04/emma" version="1.0">
              <emma:interpretation id="{384C2824-4D8D-4EC9-8894-71B0CE148AFB}" emma:medium="tactile" emma:mode="ink">
                <msink:context xmlns:msink="http://schemas.microsoft.com/ink/2010/main" type="inkWord" rotatedBoundingBox="26643,10409 26124,10499 26049,10061 26567,9972">
                  <msink:destinationLink direction="with" ref="{1C874DE4-7DB0-45F1-9CFA-460A467D29FE}"/>
                </msink:context>
              </emma:interpretation>
              <emma:one-of disjunction-type="recognition" id="oneOf0">
                <emma:interpretation id="interp0" emma:lang="" emma:confidence="0">
                  <emma:literal>: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F</emma:literal>
                </emma:interpretation>
              </emma:one-of>
            </emma:emma>
          </inkml:annotationXML>
          <inkml:trace contextRef="#ctx0" brushRef="#br0">74 4581 15 0,'-8'-4'76'0,"16"4"-8"16,-8 0-4-16,0-6-24 0,0 6-8 0,0 0-4 0,0 0 0 15,0 0 4-15,0 0 0 0,0 0 4 0,0 0-4 0,0-4 4 0,0 4 0 16,0 0-4-16,0 0 0 0,0 4 4 0,0-8 0 0,0 4-4 15,0 4 4-15,0-8 0 0,0 4 0 0,0 4 0 0,0-4 8 16,0 0-4-16,0 0-4 0,0 0 4 0,0 0 0 0,0 6-4 0,0-2 0 16,0 1 0-16,0 0-4 0,0 0 0 0,0-2-4 0,0 8-4 0,0-2 0 15,0 1-4-15,0 4-4 0,0-4 4 0,0 4-4 0,0 1-4 16,0-6 0-16,0 10-4 0,0-5-4 0,0 1 0 0,0 0 4 0,0-1-4 16,0 1 0-16,0-1 0 0,0 0-4 0,0 0 4 0,0 1-4 15,0-1 0-15,0 1 0 0,0-1 4 0,0 1-4 0,0-5-4 0,0-1 4 16,0 5 0-16,0-4 0 0,0-1-8 0,0 1 4 0,0-1-4 15,0-3-4-15,0 3-4 0,0-4-4 0,0 0-4 0,0 0 0 0,0-1-8 16,0 1 0-16,0-5-4 0,0 5-8 0,0-5-12 0,0 0-4 16,0 0-4-16,0 0 0 0,0 0 0 0,0-5 0 0,0 5-4 0,0-5 4 15,0 1 4-15,0-6-20 0,8 5-32 0,-8 0-24 0,0-5 4 16,0 1 24-16</inkml:trace>
          <inkml:trace contextRef="#ctx0" brushRef="#br0" timeOffset="292.9914">202 4658 35 0,'0'-5'80'0,"8"0"0"0,-8 0-12 0,0 5-24 0,0-4 0 0,0 4 0 0,0 0-12 15,8 0 4-15,-8-5-4 0,0 5-4 0,0 0 4 0,0 0 0 16,0 0 4-16,0 0 0 0,0 0 0 0,0 0 4 0,0 5 0 16,0-5-4-16,0 4 0 0,0 1 0 0,0-5 0 0,0 5-12 0,0 0 8 15,0 4-4-15,0-4-4 0,0 5 0 0,0-1-4 0,0 1-4 16,0-1 0-16,0 5 0 0,0-3 0 0,0-2 0 0,0 5-4 0,0 1 4 15,0-1-8-15,-8 2-4 0,8-8 4 0,0 6 0 0,0 1-4 16,0-1 4-16,0 1-4 0,0-5-4 0,0 4 4 0,0-5 0 0,0 6-4 16,0-5 4-16,0-1-4 0,0 1 0 0,0 0 0 0,0-6 0 15,0 5-8-15,0-3 4 0,0-2 0 0,0 1-4 0,0 0-4 0,0-5-4 16,0 0-8-16,0 5-4 0,0-5-12 0,0 0-4 0,-8-5-4 16,8 5-4-16,0-5-4 0,0 0-4 0,0 1-4 0,-9-6 0 15,9 5 0-15,0-5-4 0,-8 6-36 0,8-6-28 0,-8 1-8 0,8-1 32 16</inkml:trace>
          <inkml:trace contextRef="#ctx0" brushRef="#br0" timeOffset="949.9421">448 4648 79 0,'0'-5'100'0,"0"5"-4"0,0 0-12 15,0-4-24-15,0 4-4 0,0 0 0 0,10 0 0 0,-10 0-4 0,0 0 0 16,0 4-4-16,0-4 4 0,0 5-8 0,0 0 0 0,0 0-4 16,0 0-8-16,8-1-8 0,-8 1 8 0,0 5-8 0,0-1-4 0,0 1-4 15,0-1 0-15,0 1-4 0,0 5-4 0,0-6 4 0,0 5-4 0,0-4-4 16,0 5 4-16,0-6-8 0,0 5 4 0,0-4 0 0,0 5-4 16,0-6 0-16,0 5 0 0,0-4 0 0,0 0-4 0,0-1 4 15,0 1-4-15,0-1-12 0,0-3-4 0,0 3-8 0,0-5-4 0,0 2-8 16,0-2-8-16,0-4 0 0,0 5-12 0,0-5 0 0,0 0-12 0,0 0 0 15,0-5-36-15,0 5-36 0,0-4-4 0,0-2 32 0,-8 2 20 16</inkml:trace>
          <inkml:trace contextRef="#ctx0" brushRef="#br0" timeOffset="1169.3583">347 4749 11 0,'0'5'128'0,"0"-5"-4"0,0 0-12 0,0 0-24 0,0 0-4 15,0 0 4-15,0 0 0 0,0 0-8 0,0 0 0 0,8 4-4 0,-8-4 0 16,0 0-4-16,8 0-4 0,2 0-4 0,-10 0-4 0,8 0-4 16,0 0 0-16,1 0-12 0,0 0-4 0,7 0-8 0,-7 0 0 0,-1 0-8 15,0 0-4-15,10 0-4 0,-10 0-8 0,2 0-4 0,-2-4-4 0,8 4-12 16,-7 0-4-16,0 0-12 0,-9 0-8 0,8 0-8 0,1-5-8 16,-9 5-12-16,8 0-16 0,-8 0-12 0,0-5-20 0,8 5-16 15,-8-5-20-15,0 5-60 0,0 0 12 0,0-4 40 0,0 4 28 0,0-6 24 16</inkml:trace>
        </inkml:traceGroup>
      </inkml:traceGroup>
    </inkml:traceGroup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0:20.2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C821E54-DF6D-4616-BF58-30AEB85CAA6F}" emma:medium="tactile" emma:mode="ink">
          <msink:context xmlns:msink="http://schemas.microsoft.com/ink/2010/main" type="inkDrawing" rotatedBoundingBox="20764,10599 21863,10451 21869,10490 20770,10638" shapeName="Other"/>
        </emma:interpretation>
      </emma:emma>
    </inkml:annotationXML>
    <inkml:trace contextRef="#ctx0" brushRef="#br0">-1066-877 3 0,'0'0'92'15,"0"0"-12"-15,0 0-8 0,0 0-20 0,0 0-4 0,0 0 4 0,0 0-4 16,0 0 4-16,0 0 0 0,0 0 0 0,0 0 4 0,0 0-4 16,-10 0 0-16,10 0-8 0,0 0-4 0,0 0 4 0,0 0-8 15,-8 0-4-15,8 0 0 0,0 0-8 0,-8 0-12 0,8 0 0 0,0 0 4 0,-8 0-8 16,8 0 0-16,-10 0-4 0,10 0-4 0,0 0-4 16,-8 0-12-16,8 0 0 0,-8 0-12 0,8 0-8 0,0 0-4 0,-9 0-4 15,1 0 0-15,8 0 0 0,-8 0 0 0,8 0 0 0,-10 0 0 0,2 0 4 16,8 0 8-16,-8 0-4 0,-2 0 0 0,10 0 12 0,-8 0-4 15,8 0 4-15,-8 0 4 0,0 0-4 0,8 0 12 0,-9 0 0 0,9 0 4 16,-9 0 0-16,1 0 4 0,8 0 0 0,-9 0 4 0,1 0-4 0,8 0 4 16,-8 0 4-16,-2 0 0 0,10 0 0 0,-8 4 4 15,8-4-4-15,-8 0-4 0,0 0 8 0,8 0 0 0,-10 0 0 0,10 0 0 16,0 0-4-16,-8 0 4 0,8 0 0 0,-8 0-4 0,8 5 0 0,0-5 0 16,-9 0 0-16,9-5 0 0,0 5-4 0,-9 0 4 0,9 0-4 15,0 0 0-15,-8 0 0 0,8 0 0 0,-9 0-4 0,9 0 4 16,0 5 0-16,-8-5-4 0,0 0 0 0,8 0-4 0,-8 0 4 0,8 0-4 15,-10 0 4-15,2 0 4 0,0 0-4 0,-2 5-4 0,2-5 4 0,0 0 4 16,-1 4-4-16,1-4 0 0,-1 5 0 0,1-5 0 0,-1 5 4 16,1-5-4-16,0 5 8 0,-2 0-8 0,2-5 4 0,0 4 4 0,-2-4-8 15,2 0 4-15,0 0 4 0,0 0 4 0,8 0-4 0,-9 0 8 16,9 0 4-16,0 0-4 0,-9 0-4 0,9 0 0 0,0 0 4 16,0 0 0-16,0 0 4 0,0 0-4 0,0 0 4 0,0 0-8 0,0 0 4 15,0 0-4-15,0 0-4 0,0 0 0 0,0 0 0 0,0 0 0 0,0 0 0 16,0 0 0-16,0 0 0 0,0 0 0 0,0 0 0 0,0 0-4 15,0 0 0-15,0 0 0 0,-8 0 0 0,8 0-4 0,0 0 0 0,0 0 0 16,-9 0-4-16,9 0-4 0,-8 0 0 0,8 0-4 0,-8 0 4 16,-2 0 0-16,10 0-4 0,-8 0 0 0,0 6 4 0,-10-6 8 15,10 0-8-15,0 0 4 0,-1 0-4 0,1 0 4 0,-1 0 0 0,0 0-4 16,-7 4 4-16,8-4 0 0,-2 0 0 0,2 5 4 0,0-5-4 0,-2 0 8 16,2 0 0-16,0 0 0 0,-1 0 4 0,1 5-4 0,-1-5 0 15,9 0 4-15,-9 0-4 0,1 0 4 0,8 0 4 0,-8 0-4 0,8 0 0 16,0 0 0-16,0 0 0 0,0 5 0 0,-8-5 0 0,8 0 4 15,0 0-4-15,0 0 4 0,0 0-4 0,0 0 0 0,0 0 4 16,0 0-8-16,0 5 4 0,0-5-4 0,0 0 4 0,-10 4 0 0,10-4-4 16,0 0 0-16,-8 5-4 0,8-5 4 0,0 5 4 0,-8-5-4 0,8 5-4 15,-10-5 0-15,10 6 0 0,-8-6 4 0,0 0 0 0,8 3 0 16,-9-3 0-16,1 0-4 0,8 0 4 0,-8 0-4 0,-1 0 0 0,0 0 0 16,1 0 0-16,0 0 0 0,-2 0 0 0,2 0 8 0,0 0-4 15,-1 0-4-15,0 0 4 0,9 0-4 0,-8 5 8 0,0-5-8 0,-1 0 8 16,1 0 0-16,8 0-4 0,-9 0-4 0,0 0 4 0,9 0-4 15,0 0 0-15,-8 0 0 0,8 0 4 0,0 0 0 0,0 0-4 16,0 0 4-16,-8 0 0 0,8 0 0 0,0 0 0 0,0 0 0 0,0 0 8 16,0 0-12-16,0 0 4 0,0 0 4 0,0 0-8 0,-10 0 4 15,10 0 0-15,0 0 0 0,-8 0 4 0,8 0 0 0,-8 0 0 0,8 0-4 16,-8 0 4-16,8 5-8 0,-10-5 8 0,2 5-8 0,8-5 4 0,-8 5-4 16,8-5 4-16,-9 4 4 0,1-4-4 0,8 5 0 0,-9-5 0 15,9 0 8-15,-9 5 0 0,1-5-4 0,8 0 4 0,0 0 0 16,-8 5 0-16,8-5 4 0,0 0-4 0,0 0 0 0,0 0 0 0,0 0 4 15,0 0 0-15,0-5 0 0,0 5 4 0,0 5 4 0,0-5-4 16,0-5 8-16,0 5 0 0,0 0-4 0,8 0 8 0,-8-5-4 0,0 5 4 16,0 0 0-16,0 0 0 0,8 0 4 0,-8 0-4 0,0 0 0 0,9 0-4 15,-9-5 0-15,0 5-8 0,0 0 8 0,0 0-8 0,9 0-4 16,-9 0 0-16,0 0 0 0,0 0-4 0,0 5 0 0,0-5 0 16,0 0-4-16,0 0-8 0,0 0-4 0,0-5-4 0,0 5-8 0,8 0-16 15,-8 0-12-15,0 0-12 0,0 0-20 0,9 5-4 0,-9-5-68 16,0 0-24-16,0 0 36 0,0 0 24 0,0 0 24 0</inkml:trace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0:18.1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CD5A14D-D70E-42E2-9462-CF7A62EC2953}" emma:medium="tactile" emma:mode="ink">
          <msink:context xmlns:msink="http://schemas.microsoft.com/ink/2010/main" type="writingRegion" rotatedBoundingBox="22221,10487 22236,10487 22236,10621 22221,10621"/>
        </emma:interpretation>
      </emma:emma>
    </inkml:annotationXML>
    <inkml:traceGroup>
      <inkml:annotationXML>
        <emma:emma xmlns:emma="http://www.w3.org/2003/04/emma" version="1.0">
          <emma:interpretation id="{B545314D-A343-4EED-8CF9-AFDD4F8D4749}" emma:medium="tactile" emma:mode="ink">
            <msink:context xmlns:msink="http://schemas.microsoft.com/ink/2010/main" type="paragraph" rotatedBoundingBox="22221,10487 22236,10487 22236,10621 22221,106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0D6F25-0D5A-40AB-ACE8-14CC4BE8A0A3}" emma:medium="tactile" emma:mode="ink">
              <msink:context xmlns:msink="http://schemas.microsoft.com/ink/2010/main" type="line" rotatedBoundingBox="22221,10487 22236,10487 22236,10621 22221,10621"/>
            </emma:interpretation>
          </emma:emma>
        </inkml:annotationXML>
        <inkml:traceGroup>
          <inkml:annotationXML>
            <emma:emma xmlns:emma="http://www.w3.org/2003/04/emma" version="1.0">
              <emma:interpretation id="{00B1BB87-D6BA-48CD-B1B9-1EB088B43FD3}" emma:medium="tactile" emma:mode="ink">
                <msink:context xmlns:msink="http://schemas.microsoft.com/ink/2010/main" type="inkWord" rotatedBoundingBox="22221,10487 22236,10487 22236,10621 22221,10621"/>
              </emma:interpretation>
            </emma:emma>
          </inkml:annotationXML>
          <inkml:trace contextRef="#ctx0" brushRef="#br0">-699-747 51 0,'0'-4'72'0,"0"4"-12"0,0-6 0 15,0 2-24-15,0-1-8 0,0 5-4 0,0-5-4 0,0 0-4 0,0 5 4 16,0-4-4-16,0 0-4 0,0-2 4 0,0 6-8 0,0-5 0 0,0 5 0 16,0-4-4-16,0-2 0 0,0 6-4 0,0-4 0 15,0-1 0-15,0 5-4 0,0-5 4 0,0 0-8 0,0 5 0 0,0-4-4 16,0-1-4-16,0-1 0 0,0 2-8 0,0 0 4 0,0-2-12 0,0 2-16 16,0-6-8-16,0 5-12 0,0 1 0 0,0-1-4 0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9:37.0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ACDDCCE-FF5A-4A80-B968-62182A3B9421}" emma:medium="tactile" emma:mode="ink">
          <msink:context xmlns:msink="http://schemas.microsoft.com/ink/2010/main" type="inkDrawing" rotatedBoundingBox="25041,12239 25148,12717 25091,12729 24984,12252" semanticType="callout" shapeName="Other"/>
        </emma:interpretation>
      </emma:emma>
    </inkml:annotationXML>
    <inkml:trace contextRef="#ctx0" brushRef="#br0">2055 894 19 0,'0'-5'112'0,"0"5"0"0,0-5-4 0,0 5-24 0,0-4 0 16,0 4 4-16,8-5 0 0,-8 5-8 0,0-5 4 0,0 0-8 15,9 5-4-15,-9 0-4 0,9-4 0 0,-9 8-4 0,8-4 0 0,-8 0 0 16,9 5-4-16,-9 0 0 0,8 4 0 0,-8-4-4 0,8 5-4 16,-8-1-8-16,0 6-4 0,9-1-4 0,-9 1 0 0,0-2-4 15,0 2-4-15,9 4-8 0,-9 0-4 0,0 0 0 0,0 0-4 0,8 0-4 16,-8 1 0-16,0 3 0 0,8-4-4 0,-8 1-4 0,0-1 0 0,0-1 0 16,0 1-4-16,10 0-12 0,-10 0-4 0,0-4-20 0,8-1-20 15,-8 0-16-15,8 1-16 0,-8-5-12 0,0-7-20 0,9 8-12 0,-9-6-4 16,0-5-8-16,9 0-44 0,-9 0-24 0,8-5 36 0,-8-6 28 0,0 8 32 15,8-7 20-15</inkml:trace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21.24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0E6E99-95DD-4924-BF50-E095026D4AC9}" emma:medium="tactile" emma:mode="ink">
          <msink:context xmlns:msink="http://schemas.microsoft.com/ink/2010/main" type="writingRegion" rotatedBoundingBox="21299,15187 23118,15396 23036,16104 21218,15895">
            <msink:destinationLink direction="with" ref="{1E0B7FB3-5C9B-4817-97D4-96A08535CCB3}"/>
          </msink:context>
        </emma:interpretation>
      </emma:emma>
    </inkml:annotationXML>
    <inkml:traceGroup>
      <inkml:annotationXML>
        <emma:emma xmlns:emma="http://www.w3.org/2003/04/emma" version="1.0">
          <emma:interpretation id="{17EF2544-EDB9-4699-B5C0-62DD55DADBA4}" emma:medium="tactile" emma:mode="ink">
            <msink:context xmlns:msink="http://schemas.microsoft.com/ink/2010/main" type="paragraph" rotatedBoundingBox="21299,15187 23118,15396 23036,16104 21218,158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A7E531-2080-41C5-982F-6E60A43578B8}" emma:medium="tactile" emma:mode="ink">
              <msink:context xmlns:msink="http://schemas.microsoft.com/ink/2010/main" type="line" rotatedBoundingBox="21299,15187 23118,15396 23036,16104 21218,15895"/>
            </emma:interpretation>
          </emma:emma>
        </inkml:annotationXML>
        <inkml:traceGroup>
          <inkml:annotationXML>
            <emma:emma xmlns:emma="http://www.w3.org/2003/04/emma" version="1.0">
              <emma:interpretation id="{DEB2B890-A578-4A37-BB74-C0E3FC0C28BA}" emma:medium="tactile" emma:mode="ink">
                <msink:context xmlns:msink="http://schemas.microsoft.com/ink/2010/main" type="inkWord" rotatedBoundingBox="21299,15187 22243,15296 22161,16004 21218,15895"/>
              </emma:interpretation>
              <emma:one-of disjunction-type="recognition" id="oneOf0">
                <emma:interpretation id="interp0" emma:lang="" emma:confidence="0">
                  <emma:literal>Na</emma:literal>
                </emma:interpretation>
                <emma:interpretation id="interp1" emma:lang="" emma:confidence="0">
                  <emma:literal>Za</emma:literal>
                </emma:interpretation>
                <emma:interpretation id="interp2" emma:lang="" emma:confidence="0">
                  <emma:literal>Ze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Zr</emma:literal>
                </emma:interpretation>
              </emma:one-of>
            </emma:emma>
          </inkml:annotationXML>
          <inkml:trace contextRef="#ctx0" brushRef="#br0">94 200 3 0,'0'0'88'16,"-9"0"-8"-16,9 0-8 0,0 0-24 0,-8 0-4 0,8 7-4 0,-8-7 0 15,-2-7-4-15,10 7 0 0,0 0-4 0,-8-4 0 0,8 4 0 16,-8-5 0-16,8 1 0 0,-8 4 4 0,8-6-4 0,-10 2 8 16,10-1 0-16,0-5-4 0,0 6 4 0,0-1 4 0,0-5-4 0,0 1-4 15,0 3 0-15,0-3-20 0,0 5 24 0,0-6 0 0,0 5-8 0,0-5 0 16,0 2 4-16,10 2-4 0,-10-3 4 0,0 4-8 0,8-5 4 16,-8 6-4-16,8-2-4 0,-8-3 0 0,8 5 0 0,2-2 0 0,-10 2-8 15,8-1 0-15,0 0 0 0,9 5 0 0,-8-6-4 0,0 6-4 16,-1-3 4-16,0 3-4 0,0 0-4 0,2 3 0 0,-2-3 4 15,0 6-4-15,10-1 0 0,-10 0-4 0,1-1 4 0,-1 2-4 0,1 3 4 16,-1 1 0-16,1-1-4 0,-9 1 4 0,8-1-4 0,-8 5 0 0,8 1 4 16,-8 4 0-16,0-4-4 0,-8 4 0 0,8 4-4 0,-8-4 4 15,8 10 4-15,-9-5-4 0,1 6 0 0,-1-2 0 0,-8 1-4 0,9 0 0 16,-10 0 0-16,10-1 0 0,-10 6 4 0,2-6-4 0,8-3 0 16,-10 3 4-16,1-4-4 0,9 0 4 0,0-5-4 0,-10 0 4 15,10-4-4-15,0-1 4 0,-2 1 0 0,2-5-4 0,8-1 4 0,-8-5-4 16,8 3 0-16,-9-7 0 0,9 0 0 0,0 0 4 0,0-7-4 0,0 3 4 15,0-5 4-15,0 3-4 0,9-3 0 0,-9-1 0 0,8 0 0 16,-8 1-4-16,8-1 4 0,-8 1 0 0,0-5 0 0,10 4 0 0,-10 1 0 16,8 0 4-16,0 3 0 0,-8-3 0 0,8 4-4 0,2 0 0 15,-10 0 4-15,8 5 0 0,0 0 0 0,1-5 0 0,-9 5 0 0,8 0 0 16,1 0 4-16,0 5 0 0,-1-5 0 0,8 0 0 0,-6 5 0 16,-2 0 4-16,10-5 0 0,-10 5 0 0,9-1 4 0,-9 1-4 0,9 1 0 15,-8-2-4-15,7 1 0 0,2-1 4 0,-10 1-4 0,10 0 0 16,-2 0 0-16,-7-1-4 0,8 6 0 0,-8-10 0 0,7 4 0 0,2 1 0 15,-10 1 0-15,10-2 0 0,-10 1-4 0,0-1 0 0,9-4-4 16,-8 6 0-16,0-2-4 0,7-4-4 0,-8 5-12 0,2-5-8 0,-2 0-12 16,0 0-8-16,2 5-12 0,-10-5-12 0,8 0-4 0,0 0-12 15,1 0-4-15,-9 0-8 0,8-5-4 0,-8 5-4 0,8-5-24 0,-8 5-36 16,0-4-4-16,10-2 24 0,-10 2 28 0,0-5 24 0</inkml:trace>
          <inkml:trace contextRef="#ctx0" brushRef="#br0" timeOffset="220.412">546 465 19 0,'0'0'92'0,"0"0"-8"0,0 0-4 0,0-5-24 16,0 5 0-16,0 0 4 0,8 0 0 0,-8 0 0 0,0 0 4 0,8 0 0 15,-8 0 0-15,10 0 0 0,-10 0-4 0,8 0 4 0,-8 5 0 16,8-5-4-16,0 4-4 0,2-4 4 0,-2 6-8 0,0-2 4 0,1 1-4 16,0-1 0-16,-1 6-12 0,1-5-4 0,-1 5-4 0,0-6 0 0,1 7-4 15,8-2-8-15,-9 0-4 0,2 1-4 0,-2-1 4 0,9 2-8 16,-8-2-4-16,-1 0 0 0,0 1-4 0,9-1 0 0,-9 0-8 15,2 2-16-15,-2-7-8 0,0 5-16 0,2-3-16 0,-2 3-12 0,0-4-12 16,0 0-12-16,2-1-8 0,-2 2-4 0,0-2 0 0,-8 1-32 16,9-5-32-16,-9 4-8 0,0-4 36 0,0-4 28 0,0 4 28 0</inkml:trace>
          <inkml:trace contextRef="#ctx0" brushRef="#br0" timeOffset="555.5757">937 465 91 0,'0'-5'128'0,"0"0"-8"0,-8 5 4 0,8-6-24 0,0 6 0 0,-8 0 0 15,8 0-4-15,-8 0-8 0,-2 0-4 0,10 0-4 0,-8 6-4 0,0-1-8 16,-1 0-8-16,1-1-4 0,0 2-4 0,-2-2-4 0,2 5-8 16,0-3-4-16,-10 3-4 0,10 1-4 0,0-1-4 0,-2 1-4 0,-6 4-4 15,7-4 0-15,-7 4-4 0,7 1 0 0,0-6 0 0,-7 5-4 16,6-4-4-16,2 5 0 0,0-2-4 0,-1-3-4 0,-8 5-8 0,9-5-4 16,-1-1-16-16,9 2-16 0,-8-3-12 0,-1 2-16 0,9-5-16 0,-9 4-12 15,9-9-12-15,0 5-16 0,0-1-8 0,0-4-64 16,0 0-12-16,0 0 52 0,9-4 28 0,-9-1 20 0</inkml:trace>
        </inkml:traceGroup>
        <inkml:traceGroup>
          <inkml:annotationXML>
            <emma:emma xmlns:emma="http://www.w3.org/2003/04/emma" version="1.0">
              <emma:interpretation id="{9F769B4E-1BFE-425A-AC50-F06C99090306}" emma:medium="tactile" emma:mode="ink">
                <msink:context xmlns:msink="http://schemas.microsoft.com/ink/2010/main" type="inkWord" rotatedBoundingBox="22696,15538 23096,15584 23062,15883 22661,15837"/>
              </emma:interpretation>
              <emma:one-of disjunction-type="recognition" id="oneOf1">
                <emma:interpretation id="interp5" emma:lang="" emma:confidence="0">
                  <emma:literal>=</emma:literal>
                </emma:interpretation>
                <emma:interpretation id="interp6" emma:lang="" emma:confidence="0">
                  <emma:literal>ł</emma:literal>
                </emma:interpretation>
                <emma:interpretation id="interp7" emma:lang="" emma:confidence="0">
                  <emma:literal>☺</emma:literal>
                </emma:interpretation>
                <emma:interpretation id="interp8" emma:lang="" emma:confidence="0">
                  <emma:literal>☹</emma:literal>
                </emma:interpretation>
                <emma:interpretation id="interp9" emma:lang="" emma:confidence="0">
                  <emma:literal>nią</emma:literal>
                </emma:interpretation>
              </emma:one-of>
            </emma:emma>
          </inkml:annotationXML>
          <inkml:trace contextRef="#ctx0" brushRef="#br0" timeOffset="884.2128">1432 340 103 0,'0'4'116'0,"9"2"-12"0,-9-2-12 16,9 1-16-16,-9-5 4 0,8 5 8 0,0-5 4 0,-8 0-16 15,8 0-4-15,2 0-8 0,-2 0-20 0,0 0 16 0,2 0-8 0,-2 0-4 16,9 0-4-16,-9 0-8 0,9 0-8 0,-8 0-4 0,7 0 0 0,2 0-4 16,-10 0-8-16,10 0-4 0,-2 0 4 0,-7 5-8 0,8-5 4 15,0 0-8-15,1 4 0 0,-10-4-4 0,8 0-4 0,-6 6-12 16,6-6-8-16,-7 4-20 0,-1 1-20 0,1-1-20 0,8-4-20 0,-17 6-16 0,8-1-84 15,2-1 0-15,-10 1 44 0,8 0 28 0,-8-1 28 16</inkml:trace>
          <inkml:trace contextRef="#ctx0" brushRef="#br0" timeOffset="922.1103">1526 594 83 0,'0'10'148'0,"0"-6"-16"0,0 1-20 0,0 0-28 0,0-1 0 16,9 1 0-16,-9-5 0 0,8 6 0 0,-8-6-4 0,9 4-12 16,-1 1-8-16,-8-5-4 0,9 4-4 0,-1-4-8 0,0 0-8 15,2 6 0-15,6-6-4 0,-6 4-4 0,6-4-4 0,-8 5-4 0,1-5-4 16,8 5-4-16,-8-5 0 0,-1 5 0 0,10-5-4 0,-10 0-4 0,0 0 0 16,10 0-4-16,-10 0-4 0,0 4-16 0,1-4-24 0,-1 0-24 15,-8 0-36-15,9 0-36 0,0 0-52 0,-9 0-60 0,8 0 48 0,-8 0 40 16,0-4 28-16,0 8 24 0</inkml:trace>
        </inkml:traceGroup>
      </inkml:traceGroup>
    </inkml:traceGroup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42.8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AEF541-E59C-4057-87CA-85894BF6C8A8}" emma:medium="tactile" emma:mode="ink">
          <msink:context xmlns:msink="http://schemas.microsoft.com/ink/2010/main" type="inkDrawing"/>
        </emma:interpretation>
      </emma:emma>
    </inkml:annotationXML>
    <inkml:trace contextRef="#ctx0" brushRef="#br0">0 66 27 0,'0'0'76'0,"0"-5"-8"15,8 5-8-15,-16 0-24 0,16 0-4 0,-16 0-8 0,16-4-4 0,-8 4 0 16,0-6 0-16,0 2 0 0,0 4-4 0,10 0 0 0,-10-5 0 0,0 5 0 15,0-5 4-15,0 0 0 0,8 5 0 0,-8 0 0 16,0-4 8-16,0-2 0 0,8 6-4 0,-8-4 0 0,0-1 8 0,0 5 0 16,0 0 0-16,0-4 0 0,10-2 4 0,-10 6-4 0,0 0 0 0,0 0 0 15,0-4 0-15,0 4 0 0,0 0-4 0,0 0-4 0,0 0-4 16,0 0 0-16,0 0 0 0,0 0 0 0,0 0 0 0,0 0 0 0,0 4-4 16,0 2 0-16,0-6 0 0,8 4-4 0,-8 1 0 0,0 5-4 15,0-6 4-15,0 6-4 0,0-5 4 0,0 5-4 0,0-1-8 0,0 1 4 16,0 4 0-16,0 1 0 0,0-6 0 0,0 1-4 0,0 4 0 15,0 1 4-15,0-6-4 0,0 5 4 0,0-4 0 0,0 5-4 0,0-6 4 16,0 5-4-16,0-3 0 0,0-3 0 0,8 2 0 0,-8-1 0 16,0 1 4-16,0-1-8 0,0 1 4 0,8-5-4 0,-8 5 0 0,0-5-4 15,9-1 0-15,-9 1-4 0,0 0-4 0,0 0-8 0,0-1 0 16,0-4-12-16,9 5-12 0,-9-5-8 0,0 0-12 0,0 5-8 0,0-5-4 16,0-5-8-16,0 5-8 0,0-5-32 0,0 5-36 0,0-4 20 15,-9-6 28-15,9 5 24 0</inkml:trace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43.2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56899A-1E4C-4F59-827F-93DE0C1EF50B}" emma:medium="tactile" emma:mode="ink">
          <msink:context xmlns:msink="http://schemas.microsoft.com/ink/2010/main" type="inkDrawing"/>
        </emma:interpretation>
      </emma:emma>
    </inkml:annotationXML>
    <inkml:trace contextRef="#ctx0" brushRef="#br0">-2 43 55 0,'0'0'88'0,"0"-4"-8"0,0 4-8 0,0-6-28 0,8 2-8 0,-8 4 0 16,0 0-4-16,0-5 0 0,9 0 0 0,-9 5 0 0,0 0-8 0,8-5 4 15,-8 1-4-15,8 4 0 0,-8-6 0 0,0 6-4 0,8-4 4 0,-8 4 0 16,0 0 4-16,0 0-4 0,0 0 0 0,0 0 8 0,10 0-4 16,-10 4 4-16,0-4 4 0,0 6 0 0,0-2-4 0,0 6 0 15,0-5 0-15,0 5-8 0,0-1 0 0,0 1 0 0,0 4 0 0,0-5-4 16,0 6 0-16,0-1 4 0,0 1 0 0,0 4 0 0,0-5-8 16,0 1 0-16,0-1 4 0,0 1-4 0,0 4-4 0,0-5 4 0,0 1-8 15,0-6 4-15,0 5-4 0,0-4 0 0,0 4 0 0,0-4-4 0,0-1 4 16,0 1-4-16,0-1-4 0,0-2 4 0,0 1-4 0,0-3 0 15,0 0-4-15,0-1 4 0,8 1-4 0,-8 0 0 0,0-5-8 16,0 0-4-16,0 5-12 0,0-5-12 0,8 0-8 0,-8 0-16 0,0 0-16 16,0-5-12-16,0 5-12 0,0 0-8 0,0-5-44 0,0 0-40 15,0 1 28-15,0-1 32 0,0 0 32 0</inkml:trace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44.0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F51A6A7-F819-46B9-9841-C78BCC832899}" emma:medium="tactile" emma:mode="ink">
          <msink:context xmlns:msink="http://schemas.microsoft.com/ink/2010/main" type="inkDrawing"/>
        </emma:interpretation>
      </emma:emma>
    </inkml:annotationXML>
    <inkml:trace contextRef="#ctx0" brushRef="#br0">51 90 59 0,'-8'0'100'15,"8"0"-12"-15,-8 0-8 0,8-4-24 0,-10 4-4 0,10 0 0 0,0-6-8 16,-8 6 0-16,8 0-4 0,0-4 0 0,0-1 0 0,0 1-12 16,8-1 8-16,-8 0-8 0,10 0 0 0,-10 0-4 0,8-4 0 0,0 4 4 15,-8 0-8-15,8 1 0 0,2-1 8 0,-2 0 0 0,0-1-4 16,1 6 0-16,8-4-4 0,-8 4 4 0,-1-5-4 0,0 5 0 0,0 0 0 16,2 0 0-16,-2 0-4 0,0 5 0 0,2-5 0 0,-2 4-4 15,0 2 0-15,1-1 0 0,-1 0-4 0,1 4 0 0,-9-4 0 16,8 4-4-16,-8 1-4 0,0 0 4 0,9 3 0 0,-9-3 0 0,0 5-4 15,0-1-4-15,0 2 4 0,-9-3 4 0,9 2-4 0,-8-1 0 0,-1 5 0 16,1-4 0-16,8-1 4 0,-9 0-4 0,1 6 4 0,0-6-4 16,-2-4 0-16,2 4 0 0,0-5 0 0,-2 1 0 0,2 0 0 0,0-1-4 15,0-4 4-15,8 4 4 0,-9-3-4 0,1-6 0 0,8 4 0 16,0-4-4-16,0 5 4 0,0-5 0 0,0 0 0 0,-9 0 0 16,18 0 0-16,-9 0 0 0,0 0 0 0,0 0 0 0,8-5 0 0,-8 5 0 15,9-4 0-15,-9 4-4 0,8 0 4 0,0-6 4 0,0 6 0 0,-8-4-8 16,10 4 4-16,-2 0 0 0,0 0 0 0,2-5 0 0,-2 5 0 15,0 0 0-15,1 0 0 0,-1 0 4 0,1 5-4 0,-9-1 0 0,8-4 0 16,1 6 0-16,-1-2 0 0,0 1-4 0,2 0 8 0,-2 0-4 16,-8-2 0-16,8 8 0 0,2-6 0 0,-10 5-4 0,8-1 4 0,-8 1 4 15,8-1-4-15,-8 1 4 0,0-1-4 0,0 1 0 0,0 0 0 16,0-1 4-16,0 1-4 0,0-1 4 0,-8 1-4 0,8-1 0 16,-8 1 0-16,-2-1 4 0,2 1 0 0,8 0 0 0,-8-5-4 0,-10-1 4 15,10 6-4-15,-1-4 0 0,1-6 0 0,-1 3 4 0,-8-3-4 16,9 5 4-16,-10-5-4 0,10 0 0 0,0 0 0 0,-2-5 0 0,-6 5 0 15,8-3 0-15,-1 3-4 0,1-6-4 0,-1 1 0 0,0 0-4 0,1 1-12 16,0-1-8-16,-2 0-16 0,2 0-8 0,0-5-16 0,0 1-12 16,8 4-12-16,-10-4-8 0,2-2-60 0,8 2-28 0,-8-5 36 15,8 5 28-15,-9-5 24 0</inkml:trace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44.4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9F9784C-95D9-4AAB-B81C-7FA9714EDA98}" emma:medium="tactile" emma:mode="ink">
          <msink:context xmlns:msink="http://schemas.microsoft.com/ink/2010/main" type="inkDrawing"/>
        </emma:interpretation>
      </emma:emma>
    </inkml:annotationXML>
    <inkml:trace contextRef="#ctx0" brushRef="#br0">0 14 7 0,'0'0'104'16,"0"0"-12"-16,0 0-4 0,0 0-24 0,0 0 0 0,8 0 0 0,-8 0 4 15,0 0-4-15,8 0 8 0,-8 0-8 0,10 0 4 0,-2 0-8 16,-8 0 0-16,8 4-8 0,1-4-4 0,-1 0-4 0,9 0 0 0,-8 0 0 16,-1 0-4-16,10 0 4 0,-10 0-4 0,10 0 4 0,-2 0 4 0,1 0-4 15,0 0 0-15,0 0-4 0,1 0 4 0,-2 0-8 0,10 0 4 16,-9 0-4-16,9-4-4 0,-10 4-8 0,10 0 0 0,-8 0-4 15,7-5-4-15,-8 5-4 0,0-3 0 0,-1 3-4 0,2 0 0 0,0 0-4 16,-2 0 0-16,-8-7 0 0,10 7-4 0,-10 0-4 0,1 0-4 16,-1 0-20-16,0 0-12 0,-8 0-24 0,10 0-20 0,-10 0-28 0,0 7-28 15,0-7-28-15,0 0-48 0,-10 0-40 0,10 0 44 0,-8 0 40 0,0 3 32 16,-1-3 24-16</inkml:trace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47.2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33E7C5E-BEAB-4BE5-8A1A-534E33DEF9ED}" emma:medium="tactile" emma:mode="ink">
          <msink:context xmlns:msink="http://schemas.microsoft.com/ink/2010/main" type="inkDrawing"/>
        </emma:interpretation>
      </emma:emma>
    </inkml:annotationXML>
    <inkml:trace contextRef="#ctx0" brushRef="#br0">281 51 47 0,'0'-4'64'0,"0"4"-4"0,0-6-4 0,0 6-24 0,0-4-8 15,0 4 8-15,0-4-4 0,9 4-4 0,-9-5 4 16,0 5 0-16,0-6 0 0,0 2 4 0,0 4 0 0,0-5-4 0,0 5 0 0,0-5 0 15,0 0 0-15,0 5 0 0,0 0 0 0,0-4 0 0,0 4 0 16,0 0 0-16,-9 0 0 0,9 0 0 0,0 0 0 0,0 0-4 16,-8 0 0-16,8 0-4 0,-9 0-4 0,9 0 8 0,-8 0-8 0,8 0 4 15,-8 0 0-15,-2 4-4 0,2-4-4 0,8 5 4 0,-8-5-4 0,-2 5-4 16,2 0 0-16,0-5 0 0,0 4 4 0,8 7-12 0,-17-7 0 16,17 0 0-16,-9 6 4 0,-8-5-4 0,9 0 4 0,-2 4-4 15,2 0 8-15,0-3 0 0,0 4-8 0,-2-1 8 0,2 1-12 0,0 0 8 16,-1-1-4-16,1 1 4 0,-1-2-4 0,0 7 0 0,1-5 0 15,8 0-16-15,-8 4 20 0,0-4 4 0,-2 4-8 0,10 0 0 0,0 0 0 16,-8 1 4-16,8 0-4 0,0-1 4 0,0 0-4 0,0 0 0 0,0 5 4 16,0-4-4-16,8-1 0 0,-8 5 0 0,10-4 0 0,-2 5 4 15,-8-7 0-15,8 2-4 0,0-1 4 0,10 1-4 0,-10-1 4 16,1-4-4-16,7 5 0 0,-6-6 0 0,6 1 4 0,2-6-4 0,-10 6 4 16,9-5 0-16,0-1-8 0,-8 2 0 0,7-6 4 0,2 3 4 15,-2-3-4-15,-6 0-4 0,6 0 4 0,-7 0 4 0,8 0-4 0,-9-3 0 16,1-3 0-16,-1 6-4 0,0-4 4 0,2-1 0 0,-10-5 4 15,8 6-8-15,-8-1 4 0,0 0 4 0,0-4 0 0,0-1-4 0,0 5 4 16,0-5-8-16,-8 1 4 0,8 4 0 0,-10-4 4 0,2 3-8 16,0-3 4-16,-1 4 0 0,1-1 0 0,-1 3-4 0,-8-3 4 0,9 6 4 15,-10-4-4-15,10 4 0 0,-10 0 4 0,10 0-12 0,0 0 4 0,-9 4 0 16,9 2 4-16,-10-6 4 0,10 3-8 0,0 8 0 0,-10-6 0 16,10-1-4-16,0 6 0 0,-2 0 0 0,2-5-8 0,8 4-8 15,-8 1-12-15,8 0-8 0,-9-1-12 0,9 1-16 0,0-1-12 0,-8 1-16 16,8 0-68-16,0-1-8 0,8 5 36 0,-8-4 24 0,0-1 20 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4:38.1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A91BE85-D417-46D9-BDF9-9AE9BEA24E76}" emma:medium="tactile" emma:mode="ink">
          <msink:context xmlns:msink="http://schemas.microsoft.com/ink/2010/main" type="writingRegion" rotatedBoundingBox="2805,5196 3008,7819 2171,7884 1968,5261">
            <msink:destinationLink direction="with" ref="{0EE4F2BD-A985-4559-8156-B81C10C43041}"/>
          </msink:context>
        </emma:interpretation>
      </emma:emma>
    </inkml:annotationXML>
    <inkml:traceGroup>
      <inkml:annotationXML>
        <emma:emma xmlns:emma="http://www.w3.org/2003/04/emma" version="1.0">
          <emma:interpretation id="{793259B7-4669-4CCE-A584-4AD89B7EFA88}" emma:medium="tactile" emma:mode="ink">
            <msink:context xmlns:msink="http://schemas.microsoft.com/ink/2010/main" type="paragraph" rotatedBoundingBox="2805,5196 3008,7819 2171,7884 1968,52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FC7CCA-57ED-467D-B7FB-BECBE1285DEF}" emma:medium="tactile" emma:mode="ink">
              <msink:context xmlns:msink="http://schemas.microsoft.com/ink/2010/main" type="line" rotatedBoundingBox="2805,5196 3008,7819 2171,7884 1968,5261"/>
            </emma:interpretation>
          </emma:emma>
        </inkml:annotationXML>
        <inkml:traceGroup>
          <inkml:annotationXML>
            <emma:emma xmlns:emma="http://www.w3.org/2003/04/emma" version="1.0">
              <emma:interpretation id="{B828A39E-461C-4DBF-9125-CB32D78663EF}" emma:medium="tactile" emma:mode="ink">
                <msink:context xmlns:msink="http://schemas.microsoft.com/ink/2010/main" type="inkWord" rotatedBoundingBox="2716,5203 2772,5920 2522,5939 2467,52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-435-58 55 0,'0'0'88'16,"-9"0"-8"-16,9 5-8 0,0-5-20 0,0 5-8 0,0-5-4 16,0 0-4-16,0 0-4 0,0 0-20 0,0 0 20 0,0 0-4 15,0 0 0-15,0 0-4 0,0 0 4 0,0-5 0 0,0 0 0 0,0 5 4 16,0-5 0-16,9 1 4 0,-9-1-4 0,0 0 0 0,0 0-4 0,9 1 4 15,-9-6 0-15,0 5 0 0,8-5-4 0,-8 6 0 0,9-6-4 16,-9 5-4-16,8-4 4 0,-8 4-4 0,8-5 0 0,-8 1-4 0,10 4 0 16,-10-4-4-16,8 3-4 0,-8 2 4 0,8-1-4 0,-8-5 0 15,8 6 0-15,-8-1-4 0,0 0 0 0,10 5 0 0,-10-5 0 16,8 1 0-16,-8 4 0 0,0-6-4 0,8 6 0 0,-8 0 0 0,0 0 4 16,9 6 0-16,-9-6 0 0,8 4 0 0,-8 1-4 0,0 0 0 0,9 0 0 15,-9-1 4-15,0 1 0 0,0 0-4 0,9 4 0 0,-9-3 0 16,0 3 0-16,0 1 0 0,0-1 4 0,0-4-4 0,0 4 0 0,0 1 0 15,0 0 0-15,0-1 0 0,0 1 0 0,0 0 0 0,0-1 4 16,0 1-4-16,0-1 0 0,0 1 0 0,0-6 0 0,0 6 0 0,0-5 0 16,0 5 0-16,0-1-4 0,0-4 0 0,0 0-4 0,0-1-4 15,0 1-4-15,0 1-8 0,0-6 0 0,0 4-16 0,0-4-4 0,0 4-8 16,0-4-12-16,0 0-8 0,0 0-8 0,0 0-4 0,0 0-16 16,0-4-36-16,0 4-28 0,0 0 20 0,0-4 28 0,0 4 24 0</inkml:trace>
          <inkml:trace contextRef="#ctx0" brushRef="#br0" timeOffset="283.9124">-375 177 51 0,'0'0'92'16,"0"0"-4"-16,0 0-12 0,0 0-16 0,0 0-8 0,0 0 0 0,0 0-8 16,0-4-4-16,8 4 4 0,-8 0-8 0,8 0 0 0,-8 0-4 0,10 0 0 15,-10 0-8-15,8-6 0 0,-8 6-4 0,8-4 0 0,1 4-4 0,-9 0 0 16,8-5-4-16,1 5-4 0,-9-5 0 0,9 5-4 0,-9 0 0 16,8 0-4-16,0-5 4 0,-8 5 0 0,8 0-8 0,-8-4-4 15,10 4 4-15,-10 0-8 0,8 0-8 0,-8 0-16 0,8 0-8 0,-8 4-12 16,0-4-8-16,0 5-16 0,0-5-44 0,0-5-28 0,0 10 28 15,0-5 16-15</inkml:trace>
          <inkml:trace contextRef="#ctx0" brushRef="#br0" timeOffset="714.3354">-341 379 39 0,'0'-5'88'0,"0"0"-8"0,0 5-4 0,0-5-32 15,0 5 0-15,0-4-4 0,0-1-4 0,0 5-4 0,0-5-4 16,0 0 0-16,8 5-4 0,-8-5 0 0,0 5 0 0,0 0-4 0,9-4 0 16,-9 4 0-16,0 0-4 0,8 0-4 0,-8 0 0 0,9-5-4 15,-9 5 0-15,9 5 0 0,-9-5 0 0,0 0 4 0,8 0-4 0,-8 0 0 16,8 4-4-16,-8 1 4 0,0-5-4 0,0 5 0 0,0 0 0 15,0 0-4-15,0-1 0 0,0 6 4 0,0-5 4 0,0 4-8 0,-8-4 4 16,8 4-4-16,-8-3 0 0,8 3 0 0,0 1 4 0,-9-6-4 16,9 1 0-16,-9 0 0 0,9 4 0 0,-8-5 4 0,8-4-4 15,0 7 0-15,0-3 4 0,0-4 0 0,-9 0 0 0,9 4 0 0,0-4 0 16,0 0 0-16,0 0 0 0,0 0 0 0,0 0 0 0,0 0-4 0,0 0 4 16,0 0 0-16,0 0 0 0,0 0 4 0,0 0 4 0,0 0-8 15,9 0 4-15,-9 0 4 0,0 0 0 0,0 0 4 0,8 0-4 0,-8 0 0 16,0 0 0-16,9 0 0 0,0 6-4 0,-9-6 0 0,8 0 0 15,-8 0 0-15,8 0-4 0,0 0 0 0,2 0-4 0,-10 0 8 16,8 0-8-16,0 0 0 0,2 0 0 0,-2 0-4 0,0 0-8 0,1 0-8 16,-9 0-20-16,8 0-12 0,1 0-12 0,-1 0-20 0,1 0-32 0,-1 0-64 15,0 0 24-15,-8 0 28 0,10 0 24 0</inkml:trace>
        </inkml:traceGroup>
        <inkml:traceGroup>
          <inkml:annotationXML>
            <emma:emma xmlns:emma="http://www.w3.org/2003/04/emma" version="1.0">
              <emma:interpretation id="{585DD02F-3F68-4E7A-98F9-EAE58498EFF9}" emma:medium="tactile" emma:mode="ink">
                <msink:context xmlns:msink="http://schemas.microsoft.com/ink/2010/main" type="inkWord" rotatedBoundingBox="2731,6609 2760,6987 2106,7038 2077,6660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za</emma:literal>
                </emma:interpretation>
                <emma:interpretation id="interp5" emma:lang="" emma:confidence="0">
                  <emma:literal>ona</emma:literal>
                </emma:interpretation>
              </emma:one-of>
            </emma:emma>
          </inkml:annotationXML>
          <inkml:trace contextRef="#ctx0" brushRef="#br1" timeOffset="13521.0341">-819 1587 19 0,'0'0'100'0,"0"0"-8"0,0 0-4 0,0 0-24 16,0 0-4-16,0 0-8 0,0 0 4 0,0 0 4 0,0 0-4 15,0 0 12-15,0 0-4 0,0 0 4 0,0 0-4 0,8 0 4 0,-8 0-4 16,0 0-4-16,10 0-4 0,-2 0-4 0,-8 0-4 0,8 0-8 15,1-5 4-15,0 5-4 0,-1 0-4 0,1 0-8 0,-1 0-8 0,0 0 0 16,2 0-4-16,-2 0-4 0,0 0 0 0,0-4 0 0,-8 4-8 16,10 0 0-16,-2 0-4 0,0 0 0 0,1 0 0 0,-9 0-8 0,9 0-12 15,-1 0-16-15,-8 0-16 0,9 0-16 0,-9 0-20 0,8 0-24 16,-8 0-20-16,0 0-32 0,0 0-52 0,0 0 24 0,0 0 36 0,0 0 24 16,8 0 28-16</inkml:trace>
          <inkml:trace contextRef="#ctx0" brushRef="#br1" timeOffset="13869.6451">-375 1401 51 0,'0'-5'96'0,"0"-1"-8"0,8 2-8 15,-8-1-28-15,0 0 0 0,0-4 0 0,8 3-8 0,-8-3-4 16,0-1-4-16,10 1 0 0,-10-1 0 0,0 0-4 0,8 1 4 0,0-1-4 16,-8 1 0-16,9 0 4 0,-9-1 0 0,8-5 0 0,-8 6 0 15,9 4-4-15,0-9 0 0,-9 9-8 0,8-5 8 0,-8 5-4 0,8-4 0 16,-8 4-8-16,8 0 0 0,-8 1 0 0,10 4-4 0,-10-5 4 0,0 0-4 16,8 5 0-16,-8 0-16 0,8 0 24 0,-8 0 0 0,0 0-4 15,10 5 0-15,-10 0 0 0,0-1-4 0,8 1 0 0,-8 0 0 16,8 4-4-16,-8 1-4 0,0 0 0 0,9-1 4 0,-9 6-4 0,0-6-4 15,8 6 4-15,-8-1 0 0,0 1 0 0,9-2-4 0,-9 2-4 16,0-1 4-16,0 1 0 0,8-5-4 0,-8 4 4 0,0-5-4 16,0 2 4-16,9-3-8 0,-9 7 4 0,0-10-4 0,0 4-4 0,0-3-8 15,8 3-12-15,-8-5-8 0,0-4-12 0,0 6-8 0,0-6-16 0,0 4-20 16,0-4-16-16,0 0-8 0,0 0-20 0,0 0-40 0,-8 0-4 16,8 0 28-16,0-4 32 0,0 4 24 0</inkml:trace>
        </inkml:traceGroup>
        <inkml:traceGroup>
          <inkml:annotationXML>
            <emma:emma xmlns:emma="http://www.w3.org/2003/04/emma" version="1.0">
              <emma:interpretation id="{D4A91BD5-FB5F-4A8E-A4CE-939FABD64573}" emma:medium="tactile" emma:mode="ink">
                <msink:context xmlns:msink="http://schemas.microsoft.com/ink/2010/main" type="inkWord" rotatedBoundingBox="2889,7208 2893,7258 2651,7277 2647,7227"/>
              </emma:interpretation>
            </emma:emma>
          </inkml:annotationXML>
          <inkml:trace contextRef="#ctx0" brushRef="#br1" timeOffset="14174.831">-274 1832 87 0,'0'-5'108'0,"0"5"-12"0,0 0-8 0,0 0-20 0,10 5-4 0,-20-10 4 0,20 5 0 16,-10 0 4-16,0 0-4 0,0 0 0 0,0-5-12 0,8 5 4 15,-8-5-4-15,8 5-4 0,-8-4-4 0,10 4 0 0,-2-6-8 16,0 2 4-16,1-1-8 0,-1 5-4 0,1-4-8 0,-1-2 0 0,1 2-4 16,-1-1-4-16,0 5-4 0,2 0 0 0,6-5-8 0,-6 5 4 0,-2 0-4 15,0 0 0-15,1-5-4 0,-1 5-4 0,0 5-8 0,1-10-12 16,0 5-16-16,-1 0-16 0,0 5-20 0,-8-5-24 0,10 0-20 15,-10 5-24-15,8-5-64 0,-8 5 8 0,0-5 40 0,0 4 24 0,0 2 32 16</inkml:trace>
        </inkml:traceGroup>
        <inkml:traceGroup>
          <inkml:annotationXML>
            <emma:emma xmlns:emma="http://www.w3.org/2003/04/emma" version="1.0">
              <emma:interpretation id="{1820EDFE-B81F-4546-932D-7429DFCA1C90}" emma:medium="tactile" emma:mode="ink">
                <msink:context xmlns:msink="http://schemas.microsoft.com/ink/2010/main" type="inkWord" rotatedBoundingBox="2981,7468 3008,7819 2733,7840 2706,7489"/>
              </emma:interpretation>
            </emma:emma>
          </inkml:annotationXML>
          <inkml:trace contextRef="#ctx0" brushRef="#br1" timeOffset="14551.8205">-213 2119 79 0,'0'-4'104'0,"0"-1"-4"16,0 0 0-16,0 0-24 0,8 1-4 0,-8-6-4 0,0 5-4 15,9 0-4-15,-1 1 4 0,-8-2-4 0,9 2-4 0,-9-1-12 0,8 1-4 16,0-2 4-16,2 2-12 0,-2 4 0 0,0-5-4 0,2 5 0 0,-10 0-8 16,8 0-4-16,0 0 0 0,1 5 0 0,-1-1 0 0,-8-4-4 15,8 10 0-15,1-5-4 0,-9 5 0 0,0-1-4 0,0 1 0 0,0-1 0 16,9 1 0-16,-9 4 0 0,-9 0 0 0,9 1 0 0,0-1 0 0,0 1-4 15,-9-1 0-15,1 1 8 0,8-1 0 0,-8 0-4 16,8 0 0-16,-9 1 4 0,1-5 0 0,8 4 4 0,-8-5 0 0,8 1 4 16,-10 0 4-16,10-1-4 0,0 2 0 0,-8-7 0 0,8 6 0 0,0-6 0 15,0 1-4-15,0 0 8 0,0 0 0 0,0-5-4 0,8 4 4 16,-8-4-4-16,0 6 4 0,10-6-4 0,-10 0 0 0,8 3 4 0,-8-3-4 16,8 0 0-16,1 0-8 0,-9 0 0 0,8 0 0 0,0 0-4 0,1 0 4 15,0-3 0-15,-9 3-4 0,8-6-8 0,10 6-4 0,-18-4-12 16,16 4-16-16,-6-5-24 0,-2 0-20 0,0 0-20 0,0 1-36 15,1-6-24-15,-1 6-40 0,1-7-40 0,0 2 20 0,7-1 56 0,-6 0 32 16,-2 1 24-16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51.4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C65069-CDB0-4EE6-B4D0-C2A7C4656193}" emma:medium="tactile" emma:mode="ink">
          <msink:context xmlns:msink="http://schemas.microsoft.com/ink/2010/main" type="inkDrawing"/>
        </emma:interpretation>
      </emma:emma>
    </inkml:annotationXML>
    <inkml:trace contextRef="#ctx0" brushRef="#br0">34 133 67 0,'-9'-4'80'0,"9"-1"-4"0,-8 0 0 0,8 0-24 0,0 1 0 0,-9-2 0 16,9 2-4-16,0 0 0 0,0 4 4 0,0-5 0 0,0-1 0 15,-8 6-4-15,8-4-4 0,0 4 4 0,0-5-8 0,0 5 4 0,0 0-8 16,8 0 0-16,-8 0 4 0,0 0 0 0,9 0 4 0,-9 0-4 16,0 0 4-16,8 0-4 0,-8 5 0 0,9-5 4 0,-1 4-8 0,0 2 4 15,2-1-4-15,-2-5 0 0,0 8-4 0,2-8 0 0,-2 10-4 16,0-5 4-16,9 0-12 0,-9 0 4 0,1 5-4 0,8-7 0 0,-9 3-4 15,10-2 0-15,-2 2-4 0,2-6 0 0,-1 4-4 0,-9-4 4 16,10 5-4-16,-2-5 0 0,2 0 0 0,8 5-4 0,-10-5 0 0,1-5-4 16,1 5 4-16,-2 0-4 0,10-5 4 0,-9 5-4 0,0-4 0 15,0-2 0-15,0 2 0 0,0-2 0 0,1 3 4 0,-2-3-4 16,2-3 0-16,-10 4 0 0,9-4 0 0,-9 3 0 0,10-2-4 0,-10-3 4 16,0 7-8-16,2-6 4 0,-2 5-8 0,0-5 4 0,-8 6-12 0,8-1-8 15,-8-5-16-15,0 6-8 0,9-1-4 0,-9 0-16 0,0 0-8 16,0 1-16-16,-9-2-16 0,9 6-16 0,0-4-8 0,-8 4-52 15,8-5-28-15,-8 5 32 0,8 0 40 0,-8 0 28 0,8 0 24 0</inkml:trace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51.9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C1D86E-4CB5-42F0-BC7F-E7B63BB12D7C}" emma:medium="tactile" emma:mode="ink">
          <msink:context xmlns:msink="http://schemas.microsoft.com/ink/2010/main" type="inkDrawing"/>
        </emma:interpretation>
      </emma:emma>
    </inkml:annotationXML>
    <inkml:trace contextRef="#ctx0" brushRef="#br0">18 2 35 0,'0'0'96'16,"0"0"-8"-16,-8 0-8 0,8 0-28 0,0 0 0 0,0 0-8 0,0 0 4 15,-10 0 0-15,10 0 4 0,0 0 4 0,10 0 0 0,-10 0 0 0,0 0 4 16,0 6 0-16,8-6 0 0,-8 0 0 0,8 5 0 0,1-1-4 16,-9 0 0-16,9 2 0 0,-1-2 0 0,9 1-4 0,-9 0-4 15,1 4-4-15,8-3-20 0,1 3 16 0,-2-5 0 0,2 6 0 0,-10-5-8 16,17 5 4-16,-7-6-4 0,-2 6 0 0,2-5-4 0,7 0-8 16,-8 0 4-16,8-1 0 0,-7 0-8 0,-2-4 0 0,10 6-4 0,-8-6-4 15,7 0 0-15,-9 0 0 0,10 0 0 0,-8 0-4 0,-1-6 0 0,0 6-4 16,0-4 0-16,-1 0-4 0,2-1 0 0,-10-5-4 0,10 6-16 15,-10-2-12-15,0 2-12 0,1-6-16 0,0 5-20 0,-9-5-16 16,8 0-28-16,-8 1-24 0,0 5-12 0,0-6-56 0,-8 5-20 0,8-5 48 16,0 2 32-16,-9 3 36 0,0-5 20 0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9:43.2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62B20B0-A19D-4B5C-9047-5936774425A3}" emma:medium="tactile" emma:mode="ink">
          <msink:context xmlns:msink="http://schemas.microsoft.com/ink/2010/main" type="writingRegion" rotatedBoundingBox="29418,12091 30438,11997 30488,12540 29468,12634"/>
        </emma:interpretation>
      </emma:emma>
    </inkml:annotationXML>
    <inkml:traceGroup>
      <inkml:annotationXML>
        <emma:emma xmlns:emma="http://www.w3.org/2003/04/emma" version="1.0">
          <emma:interpretation id="{01DD8044-01FF-45BA-96BF-E875BD220A95}" emma:medium="tactile" emma:mode="ink">
            <msink:context xmlns:msink="http://schemas.microsoft.com/ink/2010/main" type="paragraph" rotatedBoundingBox="29418,12091 30438,11997 30488,12540 29468,126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E600ED-8A5F-435F-BCE6-829C7E9EA20B}" emma:medium="tactile" emma:mode="ink">
              <msink:context xmlns:msink="http://schemas.microsoft.com/ink/2010/main" type="line" rotatedBoundingBox="29418,12091 30438,11997 30488,12540 29468,12634"/>
            </emma:interpretation>
          </emma:emma>
        </inkml:annotationXML>
        <inkml:traceGroup>
          <inkml:annotationXML>
            <emma:emma xmlns:emma="http://www.w3.org/2003/04/emma" version="1.0">
              <emma:interpretation id="{6548AF7C-9F09-4414-8608-5A0EDC0EA48C}" emma:medium="tactile" emma:mode="ink">
                <msink:context xmlns:msink="http://schemas.microsoft.com/ink/2010/main" type="inkWord" rotatedBoundingBox="29418,12091 30438,11997 30488,12540 29468,12634"/>
              </emma:interpretation>
            </emma:emma>
          </inkml:annotationXML>
          <inkml:trace contextRef="#ctx0" brushRef="#br0">6626 766 59 0,'0'0'88'0,"-9"5"-12"0,1 0-4 0,0-5-20 0,8 5 0 0,0-5 0 16,-10 0 0-16,10 0 0 0,0 0 0 0,0 0 4 0,0-5 0 0,0 5 0 16,0-5 0-16,10 0 4 0,-10-3-8 0,8 2 4 0,0 1 0 15,1 1 0-15,-1-6 0 0,1 5 0 0,-1 0 4 0,1 0-4 0,-1-5 0 16,10 5 0-16,-10 1-4 0,0 0 0 0,2 4-8 0,6-6 0 0,-8 6-4 16,1 0-8-16,0-4-4 0,-1 4 0 0,1 4-8 0,-1-4-4 15,-8 6 0-15,8-2 0 0,2 0-4 0,-10 7-4 0,0-7 0 16,0 11 0-16,0-5-8 0,0-1 0 0,0 5 0 0,0 1 4 0,-10-1-4 15,2 1-4-15,0 3 4 0,-1-3 0 0,-8 4-4 0,8-4 4 16,-7-1 4-16,-2 5-24 0,2 0 24 0,6-4-4 0,-6 4 8 16,-1-4-4-16,0-2 0 0,0 2-4 0,-1-1 4 0,10 1-4 0,-10-1 0 15,10-5 0-15,0 6 0 0,0-5 0 0,-1 0 0 0,9 0 4 0,-8-1 0 16,8 0 4-16,0-5 0 0,0 6 0 0,0-4 0 0,8-2 0 16,1 0 4-16,-9 7-4 0,8-7 0 0,0-4 0 0,0 5 0 0,10 0-4 15,-10 0 0-15,10-5 0 0,-1 4 0 0,-9-4-4 0,9 0 0 16,0 0-8-16,1 6-8 0,-2-6-4 0,2 0-12 0,-2 0-12 15,2 0-16-15,-1 0-12 0,-1 0-12 0,2-6-16 0,-2 6-16 0,2-4-16 16,-1 4-12-16,-8-5-8 0,8 0-32 0,-9 0-44 0,0 1 36 0,0-7 40 16,10 7 28-16,-10-6 24 0</inkml:trace>
          <inkml:trace contextRef="#ctx0" brushRef="#br0" timeOffset="203.4519">7078 896 31 0,'0'-5'124'16,"8"0"-8"-16,-8 0-8 0,0 1-24 0,0 4 4 0,9 0 0 0,-9-5 0 15,0 10-4-15,8-5 0 0,-8 0-8 0,0 4-8 0,0 1-4 16,9 0 0-16,-9 5-4 0,0-1-4 0,0 1 4 0,0-5-4 16,0 9 0-16,0-4-4 0,0 4-4 0,0-5-8 0,0 6 0 0,0-1-8 15,0 1-4-15,0 4-4 0,0-5-4 0,0 1-4 0,0 0-4 16,0-1-4-16,0-4-4 0,0 3-12 0,0 2-4 0,0-5-8 0,0-2-20 16,0 3-12-16,0-2-16 0,8-4-12 0,-8 0-16 0,0-1-16 0,8 2-12 15,-8-6-8-15,10-6 4 0,-2 6-44 0,-8-4-24 0,8-1 20 16,2-5 32-16,-2 1 28 0,0 3 24 0</inkml:trace>
          <inkml:trace contextRef="#ctx0" brushRef="#br0" timeOffset="654.2465">7172 651 31 0,'-8'0'144'0,"8"0"-12"0,-10 6-8 0,10-6-24 16,0 3-8-16,-8 3 8 0,8-6-8 0,0 4 0 0,0 1-4 0,8 0-8 15,-8 0-4-15,10-5-8 0,-10 4-8 0,8-4-4 0,0 0-4 0,9 0-4 16,-9 6-4-16,10-6-8 0,-2 0-4 0,-6 0-4 0,14 0-4 15,-6 0-4-15,-1 0-4 0,0 0-4 0,0 0-4 0,-1 0-8 16,2 0-12-16,0 4-16 0,-2-4-20 0,1 0-8 0,-9 0-16 0,10 0-20 16,-10 0-20-16,10 0-16 0,-10 0-12 0,-8 0-68 0,8 4-12 15,1-4 44-15,-9 0 28 0,9 0 32 0,-9 0 20 0</inkml:trace>
          <inkml:trace contextRef="#ctx0" brushRef="#br0" timeOffset="512.6249">7350 911 35 0,'0'-9'104'0,"8"4"-4"0,-8 0-8 16,0 0-24-16,10 0 0 0,-10 1-4 0,0 4 0 0,8 0-4 0,-8 0 0 16,0-5 0-16,0 5 0 0,0 5-4 0,0-5-8 0,0 4 4 15,0 1-4-15,0 0 0 0,8 0 0 0,-8 4 0 0,0-4 0 0,0 5 0 16,-8-1-4-16,8 1 4 0,0 0-4 0,0 4-4 0,0-5 4 0,0 6-4 15,0-1-8-15,0 1-4 0,0-7-4 0,0 7-4 0,0 0-4 16,0-5 0-16,0 5-4 0,0-1-4 0,0-4-8 0,0-1-8 16,0 0-4-16,0 1-12 0,0 0-12 0,0-2-12 0,0-2-12 0,0 3-12 15,0-9-8-15,0 5-16 0,0 0-8 0,0-5-8 0,0 0-8 16,0 0 0-16,0 0-44 0,0-5-28 0,0 0 32 0,-8 1 28 0,8-1 32 16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9:38.7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8B1BCC7-69BC-4CBF-8497-B6B8F2047B5D}" emma:medium="tactile" emma:mode="ink">
          <msink:context xmlns:msink="http://schemas.microsoft.com/ink/2010/main" type="writingRegion" rotatedBoundingBox="27397,11402 27273,13288 26848,13260 26972,11374"/>
        </emma:interpretation>
      </emma:emma>
    </inkml:annotationXML>
    <inkml:traceGroup>
      <inkml:annotationXML>
        <emma:emma xmlns:emma="http://www.w3.org/2003/04/emma" version="1.0">
          <emma:interpretation id="{F0B5FA86-A168-460C-9226-3135440A75F9}" emma:medium="tactile" emma:mode="ink">
            <msink:context xmlns:msink="http://schemas.microsoft.com/ink/2010/main" type="paragraph" rotatedBoundingBox="27397,11402 27273,13288 26848,13260 26972,11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75EB6C-7EDA-4A95-B13F-21D58BB1E3E7}" emma:medium="tactile" emma:mode="ink">
              <msink:context xmlns:msink="http://schemas.microsoft.com/ink/2010/main" type="line" rotatedBoundingBox="27397,11402 27273,13288 26848,13260 26972,11374"/>
            </emma:interpretation>
          </emma:emma>
        </inkml:annotationXML>
        <inkml:traceGroup>
          <inkml:annotationXML>
            <emma:emma xmlns:emma="http://www.w3.org/2003/04/emma" version="1.0">
              <emma:interpretation id="{5DB6B928-02FE-4FD8-ABF3-9733CBDBEBA7}" emma:medium="tactile" emma:mode="ink">
                <msink:context xmlns:msink="http://schemas.microsoft.com/ink/2010/main" type="inkWord" rotatedBoundingBox="27227,11390 27212,11604 27165,11601 27179,113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4245 8 67 0,'10'0'96'0,"-10"0"0"0,0 0-8 0,8 0-20 16,-8 0-4-16,8 0 0 0,-8 0 4 0,0 0-4 0,9 0 0 0,-9 4 4 15,0 1-4-15,8-5-4 0,-8 6 0 0,0-6 0 0,0 4 0 16,0 6-4-16,0-5-4 0,0 0 0 0,0 4-8 0,0 1-8 0,0-1-4 16,0 1-8-16,-8-1-4 0,8 2-4 0,0-1-8 0,-9-1 0 15,9 6-8-15,0-5-16 0,-8-1-12 0,8 1-16 0,0-1-16 16,-8 1-28-16,8-5-28 0,0 5-24 0,-10-6-52 0,10 2-28 0,0-2 36 16,0 0 32-16,0-4 32 0</inkml:trace>
        </inkml:traceGroup>
        <inkml:traceGroup>
          <inkml:annotationXML>
            <emma:emma xmlns:emma="http://www.w3.org/2003/04/emma" version="1.0">
              <emma:interpretation id="{D9A6558F-264B-4464-B0A3-7362E9F65F81}" emma:medium="tactile" emma:mode="ink">
                <msink:context xmlns:msink="http://schemas.microsoft.com/ink/2010/main" type="inkWord" rotatedBoundingBox="27342,12229 27273,13288 26848,13260 26918,1220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09.8689">4052 1598 51 0,'0'0'128'15,"0"0"-8"-15,0 4-8 0,0-4-20 0,8 0-4 0,-8 0 0 0,8 0-8 16,0-4-8-16,1 4-16 0,0-5-4 0,-1 5-12 0,1-5 0 0,-1 5-8 16,10-5 0-16,-10 5-8 0,0 0 4 0,10 0-4 0,-10 0 0 15,0 0 0-15,1 0 0 0,-1 0 0 0,1 5 0 0,-9 0 0 0,9 4-4 16,-9-4-4-16,0 4 4 0,0 1 0 0,0 0-4 0,-9-2 0 15,9 3 0-15,-9 3-4 0,1-5 0 0,-1 6 0 0,1-1 0 16,0 2 4-16,-2-3-4 0,2-4 0 0,0 6 0 0,-10-1 0 0,10 1 0 16,0-5-4-16,-1-1 4 0,1 5-8 0,-1-4 8 0,0 0-20 0,9-6 24 15,-8 6 0-15,8-5-4 0,0 4 4 0,0-9 0 0,0 10 0 16,0-6 0-16,8-4-4 0,-8 0 0 0,9 6 0 0,-9-6 0 16,9 0-4-16,-1 0-4 0,1 0 4 0,-1 0-4 0,10 0-4 0,-10 0 4 15,0 0-8-15,10 0-4 0,-10-6-4 0,0 6-8 0,9-4-16 16,-8-1-12-16,8 5-12 0,-9-5-20 0,0-4-12 0,10 4-24 0,-10-5-12 15,10 6-16-15,-10-11-24 0,1 6-48 0,-1-6 16 0,1 1 40 0,8-1 36 16,-9-4 20-16</inkml:trace>
          <inkml:trace contextRef="#ctx0" brushRef="#br0" timeOffset="1475.7617">3949 1358 75 0,'0'0'116'0,"8"4"0"0,-8-4-8 15,9 0-20-15,-1 0 4 0,1 0 4 0,-1 0-4 0,1 0-4 16,-1-4-12-16,0 4-12 0,2 0-4 0,6-5-8 0,-6 5-8 0,6 0-4 15,-8 0-8-15,10-5-8 0,-1 5 0 0,-9 0-8 0,10-5-4 0,-2 5 0 16,-8 0-8-16,10 0-4 0,-10 0-8 0,9-4-12 0,-8 4-12 16,0 0-12-16,-1 0-16 0,8 4-16 0,-16-4-20 0,10 0-24 0,-10 5-52 15,8 0-32-15,-8-5 36 0,0 5 32 0,0-1 28 0</inkml:trace>
          <inkml:trace contextRef="#ctx0" brushRef="#br0" timeOffset="1258.3415">4102 912 43 0,'0'-4'84'0,"0"4"-8"0,0 0-12 15,0 0-24-15,0 0-8 0,0 0-4 0,0 0-8 0,0 0-4 0,0 0-4 16,0 0-4-16,0 0 0 0,0 0 0 0,0 0-4 0,-8 0-8 0,8 0 0 16,0 0 0-16,0 0 0 0,0 0 0 0,0 0-4 0,8 0 0 15,-8 0-4-15,-8 0 4 0,8 0 0 0,0 0 4 0,0 0 0 16,0-5 4-16,0 5 0 0,0 0-4 0,0 5 4 0,0-5 0 0,0-5 0 16,0 5 4-16,0 0 0 0,0 5 0 0,0-5 0 0,0 0 0 0,0 0 4 15,0 0-8-15,0 0 4 0,0 0 0 0,0 0 8 0,0 0-4 16,0 0 8-16,0-5-4 0,0 5 4 0,0 0-4 0,8-5 4 15,-8 5 4-15,0 0-4 0,9-5 0 0,-9 5 4 0,0-4 0 0,8-2 4 16,-8 2 0-16,8 4 0 0,-8-5 4 0,10 0 0 0,-2 0 0 0,-8 1 8 16,8-1 0-16,0 0 0 0,-8 0 0 0,10 5 4 0,-10-4 0 15,8 4 0-15,0 0-4 0,-8-6-8 0,9 6 0 0,-1 0 0 16,-8 0 0-16,9 0-8 0,-9 6 4 0,9-2-4 0,-9-4-4 0,8 5 0 16,-8 0-4-16,0 0 0 0,8-1 0 0,-8 1-8 0,0 5 0 15,0-6 4-15,0 6-4 0,0-5 0 0,0 5 0 0,0-1-4 0,0 1 4 16,0-1-4-16,-8-4 4 0,8 5-4 0,-8-1 0 0,8 1 4 0,-9 0-4 15,9-1 4-15,-9 1-8 0,9-6 4 0,-8 5 0 0,-1 1 0 16,9-6-4-16,-8 2 4 0,8-1-4 0,0-1 0 0,0-4-4 16,-8 6 4-16,8-6-4 0,0 4 0 0,0-4 0 0,0 0 0 0,0 0 0 15,0 0 4-15,0-4-4 0,8 4 4 0,-8-6 4 0,8 2-4 16,-8-1 4-16,9 5-4 0,-9-6 4 0,0 2-4 0,8 4 4 0,1-4 0 16,-9-2 4-16,9 2 0 0,-1 4 0 0,-8-5 0 0,8 5 0 0,0-4 0 15,-8 4 4-15,10 0 0 0,-10 0 0 0,8 0 4 0,-8 4 0 16,8-4 0-16,-8 5 0 0,10-1 4 0,-10 2 0 0,8-2-4 15,-8-4 0-15,0 10 0 0,0-5 0 0,0 5 0 0,0-6-4 0,0 5 4 16,0 1-4-16,0 1-4 0,0-3 0 0,-8 2 4 0,8 0-4 16,-10-1-4-16,10 0 4 0,-8 1-4 0,0 0 0 0,-2-6 0 0,2 6-4 15,0 0-8-15,8-5-4 0,-8 4-8 0,-10-4-12 0,18 0-8 0,-8-1-16 16,-1-4-8-16,1 7-20 0,0-7-12 0,-2 3-8 0,10-6-16 16,-8 3-60-16,0 0-12 0,8 0 40 0,-8-7 32 0,-2 7 24 15</inkml:trace>
        </inkml:traceGroup>
      </inkml:traceGroup>
    </inkml:traceGroup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6:00.1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0C3F3C-A9A2-47A3-AEFB-9CE37E981FCA}" emma:medium="tactile" emma:mode="ink">
          <msink:context xmlns:msink="http://schemas.microsoft.com/ink/2010/main" type="inkDrawing"/>
        </emma:interpretation>
      </emma:emma>
    </inkml:annotationXML>
    <inkml:trace contextRef="#ctx0" brushRef="#br0">-4 70 47 0,'0'-4'92'0,"0"-1"-4"0,8-5-8 16,-8 6-20-16,0-6 0 0,0 5 0 0,8 0 4 0,-8-1 4 15,0-3 0-15,0 5 0 0,9 4 4 0,-9-5-4 0,0 5-8 0,0 0-4 16,0-4-4-16,0 4 0 0,0 0-8 0,0 0 0 0,0 0 0 0,0 4 0 16,0-4 4-16,-9 5-8 0,9-1 0 0,9 5-4 0,-9 2 0 15,0-6 0-15,0 5-8 0,0-1-4 0,0 5-4 0,0 1 0 16,0 0-4-16,0-1-4 0,0 0 0 0,8 4-4 0,-8-2 4 0,0-2-24 15,9 5 20-15,-9-5-4 0,0 2 4 0,0 2-4 0,9-4 0 16,-9 0-4-16,8 1 0 0,-8 0 0 0,0-6-4 0,8 5 0 16,-8-4 0-16,0 6-8 0,0-8-8 0,0-4-12 0,0 6-4 0,8-5-12 15,-8 0-12-15,0 0-8 0,0-1-8 0,0-4-12 0,0 0-8 0,0 0-4 16,0-4-4-16,0-1 4 0,0 0-16 0,-8 0-36 0,8-5-20 16,0 1 16-16,0-1 36 0,0 1 20 0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6:00.3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C185373-A5AD-4841-B409-5B7550605549}" emma:medium="tactile" emma:mode="ink">
          <msink:context xmlns:msink="http://schemas.microsoft.com/ink/2010/main" type="inkDrawing"/>
        </emma:interpretation>
      </emma:emma>
    </inkml:annotationXML>
    <inkml:trace contextRef="#ctx0" brushRef="#br0">25 6 7 0,'0'-6'120'0,"8"6"-8"0,-8 0-12 0,0 0-28 0,0 6 0 0,0-6 4 0,0 4 0 16,0 1 0-16,0-1-4 0,0 5-4 0,0-3-20 0,0 4 16 16,0-6-4-16,8 6-12 0,-8 0-4 0,0-1-4 0,9 6-8 0,-9-5 0 15,0-1-4-15,9 5-8 0,-9-4 0 0,8 5-4 0,-8-1-4 16,0-1-4-16,8 2 0 0,-8 0-4 0,0-1 4 0,0-3-4 0,0 2-4 15,0 2 0-15,0-1 0 0,10 0-4 0,-10 1 0 0,0-1-4 16,0-4-4-16,0 4 0 0,0-5-8 0,0-2-4 0,-10 1-12 16,10 2-8-16,0-6-8 0,0 1-8 0,-8 0-8 0,8-5-4 0,-8 5 0 15,8-5 0-15,-9 0-8 0,0-5 8 0,9 0-36 0,-8 5-32 16,0-5-4-16,-1-5 20 0,-7 6 28 0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6:00.7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AF512F-3861-4AE0-86DA-4374E04D6902}" emma:medium="tactile" emma:mode="ink">
          <msink:context xmlns:msink="http://schemas.microsoft.com/ink/2010/main" type="inkDrawing"/>
        </emma:interpretation>
      </emma:emma>
    </inkml:annotationXML>
    <inkml:trace contextRef="#ctx0" brushRef="#br0">18 124 67 0,'0'-9'96'0,"-8"-2"-12"0,8 2-4 16,0-1-20-16,-10 6-8 0,10-1 0 0,0 0-4 0,0 0 4 0,0 1-4 15,0-1 0-15,0 0 0 0,0 5 4 0,0-5-8 0,0 5 4 0,0-4-4 16,10 4 0-16,-10 0 4 0,8 0 0 0,-8-6 4 0,8 6-4 16,-8 0 4-16,8 0-4 0,1 0 0 0,-1 0 0 0,-8 0 4 15,9 0-4-15,8 0 4 0,-9-4-8 0,2 4 4 0,-2 4-4 0,0-8 0 16,0 8-4-16,2-8-4 0,-2 4-4 0,9 0 4 0,-9 0-4 15,1 0 0-15,8 0-4 0,-9 0-4 0,10 4 0 0,-10-4-4 0,10 6 0 16,-2-6 0-16,-7 4-8 0,7 1-12 0,2-5 0 0,-10 5 0 0,10 0 0 16,-2-1 0-16,2 1 0 0,-10 0 0 0,9 0 0 0,-9 6 0 15,10-11 0-15,-10 3 0 0,10-3 0 0,-10 5 0 0,0-5 0 16,0 0 0-16,2-5-44 0,-2 5-24 0,0-3-32 0,1-4-20 0,-9 3-28 16,8-1-24-16,-8-5-20 0,0 1-72 0,0-1 4 0,0 0 60 0,-8-4 32 15,8 4 32-15,-9-4 28 0</inkml:trace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5:56.31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BE808B-A2FA-40AA-B5A4-31D2E9ED1723}" emma:medium="tactile" emma:mode="ink">
          <msink:context xmlns:msink="http://schemas.microsoft.com/ink/2010/main" type="writingRegion" rotatedBoundingBox="24123,14956 27803,15165 27750,16082 24071,15873"/>
        </emma:interpretation>
      </emma:emma>
    </inkml:annotationXML>
    <inkml:traceGroup>
      <inkml:annotationXML>
        <emma:emma xmlns:emma="http://www.w3.org/2003/04/emma" version="1.0">
          <emma:interpretation id="{81B59854-0DED-4112-B237-AD308DA8563E}" emma:medium="tactile" emma:mode="ink">
            <msink:context xmlns:msink="http://schemas.microsoft.com/ink/2010/main" type="paragraph" rotatedBoundingBox="24123,14956 27803,15165 27750,16082 24071,158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964F6C-994E-4190-91E4-5DF939B45D59}" emma:medium="tactile" emma:mode="ink">
              <msink:context xmlns:msink="http://schemas.microsoft.com/ink/2010/main" type="line" rotatedBoundingBox="24123,14956 27803,15166 27750,16082 24071,15873"/>
            </emma:interpretation>
          </emma:emma>
        </inkml:annotationXML>
        <inkml:traceGroup>
          <inkml:annotationXML>
            <emma:emma xmlns:emma="http://www.w3.org/2003/04/emma" version="1.0">
              <emma:interpretation id="{9782BE7B-521A-4482-AE1E-B645433DB0FF}" emma:medium="tactile" emma:mode="ink">
                <msink:context xmlns:msink="http://schemas.microsoft.com/ink/2010/main" type="inkWord" rotatedBoundingBox="24114,15112 24720,15147 24676,15907 24071,15873"/>
              </emma:interpretation>
            </emma:emma>
          </inkml:annotationXML>
          <inkml:trace contextRef="#ctx0" brushRef="#br0">-313-83 35 0,'-8'-9'116'0,"-1"4"-8"0,9 0-8 0,-8 0-24 16,8 1-4-16,-8-7 0 0,8 7-4 0,0-1 4 0,0-4 0 0,0 4-16 15,0 0 4-15,8-5-4 0,-8 6-8 0,8-6 4 0,1 5-4 16,-1-4-4-16,1 4 8 0,-1-4 0 0,1 3-4 0,-1 2 4 0,10-1 0 16,-10-5 0-16,10 10 4 0,-2-4-8 0,1-1 4 0,-8 5-4 15,8-5 0-15,-1 5 4 0,2 0-4 0,0 0-4 0,-2 5 4 16,1-5-4-16,-9 5-4 0,10-1 0 0,-2 2-24 0,2-2-16 0,-10 5 0 16,10-3 0-16,-2-2 0 0,-7 1 0 0,8 5 0 0,-8-6 0 0,7 1 0 15,-8 5 0-15,10-6 0 0,-10 1 0 0,10-5 0 0,-10 5 0 16,1-5 0-16,7 0 0 0,-7 0 0 0,0 0 0 0,7-5 0 15,-6 5 0-15,-2-5 0 0,0-3 0 0,10 2-80 0,-10-3-32 0,0-1-24 16,1 1-28-16,-9-1-36 0,8-5-52 0,-8 6-32 0,9-5 48 16,-9-1 44-16,-9 1 40 0,9 0 28 0,-8 3 24 0</inkml:trace>
          <inkml:trace contextRef="#ctx0" brushRef="#br0" timeOffset="-621.8889">-219 90 47 0,'0'-5'92'0,"0"1"-4"0,0-2-4 16,0 2-32-16,0-1-4 0,0 0 0 0,8 0 0 0,-8 1 0 0,0-2 4 15,9 6-4-15,-9-4 4 0,9 4-4 0,-9 0 4 0,8-5 4 0,-8 5-4 16,9 5 0-16,-1-1 4 0,-8 2 4 0,8-2 0 0,-8 6 0 16,10-1-4-16,-10 1-4 0,8 5 0 0,-8-1-8 0,8-5-4 0,-8 6-4 15,0 4 0-15,10 0-12 0,-10-5 0 0,0 6-4 0,8-1-4 16,-8-4-4-16,0 4-4 0,0 0-4 0,0-5 0 0,8 5-8 16,-8-4 0-16,0-1-12 0,0 0-12 0,0 0-8 0,8-3-20 0,-8 2-16 15,0-3-12-15,9 0-20 0,-9-1-12 0,0-3-8 0,0-2-16 0,8 1-44 16,-8-5-12-16,0 0 32 0,0 0 32 0,0 0 24 0</inkml:trace>
          <inkml:trace contextRef="#ctx0" brushRef="#br0" timeOffset="-324.1674">-5 28 123 0,'0'-5'136'0,"0"0"-12"0,8 0-12 0,-8 0-28 15,0 5 0-15,0-5 4 0,0 5-4 0,0 0 0 0,8-5-4 16,-8 10-4-16,9-5-4 0,-9 5-8 0,0 0-4 0,8 0-4 0,-8 0-4 15,9 5-4-15,-9-6-4 0,9 5-4 0,-9 1-4 0,8 5-4 16,-8-5 0-16,8 3-8 0,-8 2 0 0,0 5 0 0,8-7-4 0,-8 2 0 16,0 4-4-16,0-5 0 0,0 1-4 0,0 5-4 0,0-7-4 15,0 2 0-15,0-1-16 0,0 6 20 0,0-6-8 0,0-4 4 0,0 5-4 16,0-2 0-16,0 2-4 0,0-6-4 0,0 0-4 0,0 2-8 16,0-2-4-16,0 1-12 0,0-1-8 0,0-4-12 0,0 0-12 0,0-1-8 15,0 2-12-15,0-6-12 0,0 4-12 0,-8-4-8 0,8-4-4 16,0 4-40-16,-8-6-32 0,8 2 16 0,-8-1 40 0,-1-5 24 0,0 6 24 15</inkml:trace>
        </inkml:traceGroup>
        <inkml:traceGroup>
          <inkml:annotationXML>
            <emma:emma xmlns:emma="http://www.w3.org/2003/04/emma" version="1.0">
              <emma:interpretation id="{5A5F8346-3259-4399-844A-54134488D125}" emma:medium="tactile" emma:mode="ink">
                <msink:context xmlns:msink="http://schemas.microsoft.com/ink/2010/main" type="inkWord" rotatedBoundingBox="25388,15365 25794,15388 25767,15867 25360,15844"/>
              </emma:interpretation>
              <emma:one-of disjunction-type="recognition" id="oneOf0">
                <emma:interpretation id="interp0" emma:lang="" emma:confidence="0">
                  <emma:literal>+211</emma:literal>
                </emma:interpretation>
                <emma:interpretation id="interp1" emma:lang="" emma:confidence="0">
                  <emma:literal>+2/11</emma:literal>
                </emma:interpretation>
                <emma:interpretation id="interp2" emma:lang="" emma:confidence="0">
                  <emma:literal>+2/111</emma:literal>
                </emma:interpretation>
                <emma:interpretation id="interp3" emma:lang="" emma:confidence="0">
                  <emma:literal>+2/211</emma:literal>
                </emma:interpretation>
                <emma:interpretation id="interp4" emma:lang="" emma:confidence="0">
                  <emma:literal>+2kn</emma:literal>
                </emma:interpretation>
              </emma:one-of>
            </emma:emma>
          </inkml:annotationXML>
          <inkml:trace contextRef="#ctx0" brushRef="#br0" timeOffset="9297.3137">1051-15 39 0,'0'-6'88'0,"0"2"-4"15,0-1 0-15,0-5-24 0,0 7 0 0,0-4 0 0,0 3 4 0,0-1-4 16,0 1 8-16,0-2-4 0,0 6 0 0,0-4 0 0,0 4-12 16,0-5 0-16,0 5 0 0,0 0-4 0,0 0 4 0,0 0-4 0,0 0 0 15,0 5 0-15,0-1 0 0,0 2 0 0,0 3 4 0,0-5-8 16,0 11-4-16,0-5-4 0,0 0-4 0,0 3-4 0,0 2-4 0,0 5-4 16,0-7-4-16,0 7 0 0,0-1-4 0,0 5 0 0,0-4-4 15,0-1 0-15,0 0-4 0,0 4 0 0,0-3 0 0,0-1 0 0,0 0 0 16,0-4-4-16,0 4 0 0,0-5 0 0,0 1-4 0,0 0 0 15,0-2-4-15,0 2-4 0,0-6-12 0,0 0-4 0,0-4-12 0,0 5-8 16,0-5 0-16,0-1-8 0,0-4-4 0,0 6-8 0,0-6-8 16,0 0-4-16,-8-6-4 0,8 6-4 0,0-4-4 0,0-5 0 15,-9 3 8-15,9 1-28 0,0-4-24 0,-8 0-20 0,-1-1 20 0,9 1 28 16</inkml:trace>
          <inkml:trace contextRef="#ctx0" brushRef="#br0" timeOffset="9562.604">924 167 35 0,'0'0'108'0,"0"0"-4"0,0-5-8 0,0 5-24 16,0 0-4-16,0 0 4 0,0 0-4 0,0 0 4 0,8 5 0 0,-8-5-8 16,0 0 4-16,8 0-4 0,-8 0 0 0,8-5 0 0,-8 5-4 15,10 0-8-15,-2 0 0 0,0 0-8 0,2-5 0 0,-2 5-8 0,9-4-4 16,-9 4-8-16,9 0-4 0,-8-5 0 0,-1 5-4 0,10-6 0 16,-2 6-8-16,-6-4 0 0,6 4-4 0,1 0 0 0,-8 0-4 0,8 0-12 15,-1 0-8-15,-6 0-12 0,6 0-20 0,2 0-16 0,-10-5-16 16,9 5-20-16,-9 0-12 0,10 5-8 0,-10-5-40 0,0 0-40 0,2 4 28 15,6-4 28-15,-8 0 28 0,10 0 24 0</inkml:trace>
        </inkml:traceGroup>
        <inkml:traceGroup>
          <inkml:annotationXML>
            <emma:emma xmlns:emma="http://www.w3.org/2003/04/emma" version="1.0">
              <emma:interpretation id="{D176B046-842A-402C-8D86-4D04CBB1992A}" emma:medium="tactile" emma:mode="ink">
                <msink:context xmlns:msink="http://schemas.microsoft.com/ink/2010/main" type="inkWord" rotatedBoundingBox="26165,15072 27802,15166 27754,16016 26116,15923">
                  <msink:destinationLink direction="to" ref="{A38CB728-BA37-450F-8765-6E88BB1BA0F2}"/>
                  <msink:destinationLink direction="from" ref="{A38CB728-BA37-450F-8765-6E88BB1BA0F2}"/>
                </msink:context>
              </emma:interpretation>
            </emma:emma>
          </inkml:annotationXML>
          <inkml:trace contextRef="#ctx0" brushRef="#br0" timeOffset="10005.418">1741 119 43 0,'-8'4'84'0,"0"-4"-4"0,8 0-4 16,-8 6-24-16,8-6 0 0,-9-6 0 0,9 6 4 0,-9-4-4 0,9 4 0 15,-8-5-4-15,8 0 0 0,0 0 4 0,0-5-8 0,0 6 4 0,0-5 0 16,0 3 0-16,0-3-8 0,0-1 0 0,0 0 8 0,8 1-8 16,-8 5 0-16,9-6-4 0,0 0 0 0,-9 0 8 0,8 1-8 15,0 0-4-15,0-1 4 0,-8 5 0 0,18-5 0 0,-10 0-8 0,2 6 0 16,-2-1 0-16,0 1 0 0,1-2-4 0,-1 2-4 0,0-1 0 0,2 5-24 15,6 0 20-15,-8-5-4 0,2 10-4 0,-2-5 0 0,0 5 0 16,1-1 0-16,0 2-4 0,-1 3 0 0,1 2 4 0,-1-3-8 0,-8 6 4 16,8-4-4-16,-8 4 4 0,0 6-4 0,0-6 4 0,0 5-4 0,0 0 0 15,-8 0 0-15,8 1-4 0,-8 4 8 0,-1-5-8 0,-8 5 4 16,8-6 0-16,1 8 0 0,-10-7 4 0,2 0-4 0,8 0 0 16,-10 5 0-16,1-4 0 0,1-7 0 0,6 6 0 0,-6-5 0 0,6 1-4 15,2 0 4-15,-8-6 0 0,7 1-4 0,9 0 4 0,-9-6-4 16,1 1 0-16,8-1 4 0,0 3-4 0,0-4 0 0,0-3 4 0,0 0 0 15,0 0-4-15,0 0 4 0,8 0 0 0,1 0 0 0,-9-3 0 16,9 3 0-16,-1-7 0 0,0 7 4 0,0-4 0 0,2 4-4 0,-2 0 0 16,0-5 4-16,10 5-4 0,-10 0 4 0,1 0 0 0,7-4 4 15,-6 8-4-15,-2-4 4 0,8 0-4 0,-6 5 4 0,6-5 4 0,-7 4 0 16,8 3-4-16,-8-4 0 0,7-3 4 0,-7 5-4 0,8 0-4 16,-9-5 0-16,2 5 4 0,6 0-4 0,-7 0 0 0,8-1 0 15,-9-4-4-15,9 0 0 0,-9 5-4 0,2-5 0 0,6 0-8 0,-6 0-8 16,-2 0-20-16,0 0-20 0,0 0-20 0,1-5-16 0,0 5-16 0,-1-4-20 15,-8-1-12-15,9 0-16 0,-9-5-52 0,8 5-4 0,-8-5 44 16,8 1 32-16,-8-1 28 0</inkml:trace>
          <inkml:trace contextRef="#ctx0" brushRef="#br0" timeOffset="10273.2326">2339-21 3 0,'0'-4'140'0,"0"-1"-8"0,0 5-16 15,-9 0-28-15,9-5-4 0,0 5 0 0,0 0 4 0,0 0-4 16,0 0-4-16,0 0-4 0,9 5-12 0,-9-5 0 0,0 5-8 16,0-1-4-16,8 2 0 0,-8 3-4 0,0 0-4 0,0 1-4 0,0 5 0 15,0-1-4-15,9 0-4 0,-9 5-4 0,0 0-4 0,0 1 4 0,0-1-8 16,0 1-8-16,0 3 0 0,0-3 0 0,0 3 0 0,0-4-4 16,0 1-4-16,0 4 0 0,0-5 0 0,8 0 0 0,-8-4-4 15,0 4-8-15,0-1-8 0,0-3-12 0,0 0-16 0,0 4-12 0,0-9-12 16,9 3-12-16,-9 2-20 0,0-5-12 0,-9 0-8 0,9-1-4 15,0 0-48-15,-8-4-40 0,8 0 32 0,0 0 32 0,0-5 36 0,-9 0 20 16</inkml:trace>
          <inkml:trace contextRef="#ctx0" brushRef="#br0" timeOffset="10630.8173">2510 306 71 0,'0'0'152'0,"0"0"-12"0,0 0-16 0,-10 0-28 16,10 0 4-16,-8 0-8 0,8 5-4 0,-8-5-4 0,8 0 0 0,-9 4-8 0,1-4-8 15,8 0-4-15,-9 5-4 0,9-5-4 0,-8 6-4 0,-1-2-4 16,9 1 0-16,-8-5 0 0,8 4-8 0,-8 6 0 0,8-5 0 16,-10-1-4-16,10 1 0 0,-8 0-4 0,8 4 0 0,-8-3 0 0,8 3-4 15,0-5 0-15,-10 6 0 0,10 0-8 0,0-5 0 0,0 5 0 16,0-1-4-16,0-5-4 0,0 6 0 0,0-5 0 0,10 5 0 16,-10-5-12-16,0 4 0 0,8-4 0 0,0-1 0 0,-8 1 0 0,10 0 0 15,-2 0 0-15,0 0 0 0,1-5 0 0,-1 5 0 0,9-5 0 0,-8 0 0 16,-1 0 0-16,10 4-32 0,-10-4-24 0,0-4-24 0,10 4-20 15,-10-5-20-15,9 5-16 0,-8-5-16 0,8 0-8 0,-9 0-16 0,10-4-48 16,-10 4-8-16,8-4 48 0,-6 4 32 0,-2-5 28 0,9 2 28 0</inkml:trace>
          <inkml:trace contextRef="#ctx0" brushRef="#br0" timeOffset="10961.9293">2859 162 3 0,'0'-9'140'0,"0"-6"-8"0,0 10-12 0,0-5-28 0,8 1 4 16,-8 4-4-16,0 0 0 0,0-5-4 0,0 10 4 0,0-4-4 0,10 4-4 15,-10-5-8-15,0 5 0 0,0 0-4 0,8 0-4 16,-8 5-4-16,0-1-4 0,8 2-4 0,-8-2 0 0,0 6-4 0,8-1 0 16,-8 1-4-16,0-1 0 0,0 6-8 0,0-1-4 0,0 1-4 0,0-2-4 15,0 3-4-15,0 3-4 0,0-5-4 0,0 5-12 0,0-4-4 16,0 4 0-16,0 0 0 0,0-4 0 0,0 4 0 0,0-5 0 0,0 1 0 16,0-2 0-16,0 2 0 0,0-1 0 0,0 1 0 0,0-4 0 0,0 2-12 15,0-3-24-15,0-1-16 0,0 0-12 0,0-4-12 0,0 0-16 16,9 0-12-16,-9 0 0 0,0-5-12 0,8 0-4 0,-8 0-4 15,9-5-4-15,-9 0 0 0,9-5-28 0,-9 1-20 0,8 0-8 0,0-1 36 16,2-3 28-16,-10-3 24 0</inkml:trace>
          <inkml:trace contextRef="#ctx0" brushRef="#br0" timeOffset="10981.8773">3073 186 75 0,'0'-10'108'0,"8"-4"-4"0,-8 5-4 0,0-2-20 0,0 2 0 16,8 5 0-16,-8-6 0 0,0 5 0 0,0 0-8 0,0 5 4 15,8-5 4-15,-8 5-8 0,0-4 4 0,0 4-4 0,10 0-8 0,-10 4 0 16,0 1-4-16,8-5-4 0,-8 5-4 0,0 4 0 0,0-3 0 15,8 3 0-15,-8 1-8 0,0-1 0 0,0 5 4 0,0-4-4 16,0 5-4-16,0-1 4 0,0 1-4 0,0-2-4 0,0 7-16 0,0-6-20 16,0 5 0-16,0 1 0 0,0-5 0 0,0 3 0 0,0-4 0 0,0 0 0 15,0 6 0-15,0-6 0 0,0 1 0 0,0-1 0 0,0-5 0 16,0 6 0-16,0-5 0 0,0 0 0 0,0-6 0 0,0 5 0 0,0-4 0 16,0 0 0-16,0 0-68 0,0-5-20 0,0 5-20 0,0-10-12 15,0 5-16-15,0-5-8 0,0 0-8 0,-8-4-4 0,8 4-20 16,0-9-32-16,0 4 0 0,-8-5 40 0,8 2 28 0,-10-2 32 0</inkml:trace>
          <inkml:trace contextRef="#ctx0" brushRef="#br0" timeOffset="11312.5047">2808-250 87 0,'-17'0'124'0,"8"-6"-8"0,1 6 0 0,0-4-16 15,-10 4 0-15,10 0 0 0,-2 0-4 0,2 0-12 0,8 0 0 16,-8 0 0-16,8 0-8 0,0 0 4 0,0 0 0 0,0 0-4 0,0 0 0 15,0 0-4-15,8 0-4 0,0 0 0 0,2 0 0 0,-2 0 8 16,10 0-8-16,-10 0 0 0,9 0-12 0,0 0-32 0,0 0-24 0,-1 0 0 16,10 0 0-16,-8 0 0 0,7 0 0 0,1-5 0 0,-10 5 0 15,10 0 0-15,0-4 0 0,-1 4 0 0,1-6 0 0,8 6 0 0,-8 0 0 16,-9-4 0-16,9 4 0 0,-2-5 0 0,2 5 0 0,-8 0 0 16,7 0 0-16,-8 0-128 0,0 0-36 0,1 0-44 0,-10 0-48 0,9 0-60 15,-8 0 52-15,-1 0 48 0,-8 0 44 0,8 0 28 0,-8 0 32 16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6:16.0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586F3F4-FAED-4867-AABC-FF071C21B149}" emma:medium="tactile" emma:mode="ink">
          <msink:context xmlns:msink="http://schemas.microsoft.com/ink/2010/main" type="writingRegion" rotatedBoundingBox="30161,15262 31522,18405 29917,19100 28556,15957"/>
        </emma:interpretation>
      </emma:emma>
    </inkml:annotationXML>
    <inkml:traceGroup>
      <inkml:annotationXML>
        <emma:emma xmlns:emma="http://www.w3.org/2003/04/emma" version="1.0">
          <emma:interpretation id="{DDCB2A5B-5282-446C-A033-FB24EDC60AC0}" emma:medium="tactile" emma:mode="ink">
            <msink:context xmlns:msink="http://schemas.microsoft.com/ink/2010/main" type="paragraph" rotatedBoundingBox="30198,15346 31522,18405 30982,18639 29657,15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1319D0-FC7D-4EB3-8FBF-2E613718B91E}" emma:medium="tactile" emma:mode="ink">
              <msink:context xmlns:msink="http://schemas.microsoft.com/ink/2010/main" type="line" rotatedBoundingBox="30198,15346 31522,18405 30982,18639 29657,15581"/>
            </emma:interpretation>
          </emma:emma>
        </inkml:annotationXML>
        <inkml:traceGroup>
          <inkml:annotationXML>
            <emma:emma xmlns:emma="http://www.w3.org/2003/04/emma" version="1.0">
              <emma:interpretation id="{2FB1E09E-7747-4F59-BDC4-E253A325A437}" emma:medium="tactile" emma:mode="ink">
                <msink:context xmlns:msink="http://schemas.microsoft.com/ink/2010/main" type="inkWord" rotatedBoundingBox="30035,15417 30318,16070 29986,16214 29703,155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30 209 27 0,'-10'0'84'0,"10"0"-8"15,-8 6-4-15,8-12-24 0,-8 6-4 0,8 0 0 0,0-3-4 16,0 3 4-16,0-6-4 0,0 2 4 0,0-1-4 0,0 0 0 0,0-4 0 16,0 4 0-16,0-4-4 0,0-2 0 0,0 7 8 0,0-5-8 0,8-6 8 15,-8 10 0-15,8-10-8 0,-8 6 4 0,10-1 0 0,-10 1-4 16,8-1 0-16,0 6 4 0,-8-6-4 0,9 1 0 0,0 4-4 0,-1-5-4 16,1 5 0-16,0 0 0 0,-1 0 0 0,-8 0 0 0,8 1-4 0,2 4-4 15,-2-5 4-15,0 5-4 0,2 0 0 0,-10 0-4 16,8 0 0-16,0 5-4 0,1-5 0 0,0 9 0 0,-9-4 0 0,8 5-4 15,-8-5 0-15,9 5 0 0,0 3-4 0,-9-3 4 0,0 5-4 0,0-1 0 16,8 5 0-16,-8 0 0 0,0-4 0 0,0 4 0 0,-8 0 0 16,8 4 0-16,0-3 0 0,-9 5-8 0,0-2 0 0,1-3 8 0,-1 4-4 15,0 0 0-15,1-5-4 0,0 4 4 0,-2-4 0 0,2 6 4 0,0-6-4 16,-10 0 0-16,10 1 0 0,8-2-4 0,-9-3 4 0,0 0 0 16,1-2 0-16,8 2 0 0,-9-1 0 0,9-4 0 0,0 5 4 15,0-6-4-15,0-4 0 0,0 4 0 0,9 1 4 0,-9-5 0 0,8 0 0 16,-8 0 0-16,9 0 4 0,0-1-4 0,-1 1 0 0,0-5 4 15,2 0 0-15,-2 0 4 0,0 5 4 0,2-5-4 0,6 0 4 16,-7 0-4-16,0 0 4 0,8 0 0 0,-8 0 0 0,-1 0 0 0,10 0 0 16,-10 0-8-16,1 0 4 0,8 0 0 0,-8 0-4 0,-1 0 0 0,1 0-4 15,0 0 0-15,-1 0-4 0,1 0 4 0,0 0-4 0,-1 0-4 16,-8 0-12-16,8 0-24 0,-8 0-20 0,9 0-32 0,-9 0-28 0,0 0-28 16,9 0-32-16,-9 0-48 0,0-5-48 0,0 5 48 0,0 0 44 15,0 0 36-15,0-5 28 0,0 1 24 0</inkml:trace>
        </inkml:traceGroup>
        <inkml:traceGroup>
          <inkml:annotationXML>
            <emma:emma xmlns:emma="http://www.w3.org/2003/04/emma" version="1.0">
              <emma:interpretation id="{E6B207F0-75EF-4845-BD26-03950E4A7A81}" emma:medium="tactile" emma:mode="ink">
                <msink:context xmlns:msink="http://schemas.microsoft.com/ink/2010/main" type="inkWord" rotatedBoundingBox="30980,17153 31522,18405 30982,18639 30439,17387"/>
              </emma:interpretation>
              <emma:one-of disjunction-type="recognition" id="oneOf1">
                <emma:interpretation id="interp1" emma:lang="" emma:confidence="0">
                  <emma:literal>rąb</emma:literal>
                </emma:interpretation>
                <emma:interpretation id="interp2" emma:lang="" emma:confidence="0">
                  <emma:literal>mimo</emma:literal>
                </emma:interpretation>
                <emma:interpretation id="interp3" emma:lang="" emma:confidence="0">
                  <emma:literal>rano</emma:literal>
                </emma:interpretation>
                <emma:interpretation id="interp4" emma:lang="" emma:confidence="0">
                  <emma:literal>ruro</emma:literal>
                </emma:interpretation>
                <emma:interpretation id="interp5" emma:lang="" emma:confidence="0">
                  <emma:literal>ras</emma:literal>
                </emma:interpretation>
              </emma:one-of>
            </emma:emma>
          </inkml:annotationXML>
          <inkml:trace contextRef="#ctx0" brushRef="#br0" timeOffset="23005.5594">979 1865 67 0,'0'-5'80'0,"0"5"-8"0,0-5-4 0,8 0-24 0,-8 1 0 0,0-1 0 15,10 0 0-15,-10 0 4 0,0 1 0 0,8-6-4 0,-8 5 0 16,0 0-4-16,8-4 8 0,-8 4 0 0,9 0-8 0,-9-4 0 16,0 3 0-16,9 1 4 0,-9 1-4 0,8-1 4 0,-8-4-4 0,8 3 0 15,-8 6-4-15,9-4-4 0,-1-1-4 0,-8 5 4 0,8-4-4 16,2 4-4-16,-10 0-4 0,8 0-4 0,0 0-4 0,-8 0 0 0,10 4-4 15,-2-4 8-15,-8 5-4 0,8-1-4 0,-8 6 4 0,8-5-4 0,-8 4 0 16,9 2 0-16,-9-2-4 0,0 1 0 0,0-1 0 0,0 5 0 16,0 1-4-16,-9-5 0 0,9 4 0 0,-8 1 0 0,0-1 0 15,0 0-16-15,-2 1 20 0,2-1 0 0,0 0 0 0,-2 1-4 0,2-1 4 16,0 1 0-16,-9-1-4 0,9-5 0 0,-1 6 0 0,0-6 4 16,1 1-4-16,0 0 0 0,-2-1 0 0,10 1 0 0,-8-1-4 0,8-5 4 15,-8 2 0-15,8 3 4 0,0-4-4 0,0 0 4 0,0 0 0 0,0-5 0 16,0 4 0-16,0-4-4 0,0 6 4 0,8-6 4 0,-8 0-4 15,8 4 4-15,2-4 4 0,-2 0-4 0,-8 0 0 0,8 0 4 16,1 0-4-16,0 0 4 0,-1 0-4 0,0 0 4 0,1 0-4 0,-1 0 4 16,0 0-4-16,10 0-4 0,-10 0 0 0,2 0 4 0,-2 0-4 15,0 0-4-15,9 0 0 0,-8 0 0 0,-1 0 0 0,1 0-8 0,-1 0-8 16,10 0 0-16,-10 0-12 0,0 0-16 0,0 0-12 0,-8 0-8 0,10 0-12 16,-2 0-12-16,-8 5-8 0,8-5-12 0,-8 0 0 0,0 6-12 15,9-6-32-15,-9 4-32 0,-9-4 20 0,9 4 36 0,0 1 24 16</inkml:trace>
          <inkml:trace contextRef="#ctx0" brushRef="#br0" timeOffset="23295.7828">800 2474 51 0,'9'5'108'0,"-9"-5"-16"0,0 0-4 0,0 4-24 0,8-4 0 16,-8 5 0-16,9-5 0 0,-1 0 0 0,-8 5 0 0,8-5 4 0,2 0 0 16,-10 0-4-16,8 5-4 0,0-5 4 0,10 0-8 0,-10 0 0 15,9 5-4-15,-8-5-4 0,8 0-4 0,-9 0-8 0,9 0 0 0,0 0-8 16,1 0-4-16,-2 0-8 0,2 4 0 0,-2-4-4 0,1-4 0 0,1 8-4 16,-10-8-4-16,10 4 0 0,-2 4 4 0,1-4-8 15,-8 5 0-15,8-5-4 0,-9 5-8 0,0-5-4 0,10 5-12 0,-10-5-12 16,0 5-8-16,2-5-8 0,-10 0-12 0,8 4-12 0,0-4-4 0,-8 6-8 15,9-6-8-15,-9 0-4 0,0 0-40 0,9 0-36 0,-9 0 20 16,0 0 36-16,0 0 20 0</inkml:trace>
          <inkml:trace contextRef="#ctx0" brushRef="#br0" timeOffset="23794.0902">1072 2719 91 0,'0'0'104'0,"0"0"-12"16,0-6-8-16,0 6-24 0,0-5-20 0,0 5 24 0,10-4 0 16,-10-1 0-16,0 5 0 0,8-5-8 0,-8 1-4 0,8-2-4 0,2 2 0 15,-2-1-8-15,-8 1 0 0,8-2-8 0,9 6 0 0,-8-3 0 0,-1-3-4 16,1 6-4-16,-1 0 0 0,0-5-4 0,10 5-4 0,-10 0-4 16,0 0 0-16,2 0 0 0,-2 5-4 0,-8 1 4 0,8-3-4 15,-8 3-4-15,9-2 0 0,-9 5 0 0,0 1 0 0,-9 0 0 0,9-1 0 16,-8 1 0-16,8 5-4 0,-8-5 0 0,-2 3 0 0,2 2 4 0,0-5-4 15,0 4 0-15,-2 1 4 0,2-6 0 0,0 5-4 0,-1-4 0 16,1 0 4-16,-1-1-4 0,9 1 0 0,-9-5-4 0,1 4 4 0,8-4 0 16,0 0 0-16,0-5 0 0,0 3 4 0,0-3-4 0,0 6-4 15,8-6 4-15,1-6-4 0,-9 6 4 0,9-3 0 0,-1 3 0 16,1-5 4-16,-1 5-4 0,0-5 0 0,2 0 0 0,-2 1 0 0,8 4 0 16,-6-5 0-16,-2 0 0 0,9 5 0 0,-8-5 4 0,-1 5-4 0,9 0 0 15,-9-5-16-15,10 5 20 0,-10 5 4 0,0-5-4 0,10 0 0 16,-10 5-4-16,9 0 0 0,-8 0 4 0,-1-5 0 0,1 9-4 0,-1-4 0 15,0 0 4-15,2-2 0 0,-2 8-4 0,-8-1 0 0,8-1 0 16,-8 1 0-16,0-1 4 0,0 1-4 0,0 0 0 0,0 0 4 16,-8 3-4-16,0-3 8 0,-2-1-8 0,2 5 0 0,0-3 0 0,-1 3 0 15,1-5 0-15,-9 1 4 0,8 5-4 0,-7-6 0 0,-2-4 4 0,10 4 0 16,-10 1 0-16,2-5-4 0,-1 5 0 0,8-6-4 0,-8-4 8 16,-1 6-4-16,10-2 0 0,-8-4-4 0,6 0 0 0,2-4 4 0,0 4-4 15,-9-6-4-15,8 2-4 0,9-6 0 0,-9 5-8 0,1-5-12 16,0 1-12-16,8-1-4 0,-8-4-12 0,8 5-12 0,-10-6-4 0,10 1-4 15,0-1 4-15,0 1-8 0,-8-5-28 0,8 4-32 0,8-3-24 16,-8 3 32-16,0 0 24 0</inkml:trace>
        </inkml:traceGroup>
      </inkml:traceGroup>
    </inkml:traceGroup>
    <inkml:traceGroup>
      <inkml:annotationXML>
        <emma:emma xmlns:emma="http://www.w3.org/2003/04/emma" version="1.0">
          <emma:interpretation id="{9539DCC5-9F9F-4F41-B15C-CD24D6557DD4}" emma:medium="tactile" emma:mode="ink">
            <msink:context xmlns:msink="http://schemas.microsoft.com/ink/2010/main" type="paragraph" rotatedBoundingBox="29550,15584 29870,17875 29408,17940 29089,156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0F5B94-940A-4D98-B1EB-72519F82D2DC}" emma:medium="tactile" emma:mode="ink">
              <msink:context xmlns:msink="http://schemas.microsoft.com/ink/2010/main" type="inkBullet" rotatedBoundingBox="29354,15612 29359,15644 29346,15646 29341,15613"/>
            </emma:interpretation>
            <emma:one-of disjunction-type="recognition" id="oneOf2">
              <emma:interpretation id="interp6" emma:lang="" emma:confidence="0">
                <emma:literal>•</emma:literal>
              </emma:interpretation>
            </emma:one-of>
          </emma:emma>
        </inkml:annotationXML>
        <inkml:trace contextRef="#ctx0" brushRef="#br0" timeOffset="-944.4785">-522 200 43 0,'0'0'112'0,"0"-4"-8"0,9 4-12 0,-9-5-24 0,0 5-8 0,0-5 4 16,0 5 4-16,0 0 0 0,0-5 0 0,0 5 0 0,0-4-8 0,0 4-8 16,0 0-4-16,0 0-4 0,0-5-8 0,0 5 0 0,0 0-8 15,0 0 0-15,0 0 0 0,0 0 0 0,0 0-4 0,0 0 0 0,0 0 0 16,0 0-4-16,0 0 0 0,0 0 4 0,0 0-8 0,0 0 0 16,0 0-4-16,0 0-4 0,0 0 0 0,0 0 4 0,0 0-4 15,0 0 0-15,0 0-4 0,0 0 0 0,0 0-4 0,0 0 4 0,0 0-4 16,0 0 8-16,0 0-12 0,0 0 0 0,0 0-8 0,0 0-8 0,0 5-20 15,0-5-12-15,0 0-16 0,0 4-20 0,0-4-20 0,0 5-8 16,0-5-32-16,0 5-52 0,0 0 12 0,-9-5 32 0,9 4 32 0,0 2 28 16</inkml:trace>
      </inkml:traceGroup>
      <inkml:traceGroup>
        <inkml:annotationXML>
          <emma:emma xmlns:emma="http://www.w3.org/2003/04/emma" version="1.0">
            <emma:interpretation id="{BE86C419-1DC0-46E7-8E7F-1C1D4EFEB0EB}" emma:medium="tactile" emma:mode="ink">
              <msink:context xmlns:msink="http://schemas.microsoft.com/ink/2010/main" type="line" rotatedBoundingBox="29585,15832 29870,17875 29408,17940 29123,15897"/>
            </emma:interpretation>
          </emma:emma>
        </inkml:annotationXML>
        <inkml:traceGroup>
          <inkml:annotationXML>
            <emma:emma xmlns:emma="http://www.w3.org/2003/04/emma" version="1.0">
              <emma:interpretation id="{23B96E4F-BB00-4B56-B4A3-08BF13054E70}" emma:medium="tactile" emma:mode="ink">
                <msink:context xmlns:msink="http://schemas.microsoft.com/ink/2010/main" type="inkWord" rotatedBoundingBox="29367,15862 29374,15911 29346,15915 29339,15866">
                  <msink:destinationLink direction="with" ref="{593AFB58-35AD-418C-B4D7-420733089351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657.2481">-522 426 27 0,'0'5'124'0,"9"-1"-12"0,-18 2-8 0,9 3-32 16,0-5 0-16,0 3-4 0,0-7 4 0,0 3 4 0,0-3 0 0,0 5-4 15,0-5 0-15,0 5-12 0,0-5-4 0,0 0-4 0,0 0 0 0,0 0 4 16,0 0-4-16,0 0-4 0,0 0 0 0,0 0-16 0,0 0 24 16,0 0-4-16,0 0 0 0,0 0 0 0,0 0-8 0,0 0 0 15,0 0-4-15,0 0 0 0,0 0 0 0,0 0-8 0,0 0-4 0,0 0-4 16,0 0 0-16,0 0-4 0,0 0-4 0,0 0-4 0,0 0-8 15,0 0 0-15,0 0 0 0,0 0-4 0,0 0 0 0,0 0-8 0,0 0-8 16,0 0-12-16,0 0-20 0,0 0-12 0,0 0-20 0,0 0-20 0,0 0-8 16,0 0-20-16,0 0-20 0,9 0-4 0,-9-5-28 0,0 5-52 15,0-5 24-15,8 5 32 0,-8-3 36 0,9-4 24 0</inkml:trace>
        </inkml:traceGroup>
        <inkml:traceGroup>
          <inkml:annotationXML>
            <emma:emma xmlns:emma="http://www.w3.org/2003/04/emma" version="1.0">
              <emma:interpretation id="{9D3DFBD4-03FD-4E72-BA33-1D63D507B273}" emma:medium="tactile" emma:mode="ink">
                <msink:context xmlns:msink="http://schemas.microsoft.com/ink/2010/main" type="inkWord" rotatedBoundingBox="29834,17616 29870,17875 29408,17940 29372,17681"/>
              </emma:interpretation>
              <emma:one-of disjunction-type="recognition" id="oneOf4">
                <emma:interpretation id="interp8" emma:lang="" emma:confidence="0">
                  <emma:literal>"</emma:literal>
                </emma:interpretation>
                <emma:interpretation id="interp9" emma:lang="" emma:confidence="0">
                  <emma:literal>„</emma:literal>
                </emma:interpretation>
                <emma:interpretation id="interp10" emma:lang="" emma:confidence="0">
                  <emma:literal>N</emma:literal>
                </emma:interpretation>
                <emma:interpretation id="interp11" emma:lang="" emma:confidence="0">
                  <emma:literal>ii</emma:literal>
                </emma:interpretation>
                <emma:interpretation id="interp12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0302.2463">-454 2244 51 0,'-8'-5'100'0,"8"5"-8"0,0 0-4 0,-8 0-24 0,8 0 0 16,0 0 0-16,-8 0 0 0,8 0 0 0,0 0 0 0,0 0 0 0,0 0-4 15,0 0-4-15,0 0-8 0,0 0-4 0,0 0 0 0,0 0 0 16,0 0 8-16,0 0-8 0,0 0 4 0,0 0 0 0,0 0 0 0,0 0 0 15,8 0 0-15,-8 0 4 0,8 0 0 0,0 0-4 0,-8 0-4 0,10 0 4 16,-2 0-4-16,9 0-4 0,-8 0 4 0,8 0 0 0,-1-5-4 16,2 5-4-16,-2 0 0 0,2-5-4 0,-1 1-4 0,8 4 0 15,-8-6-12-15,1 6-12 0,8-3-4 0,-10 3 0 0,1-6 0 0,9 1 0 16,-10 5 0-16,2 0 0 0,-2-5 0 0,-6 5 0 0,6 0 0 16,-7 0 0-16,0 0 0 0,8 5 0 0,-17-5 0 0,8 0 0 0,0 5 0 15,-8 1-4-15,8-6-32 0,-8 3-12 0,0-3-4 0,0 6-12 16,0-6-4-16,0 4-8 0,0 1-12 0,0-5-4 0,0 5-4 0,-8 0-12 15,8-1 0-15,-8-4-4 0,8 5 0 0,-8-5 0 0,-1 5-4 16,1-1-28-16,-1-4-28 0,0 5 12 0,1 1 32 0,-10-2 20 0</inkml:trace>
          <inkml:trace contextRef="#ctx0" brushRef="#br0" timeOffset="20590.4688">-462 2465 51 0,'0'0'104'0,"0"4"-8"0,0 1-8 15,0-5-20-15,0 0-4 0,0 5-4 0,8-5 8 0,-8 0 4 16,0 0-8-16,0 0 0 0,10 0 0 0,-10 0 0 0,8 0 0 16,-8 0 0-16,8 0-4 0,1 0 0 0,0 0 0 0,-1 0 0 0,1 0 0 15,-1 0-4-15,0 0 0 0,0 0-4 0,10 0-8 0,-10 0 4 0,10 0-4 16,-1 0-4-16,-9-5-4 0,9 5-8 0,0-5 0 0,1 5-4 16,-2-4 4-16,-6 4-8 0,6 0-4 0,1-7-4 0,0 4-4 15,0 3 4-15,1-5-8 0,-10 0 0 0,8 5 4 0,-6-5 0 0,-2 5-12 16,9 0 0-16,-8 0-8 0,-1 0-12 0,-8-4-20 0,9 4-16 0,-1 0-16 15,-8 0-28-15,0 0-16 0,8 0-28 0,-8 0-24 0,0 0-60 16,0 4-20-16,0-4 40 0,0 0 40 0,0 0 40 0,0 0 24 0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9:58.7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9DE48B7-D64C-4BB3-B4DF-3F5EDC28242E}" emma:medium="tactile" emma:mode="ink">
          <msink:context xmlns:msink="http://schemas.microsoft.com/ink/2010/main" type="writingRegion" rotatedBoundingBox="30295,12669 25115,13256 24918,11519 30098,10932"/>
        </emma:interpretation>
      </emma:emma>
    </inkml:annotationXML>
    <inkml:traceGroup>
      <inkml:annotationXML>
        <emma:emma xmlns:emma="http://www.w3.org/2003/04/emma" version="1.0">
          <emma:interpretation id="{9AA83EBE-E109-4A2A-ABDE-06E77AEA0398}" emma:medium="tactile" emma:mode="ink">
            <msink:context xmlns:msink="http://schemas.microsoft.com/ink/2010/main" type="paragraph" rotatedBoundingBox="30295,12669 25115,13256 24918,11519 30098,10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2146BF-FC06-48B0-920A-86938CC1A871}" emma:medium="tactile" emma:mode="ink">
              <msink:context xmlns:msink="http://schemas.microsoft.com/ink/2010/main" type="line" rotatedBoundingBox="30295,12669 25115,13256 24918,11519 30098,10932"/>
            </emma:interpretation>
          </emma:emma>
        </inkml:annotationXML>
        <inkml:traceGroup>
          <inkml:annotationXML>
            <emma:emma xmlns:emma="http://www.w3.org/2003/04/emma" version="1.0">
              <emma:interpretation id="{366B4042-5025-4A08-AB94-5379F1D95957}" emma:medium="tactile" emma:mode="ink">
                <msink:context xmlns:msink="http://schemas.microsoft.com/ink/2010/main" type="inkWord" rotatedBoundingBox="30295,12669 25115,13256 24918,11519 30098,10932"/>
              </emma:interpretation>
            </emma:emma>
          </inkml:annotationXML>
          <inkml:trace contextRef="#ctx0" brushRef="#br0">2277 102 7 0,'0'0'76'15,"0"0"-8"-15,0 0-8 0,0 0-24 0,0 0-8 0,0 0 0 16,0 0-8-16,0 0 0 0,0 0 0 0,0 5 4 0,0-5 0 0,0 0-8 15,0 0 4-15,0 0 0 0,0 5 0 0,0-5 4 0,8 0 0 16,-8 5 0-16,0-5 0 0,0 4-4 0,0-4 4 0,8 5 0 16,-8-5 0-16,0 5-4 0,9-5 4 0,-9 5 0 0,0-5 0 0,9 4 0 15,-9 2-4-15,8-2 0 0,-8-4 0 0,9 4 4 0,-9 2-4 0,0-2 0 16,8 2-8-16,-8 3 8 0,8-5-4 0,-8 1-8 0,0-1 4 16,10 6 0-16,-10-5-4 0,8 0 4 0,0 4 0 0,-8 1 0 0,8-6-4 15,-8 6 0-15,10-5 4 0,-2 5-4 0,0-1 0 0,-8 1-4 16,9-6 4-16,0 6 0 0,-1 0-8 0,1-1 8 0,-1 1-4 15,0-1 4-15,0-4-12 0,2 4 8 0,-2 1 4 0,0 0-8 0,2-1 0 16,-2-4 4-16,0 4 4 0,1 1-4 0,-1-1 0 0,1 1 0 0,-1-5 0 16,1 5 0-16,7-1 4 0,-6 0-4 0,-2 1 0 0,0-1 0 15,2 1-4-15,6-1 4 0,-7 1 0 0,-1 0 0 0,1-1 0 0,-1 1-4 16,9 0 0-16,-9-1 4 0,2 1-4 0,-2-1 4 0,0 5-4 16,2-3 0-16,-2-3 4 0,0 2-4 0,0-1 0 0,9 5 0 15,-8-4 0-15,0 0-4 0,-1 0 4 0,0 3 0 0,2-3 0 0,-2-1 4 16,8 1-4-16,-6 5 0 0,-2-6 4 0,0 1-4 0,9 4 0 0,-8-3 0 15,0 1 0-15,7-1 0 0,-8 3 0 0,2-5 4 0,6 5 0 16,-6-5-4-16,6 2 0 0,-7-2 0 0,-1 5 0 0,9-4 0 0,-8-1 0 16,7 1 0-16,-6 4 0 0,-2-5 4 0,0 1-8 0,10 0 4 15,-10-5 0-15,0 5 0 0,1-1 4 0,-1 0-4 0,1-4 0 0,0 5 0 16,7-1 0-16,-6-4-4 0,-2 4 8 0,0-4-4 0,0 5 0 16,2-7 0-16,-2 8 0 0,0-6 0 0,1 0 0 0,-1 4 4 0,1-4-4 15,0 4 4-15,-1-4-4 0,0 1 0 0,0-2 0 0,2 6 4 16,6-6-4-16,-6 1 0 0,-2 5 0 0,0-6 0 0,9 1 0 15,-9 4 0-15,2-4 0 0,-2 5 0 0,8-6 0 0,-6 2 0 0,-2 3 0 16,0-5 0-16,1 2 0 0,8 3 4 0,-8-4-4 0,-1-1 0 0,0 0 0 16,1 7 0-16,0-7 0 0,-1 1 0 0,10 0-4 0,-10 0 4 15,0 5 0-15,1-6 0 0,0 1 0 0,-1-1 0 0,9 2 0 0,-9-2 0 16,0 6 0-16,2-5 4 0,-2-1-4 0,10 1 0 0,-10 0 0 16,0-1 0-16,0 2 4 0,1 3-4 0,8-5 0 0,-8 2 0 0,-1-3 0 15,0 3 0-15,2-1 0 0,6 0 0 0,-8-1 0 0,2 1 0 16,6 0 4-16,-7-1-4 0,0 1 0 0,8 0-4 0,-9 0 4 0,0-1 0 15,10 2 0-15,-10-2 0 0,10-4 0 0,-10 5 0 0,9 0 0 16,-9 0 4-16,9-1-4 0,-8-4 0 0,7 5 0 0,-6 0 0 0,6 0 0 16,-6-5 4-16,6 4-4 0,-7 1 0 0,-1 0 0 0,9-1 0 15,-8-4 0-15,-1 6 0 0,10-2 0 0,-10 1 0 0,0-5 0 0,10 4 0 16,-10 2 0-16,0-2 0 0,1-4 4 0,0 6-8 0,-1-2 4 16,9-4 0-16,-9 5 0 0,2-5 0 0,-2 0 0 0,0 4 4 15,0-4 0-15,2 0-4 0,-2 5 4 0,0-5-8 0,1 0 0 0,-1 5 4 16,1-5 4-16,0 5-4 0,-1-5 0 0,0 0 4 0,0 5-8 15,2-5 8-15,-2 4-4 0,0-4 0 0,-8 5 4 0,10-5-4 0,-2 4 0 16,0-4 0-16,1 7 0 0,-1-7 0 0,-8 0 0 0,9 0 0 0,-1 3 0 16,1-3 0-16,-9 0 0 0,8 0 4 0,0 0 0 0,2 0-4 15,-10 0 4-15,8 0-4 0,0 0 0 0,-8 5 0 0,10-10 0 16,-2 5 0-16,-8 0 4 0,8 0-4 0,0 0 0 0,1 5 4 0,-9-5-4 16,8 0 0-16,1 0 4 0,0 0 0 0,-9 0-4 0,8 0 0 0,0 0 4 15,2 5-4-15,-2-5 4 0,-8 0 0 0,8 0-4 0,0 0 0 16,2 0 0-16,-10 5 0 0,8-5 0 0,0 0 4 0,1 0-4 0,-1 0 0 15,-8 0 4-15,9 4 0 0,0-4-4 0,-1 0 4 0,-8 0 0 16,8 0-4-16,2 0 0 0,-2 0 0 0,0 0 4 0,-8 0-4 16,8 0 4-16,2 0-4 0,-2 0 0 0,0 6 4 0,-8-12-4 0,9 6 0 15,-1 6 4-15,0-6-4 0,2 0 0 0,-2 0 4 0,-8-6-4 0,8 6 4 16,0 0 0-16,2 0-4 0,-2 6 0 0,-8-6 0 0,8-6 0 16,1 6 0-16,-9 0 4 0,9 0 0 0,-1 0-4 0,-8 0 4 0,9 0 0 15,-1 0 0-15,-8 0-4 0,8 0 4 0,1 0 0 0,-9 0 0 0,9 0-4 16,-1 0 0-16,-8 0 8 0,8 0-28 0,2 0 28 15,-10 0-4-15,8 0 4 0,0-4-4 0,1 4 0 0,-9 0-4 0,9 4 4 16,-1-4 0-16,0-4 0 0,-8 4-4 0,9 0 0 0,-1 0 4 0,1 0 0 16,-9 0-4-16,9 0 0 0,-1 0 0 0,0 0 0 0,-8 0 0 15,10 0 0-15,-2 0 4 0,0 0-4 0,-8 0 4 0,8 0-4 0,2 0 0 16,-2 0 0-16,-8 0 0 0,8 0 0 0,1 0 4 16,-9 0-4-16,8 0 4 0,-8 0-4 0,8 0 4 0,2 0-4 0,-10 0 4 0,8 0-4 15,0 0 0-15,-8 0 0 0,8 0 0 0,-8 0 4 0,10 0-4 16,-2 0 0-16,-8 0 0 0,8 0 4 0,1 0 0 0,-9 0 0 0,9 0-4 15,-1 0 0-15,-8-5 0 0,9 5 4 0,-1 0-4 0,0 0 0 16,1 0 0-16,-9-5 0 0,9 5 0 0,-1 0 4 0,0 0-4 16,2 0 0-16,-2 0 0 0,0 0 4 0,1-5-8 0,0 5 4 0,-1 0 4 15,1-3-4-15,-1 3 4 0,0 0 0 0,0 0-4 0,2-7 0 0,-2 7 4 16,0-4-4-16,2 4 4 0,-2-5-4 0,0 5 0 0,1-4 0 16,-1-1 0-16,1 5 0 0,-1-5 4 0,1 5-4 0,-1-5 0 0,0 0 0 15,2 5 0-15,-2-4 4 0,0 4 0 0,2-5-4 0,6 1 0 16,-8 4 0-16,1-6 0 0,0 2 0 0,-1 4 0 0,1-6 4 15,-1 2-4-15,0 4 0 0,10-5 0 0,-10 1 0 0,0 4 0 0,2-6 0 16,-2 2 4-16,0 4-4 0,1-5 0 0,8 0 0 0,-8 5 0 0,-1-4 0 16,0-1 4-16,0 0-4 0,10 5 4 0,-10-5-4 0,2 1 0 15,6-1 4-15,-7 0-8 0,-1 0 4 0,9 5 4 0,-8-4-8 0,-1-2 4 16,10 2 0-16,-10-1 4 0,10 0-4 0,-10 0 0 0,8 1-4 16,-7-1 4-16,8 5 0 0,-8-5 0 0,-1 1 0 0,0-1 0 0,10 0 4 15,-10-1-4-15,2 3 0 0,6-3 4 0,-8 2-8 0,1-1 4 16,-1 1 0-16,1-2 0 0,0 2 0 0,7-1-4 0,-6 0 8 0,-2 1-4 15,0-1 0-15,0 0 0 0,2 0 4 0,6 1-4 0,-7-2 0 16,-1 2 0-16,1-1 0 0,8 1 4 0,-9-2 0 0,0 2-4 0,2-1 0 16,6 0 0-16,-6 0 0 0,-2 1 4 0,0 0-4 0,1-3 0 15,-1 3 0-15,9 0 0 0,-8-1 0 0,-1 0 0 0,0 1 0 0,2-2-4 16,-2 2 4-16,0-1 4 0,-8 1-4 0,9-2 4 0,0 2-4 16,-1-1 0-16,0 0 0 0,-8 0 4 0,9 0-4 0,-1 1 4 15,-8-1-4-15,9 1 0 0,0-1 4 0,-1 0 0 0,-8 0-4 0,8 1 0 16,2-2 0-16,-2 2 0 0,0 0 0 0,0-7 0 0,2 7 0 0,-2-1 0 15,0 0-4-15,1 0 8 0,-1 1 0 0,0-1-4 0,2 0 0 16,-2 1 0-16,0-3 0 0,0 4 0 0,-8-2 0 0,10 0 4 0,-2 0-4 16,0 0 4-16,-8 1-4 0,9-1-4 0,0 0 4 0,-9 1 4 15,8-1-4-15,1 0 0 0,-9 0 0 0,8 0 0 0,-8 1 0 16,8-5 0-16,2 3 4 0,-10 2-4 0,8-1 0 0,0 0 0 0,0-4 0 16,2 3 0-16,-2 2 0 0,0-1-4 0,1-4 4 0,0 4 4 0,-1-5-4 15,1 6-4-15,-1-1 4 0,0-5 0 0,0 6 0 0,10-6 0 16,-10 5 4-16,2 1-4 0,-2-2 4 0,0-3-4 0,1 4-4 0,-1 1 4 15,1-1 0-15,-1-5 0 0,1 6 0 0,-1-1 0 0,-8 0 0 0,8 1 0 16,2-1 0-16,-10-5 4 0,8 5-4 0,0 2-4 16,-8-4 0-16,10-2 8 0,-2 4-4 0,-8 1 0 0,8-6 0 0,0 5 0 15,1-5 0-15,0 5 0 0,-1-3 0 0,1-2 0 0,-9 5 0 0,16-5 0 16,-6 6 0-16,-2-5 0 0,0-1 0 0,0 5 0 0,2-5 0 16,-2 5 0-16,0-4-4 0,1 4 4 0,0 0 0 0,-1 1 0 0,-8-6 0 15,9 6 0-15,-1 0 0 0,0-3 0 0,-8 3 4 0,8 0-4 0,-8-2-4 16,10 2 4-16,-2-1 0 0,-8 1 0 0,8-2 0 0,-8-3 0 15,10 5 0-15,-10-2 4 0,8 2-4 0,-8-1-4 0,8 0 4 16,1 0 0-16,-9-4 0 0,8 4-4 0,1 1 4 0,-9-6 0 0,8 5 0 16,1 0 0-16,-1 0 4 0,0 2-4 0,2-8-4 0,-10 6 8 15,8 1-8-15,0-1 4 0,2 0 0 0,-2 1 0 0,-8-2 0 16,8 2-4-16,1-1 4 0,-9 1 0 0,8-2 0 0,1 2 0 0,-9 4 0 16,8-5 4-16,-8 0-4 0,0 5 0 0,9-5 0 0,-9 1 0 0,0 4 0 15,0-5 0-15,0 5 0 0,8-5 0 0,-8 0 0 0,0 5 4 16,0-4-8-16,8-1 8 0,-8 0-8 0,0 5 8 0,10-4-4 0,-10-2 4 15,0-3-8-15,8 9 4 0,-8-10 0 0,8 6 0 0,-8-2 4 0,10 2-4 16,-10-1 0-16,0 1 0 0,8-6 0 0,-8 5-4 16,8 5 4-16,-8-9 0 0,0 9-4 0,0-5 4 0,0 0 4 0,8-1-4 15,-8 3 0-15,0 3 0 0,0-5 0 0,0 0-4 0,0 0 0 0,0 1 8 16,0 4 0-16,0-6-4 0,0 2 0 0,0-1 0 0,0 5 0 16,9-5 0-16,-9 0 4 0,0 1-4 0,0-1-4 0,8 0 4 0,-8 1 0 15,0-2 0-15,9 2 0 0,-9-1-4 0,0 1 4 0,9-2 0 16,-9 3 4-16,0-3-4 0,0 2-4 0,0-2 4 0,0 6 0 0,8-4 0 15,-8 0 0-15,0 4 0 0,0-6 0 0,0 6 4 0,0-4-4 16,0 4 0-16,0 0 0 0,0 0 0 0,0 0 0 0,0 0 0 0,0 0 0 16,0-5 0-16,0 5 0 0,0 5 0 0,0-5 0 0,0 0-4 15,0 0 4-15,0 0 0 0,0 0 0 0,0 0 0 0,0 0 0 16,0 0 0-16,0 0 0 0,0 0-4 0,0 0 4 0,0 0-4 0,0 0 4 16,0 0 0-16,0 0 0 0,0 0 0 0,0 0 0 0,0 0 0 0,0 0 0 15,0 0 0-15,0 0 0 0,0 0 4 0,0 0-4 0,0 0-4 16,0 0 0-16,0 0 4 0,0 0 0 0,0 4 0 0,0-4 4 0,0 0-4 15,0 6 0-15,0-6 0 0,0 0 0 0,0 4 0 0,0-4 0 16,0 0-4-16,0 0 4 0,0 0 0 0,0 4 4 0,0-4 0 0,0 0 0 16,0 0 0-16,0 0-4 0,0 0 4 0,0 0-4 0,0 0 4 15,0 0 0-15,0 0 4 0,0 0 0 0,0 0 0 0,0 0-4 0,0 0 0 16,0 0 0-16,0 0-4 0,0 0 0 0,0 0 4 0,0 0-4 16,0 0 0-16,0 0 0 0,0 0 0 0,0-4 0 0,0 4 0 0,0 0 0 15,0 0 0-15,0 0-4 0,0-4 4 0,0 4 0 0,0 0 0 16,0-6-4-16,0 6 4 0,0-4-4 0,0 4 0 0,0 0 0 0,0-5 4 15,0 5-4-15,0 0 4 0,-8 0-4 0,8 0 0 0,0 0 0 16,0 0-4-16,0 0 4 0,0 0 0 0,0 0 0 0,0 0-4 0,0 0 4 16,0 0-4-16,0 0 0 0,0 0 4 0,0 0-4 0,0-5 4 0,0 5 0 15,0 5-4-15,0-5 4 0,0 0 4 0,0-5-4 0,0 5 0 16,0 0 0-16,0 0 4 0,0 0-4 0,0 0 0 0,0-5 4 16,0 5-4-16,0 0 0 0,0-4 0 0,0 4 0 0,0-5 0 0,0 5 4 15,0 0 0-15,0-5 0 0,0 5 0 0,0 0 0 0,0-5 0 16,0 1 0-16,0 4 0 0,0 0 0 0,0-6-4 0,0 6 4 0,0-4-4 15,0 4 4-15,0 0-4 0,0-5-4 0,0 5 4 0,0 0 0 0,0 0 0 16,0-5 4-16,0 5-4 0,0 0 0 0,0 0 4 0,-9 0 0 16,9 0-4-16,0 0 4 0,0 0 0 0,0 0 0 0,0 0 0 15,0 0-4-15,0 0 4 0,0-4 0 0,0 8 0 0,0-4-4 0,0 0 4 16,0 0 0-16,0 0 0 0,0 0 0 0,0 0 0 0,0 0 0 16,0 0 0-16,-9-4 0 0,9 8-4 0,0-4 4 0,0 0 0 15,0 0 0-15,-8 0 0 0,8 0 0 0,0 0 0 0,0 0 0 0,0 0 0 16,-9 0-4-16,9 0 8 0,0 0-4 0,0 0 0 0,0 0 4 0,-8 0-4 15,8 0 0-15,0 0 4 0,0 0 0 0,0 0 0 0,0 0-4 16,0 0 0-16,0 0 0 0,0 0 4 0,0 0 0 0,0 0-4 0,0 0 0 16,0 0 0-16,0 0 0 0,0 0 0 0,0 0 8 0,0 0-8 0,0 0 0 15,0 0 0-15,0-4 0 0,0 4 0 0,0 0 0 16,0-6 0-16,0 6 4 0,0-4-4 0,0 4 4 0,-8-5 0 0,8 1 0 16,0-1 0-16,0 5 0 0,-8-4 0 0,8-2 0 0,0 2 0 0,0 4 0 15,0 0 0-15,-10-6-4 0,10 6 4 0,0-4 0 0,0 4-4 16,0 0 4-16,0 0-4 0,0 0 0 0,0 0 0 0,0 0 0 0,0 0 4 15,0 0-8-15,0 0 4 0,0 0-4 0,0 0 4 0,0 0 0 0,0 0 4 16,0 0-4-16,0 0 0 0,0 0 4 0,0 0-8 0,0 0 8 16,0 0-8-16,10 0 4 0,-10 0 0 0,0 4-4 0,0-4 0 15,0 0 4-15,8 0 4 0,-8 6-4 0,0-6 0 0,0 0 4 0,8 4-8 16,-8-4 4-16,0 0 4 0,0 6-4 0,0-6-4 0,0 0 4 0,0 4 0 16,0-4 4-16,0 0-4 0,0 0 4 0,0 0-4 0,0 0 0 15,0 5 4-15,0-5-4 0,0 0 4 0,-8 0-4 0,8 0 0 0,0 0 4 16,0 0-4-16,-8 0 4 0,8 4 4 0,0-4-4 0,-10 0 0 15,10 0 0-15,-8 0-4 0,8 0 0 0,0 0 0 0,-8 0 4 16,8-4 0-16,0 4-4 0,0 0 0 0,0-5 0 0,0 5-4 0,0 0 8 16,0-4-4-16,0 4 0 0,0-6 0 0,0 2 0 0,0 4 0 15,8-6-4-15,-8 2 4 0,0 0 4 0,8 4-4 0,-8-6-4 0,10 1 4 16,-10 5 0-16,0 0 0 0,8-4 0 0,-8 4 4 0,8 0-4 16,0 0-4-16,-8 0 0 0,0 0 4 0,9 0 0 0,-9 0-4 0,0 0 4 15,0 0 0-15,8 4 0 0,-8-4 4 0,0 5-8 0,0-5 8 16,0 6-4-16,0-6 0 0,0 4 0 0,0 0 0 0,0 2-4 0,0-2 4 15,0 6 0-15,0-5 0 0,0-1 0 0,-8 1 0 16,8-1 0-16,0 2 8 0,0-2-8 0,-9 1 0 0,9 0 4 0,-8-1 0 0,0-4-4 16,8 6 4-16,-8-6-4 0,8 0 0 0,-10 0 4 0,2 0-4 15,8 4 0-15,-8-4-4 0,8-4 4 0,0 4 4 0,0 0-4 0,-10-6-4 16,10 6 4-16,0-4 4 0,0-1-8 0,0 0 4 0,0 5 4 0,10-4-4 16,-10-2 0-16,0 2 0 0,0-1 0 0,8 1 0 0,-8-1-4 15,8 1 0-15,-8-2 4 0,0 2-4 0,10 4 4 0,-10-6 0 16,8 2 0-16,-8 4-4 0,8 0 0 0,-8-4-12 0,8 4 20 0,-8 0-4 15,0 0 0-15,0 0 0 0,9 0 0 0,-9 0-4 0,0 0 0 16,0 0 0-16,0 0 0 0,0 0 0 0,0 0 0 0,0 4-4 0,0-4 0 16,0 0-4-16,0 4 0 0,0-4-8 0,0 6-12 0,0-6-8 0,0 0-12 15,0 4-12-15,0 2-8 0,0-6-20 0,0 4-12 0,0-4-8 16,-9 5-52-16,9-5-32 0,0 0 20 0,0 0 36 0,0 0 24 16</inkml:trace>
          <inkml:trace contextRef="#ctx0" brushRef="#br0" timeOffset="-21255.8359">2098 737 11 0,'-9'0'136'0,"1"4"-8"0,8 1-8 0,-9 0-28 0,0-5-8 0,9 4-4 15,0-4 0-15,0 0 0 0,-8 0-8 0,8 7-4 0,8-7 0 16,-8 0-4-16,0 0-4 0,9 0-4 0,0 0-4 0,-1 0 4 0,1-7-4 15,-1 7-4-15,0-4 0 0,1 4 0 0,8 0 4 0,-9 0 0 16,10 0-8-16,-10-5-4 0,10 5-8 0,-2-5-4 0,1 5-8 0,1-4-8 16,-2 4-4-16,-6 0-12 0,6 0-16 0,1 0-28 0,0 0-48 0,-8-5-12 15,7 5-44-15,-6 0-44 0,-2 0-84 0,0 0 36 0,0 0 48 16,2 0 40-16,-2 0 24 0,0 0 28 0</inkml:trace>
          <inkml:trace contextRef="#ctx0" brushRef="#br0" timeOffset="-21479.2382">2302 1008 99 0,'0'0'120'0,"0"-5"-8"0,0 5-8 0,0-4-24 0,0 4 0 0,0 0-4 15,0 0-4-15,9 4 0 0,-9-4-8 0,0 5 0 16,0-5-4-16,0 10-8 0,8-5 0 0,-8-2 0 0,0 8 0 0,0-6 0 15,0 4 0-15,0 1-4 0,0-1-4 0,0 6 0 0,0-5-4 0,0 4-8 16,0 0 0-16,0 0-4 0,0 0-8 0,0 1-4 0,0-1 0 16,0-4-4-16,0 5 0 0,0-2-4 0,0 1-4 0,0-4 0 0,0 5-4 15,0-6-8-15,0 1-4 0,0-1-16 0,0-4-8 0,0 5-12 0,0-6-12 16,0 1-16-16,0-5-12 0,0 0-8 0,0 0-20 16,0 0-8-16,0-5-12 0,0 1-52 0,0-6-16 0,0 0 40 0,0 1 32 15,0-1 32-15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4:51.1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B53E3E-53F3-4C3E-AE7A-56C53698E781}" emma:medium="tactile" emma:mode="ink">
          <msink:context xmlns:msink="http://schemas.microsoft.com/ink/2010/main" type="writingRegion" rotatedBoundingBox="3180,6883 3410,6883 3410,6908 3180,6908"/>
        </emma:interpretation>
      </emma:emma>
    </inkml:annotationXML>
    <inkml:traceGroup>
      <inkml:annotationXML>
        <emma:emma xmlns:emma="http://www.w3.org/2003/04/emma" version="1.0">
          <emma:interpretation id="{8A5CF9C4-6EA0-4B39-A789-6C0022C61F15}" emma:medium="tactile" emma:mode="ink">
            <msink:context xmlns:msink="http://schemas.microsoft.com/ink/2010/main" type="paragraph" rotatedBoundingBox="3180,6883 3410,6883 3410,6908 3180,6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0B9612-7451-47BF-A427-70D9A46D4818}" emma:medium="tactile" emma:mode="ink">
              <msink:context xmlns:msink="http://schemas.microsoft.com/ink/2010/main" type="line" rotatedBoundingBox="3180,6883 3410,6883 3410,6908 3180,6908"/>
            </emma:interpretation>
          </emma:emma>
        </inkml:annotationXML>
        <inkml:traceGroup>
          <inkml:annotationXML>
            <emma:emma xmlns:emma="http://www.w3.org/2003/04/emma" version="1.0">
              <emma:interpretation id="{42712F2C-15D9-41C3-8038-38398F13C14F}" emma:medium="tactile" emma:mode="ink">
                <msink:context xmlns:msink="http://schemas.microsoft.com/ink/2010/main" type="inkWord" rotatedBoundingBox="3180,6883 3410,6883 3410,6908 3180,6908"/>
              </emma:interpretation>
              <emma:one-of disjunction-type="recognition" id="oneOf0">
                <emma:interpretation id="interp0" emma:lang="" emma:confidence="0">
                  <emma:literal>zł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za</emma:literal>
                </emma:interpretation>
                <emma:interpretation id="interp3" emma:lang="" emma:confidence="0">
                  <emma:literal>ze</emma:literal>
                </emma:interpretation>
                <emma:interpretation id="interp4" emma:lang="" emma:confidence="0">
                  <emma:literal>z</emma:literal>
                </emma:interpretation>
              </emma:one-of>
            </emma:emma>
          </inkml:annotationXML>
          <inkml:trace contextRef="#ctx0" brushRef="#br0">273 1457 23 0,'0'0'88'0,"0"6"-20"0,0-12 0 0,0 6-24 0,0 0-4 16,0 0 0-16,0 0-4 0,0 0 0 0,0 0 0 0,-9 0 0 16,9 0-4-16,0 0 4 0,0 0-4 0,0 0 0 0,0 0-4 0,0-4 0 15,0 4 0-15,0 0 0 0,0 0 0 0,0 0 0 0,0 0 0 0,0 0 0 16,0 0 4-16,0 0 12 0,0 0-4 0,0 0-4 0,0 0 4 16,0 0-4-16,9-6-4 0,-9 6 4 0,0 0-4 0,8 0-4 0,-8 0 4 15,8 0-4-15,-8-3 4 0,10 3-8 0,-2 0 0 0,-8 0-8 16,8 0 8-16,1 0-8 0,0 0 0 0,-1 0 0 0,0 0 0 0,1 0-8 15,-1 0 0-15,1 0 0 0,0 0-12 0,-1 0 12 0,0 0 0 16,2 0-4-16,-2 0 4 0,0 0-4 0,0 0 0 0,2 0-4 16,-2 0 4-16,0 0-4 0,-8 0 4 0,9 0-4 0,-9 0 4 0,8 0 0 15,-8 0-4-15,0 0 0 0,8 0 0 0,-8 0 4 0,0 0-4 16,0 0 0-16,0 0 4 0,0 0-4 0,0 0 0 0,0 0 4 0,0 0 0 16,0 0-4-16,0 0 4 0,0 0-4 0,0 0 4 0,0 0-4 0,-8 0 0 15,8 0 0-15,0 0-4 0,0 0 8 0,-8 0-4 0,8 0 0 16,-9 0 0-16,9 0-4 0,-8 0 4 0,0 0-4 0,-2 0 4 15,10 0-4-15,-8 0 8 0,0 0-4 0,0 0 0 0,-2 0 0 0,2 0-4 16,0 0 4-16,-1 0 0 0,-8 0-4 0,8 0 4 0,1 0-4 16,0 3 0-16,-1-3 0 0,9 0 4 0,-9 0-4 0,1 0 0 0,0 0 4 15,-2 0 4-15,2 0-4 0,8 0 0 0,-8 0 0 0,8 0 0 0,-9 0 4 16,9 0-4-16,-9 0 0 0,9 0 4 0,0 0-4 0,0 0 0 16,0 0-4-16,0 0 4 0,0 0-20 0,0 0 24 0,0 0-4 0,0 0 4 15,0 0-8-15,0 0 8 0,0 0-4 0,0 0 4 0,9 0-8 16,-9 0 4-16,0 0 0 0,9 0 0 0,-9 0 0 0,8 0 0 0,-8 0 4 15,8 0-4-15,2 0 4 0,-2 0-8 0,0 0 4 0,1 0 0 16,0 6 0-16,-1-6-4 0,0 0 4 0,1 0 0 0,-1 0 0 0,1 0 4 16,0 0 0-16,-1 0 0 0,0 0-4 0,2 0 0 0,-2 0 0 15,0 4 0-15,0-4 0 0,2 0 4 0,-10 0-4 0,8 0 0 16,-8 0 4-16,8 0-4 0,-8-4 4 0,0 8-4 0,0-4 4 0,0 0-4 16,0 0 4-16,0 0-4 0,-8 0 4 0,8 0-4 0,-8 0 0 0,-2 0 0 15,2 0 0-15,0 0 0 0,0 0-4 0,-2 0 0 0,2 0 4 16,0 0 0-16,-10 0-4 0,10 0 0 0,-1 0 0 0,-7 0 4 15,7 0-4-15,0 0 4 0,1 0 0 0,0 0 0 0,-2 0 0 0,2-4-4 16,8 4 4-16,-8 0 0 0,-1 0-4 0,9 0 0 0,0 0 8 16,0 0-4-16,-9 0-20 0,9 0 28 0,0 0-4 0,0 0-4 0,9 0 0 15,-9 0 4-15,0 0-4 0,9 0 0 0,-9 0 0 0,8 0 8 0,0 0-4 16,-8 0-4-16,10 0 0 0,-2 0 4 0,0 0 0 0,1 0-4 16,0 0 0-16,-1 0 0 0,0 0 4 0,1 0-4 0,8 0-4 15,-8 0 4-15,-1 0-4 0,0 0 0 0,2 0-12 0,-2 0-16 0,0 0-16 16,0 0-16-16,2-6-24 0,-2 6-24 0,0 0-20 0,-8 0-16 0,9 0-72 15,-9 0 12-15,0-3 40 0,0 3 44 0,0-6 16 0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9:41.2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F4D3566-A69E-475D-863A-794F90F8F474}" emma:medium="tactile" emma:mode="ink">
          <msink:context xmlns:msink="http://schemas.microsoft.com/ink/2010/main" type="writingRegion" rotatedBoundingBox="27237,12961 27664,12194 28037,12401 27609,13169"/>
        </emma:interpretation>
      </emma:emma>
    </inkml:annotationXML>
    <inkml:traceGroup>
      <inkml:annotationXML>
        <emma:emma xmlns:emma="http://www.w3.org/2003/04/emma" version="1.0">
          <emma:interpretation id="{A689BFC8-5AAD-4D07-B09A-6743AD10F9D3}" emma:medium="tactile" emma:mode="ink">
            <msink:context xmlns:msink="http://schemas.microsoft.com/ink/2010/main" type="paragraph" rotatedBoundingBox="27237,12961 27664,12194 28037,12401 27609,13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E62638-0235-4C2A-8B1F-38141F62DF58}" emma:medium="tactile" emma:mode="ink">
              <msink:context xmlns:msink="http://schemas.microsoft.com/ink/2010/main" type="line" rotatedBoundingBox="27237,12961 27664,12194 28037,12401 27609,13169"/>
            </emma:interpretation>
          </emma:emma>
        </inkml:annotationXML>
        <inkml:traceGroup>
          <inkml:annotationXML>
            <emma:emma xmlns:emma="http://www.w3.org/2003/04/emma" version="1.0">
              <emma:interpretation id="{717289E4-94F3-4766-AD8A-90B592FB79BE}" emma:medium="tactile" emma:mode="ink">
                <msink:context xmlns:msink="http://schemas.microsoft.com/ink/2010/main" type="inkWord" rotatedBoundingBox="27237,12961 27664,12194 28037,12401 27609,13169"/>
              </emma:interpretation>
            </emma:emma>
          </inkml:annotationXML>
          <inkml:trace contextRef="#ctx0" brushRef="#br0">4690 904 79 0,'0'4'152'0,"-8"1"-8"0,0 5-8 0,8-5-24 0,-10-1 0 0,10 1-4 16,0 5-4-16,0-5-4 0,0 0-4 0,10-1-12 0,-10 1-4 0,8-5-12 15,0 5-8-15,0-5-12 0,2 0-8 0,-2 4-4 0,9-4-8 16,-8 0-4-16,8-4-8 0,-1 4-8 0,2 0-4 0,-2-5-16 15,2 5-12-15,-10-5-28 0,10 5-24 0,-2-4-24 0,1-1-28 0,-8 5-28 16,8 0-40-16,-9-5-44 0,10 5 44 0,-10-5 32 0,0 5 32 0,2 0 28 16</inkml:trace>
          <inkml:trace contextRef="#ctx0" brushRef="#br0" timeOffset="-420.6598">4639 1186 59 0,'0'-4'132'0,"0"-6"-20"0,9 5-20 0,-9 1-4 0,0 4-4 15,0-5 0-15,8 5 0 0,-8 0-8 0,0 0 4 0,0 0-8 16,0 5 0-16,8-1-4 0,-8 1-4 0,0 0-4 0,0 0 0 0,0-1-4 16,0 2-4-16,10 2-4 0,-10 3-4 0,0-7-8 0,0 6-4 0,0 5-8 15,0-6-8-15,-10 5 0 0,10-4-4 0,0-1-4 16,0 6-8-16,0-5-4 0,0 4-8 0,-8-5-12 0,8 6-12 0,0-6-16 16,0 1-8-16,0-1-16 0,0-4-12 0,0 5-12 0,0-5-12 0,0 0-8 15,8 0-20-15,-8-5-32 0,10 0-24 0,-10 0 40 0,8-5 28 16,-8 0 24-16</inkml:trace>
          <inkml:trace contextRef="#ctx0" brushRef="#br0" timeOffset="13797.7302">4486 1639 39 0,'-8'0'88'0,"8"0"-4"0,0 0-12 16,-10 4-24-16,10-4-4 0,0 0 0 0,-8 4 0 0,8-4 0 16,0 0 0-16,0 0-4 0,0 0-4 0,0 0 4 0,0-4 4 15,0 4 0-15,0 0-4 0,0 0 0 0,0 0 0 0,0 0 0 0,0 0 0 16,0 0-4-16,0 4-4 0,0-8 0 0,0 4-4 0,0 0-4 0,0-4 0 15,0 4 0-15,0 0-4 0,0-6-4 0,0 6 4 0,0 0-4 16,0 0-4-16,0-4 0 0,0 4-4 0,0 0 4 0,0 0 0 0,0-5 0 16,0 10 0-16,0-5 0 0,0 0 0 0,0 0 0 0,0 0 0 0,0 4-4 15,0-4 0-15,0 6 0 0,0-6 0 0,0 4 0 16,0-4 0-16,0 4 0 0,0-4-4 0,0 6 4 0,0-6 0 0,0 5-4 16,0-1 4-16,0-4-4 0,0 5 0 0,0-5 4 0,0 0 0 0,0 0-4 15,0 0 0-15,0 0 0 0,0 0-4 0,0 0 4 0,0 0-4 16,0 0 0-16,0 0 0 0,0-5 0 0,0 1 0 0,0-1 0 0,0 5 0 15,0-6 0-15,0 2 4 0,0 0-4 0,8-2 0 0,-8 2-4 0,0-1 4 16,10-5 0-16,-10 6-4 0,8-1 0 0,-8 1 4 0,8-2 0 16,-8 2 0-16,8 4 0 0,-8 0 0 0,10-6 0 0,-10 6 4 15,8 0-4-15,-8 0 0 0,0 0 4 0,8 0 0 0,-8 0-4 0,0 0 0 16,0 0 0-16,9 0 0 0,-9 6-4 0,0-6 4 0,0 4 0 0,0-4 0 16,0 6 0-16,0-6 4 0,0 0-4 0,0 4 4 0,0 1 0 15,0-1 0-15,-9 1 4 0,9-5 4 0,0 5 4 0,0 0 4 0,-8-1 4 16,8 2 0-16,-8-6 4 0,8 0 0 0,0 4 0 0,-10-4-4 15,10 0-4-15,-8 0-4 0,8 0 0 0,-8 0-4 0,8 0 0 16,0 0-4-16,0 0-4 0,-8-4 4 0,8-2 0 0,0 6-4 0,0-4 0 16,0 4-4-16,0-5-4 0,0 0-8 0,0 5-4 0,0-5-12 0,0 1-24 15,0-1-12-15,8 1-24 0,-8-2-24 0,0 6-32 0,0-4-24 16,0-2-96-16,0 2 24 0,0-2 40 0,0 2 40 0,0-1 32 16,0 1 24-16</inkml:trace>
          <inkml:trace contextRef="#ctx0" brushRef="#br0" timeOffset="-204.4513">4878 1158 39 0,'0'-6'136'0,"0"2"-8"16,0 4-16-16,0-4-24 0,8 4-8 0,-8 0 0 0,0-6-4 16,0 6-4-16,0 0-4 0,0 0 0 0,0 6-4 0,0-6-4 15,0 4-8-15,9-4 0 0,-9 4-4 0,0 2 4 0,0-1-4 0,0-1 0 16,0 1-4-16,0 5-4 0,0 0 0 0,0-6-8 0,0 11 0 0,0-6-4 15,0 1-4-15,0 4-4 0,-9-5-4 0,9 6-4 0,0-1 0 16,0 1 0-16,-8-5-8 0,8 4-4 0,0 0-4 0,0-4-4 0,-9 4-8 16,9-4-4-16,0 4-12 0,0-4-12 0,0 0-8 0,0-1-12 15,-8 0-8-15,8-4-8 0,0 0-16 0,0 0-8 0,0-1-12 16,0-4-4-16,8 0-36 0,-8-4-36 0,0 4 16 0,0-5 36 0,0-5 24 16</inkml:trace>
        </inkml:traceGroup>
      </inkml:traceGroup>
    </inkml:traceGroup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6:16.8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AFEF5EE-8CD4-4F09-82E8-DC8D718D7FD8}" emma:medium="tactile" emma:mode="ink">
          <msink:context xmlns:msink="http://schemas.microsoft.com/ink/2010/main" type="writingRegion" rotatedBoundingBox="21752,17563 23298,17421 23342,17897 21795,18039"/>
        </emma:interpretation>
      </emma:emma>
    </inkml:annotationXML>
    <inkml:traceGroup>
      <inkml:annotationXML>
        <emma:emma xmlns:emma="http://www.w3.org/2003/04/emma" version="1.0">
          <emma:interpretation id="{33BE54B0-BC03-494D-A148-76BA7F6C5473}" emma:medium="tactile" emma:mode="ink">
            <msink:context xmlns:msink="http://schemas.microsoft.com/ink/2010/main" type="paragraph" rotatedBoundingBox="21752,17563 23298,17421 23342,17897 21795,180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9D96A1-6859-4817-BEA0-41E3F5E1B31B}" emma:medium="tactile" emma:mode="ink">
              <msink:context xmlns:msink="http://schemas.microsoft.com/ink/2010/main" type="line" rotatedBoundingBox="21752,17563 23298,17421 23342,17897 21795,18039"/>
            </emma:interpretation>
          </emma:emma>
        </inkml:annotationXML>
        <inkml:traceGroup>
          <inkml:annotationXML>
            <emma:emma xmlns:emma="http://www.w3.org/2003/04/emma" version="1.0">
              <emma:interpretation id="{D4FDB8BD-3AF4-4520-A90C-2AACFCD12A51}" emma:medium="tactile" emma:mode="ink">
                <msink:context xmlns:msink="http://schemas.microsoft.com/ink/2010/main" type="inkWord" rotatedBoundingBox="21752,17563 22236,17519 22280,17994 21795,18039"/>
              </emma:interpretation>
              <emma:one-of disjunction-type="recognition" id="oneOf0">
                <emma:interpretation id="interp0" emma:lang="" emma:confidence="0">
                  <emma:literal>x=</emma:literal>
                </emma:interpretation>
                <emma:interpretation id="interp1" emma:lang="" emma:confidence="0">
                  <emma:literal>x =</emma:literal>
                </emma:interpretation>
                <emma:interpretation id="interp2" emma:lang="" emma:confidence="0">
                  <emma:literal>te</emma:literal>
                </emma:interpretation>
                <emma:interpretation id="interp3" emma:lang="" emma:confidence="0">
                  <emma:literal>za</emma:literal>
                </emma:interpretation>
                <emma:interpretation id="interp4" emma:lang="" emma:confidence="0">
                  <emma:literal>x:</emma:literal>
                </emma:interpretation>
              </emma:one-of>
            </emma:emma>
          </inkml:annotationXML>
          <inkml:trace contextRef="#ctx0" brushRef="#br0">-1 74 23 0,'0'0'96'16,"0"-4"-8"-16,0-2-4 0,0 2-24 0,0-1 4 0,0 1 4 15,0-2 0-15,0 2 0 0,0-1 8 0,0 0 4 0,0-4-8 0,0 5 4 16,0-2-4-16,0 1 0 0,0 5 0 0,0-4-8 0,0 4-8 0,0-6 0 15,0 6 0-15,0 0 8 0,0 0-4 0,8 0 8 16,-8 0 0-16,8 6 0 0,-8-6-4 0,10 4 0 0,-10 1-4 0,8 1-4 16,0-2-4-16,1 5-4 0,-1-4-44 0,0 4-4 0,2 1 0 0,6 5 0 15,-8-6 0-15,10 5 0 0,-10 1 0 0,10-1 0 0,-10 0 0 16,9 1 0-16,-9 4 0 0,10-4 0 0,-2-1 0 0,-6 1 0 16,6-1 0-16,-7 1 0 0,8-1 0 0,0 0 0 0,-9 1 0 0,10-1 0 0,-10-4 0 15,10 4 0-15,-10 1 0 0,0-6 0 0,0 5 0 0,2-4 0 16,-2-1 0-16,0 6 0 0,1-10 0 0,-9 5 0 0,8-1-20 15,-8-5-44-15,0 1-8 0,8 0-16 0,-8 0-8 0,0-5-20 0,0 0-8 16,0 0-16-16,0 0 0 0,-8-5-4 0,8 0-28 0,0 0-32 16,-8-4 0-16,8 5 36 0,0-6 36 0,0-5 28 0</inkml:trace>
          <inkml:trace contextRef="#ctx0" brushRef="#br0" timeOffset="329.1198">485 45 83 0,'0'0'136'0,"0"-4"-16"0,-9-1-4 0,9 5-20 16,-9 0 4-16,9 0-4 0,-8 0 0 0,0 5 4 0,-2-5-8 0,-6 4 0 16,8 2-8-16,-2-2-8 0,-6 1-4 0,7-1-8 0,1 2 0 0,-10-2-4 15,10 1-4-15,-8 6-4 0,-2-2-8 0,10-5-4 0,-10 6 0 16,10-1-4-16,-9 1-8 0,9-1-4 0,-10 1 0 0,2 0-8 0,6 4 0 16,2-4-4-16,-9 0 0 0,8-1-4 0,-7 5 0 0,7-4 0 15,1 0-8-15,-1-1 0 0,0 1 0 0,-7-1 0 0,6 1-8 16,10 0-4-16,-8-5-4 0,0 4-20 0,8-4-8 0,-8 0-12 0,8-1-32 15,0 1 8-15,0-5-12 0,0 5 0 0,0-5-16 0,0 0-8 0,0 0-16 16,0 5 4-16,8-10-36 0,-8 5-36 0,8-5 12 0,0 0 32 16,-8 1 32-16,10-1 24 0</inkml:trace>
        </inkml:traceGroup>
        <inkml:traceGroup>
          <inkml:annotationXML>
            <emma:emma xmlns:emma="http://www.w3.org/2003/04/emma" version="1.0">
              <emma:interpretation id="{BD260A26-276E-4C1C-9BAE-C34399D8A38F}" emma:medium="tactile" emma:mode="ink">
                <msink:context xmlns:msink="http://schemas.microsoft.com/ink/2010/main" type="inkWord" rotatedBoundingBox="22884,17542 23305,17503 23328,17749 22907,17788"/>
              </emma:interpretation>
            </emma:emma>
          </inkml:annotationXML>
          <inkml:trace contextRef="#ctx0" brushRef="#br0" timeOffset="682.6911">1125-22 75 0,'0'0'116'0,"8"0"-8"0,-8 0-12 0,0 0-20 0,0 0 0 0,0 0 8 15,8 0 0-15,-8 0-4 0,8 0 0 0,-8-4 0 16,9 4 0-16,-9 0-4 0,8 0 0 0,1 0-4 0,0 0-4 0,-9 0 0 0,16 0 4 16,-6 0-8-16,-2 0 0 0,0 0 0 0,0 0-8 0,10 0-4 15,-10 0-8-15,9 0 0 0,1 0-8 0,-10 0 0 0,10 0-8 0,-2 0-4 16,-8 0 0-16,10 0-12 0,-1-5 4 0,0 5-4 0,0 0-8 16,-9 0-4-16,10 0 0 0,-10 0 0 0,10 0 0 0,-10 0 0 0,0 0 0 15,1 0 0-15,-1 5 0 0,0-1-4 0,1-4-24 0,0 5-8 0,-1-5-16 16,-8 0-12-16,8 5-20 0,-8-5-12 0,10 5-12 0,-10-5-12 15,0 0-8-15,0 4-12 0,0-4-12 0,0 0-36 0,0 0-40 16,0 0 36-16,-10 0 32 0,10 0 32 0,-8 0 4 0</inkml:trace>
          <inkml:trace contextRef="#ctx0" brushRef="#br0" timeOffset="1012.3291">1192 136 35 0,'0'5'132'0,"-8"1"-16"15,8-2-8-15,0-4-24 0,0 0-12 0,0 5 4 0,-9-5 4 16,9 0-4-16,0 0 4 0,0 5 4 0,9-5 4 0,-9 0-8 16,0 0 4-16,8 5-8 0,-8-5 0 0,8 0-4 0,2 4 0 0,-10-4-8 15,8 5 0-15,0-5-4 0,0 5-4 0,2-5 0 0,-2 5-4 0,0-1 0 16,1-4-8-16,8 0-4 0,-8 0-4 0,-1 6-4 0,10-6-32 16,-10 0 0-16,0 0 0 0,0 0 0 0,10 0 0 0,-10 0 0 0,1 0 0 15,-1 0 0-15,1 0 0 0,0 0 0 0,-1 0 0 0,-8 0 0 0,8 0 0 16,0 0 0-16,-8 0-52 0,10 0-60 0,-10 0-32 15,0 0-32-15,0 0-40 0,8 0-76 0,-8 0 16 0,0 0 44 0,0 0 52 16,0 0 32-16,0 0 24 0</inkml:trace>
        </inkml:traceGroup>
      </inkml:traceGroup>
    </inkml:traceGroup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6:30.0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38CB728-BA37-450F-8765-6E88BB1BA0F2}" emma:medium="tactile" emma:mode="ink">
          <msink:context xmlns:msink="http://schemas.microsoft.com/ink/2010/main" type="inkDrawing" rotatedBoundingBox="26082,16125 27817,16356 27773,16686 26037,16454" semanticType="callout" shapeName="Other">
            <msink:sourceLink direction="to" ref="{D176B046-842A-402C-8D86-4D04CBB1992A}"/>
            <msink:sourceLink direction="from" ref="{D176B046-842A-402C-8D86-4D04CBB1992A}"/>
          </msink:context>
        </emma:interpretation>
      </emma:emma>
    </inkml:annotationXML>
    <inkml:trace contextRef="#ctx0" brushRef="#br0">-5 0 19 0,'0'0'84'0,"0"0"0"0,0 0-12 15,0 0-28-15,0 0 0 0,0 0-8 0,0 0 0 0,0 0 0 0,0 0 0 16,0 5 4-16,0-5 0 0,0 5 4 0,0 0 4 0,0-5 0 0,8 9 0 15,-8-4 4-15,0 0 4 0,8-1 0 0,-8 6-4 0,8 0 0 16,2-1-4-16,-2 1 4 0,0-1-4 0,1 2 0 0,8 2-4 0,0-3 4 16,-1 4 0-16,2 0-4 0,0 1 4 0,-2-1-8 0,9 1 0 0,-7 4-24 15,8-5 24-15,-1 1-4 0,9 4-8 0,-8-5 0 16,8 1 0-16,0 4-4 0,-1-5-4 0,3 1-4 0,-3-1 0 0,9 1-4 16,2-1-8-16,-2 1 8 0,1-6 0 0,-1 6-8 0,1-6 0 0,-1 0 4 15,1-4-4-15,9 5 0 0,-10-5 0 0,1 3-4 0,-1-2 0 16,1-6 0-16,-1 5 0 0,-8-5 0 0,9 0 0 0,-9 0 0 0,0 0 4 15,0-5-8-15,-8 5 4 0,9-6-4 0,-11 3 4 0,2-2 0 0,0-5 0 16,-1 5 0-16,1 0 0 0,-8-4 0 0,-2 4 4 0,1-4-8 16,1-1 4-16,-2 5 0 0,2-5 0 0,-10 1 4 0,9-1 0 15,-8 6-8-15,-1-6 4 0,9 5 0 0,-9-6-4 0,1 8 4 16,0-2-4-16,-1-5 4 0,0 6-4 0,2-1 4 0,-2 0 0 0,0 0 4 16,1 1-4-16,-9-1 0 0,9 5 0 0,-1-5 0 0,-8 0 0 15,8 5-4-15,-8-5 0 0,0 5 0 0,0-5-8 0,9 5-12 0,-9 0-8 16,0-5-12-16,0 5-12 0,0 0-12 0,-9 0-12 0,9 0-24 0,-8 0-20 15,8 0-16-15,-8 0-28 0,-1 0-72 0,9 0 24 0,-9 0 36 16,1 0 36-16,0 0 28 0</inkml:trace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6:32.9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93727C-D31E-4FA1-8375-5AB4C1468B99}" emma:medium="tactile" emma:mode="ink">
          <msink:context xmlns:msink="http://schemas.microsoft.com/ink/2010/main" type="writingRegion" rotatedBoundingBox="27937,17235 28106,17902 26955,18194 26786,17526"/>
        </emma:interpretation>
      </emma:emma>
    </inkml:annotationXML>
    <inkml:traceGroup>
      <inkml:annotationXML>
        <emma:emma xmlns:emma="http://www.w3.org/2003/04/emma" version="1.0">
          <emma:interpretation id="{6A1B6AFF-EC62-48A9-A3D3-2ACE3370687E}" emma:medium="tactile" emma:mode="ink">
            <msink:context xmlns:msink="http://schemas.microsoft.com/ink/2010/main" type="paragraph" rotatedBoundingBox="27937,17235 28106,17902 27715,18001 27546,173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AFF683-3CB8-412E-8B87-A918742533E5}" emma:medium="tactile" emma:mode="ink">
              <msink:context xmlns:msink="http://schemas.microsoft.com/ink/2010/main" type="line" rotatedBoundingBox="27937,17235 28106,17902 27715,18001 27546,17334"/>
            </emma:interpretation>
          </emma:emma>
        </inkml:annotationXML>
        <inkml:traceGroup>
          <inkml:annotationXML>
            <emma:emma xmlns:emma="http://www.w3.org/2003/04/emma" version="1.0">
              <emma:interpretation id="{93DCDB93-A497-4B4C-9304-FF5D3224D09D}" emma:medium="tactile" emma:mode="ink">
                <msink:context xmlns:msink="http://schemas.microsoft.com/ink/2010/main" type="inkWord" rotatedBoundingBox="27937,17235 28106,17902 27715,18001 27546,17334"/>
              </emma:interpretation>
              <emma:one-of disjunction-type="recognition" id="oneOf0">
                <emma:interpretation id="interp0" emma:lang="" emma:confidence="0">
                  <emma:literal>k</emma:literal>
                </emma:interpretation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e</emma:literal>
                </emma:interpretation>
                <emma:interpretation id="interp4" emma:lang="" emma:confidence="0">
                  <emma:literal>a</emma:literal>
                </emma:interpretation>
              </emma:one-of>
            </emma:emma>
          </inkml:annotationXML>
          <inkml:trace contextRef="#ctx0" brushRef="#br0">905 119 35 0,'8'-5'108'0,"0"0"-8"16,1 1-4-16,-9 4-24 0,8 0-4 0,-8-5-4 0,0 5-4 15,0 0 0-15,0 0-4 0,0 0 4 0,0 0-4 0,0 0-4 0,-8 0-4 16,-1 5-4-16,1-5 0 0,8 4 0 0,-8 1-8 0,-10-5-4 16,10 5-4-16,0-1 0 0,-2 1-4 0,-6 1 4 0,7-2-12 0,-8 6 4 15,8-5 4-15,-7 4-4 0,7-4 0 0,-8 4 0 0,9-3-4 16,-10 3-4-16,10 1 4 0,-1-1 0 0,0-4-4 0,1 5 0 0,8-1 0 15,-8 1 0-15,-1-6 0 0,9 6-4 0,0 0 0 0,0 0-4 16,0-6 0-16,0 6 0 0,0-5-4 0,9 4 8 0,-1-4-4 0,-8 3 0 16,8-1 0-16,1-3 0 0,8 1-4 0,-9 0 4 0,2-1-4 0,6 1-16 15,-7-5 20-15,8 5 0 0,0-5 0 0,-9 0 0 0,10 0-4 16,-2 0 0-16,2 0-8 0,-2 5-4 0,2-5-12 0,-1 0-12 16,-1-5-8-16,-6 5-16 0,6 0-16 0,2-5-8 0,-2 5-4 0,2-5-8 15,-10 1-4-15,9 4-4 0,-9-5-24 0,10 0-28 0,-10-6-12 16,0 8 24-16,10-7 32 0</inkml:trace>
          <inkml:trace contextRef="#ctx0" brushRef="#br0" timeOffset="-280.2848">683-130 39 0,'0'-5'80'0,"0"0"0"0,0 0-4 0,0-4-24 16,0 4-4-16,0-4 0 0,0 2 0 0,0-1 0 0,0-2 0 0,0 1 0 16,0 4 0-16,8-4 0 0,-8-1 4 0,0 0 0 0,0 0 4 15,9 1-12-15,-9 4 0 0,0-5-8 0,0 6 0 0,8-1 4 0,-8 0-8 16,8 5 4-16,-8 0 4 0,0 0-4 0,0 0 0 0,9 5 0 0,-9 0 0 16,0-1-4-16,0 6-4 0,0 4 0 0,0-4 0 15,0 5-4-15,0-1-4 0,0 5-4 0,0 1 0 0,0-1 0 0,0 4-4 16,0 1-4-16,0 0 0 0,0 0 0 0,-9 0-4 0,9 0 4 0,0 0-4 15,0 0-4-15,0 0 4 0,0 0 0 0,0-5-4 0,0 6 0 16,0-6 4-16,0 0-4 0,0 0 0 0,0 0 0 0,0-4 4 0,0-1-4 16,0 0 0-16,0 1-4 0,0-5-8 0,0 4 4 0,0-5-12 0,0 1-12 15,0-2-12-15,0-1-12 0,0-3-8 0,0 1-8 0,0 0-16 16,0-1 0-16,9-4-8 0,-9 0-8 0,0 0 4 0,0 0-20 16,0 0-32-16,0-4-20 0,0-1 28 0,9 0 28 0,-9-6 20 0</inkml:trace>
        </inkml:traceGroup>
      </inkml:traceGroup>
    </inkml:traceGroup>
    <inkml:traceGroup>
      <inkml:annotationXML>
        <emma:emma xmlns:emma="http://www.w3.org/2003/04/emma" version="1.0">
          <emma:interpretation id="{D8D88264-6194-420C-978F-61C08BFA3478}" emma:medium="tactile" emma:mode="ink">
            <msink:context xmlns:msink="http://schemas.microsoft.com/ink/2010/main" type="paragraph" rotatedBoundingBox="26865,17981 26834,17590 27142,17566 27173,1795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EA6AEE7-6561-4410-9048-DF9C441503CC}" emma:medium="tactile" emma:mode="ink">
              <msink:context xmlns:msink="http://schemas.microsoft.com/ink/2010/main" type="line" rotatedBoundingBox="26865,17981 26834,17590 27142,17566 27173,17956"/>
            </emma:interpretation>
          </emma:emma>
        </inkml:annotationXML>
        <inkml:traceGroup>
          <inkml:annotationXML>
            <emma:emma xmlns:emma="http://www.w3.org/2003/04/emma" version="1.0">
              <emma:interpretation id="{11431E46-DB57-4BCC-BE13-062357B14EE6}" emma:medium="tactile" emma:mode="ink">
                <msink:context xmlns:msink="http://schemas.microsoft.com/ink/2010/main" type="inkWord" rotatedBoundingBox="26865,17981 26834,17590 27142,17566 27173,1795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863.3752">1 9 55 0,'0'-4'108'0,"0"4"-12"0,0 0-8 0,0 0-28 15,0 0-4-15,0-6 0 0,0 6 0 0,0 0 0 0,0 0 0 0,0 0 0 16,0 0 4-16,0 6 0 0,0-6 4 0,8 0-4 0,-8 4 4 16,0 0 0-16,8 1-8 0,-8 0 0 0,0 0-4 0,0 5-4 0,0-6 0 15,0 5-12-15,9 1-4 0,-9 6-8 0,0-7 0 0,0 5-4 16,0 0-8-16,0 0 0 0,0 1 0 0,0-1 0 0,0 1-4 0,0 4-4 15,-9-5 0-15,18 6 0 0,-9-6-4 0,0 0 0 0,0 1-4 16,0 4 4-16,9-5-8 0,-9 1-4 0,0-5-8 0,0 4-16 0,8-5-8 16,-8 1-12-16,0-1-8 0,0-4-20 0,9 0-16 0,-9 0-8 15,0-5-8-15,0 5 0 0,0-5-36 0,-9-5-32 0,9 5 20 16,-8-5 28-16,-1 0 28 0</inkml:trace>
          <inkml:trace contextRef="#ctx0" brushRef="#br0" timeOffset="-3527.3217">-144 182 27 0,'0'0'116'0,"0"4"-4"0,0-4-20 0,0 0-24 0,0 0-4 16,0 5 4-16,0-5 4 0,0 5 0 0,0-5 4 0,0 0-4 0,8 0 4 15,-8 5 0-15,8-5-8 0,-8 0 0 0,10 0-4 0,-2 0-8 16,0 0 0-16,1 0-4 0,-1 4-8 0,9-4 0 0,-8 0-8 0,7-4-4 16,2 4-8-16,0 0-4 0,-10 0-4 0,8-5-4 0,2 5-8 0,-1 0-4 15,-9 0-16-15,10-5-12 0,-10 5-20 0,8-5-20 0,-6 5-28 16,-2-4-28-16,0 4-28 0,1-6-76 0,-1 2-4 0,1 4 40 15,-9-5 36-15,9 0 28 0,-9 0 28 0</inkml:trace>
        </inkml:traceGroup>
      </inkml:traceGroup>
    </inkml:traceGroup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0:17.95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C36C8C-1072-4825-B015-D83C2AB232AB}" emma:medium="tactile" emma:mode="ink">
          <msink:context xmlns:msink="http://schemas.microsoft.com/ink/2010/main" type="writingRegion" rotatedBoundingBox="22167,13248 21928,10439 22364,10402 22603,13211"/>
        </emma:interpretation>
      </emma:emma>
    </inkml:annotationXML>
    <inkml:traceGroup>
      <inkml:annotationXML>
        <emma:emma xmlns:emma="http://www.w3.org/2003/04/emma" version="1.0">
          <emma:interpretation id="{67D06713-DC76-4FF1-A715-DECD5EC529E5}" emma:medium="tactile" emma:mode="ink">
            <msink:context xmlns:msink="http://schemas.microsoft.com/ink/2010/main" type="paragraph" rotatedBoundingBox="22167,13248 21928,10439 22364,10402 22603,132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283505-6C30-4A40-A105-0AF87803E08C}" emma:medium="tactile" emma:mode="ink">
              <msink:context xmlns:msink="http://schemas.microsoft.com/ink/2010/main" type="line" rotatedBoundingBox="22167,13248 21928,10439 22364,10402 22603,13211"/>
            </emma:interpretation>
          </emma:emma>
        </inkml:annotationXML>
        <inkml:traceGroup>
          <inkml:annotationXML>
            <emma:emma xmlns:emma="http://www.w3.org/2003/04/emma" version="1.0">
              <emma:interpretation id="{5522009C-4ED5-43C4-AFFF-302D8C449BF2}" emma:medium="tactile" emma:mode="ink">
                <msink:context xmlns:msink="http://schemas.microsoft.com/ink/2010/main" type="inkWord" rotatedBoundingBox="22167,13248 22107,12537 22528,12501 22589,13212"/>
              </emma:interpretation>
            </emma:emma>
          </inkml:annotationXML>
          <inkml:trace contextRef="#ctx0" brushRef="#br0">-639-437 11 0,'0'0'72'0,"0"-5"-4"0,0 5-8 0,0-4-28 16,0 4-4-16,0-5 4 0,-9 5-16 0,9-5 4 0,0 5-4 0,0-5-4 16,0 5 4-16,0-4-4 0,0 4-4 0,0-6-4 0,0 6 0 0,0-4 0 15,0 0 0-15,0 4-4 0,0-6 0 0,0 1 0 0,0 5 4 16,0-4-4-16,0-1 0 0,0 0 0 0,0 0 0 0,0 1 0 15,0-2 0-15,0 2 0 0,0-7-8 0,-9 7 4 0,9 0 0 0,0-6-12 16,0 4-4-16,0-3-4 0,0 5-20 0,0-5-24 0,0 3-16 16,-8-3-8-16</inkml:trace>
          <inkml:trace contextRef="#ctx0" brushRef="#br0" timeOffset="-178.523">-631-240 43 0,'0'0'76'16,"0"0"-4"-16,0 0-12 0,0 0-24 0,0 0-24 0,0 0 12 0,0-5-4 15,-8 5 0-15,8 0-4 0,8 0 0 0,-8-5-4 0,0 5-4 0,0-5 0 16,0 5-4-16,8-4 4 0,-8 4-4 0,0-6 0 0,0 2 0 0,10 4 0 16,-10-5-4-16,0 5 0 0,0 0 4 0,0-5 0 0,8 5-8 15,-8 0-4-15,0 0 4 0,0 0 0 0,0 0 0 0,0-4-8 16,0 4 4-16,0 0-4 0,0-5 0 0,0 5-4 0,0-5 4 0,0 5 0 16,0-5 0-16,0 5 0 0,0-5-4 0,0 0-8 0,0 0-8 15,0 1-12-15,0-1-12 0,-8 0 0 0,8 0-12 0</inkml:trace>
        </inkml:traceGroup>
        <inkml:traceGroup>
          <inkml:annotationXML>
            <emma:emma xmlns:emma="http://www.w3.org/2003/04/emma" version="1.0">
              <emma:interpretation id="{691F7A08-2B4D-4666-B558-C47BC888F93C}" emma:medium="tactile" emma:mode="ink">
                <msink:context xmlns:msink="http://schemas.microsoft.com/ink/2010/main" type="inkWord" rotatedBoundingBox="22124,12267 22055,11459 22451,11425 22520,12234"/>
              </emma:interpretation>
            </emma:emma>
          </inkml:annotationXML>
          <inkml:trace contextRef="#ctx0" brushRef="#br0" timeOffset="1377.1951">-683-927 15 0,'0'0'96'0,"0"-5"-12"0,0 5-8 0,-8 0-20 0,8 0-4 15,0 0-4-15,0 0-4 0,0 0-4 0,0 0 0 0,-9 0-4 16,9 0-4-16,0 0-4 0,0 0 0 0,-9 0-4 0,9-5-8 0,0 5 0 16,-8 0 0-16,8 0 0 0,-8 0-8 0,8 0 4 0,0 0 0 15,-10 0-8-15,10 0 0 0,-8 0 0 0,8 0 0 0,-8 0-4 0,8 0 0 16,-8 0-4-16,8 0 4 0,-10 0-8 0,10 0-4 0,-8 0-4 0,0 0 4 15,8 0-8-15,-9 0-8 0,1 0-4 0,8 0-4 16,-8 0-8-16,-2 0-4 0,2 0-4 0,0 5-20 0,0-5-24 0,-2 0-20 0,2 0 4 16,0 0 16-16</inkml:trace>
          <inkml:trace contextRef="#ctx0" brushRef="#br0" timeOffset="600.3936">-734-968 23 0,'0'0'72'0,"0"4"0"0,0-8-12 0,0 4-24 0,0 0-4 15,0 0-12-15,0 0 0 0,0 0-4 0,0 0 4 0,0 0-4 16,0 0 0-16,0 0 4 0,0 0-4 0,0 0 0 0,0 0 0 0,0 0 0 16,0 0-4-16,0 0 0 0,0 0 0 0,0 0 0 0,0 0 0 15,0 0 0-15,0 0-4 0,0 0 4 0,0 0-4 0,0 0 8 0,0 0-4 16,0 0-8-16,0 0 0 0,0 0 4 0,0 0-4 0,0 0-4 15,0 0 4-15,0 0 0 0,0 0-4 0,0 0 4 0,0 0-4 0,0 0-4 16,0 0 4-16,0 0 0 0,0 0 4 0,0 0-4 0,0 0 0 16,0 0 0-16,0 0 0 0,0 0 0 0,0 0 0 0,0 0 0 0,0 0 0 15,0 0 0-15,0 0 0 0,0 0 0 0,0 0 0 0,0 0 0 16,0 0 0-16,0 0-4 0,0 0 4 0,0 0 0 0,0 0 0 0,0 0 0 16,0 0 0-16,0 0 0 0,0 0 0 0,0 0 4 0,0 0-4 0,0 0 4 15,0 0-4-15,0 0 0 0,0 0 4 0,0 0-4 0,0 0 8 16,0 0-8-16,0 0 0 0,0 0 4 0,0 0 0 0,0 0 0 15,0 0 0-15,0 0 0 0,0 0 0 0,0 0 0 0,0 0 0 0,0 0 0 16,0 0 4-16,0 0-4 0,0 0 0 0,0 0 0 0,0 0 4 16,0 0 0-16,0 0 0 0,0 0 0 0,0 0 0 0,0 4-16 0,0-4 16 15,0 0 4-15,0 0-4 0,0 0 4 0,0 0 0 0,0 0 0 0,0 0-4 16,0 0-4-16,0 0 0 0,0 0 0 0,0 0-4 0,0 0 8 16,0 0-8-16,0 0 0 0,0 0-4 0,0 0 0 0,0 6 0 15,0-6 0-15,0 0-8 0,0 4 0 0,0-4-8 0,0 5-8 0,0-5-4 16,-8 0-12-16,8 5-8 0,0-5-4 0,0 0-28 0,-8 0-40 15,8 5-16-15,0-5 24 0,0 0 24 0</inkml:trace>
          <inkml:trace contextRef="#ctx0" brushRef="#br0" timeOffset="-3504.7174">-538 588 71 0,'0'0'104'0,"0"0"-12"0,0 0-8 0,0 0-24 0,0 0-4 0,0 0-4 16,0 0-4-16,0 0 0 0,10 0-4 0,-10 0 4 0,0 0-8 15,0 0 4-15,0 0-4 0,8 0 4 0,-8 0-4 0,0 4 0 0,0-4-4 16,8 6 4-16,-8-2 0 0,0-4-4 0,0 5-4 0,0 5 4 0,0-6 0 16,0 1-4-16,0-1 4 0,0 6-4 0,0-4 0 15,0 4 0-15,0-1-4 0,0 0-4 0,0-4 0 0,10 4 0 0,-10 1-8 16,0-6 0-16,0 7 0 0,0-2-4 0,0 1-4 0,0 0 4 0,0-1-4 16,8 1-4-16,-8-1-4 0,0 1 0 0,0-6 4 0,0 6-8 15,0-1 0-15,0 1-4 0,0-5 0 0,0 4-4 0,0-4-8 16,0 1-8-16,0-2 0 0,0 1-8 0,0 0-16 0,0-5-4 0,0 0-12 15,0 5-12-15,0-5-12 0,0 0-8 0,0 0-12 0,0 0-8 0,-8-5-40 16,8 5-20-16,0-5 32 0,0 0 28 0,0 1 20 0</inkml:trace>
          <inkml:trace contextRef="#ctx0" brushRef="#br0" timeOffset="-3182.5781">-843 502 27 0,'0'0'100'0,"0"0"-8"0,0 0-4 0,0 0-20 16,0 0-4-16,8 0-4 0,-8 0 0 0,0 0 0 0,8 0 4 0,-8 0-8 15,0 0 4-15,8 0 0 0,2 0-4 0,-10 0-4 0,8 0 0 16,0 0 0-16,1 0-4 0,-1 0 0 0,0 0-16 0,2 0 20 0,-2 0-8 15,8 0 0-15,-6 0-4 0,-2 0 0 0,9 0-4 0,-8 0 0 16,-1 0-4-16,1 0-4 0,7 0 0 0,-7 0 0 0,8 4-8 0,-9-4 0 16,10 0-4-16,-10 5 0 0,1-5-8 0,8 5-4 0,-9-5 4 0,1 0-4 15,7 0-4-15,-6 0-4 0,-2 5-4 0,0-5-8 0,2 0-12 16,-2 0-12-16,0 0-16 0,1 0-16 0,-1 0-12 0,1 0-20 0,-9 0-16 16,8 0-20-16,-8 0-24 0,0 0-52 0,9 0 20 0,-9 0 36 15,0-5 24-15,0 5 28 0</inkml:trace>
          <inkml:trace contextRef="#ctx0" brushRef="#br0" timeOffset="-3811.8886">-665 617 15 0,'0'0'80'0,"0"0"-8"0,0 0-12 0,0 0-24 0,0 0-4 15,0 0-8-15,0 0 0 0,0-6 0 0,0 6 4 0,0 0 0 16,0-4-4-16,0 4 0 0,0 0 0 0,0-5 0 0,0 5 4 0,0 0-4 15,0 0 4-15,0 0 0 0,0-4 0 0,0 4 0 0,0 0 4 0,0 0 0 16,0 0 4-16,0 0 0 0,0 0 0 0,0 0 4 0,0 0 0 16,0 0 0-16,0 0 0 0,0 0-12 0,0 0 4 0,0 0 0 0,0 0 0 15,0 0 0-15,0 0-4 0,0 0-4 0,0 0 4 0,0 0-4 0,0 0 4 16,0 0-4-16,0 4 4 0,0-4-4 0,0 0 0 0,0 5 0 16,0-5 0-16,0 4 0 0,0 2-4 0,0-2 4 0,8 1 0 15,-8-1-4-15,0 2-4 0,0 4 0 0,0-6 0 0,0 5 0 0,0-3-4 16,0 3 0-16,0 1 4 0,9-6-8 0,-9 6-4 0,0-1 4 15,0 1-4-15,0-5 0 0,0 5 0 0,0 0-4 0,0-1 4 0,0 1 0 16,0-6-4-16,0 6-4 0,0-1 8 0,0 1-4 0,0-5 0 0,0-1-4 16,0 6 0-16,0-5-4 0,0 0-4 0,0-1 0 0,0-4-12 15,0 5-4-15,0-5-8 0,0 6-4 0,0-6-8 0,0 0-12 16,0 0-4-16,0 0-16 0,0-6-8 0,0 6-8 0,0-5-8 0,0 5-8 16,0-4-12-16,0-1-36 0,0 0-24 0,0 1 28 0,0-2 28 15,0 2 28-15</inkml:trace>
        </inkml:traceGroup>
        <inkml:traceGroup>
          <inkml:annotationXML>
            <emma:emma xmlns:emma="http://www.w3.org/2003/04/emma" version="1.0">
              <emma:interpretation id="{1AB9476E-76DC-42BC-8B21-2040FEB90677}" emma:medium="tactile" emma:mode="ink">
                <msink:context xmlns:msink="http://schemas.microsoft.com/ink/2010/main" type="inkWord" rotatedBoundingBox="22125,11159 22062,10427 22274,10409 22336,11141"/>
              </emma:interpretation>
            </emma:emma>
          </inkml:annotationXML>
          <inkml:trace contextRef="#ctx0" brushRef="#br0" timeOffset="-412.4126">-631 146 15 0,'0'0'76'0,"0"0"-4"0,0 0-12 0,0 0-24 16,0 0 0-16,0 0-12 0,0 0-4 0,0 0-4 0,0-4 4 0,0 4-8 16,0 0 4-16,0-4-4 0,0 4-8 0,0 0 4 0,0-6-4 15,0 6 0-15,0-5 0 0,0 5 4 0,0-4-8 0,0 4 4 0,-8-5 0 16,8 0-4-16,0 0 0 0,0 5 4 0,0-4 0 0,0 4-4 16,8-6 0-16,-16 6 4 0,8-4-4 0,0 4 0 0,0-5-4 0,0 5 0 15,0-6 4-15,0 6-8 0,0-4-4 0,0 0 4 0,0-1-20 16,0 5-12-16,0-5-32 0,0 0-32 0,-9 1-8 0</inkml:trace>
          <inkml:trace contextRef="#ctx0" brushRef="#br1" timeOffset="39264.6966">-477 138 15 0,'0'0'64'0,"0"0"-8"0,0 0-4 16,0 4-32-16,0-4 0 0,0 0-8 0,0 0 0 0,0 0-4 0,0 0-4 16,0 0-16-16,-9 0-4 0,9 0-20 0,0 0-16 0,0 0-20 15</inkml:trace>
          <inkml:trace contextRef="#ctx0" brushRef="#br0" timeOffset="-2735.2553">-819 1163 19 0,'0'0'112'16,"0"0"-8"-16,-8 0-24 0,8 0 0 0,8 0-8 0,-8 0 4 0,0 0 4 16,0 0-8-16,10 0 0 0,-10 0 0 0,8 0-8 0,0 0-4 0,-8 0 0 15,9 0-4-15,-1 0 0 0,0 0 0 0,2 0 0 0,-2 0 4 16,0-4 0-16,0 4-4 0,10 0 0 0,-10-5-4 0,1 5-4 0,8-6-8 16,-8 6-4-16,-1 0-4 0,9-4-4 0,-8 4-8 0,-1-4-4 0,0 4-4 15,2 0-4-15,6-6 0 0,-7 6-4 0,0 0-8 16,-1 0 0-16,0 0-8 0,1 0-4 0,-1 0-8 0,0 0-8 0,2 0-12 15,-10 0-12-15,8 0-8 0,0 0-8 0,-8 0-8 0,10 0-12 0,-10 0-12 16,8 0-8-16,-8 0-12 0,0 0-24 0,0 0-44 0,0 0 4 16,8 0 32-16,-8 0 32 0,0 0 24 0</inkml:trace>
          <inkml:trace contextRef="#ctx0" brushRef="#br0" timeOffset="-2098.5735">-631 1346 47 0,'0'0'112'16,"0"0"-8"-16,0 0-12 0,0 0-20 0,0 0-8 0,-8 0-4 15,16 0 0-15,-8-5-4 0,0 5 0 0,8-5 0 0,-8 0-4 0,10 0 4 16,-10 5-4-16,0-5-4 0,8 1 0 0,0-1-4 0,1 0 0 0,0 1-4 16,-1-6 0-16,0 10 0 0,1-5-4 0,-1 0-24 0,0 0 20 0,2 5 0 15,-2 0-8-15,0-4 0 0,2 4-4 0,-2 4 0 0,0-4-4 16,-8 0-4-16,9 5 0 0,-9 0-4 0,0 0 0 0,8 5 0 16,-8-6-4-16,0 6 0 0,0-1 0 0,0 1-4 0,0 0 0 0,-8 4 0 15,8-5-4-15,0 6 4 0,-9-5 0 0,1 4 0 0,8-5 4 16,-8 6-4-16,8-5 0 0,0-1 0 0,-10 1 0 0,2 0 0 0,8-1 0 15,-8 1 4-15,8-6-4 0,0 1 0 0,0 5-4 0,0-6 4 0,0-4-8 16,0 4 4-16,0-4 0 0,-10 0-4 0,10 7 4 0,0-7 4 16,0 0 0-16,10 0-4 0,-10 0 4 0,0 0-4 0,0-7 4 15,0 7 0-15,8-4 0 0,-8 0 0 0,8 4 4 0,-8-5-8 0,10 5 4 16,-10-5 0-16,8 0 0 0,-8 1 0 0,8-2 4 0,1 6 0 0,-1-4-4 16,-8-1 0-16,9 1 0 0,-1 4-4 0,-8-6 4 0,9 6 4 15,-9 0-4-15,8 0 4 0,0 0-4 0,-8-4 4 0,10 4 0 0,-10 0-4 16,0 4 8-16,8-4 0 0,-8 0-4 0,8 6 0 0,-8-2 4 15,0-4-4-15,10 5 0 0,-10-1 4 0,0 2 0 0,8-2 4 16,-8 1 0-16,0 0 0 0,8 4 0 0,-8 2-4 0,0-3 8 0,0-2 0 16,0 3-4-16,0 5 0 0,0-5 0 0,8 1 0 0,-8 0 4 0,0 5 0 15,0-6-4-15,0 5 4 0,0-4 0 0,0 5 4 0,0-6-4 16,-8 5 4-16,8-4-4 0,0 5 4 0,0-6 0 0,0 5 0 16,-8-4-4-16,8-1 0 0,-8 1 0 0,-2 4 0 0,10-4 0 0,-8 0 0 15,0-1-4-15,-2-4 0 0,2 5 0 0,0-6-4 0,-9 6-4 16,8-5-4-16,1 0 0 0,-1-5 0 0,1 5 0 0,-10-5 0 0,10 0 0 15,0 4 0-15,-2-4-8 0,2-4-8 0,-9 4-8 0,9 0-8 16,0-5 0-16,-1 0-16 0,0 0-12 0,1 0-12 0,0-4-8 0,-2 4-20 16,2-5-16-16,0 6-12 0,8-6-16 0,-9 0-16 0,0-4-56 15,1 5-12-15,8-6 44 0,0 5 32 0,-8-4 32 0,8 1 20 0</inkml:trace>
        </inkml:traceGroup>
      </inkml:traceGroup>
    </inkml:traceGroup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6:27.8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5B3BA5E-CC0A-4BB8-955D-78AC00280132}" emma:medium="tactile" emma:mode="ink">
          <msink:context xmlns:msink="http://schemas.microsoft.com/ink/2010/main" type="writingRegion" rotatedBoundingBox="26167,17094 26236,18322 24682,18411 24613,17182"/>
        </emma:interpretation>
      </emma:emma>
    </inkml:annotationXML>
    <inkml:traceGroup>
      <inkml:annotationXML>
        <emma:emma xmlns:emma="http://www.w3.org/2003/04/emma" version="1.0">
          <emma:interpretation id="{76A93126-13A4-4213-9DC8-7C140B5089B0}" emma:medium="tactile" emma:mode="ink">
            <msink:context xmlns:msink="http://schemas.microsoft.com/ink/2010/main" type="paragraph" rotatedBoundingBox="26167,17094 26236,18322 25855,18344 25785,171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340226-00EC-48DA-AB44-8C15DDED15BB}" emma:medium="tactile" emma:mode="ink">
              <msink:context xmlns:msink="http://schemas.microsoft.com/ink/2010/main" type="line" rotatedBoundingBox="26167,17094 26236,18322 25855,18344 25785,17115"/>
            </emma:interpretation>
          </emma:emma>
        </inkml:annotationXML>
        <inkml:traceGroup>
          <inkml:annotationXML>
            <emma:emma xmlns:emma="http://www.w3.org/2003/04/emma" version="1.0">
              <emma:interpretation id="{D5A7FB80-3348-46CB-A2C8-AB15B1D8D5B3}" emma:medium="tactile" emma:mode="ink">
                <msink:context xmlns:msink="http://schemas.microsoft.com/ink/2010/main" type="inkWord" rotatedBoundingBox="26167,17094 26236,18322 25855,18344 25785,17115"/>
              </emma:interpretation>
              <emma:one-of disjunction-type="recognition" id="oneOf0">
                <emma:interpretation id="interp0" emma:lang="" emma:confidence="0">
                  <emma:literal>rów</emma:literal>
                </emma:interpretation>
                <emma:interpretation id="interp1" emma:lang="" emma:confidence="0">
                  <emma:literal>ar</emma:literal>
                </emma:interpretation>
                <emma:interpretation id="interp2" emma:lang="" emma:confidence="0">
                  <emma:literal>sir</emma:literal>
                </emma:interpretation>
                <emma:interpretation id="interp3" emma:lang="" emma:confidence="0">
                  <emma:literal>wrr</emma:literal>
                </emma:interpretation>
                <emma:interpretation id="interp4" emma:lang="" emma:confidence="0">
                  <emma:literal>e*</emma:literal>
                </emma:interpretation>
              </emma:one-of>
            </emma:emma>
          </inkml:annotationXML>
          <inkml:trace contextRef="#ctx0" brushRef="#br0">7 413 67 0,'0'0'96'0,"0"0"-12"0,-9 0-8 16,9 0-24-16,0 0 0 0,0-5-8 0,0 0 0 0,0 0-4 0,0 1 0 16,0-1 0-16,0 0 0 0,9-5 4 0,-9 6-4 0,0-6 0 0,9 0-4 15,-9 1 4-15,0-5 0 0,8-1-8 0,0 4 4 0,0-2-4 16,-8-1-4-16,10 4-4 0,-2-4 0 0,0-1-4 0,2 1-4 0,6-1 0 15,-7 1 0-15,-1 0-4 0,1 0 0 0,-1 4 0 0,-8-5 0 16,9 1 0-16,-1 5 0 0,0-2 0 0,2 2 0 0,-10-6 0 16,8 11 4-16,0-5 0 0,-8 0-4 0,10-2-4 0,-10 6 8 0,8-3-4 15,-8 2 4-15,0 1-4 0,8 1 4 0,-8-1-4 0,0 0 4 0,0 0-8 16,0 5 4-16,0-5 4 0,0 5 4 0,8 0 0 0,-8 0 0 16,0 5 8-16,0 0-4 0,0 0 4 0,0 0 0 0,0 4 0 0,0-3-4 15,-8 7-4-15,16-2 0 0,-8-2 0 0,0 4 0 0,0 2-4 16,0 5 4-16,0-6-4 0,0 5 0 0,0 0-8 0,0-4 0 15,0 4 0-15,0 0-4 0,0 0 0 0,0-4 0 0,0 4-4 0,0-5 0 16,0 6 0-16,0-6 4 0,0 0 0 0,0 0-4 0,9-4-8 0,-9 4 4 16,0-4-4-16,0 4-4 0,8-9-8 0,-8 5-12 0,0-1-4 15,0-5-12-15,0 2-4 0,0-1-16 0,0-1-12 0,0 1-12 0,9-5-8 16,-9 5-12-16,0-5-12 0,-9 5-12 0,9-5-32 0,0 0-36 16,0 0 20-16,-8-5 40 0,8 5 20 0,-9-5 28 0</inkml:trace>
          <inkml:trace contextRef="#ctx0" brushRef="#br0" timeOffset="319.1471">16 562 31 0,'0'4'136'0,"0"1"-24"0,0 0-12 0,0-5-32 0,0 5 4 16,0-5-4-16,0 0 0 0,0 4 8 0,8-4-4 0,-8 0-4 15,8 0-4-15,-8 0-4 0,8 0-4 0,2 0 0 0,-10 0-4 0,8 0-8 16,10 0 4-16,-10 0-8 0,0 0-4 0,1 0-8 0,8 0-4 15,-9 0 0-15,1 0-8 0,7 0-4 0,-6 0 0 0,6 0 0 0,-6 0-4 16,-2 0-8-16,0 0 4 0,9 0-4 0,-9 0 0 0,1 0-8 0,0 0-12 16,-1 0-12-16,0 0-12 0,2 0-20 0,-2 0-20 0,-8 0-20 15,8 0-20-15,-8 0-24 0,8 0-60 0,-8 5 8 0,0-5 40 16,0 5 36-16,0-5 20 0</inkml:trace>
          <inkml:trace contextRef="#ctx0" brushRef="#br0" timeOffset="665.7338">76 975 11 0,'0'0'128'0,"-10"0"-36"0,10 4 8 16,0-4-32-16,0 0-8 0,0 0-4 0,0 0-4 0,0-4 4 0,0 4 0 15,0-6-4-15,0 1 4 0,10 1-8 0,-10-2-4 0,8 2 4 16,0-6-4-16,-8 5-8 0,9-3 0 0,-1 1-4 0,1-1 0 0,-1-2-4 15,9 0-4-15,-9 5 0 0,2-4 4 0,-2 5-8 0,0-2 4 0,2 2 0 16,-2-1 0-16,0 5-4 0,0-5 4 0,1 5-4 0,-1 5-4 16,1-5-4-16,-9 5 4 0,9-1-8 0,-9 2 0 0,8 3 0 15,-8-5 4-15,0 6-4 0,8 5 0 0,-8-7-4 0,0 3 0 0,0 3 0 16,-8 1 0-16,8 0 0 0,0-2 0 0,-8 1-4 0,-1 5 4 0,0-4-4 16,9-1 0-16,-17 6 0 0,9-5 0 0,8-2 0 0,-16 2 0 15,6 5-4-15,2-11 4 0,0 5 0 0,-2 0 0 0,2-4 0 0,0 0 0 16,8-1 0-16,-9 1 0 0,1 0 0 0,8-6 0 0,0 1 4 15,-9 0-4-15,9-5 0 0,0 0 0 0,0 5 0 0,0-10 4 16,0 5 0-16,0 0-8 0,0 0 0 0,9-5-12 0,-9 5 20 0,8-5 4 16,-8 1 0-16,9 4 4 0,-9-5 4 0,8 0-4 0,0 0 4 0,2 5-4 15,-2-5 4-15,0 5 0 0,2 0 0 0,-2 0 0 0,0-4 0 16,0 4 0-16,1 4-4 0,-1-4 0 0,1 0 0 0,0 5-8 16,-1-5 4-16,10 5 0 0,-10 0 0 0,0-5-4 0,0 5-4 0,2-5-4 15,6 0-8-15,-7 0-8 0,-1 0-24 0,1 4-20 0,0-4-24 16,-1 0-44-16,0-4-24 0,0 4-36 0,2-5-60 0,-2 0 32 0,0 0 36 15,2-4 36-15,-2 4 32 0</inkml:trace>
        </inkml:traceGroup>
      </inkml:traceGroup>
    </inkml:traceGroup>
    <inkml:traceGroup>
      <inkml:annotationXML>
        <emma:emma xmlns:emma="http://www.w3.org/2003/04/emma" version="1.0">
          <emma:interpretation id="{05417E38-7271-4EAB-A435-6188402B3441}" emma:medium="tactile" emma:mode="ink">
            <msink:context xmlns:msink="http://schemas.microsoft.com/ink/2010/main" type="paragraph" rotatedBoundingBox="24700,17379 25308,17742 25070,18140 24463,177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1D14BED-024B-4DB3-95F1-9FAB645B4375}" emma:medium="tactile" emma:mode="ink">
              <msink:context xmlns:msink="http://schemas.microsoft.com/ink/2010/main" type="line" rotatedBoundingBox="24700,17379 25308,17742 25070,18140 24463,17777"/>
            </emma:interpretation>
          </emma:emma>
        </inkml:annotationXML>
        <inkml:traceGroup>
          <inkml:annotationXML>
            <emma:emma xmlns:emma="http://www.w3.org/2003/04/emma" version="1.0">
              <emma:interpretation id="{D7A7638B-BBD8-4F7B-BF8E-F9157E09EB78}" emma:medium="tactile" emma:mode="ink">
                <msink:context xmlns:msink="http://schemas.microsoft.com/ink/2010/main" type="inkWord" rotatedBoundingBox="24700,17379 25052,17589 24814,17987 24463,17777"/>
              </emma:interpretation>
              <emma:one-of disjunction-type="recognition" id="oneOf1">
                <emma:interpretation id="interp5" emma:lang="" emma:confidence="0">
                  <emma:literal>zł</emma:literal>
                </emma:interpretation>
                <emma:interpretation id="interp6" emma:lang="" emma:confidence="0">
                  <emma:literal>Ił</emma:literal>
                </emma:interpretation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ił</emma:literal>
                </emma:interpretation>
                <emma:interpretation id="interp9" emma:lang="" emma:confidence="0">
                  <emma:literal>Eł</emma:literal>
                </emma:interpretation>
              </emma:one-of>
            </emma:emma>
          </inkml:annotationXML>
          <inkml:trace contextRef="#ctx0" brushRef="#br0" timeOffset="-488.2053">-1179 394 43 0,'0'0'96'16,"10"-5"-12"-16,-10 5-8 0,0 0-28 0,0 0 0 0,0 0 0 15,0 0-4-15,0 0 0 0,0 0 0 0,0 0 0 0,8 0-4 0,-8 0 4 16,0 0-4-16,8 5-4 0,1-5 8 0,-9 0-4 0,9 0-4 16,-1 0-4-16,0 0-8 0,9 0 4 0,-8 0-4 0,0 0-8 0,7 0-4 15,-6 0 4-15,6 4-4 0,-8-4-4 0,10 0-4 0,-1 0 0 16,-1 5 4-16,-6-5-8 0,6 0 0 0,2 5-4 0,-2 0-12 0,2-5-16 15,-1 9-20-15,-1-5-8 0,2 2-20 0,-10-1-20 0,10 4-56 16,-2 1-28-16,-7-6 28 0,8 6 36 0,-8 1 24 0</inkml:trace>
          <inkml:trace contextRef="#ctx0" brushRef="#br0" timeOffset="-1134.2577">-1135 514 67 0,'0'-10'96'16,"0"5"-4"-16,0 0-4 0,0 0-28 0,0 1 4 0,0 0 0 15,0-2-4-15,0 6 0 0,0-5-8 0,0 1 0 0,0 4-4 0,0 0 0 16,0-6-4-16,0 6 4 0,0 0-8 0,0 0 8 0,0 0-8 16,0 0 4-16,0 6-4 0,0-6 0 0,0 4-4 0,0 1 0 0,0 1-4 15,0-2-4-15,0 0-20 0,0 1 16 0,0 5-4 0,0 0-4 0,0-1-4 16,0 1 0-16,0-1-4 0,0 5 0 0,0-4 0 0,0 5-4 15,0-6-4-15,0 5 0 0,0 1 4 0,0-1-4 0,0 5-4 16,0-4-4-16,0-1 0 0,0 1-4 0,0-1-8 0,0 0-4 0,0 1-8 16,0-5-4-16,0 4-4 0,0-4-4 0,8-1-4 0,-8 1-4 15,0-7-8-15,0 4-8 0,8-3 0 0,-8 1 0 0,9-5-4 0,-9 5 0 16,8-5-4-16,-8-5-20 0,9 5-28 0,-9-5-20 0,0 1 16 0,9-3 28 16</inkml:trace>
          <inkml:trace contextRef="#ctx0" brushRef="#br0" timeOffset="-835.2814">-1008 571 51 0,'0'-5'100'0,"0"1"-8"0,0-2-8 0,0 6-24 0,0-3-8 0,0 3-8 15,0 0-4-15,0 0-4 0,0-6-4 0,0 6 4 0,0 0 0 0,0 0-4 16,0 6 8-16,0-6 0 0,9 3 0 0,-9 3 0 0,0-2 0 16,0 1 0-16,8 0 0 0,-8 4-8 0,0-4 8 0,0 4-4 0,8 2-4 15,-8-2-4-15,0 1 0 0,0 4-8 0,0-5 4 0,0 6-4 0,0-1-4 16,0-4 0-16,0 5-4 0,0-1-4 0,0 0-4 15,0-4 4-15,0 4-4 0,0 1 4 0,0-1-4 0,0-6-4 0,0 8 0 16,0-7-4-16,0 1 0 0,0 0 0 0,0-6-4 0,0 1-8 0,0 0-12 16,0 0-12-16,0 0-16 0,0-5-12 0,0-5-8 0,0 5-4 15,-8-5-12-15,8 0 8 0,-8-4-32 0,8-1-24 0,-9 5-24 0,9-4 24 16,-8-5 24-16</inkml:trace>
        </inkml:traceGroup>
        <inkml:traceGroup>
          <inkml:annotationXML>
            <emma:emma xmlns:emma="http://www.w3.org/2003/04/emma" version="1.0">
              <emma:interpretation id="{2115E1D8-24E0-4F9E-85FF-9D1B14594076}" emma:medium="tactile" emma:mode="ink">
                <msink:context xmlns:msink="http://schemas.microsoft.com/ink/2010/main" type="inkWord" rotatedBoundingBox="25248,17750 25288,17775 25277,17794 25237,17770"/>
              </emma:interpretation>
            </emma:emma>
          </inkml:annotationXML>
          <inkml:trace contextRef="#ctx0" brushRef="#br0" timeOffset="-471.2569">-573 667 63 0,'0'0'132'0,"0"0"-12"16,0 0-16-16,9 0-24 0,-9 0-4 0,0 0 0 0,0 5 0 16,0-5-8-16,0 0-4 0,0 0-4 0,0 0-8 0,0 0-8 0,0 0-4 15,0-5 0-15,0 10-8 0,0-5-8 0,8 0-4 0,-8 0 0 16,0 0-4-16,0 0-4 0,0 0-4 0,0 0 0 0,9 0-4 0,-9 0 0 16,0 0-4-16,0 0-4 0,0 0-12 0,0 0-12 0,8 0-20 0,-8 0-20 15,0 0-16-15,0 5-16 0,0-5-20 0,0 0-56 0,8 0-12 16,-8 0 28-16,0-5 40 0,10 5 16 0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6:13.0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93AFB58-35AD-418C-B4D7-420733089351}" emma:medium="tactile" emma:mode="ink">
          <msink:context xmlns:msink="http://schemas.microsoft.com/ink/2010/main" type="inkDrawing" rotatedBoundingBox="28627,16454 28981,15091 29024,15102 28670,16465" semanticType="callout" shapeName="Other">
            <msink:sourceLink direction="with" ref="{23B96E4F-BB00-4B56-B4A3-08BF13054E70}"/>
          </msink:context>
        </emma:interpretation>
      </emma:emma>
    </inkml:annotationXML>
    <inkml:trace contextRef="#ctx0" brushRef="#br0">-880-226 27 0,'0'-5'76'0,"0"-1"-4"0,0-3-8 0,0 9-32 0,0-9 0 0,0 5 0 16,0-2 0-16,0 2 0 0,10-1 0 0,-10 0 4 0,0 1-8 15,0-1 4-15,0-5 0 0,0 5 4 0,0 0 0 0,0 0 4 0,8 1 0 16,-8-1 4-16,0 0 4 0,0 5 0 0,0-5 4 0,0 1-4 0,0 4-4 16,0 0 0-16,0-6-8 0,0 6-4 0,0 0 0 0,0 0 0 15,0 0 0-15,0 0 4 0,0 6 0 0,0-2 4 0,0 1-4 16,0 0 0-16,0 0-4 0,0 4 0 0,-8 1-8 0,8 0 0 0,0 4-4 15,-10 1-4-15,10-2 4 0,-8 7-4 0,8-1-4 0,-8 5 4 16,-2 1-4-16,10-2 0 0,-8 6 4 0,0-1-4 0,0 6 4 0,-1-1 0 16,0 1 0-16,1-1-4 0,-1 2 4 0,9 3-4 0,-16-4 0 15,6 3 0-15,2-2 0 0,0 3-4 0,0-5 0 0,-2 6 0 0,2-6 0 16,0-5 0-16,-1 7-4 0,0-7 4 0,1 1-4 0,-1 0-4 16,1 0 4-16,0-6 0 0,0 6-4 0,-2-5 4 0,10 1-4 0,-8-2 0 15,0 0 4-15,-2 2-4 0,10-1 0 0,-8-5 0 0,8 5 0 16,-8-5 0-16,-1 0 0 0,9 1 0 0,0-1 0 0,-9-4 0 15,9 5-4-15,-8-7 4 0,8 2 0 0,-9-2 0 0,9 2 0 0,-8-5 0 16,8 0 0-16,0-1 0 0,0-4-4 0,0 4 0 0,0-4 4 0,-8 0-8 16,8 0-8-16,0-5 0 0,0 3-8 0,0-3-4 0,0-3-12 15,0 3-4-15,0-5-8 0,0 0-8 0,0 0-12 0,0-4-8 0,0-1-12 16,0 1-12-16,0-6-4 0,0 5-4 0,0-4 0 0,0 0-40 16,0-4-28-16,0 2 0 0,0-3 36 0,8 5 32 0,-8-5 20 15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6:33.6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9239563-77AD-4408-9BEA-32027C0C4E66}" emma:medium="tactile" emma:mode="ink">
          <msink:context xmlns:msink="http://schemas.microsoft.com/ink/2010/main" type="writingRegion" rotatedBoundingBox="28052,17970 28187,17243 28636,17327 28501,18054"/>
        </emma:interpretation>
      </emma:emma>
    </inkml:annotationXML>
    <inkml:traceGroup>
      <inkml:annotationXML>
        <emma:emma xmlns:emma="http://www.w3.org/2003/04/emma" version="1.0">
          <emma:interpretation id="{AC5D32D7-F938-4F79-A70F-A94283B77110}" emma:medium="tactile" emma:mode="ink">
            <msink:context xmlns:msink="http://schemas.microsoft.com/ink/2010/main" type="paragraph" rotatedBoundingBox="28052,17970 28187,17243 28636,17327 28501,180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70149E-FC66-4DC2-BDB4-363550B58396}" emma:medium="tactile" emma:mode="ink">
              <msink:context xmlns:msink="http://schemas.microsoft.com/ink/2010/main" type="line" rotatedBoundingBox="28052,17970 28187,17243 28636,17327 28501,18054"/>
            </emma:interpretation>
          </emma:emma>
        </inkml:annotationXML>
        <inkml:traceGroup>
          <inkml:annotationXML>
            <emma:emma xmlns:emma="http://www.w3.org/2003/04/emma" version="1.0">
              <emma:interpretation id="{DA392C1D-EF0E-47F6-BDEB-CD2CB871624F}" emma:medium="tactile" emma:mode="ink">
                <msink:context xmlns:msink="http://schemas.microsoft.com/ink/2010/main" type="inkWord" rotatedBoundingBox="28052,17970 28187,17243 28636,17327 28501,18054"/>
              </emma:interpretation>
              <emma:one-of disjunction-type="recognition" id="oneOf0">
                <emma:interpretation id="interp0" emma:lang="" emma:confidence="0">
                  <emma:literal>☹</emma:literal>
                </emma:interpretation>
                <emma:interpretation id="interp1" emma:lang="" emma:confidence="0">
                  <emma:literal>ł</emma:literal>
                </emma:interpretation>
                <emma:interpretation id="interp2" emma:lang="" emma:confidence="0">
                  <emma:literal>&lt;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=</emma:literal>
                </emma:interpretation>
              </emma:one-of>
            </emma:emma>
          </inkml:annotationXML>
          <inkml:trace contextRef="#ctx0" brushRef="#br0">-1459 2205 35 0,'8'-15'120'0,"-8"6"-12"0,0 5-4 0,0-6-28 0,0 0 0 0,0 5-8 15,0-3 4-15,0 2-4 0,0 1-12 0,0 5-4 0,0-4-8 0,0 4-4 16,0-6-8-16,0 6 0 0,0 0 4 0,0 0-16 0,0 0 20 16,8 6-4-16,-8-6 0 0,0 4 0 0,0 1 4 0,0 1-8 15,0 2 0-15,0-3 0 0,0 5 4 0,0 0-8 0,0-1 0 0,0 1-4 16,0-1 0-16,0 5-4 0,0 1-4 0,0-5 0 0,0 4 0 0,0 1 0 15,0-1-4-15,0-5-4 0,0 6-4 0,0-1 4 16,0-4-4-16,0 4-8 0,0-4 4 0,0 0 0 0,0-1 0 0,0 0-4 0,10 1-4 16,-10-5 0-16,0 0-8 0,0 0-12 0,8 0-4 0,-8-5-8 15,0 4-16-15,0-8-4 0,8 4-20 0,-8 0-8 0,0-5-4 16,0-5-8-16,0 5-4 0,0-5-8 0,0 6-32 0,0-10-36 0,0 4 24 16,0 0 32-16,-8-4 24 0</inkml:trace>
          <inkml:trace contextRef="#ctx0" brushRef="#br0" timeOffset="-351.0581">-1663 2277 47 0,'0'-4'100'0,"0"-2"-12"0,0 1-4 0,0 1-20 0,0-1 0 16,0 0-8-16,0 5 4 0,0-4 0 0,0-1-8 0,0 5 4 16,0-5-8-16,0 0-4 0,0 5 0 0,0 0-4 0,0-4 0 15,0 4-4-15,0 0 0 0,0 0 0 0,0 0 0 0,8 4 4 0,-8 1 0 16,0-5 0-16,0 5-4 0,0 0-4 0,0 4 0 0,0-4-20 0,0 4 16 15,0 1-4-15,0 0-8 0,0-1 0 0,0 1 0 0,0 5-4 16,0-1-4-16,0 0-4 0,0 1 0 0,0-1 0 0,0 0 0 0,0 1-4 16,0-1-4-16,0 1-12 0,0-1-8 0,0 1-12 0,0-1-12 15,0 0-12-15,0 0-16 0,8-4-12 0,-8 0-12 0,0 0-4 16,0-1-8-16,9 0-40 0,-9-4-28 0,0-5 16 0,8 5 32 0,-8-5 28 16</inkml:trace>
          <inkml:trace contextRef="#ctx0" brushRef="#br0" timeOffset="7.9815">-1663 1855 51 0,'-10'0'100'15,"10"0"-12"-15,-8-5-8 0,8 5-24 0,0 0-4 0,-8 0 0 0,8 5 0 16,0-5-4-16,0 0 4 0,0 5 4 0,0-5 0 0,0 5 4 16,0-5 0-16,0 4-8 0,8-4 4 0,-8 0-4 0,8 6 0 15,2-6 4-15,-2 4-4 0,0-4 0 0,1 0 4 0,8 5-8 0,-9-5 0 16,9 0 0-16,-9 0-4 0,10 0-8 0,0 0-4 0,-2 0 0 15,1-5-12-15,9 5-4 0,-10 0 0 0,2-4 0 0,8 4-8 0,-10 0 0 16,1 0-4-16,1 0-4 0,-2 0-4 0,2 0-12 0,-2 0-16 0,2 0-16 16,-1 0-28-16,-9 4-24 0,1-4-28 0,8 5-32 0,-9 0-60 15,-8-1-20-15,8 1 40 0,2 0 36 0,-10 0 32 0,0 5 24 0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6:43.3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0B91148-C648-4CA8-AE22-B4027CE3B553}" emma:medium="tactile" emma:mode="ink">
          <msink:context xmlns:msink="http://schemas.microsoft.com/ink/2010/main" type="writingRegion" rotatedBoundingBox="33021,17329 33610,17329 33610,17473 33021,17473"/>
        </emma:interpretation>
      </emma:emma>
    </inkml:annotationXML>
    <inkml:traceGroup>
      <inkml:annotationXML>
        <emma:emma xmlns:emma="http://www.w3.org/2003/04/emma" version="1.0">
          <emma:interpretation id="{11B2F81C-6694-493E-A13D-239E310BC741}" emma:medium="tactile" emma:mode="ink">
            <msink:context xmlns:msink="http://schemas.microsoft.com/ink/2010/main" type="paragraph" rotatedBoundingBox="33021,17329 33610,17329 33610,17473 33021,174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D9BE93-53FE-4AB8-B53E-12E2B49B6EAE}" emma:medium="tactile" emma:mode="ink">
              <msink:context xmlns:msink="http://schemas.microsoft.com/ink/2010/main" type="line" rotatedBoundingBox="33021,17329 33610,17329 33610,17473 33021,17473"/>
            </emma:interpretation>
          </emma:emma>
        </inkml:annotationXML>
        <inkml:traceGroup>
          <inkml:annotationXML>
            <emma:emma xmlns:emma="http://www.w3.org/2003/04/emma" version="1.0">
              <emma:interpretation id="{135C9797-85CE-4375-AA51-8F103BCE1AED}" emma:medium="tactile" emma:mode="ink">
                <msink:context xmlns:msink="http://schemas.microsoft.com/ink/2010/main" type="inkWord" rotatedBoundingBox="33021,17329 33610,17329 33610,17473 33021,17473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58 143 11 0,'-18'-5'144'0,"10"5"-20"0,0-5-12 15,-1 1-28-15,9 4-4 0,-8 0 0 0,8-6-4 0,-9 6 0 16,9-4 8-16,0 4-12 0,0-5 4 0,9 0 0 0,-9 5-4 0,8-5 0 16,1 1-4-16,-1-1 4 0,0 0 0 0,10 0-8 0,0 1-4 15,-2-3 0-15,9 4-4 0,-7-7-8 0,8 5-4 0,-1 1-4 0,0-1-4 16,1 0-12-16,-1 0 0 0,1-4 0 0,0 4-4 0,-1 0-28 15,1 0 24-15,0 5 0 0,-10-5-4 0,10 5-4 0,-9-5-4 16,0 5-4-16,8 0 0 0,-15 0-8 0,6-4-4 0,-7 4-16 0,8 0-20 0,-9 0-24 16,1 0-16-16,-1 0-28 0,1 4-24 0,-9-4-28 0,0 0-36 15,9 0-60-15,-9 0 24 0,0 0 48 0,-9 0 32 0,9 0 28 16,0 0 28-16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6:41.2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E9673F-A53E-4379-BB2F-6232D15A4244}" emma:medium="tactile" emma:mode="ink">
          <msink:context xmlns:msink="http://schemas.microsoft.com/ink/2010/main" type="writingRegion" rotatedBoundingBox="31418,17288 33443,17561 33342,18305 31318,18033"/>
        </emma:interpretation>
      </emma:emma>
    </inkml:annotationXML>
    <inkml:traceGroup>
      <inkml:annotationXML>
        <emma:emma xmlns:emma="http://www.w3.org/2003/04/emma" version="1.0">
          <emma:interpretation id="{B6663EAB-3E72-4DE4-A87B-8972B1CF4155}" emma:medium="tactile" emma:mode="ink">
            <msink:context xmlns:msink="http://schemas.microsoft.com/ink/2010/main" type="paragraph" rotatedBoundingBox="31418,17288 33443,17561 33342,18305 31318,18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E49EDD-1625-4691-82E6-C0543158EA4A}" emma:medium="tactile" emma:mode="ink">
              <msink:context xmlns:msink="http://schemas.microsoft.com/ink/2010/main" type="line" rotatedBoundingBox="31418,17288 33443,17561 33342,18305 31318,18033"/>
            </emma:interpretation>
          </emma:emma>
        </inkml:annotationXML>
        <inkml:traceGroup>
          <inkml:annotationXML>
            <emma:emma xmlns:emma="http://www.w3.org/2003/04/emma" version="1.0">
              <emma:interpretation id="{3D87FED9-3737-4AD0-B4FA-2E04D0A98A7E}" emma:medium="tactile" emma:mode="ink">
                <msink:context xmlns:msink="http://schemas.microsoft.com/ink/2010/main" type="inkWord" rotatedBoundingBox="31418,17288 33443,17561 33342,18305 31318,18033"/>
              </emma:interpretation>
              <emma:one-of disjunction-type="recognition" id="oneOf0">
                <emma:interpretation id="interp0" emma:lang="" emma:confidence="0">
                  <emma:literal>*Tak"</emma:literal>
                </emma:interpretation>
                <emma:interpretation id="interp1" emma:lang="" emma:confidence="0">
                  <emma:literal>*Taki)</emma:literal>
                </emma:interpretation>
                <emma:interpretation id="interp2" emma:lang="" emma:confidence="0">
                  <emma:literal>*TAKI)</emma:literal>
                </emma:interpretation>
                <emma:interpretation id="interp3" emma:lang="" emma:confidence="0">
                  <emma:literal>*Taka"</emma:literal>
                </emma:interpretation>
                <emma:interpretation id="interp4" emma:lang="" emma:confidence="0">
                  <emma:literal>*Tak")</emma:literal>
                </emma:interpretation>
              </emma:one-of>
            </emma:emma>
          </inkml:annotationXML>
          <inkml:trace contextRef="#ctx0" brushRef="#br0">137 268 43 0,'-8'0'100'0,"-10"-4"-12"0,1 4-4 16,8 0-28-16,-8-5-4 0,9 5 4 0,-8-5-4 0,6 5 0 15,2-5 0-15,8 1 0 0,-8 0 0 0,-2-2-4 0,10-3 0 16,-8 3-4-16,8-3 0 0,0-1-4 0,8 1 0 0,-8 3 0 0,10-2 0 16,-10-2 0-16,8 0 0 0,0 1-8 0,2 0 0 0,-2-1 0 15,0 0 0-15,9 0 0 0,-9-4-4 0,10 5 0 0,-2-1 0 16,-6 1-4-16,6-1 0 0,2 0-4 0,-10 1 0 0,9-1-4 0,0 5 4 16,-8-4 0-16,7 9 8 0,2-5-8 0,-10 0-4 0,0 0 4 0,10 5 0 15,-10 0-4-15,1 0 0 0,8 5 0 0,-9 0 0 0,1 0 0 16,-1-5 0-16,0 9-8 0,10-4 8 0,-10 5-8 0,2-6 0 0,-2 6 0 15,0-5 0-15,9 5 0 0,-9-6 0 0,1 6 0 0,8-5-4 16,-9 4 4-16,2-4-4 0,6 0-4 0,-8-1 0 0,10 2 4 16,-10-6-4-16,9 4 0 0,-8-4-4 0,8 0 8 0,-9 5-4 0,10-5-4 15,-10 0 0-15,10-5-8 0,-10 5-4 0,9-4-8 0,-9-2-20 0,0 6-16 16,2-4-20-16,-2-1-16 0,0-5-16 0,-8 6-20 0,0-1-20 16,8-5-28-16,-8 6-56 0,0-6 28 0,0 0 36 0,0 5 28 0,0-4 28 15</inkml:trace>
          <inkml:trace contextRef="#ctx0" brushRef="#br0" timeOffset="-979.3804">196 268 59 0,'0'-4'100'0,"0"-1"-4"0,0 5-8 0,0-5-24 0,0 5 0 16,0 0-8-16,0-5-4 0,0 5 0 0,0 0-4 0,0 0-8 15,0 0-4-15,0 0 4 0,0 0-4 0,0 0 0 0,0 5 0 0,0 0 0 16,0 0 4-16,0-1-4 0,0 2 0 0,0 3 0 0,0-5-4 0,0 11 0 16,9-4 0-16,-9-2-4 0,0 5 0 0,0 0-4 0,0 0-4 15,9 6 0-15,-9-6-4 0,0 6-4 0,0-6 0 0,8 5-4 0,-8 0-4 16,0-5 0-16,8 6 0 0,-8-1 0 0,0 0-4 0,8-6 0 0,-8 8-4 15,10-7 0-15,-10 5 0 0,8-4 4 0,-8-1-12 0,0 5-4 16,0-10-4-16,8 5-12 0,-8-3-4 0,0-2-16 0,0 1-16 16,0 0-12-16,0-6-8 0,0-4-12 0,0 5-12 0,0 1-32 0,0-6-32 15,0-6 20-15,0 6 28 0,0-5 24 0</inkml:trace>
          <inkml:trace contextRef="#ctx0" brushRef="#br0" timeOffset="-398.9305">418 278 3 0,'0'0'108'0,"8"-4"-8"0,-8 4-4 15,0 0-28-15,9 0 0 0,-9 0-4 0,9 0 0 0,-9 0-4 16,0 0 4-16,8 4-4 0,-8 1 0 0,0-1 0 0,8 6-4 0,-8 0-4 15,0-1 0-15,10-3 0 0,-10 8 0 0,0-5-8 0,0 5 0 16,0 1-8-16,8 0-4 0,-8 4 0 0,0-5-4 0,0 5-4 0,0 1-8 16,0-6 0-16,0 5-4 0,0 1-4 0,0-1 4 0,0-5-8 15,0 5 4-15,0 0-4 0,0-4 0 0,0-1 0 0,0 6-4 0,0-7 0 16,0-3-4-16,0 5 4 0,8 0-8 0,-8-7 4 0,0 2-4 16,0-1-12-16,0-3-8 0,0 3-16 0,0-3-12 0,0-2-20 0,0-4-12 15,0 4-12-15,-8-4-8 0,8-4-4 0,0 0-44 0,-8-2-32 16,8 1 24-16,-10-5 32 0,10 1 24 0</inkml:trace>
          <inkml:trace contextRef="#ctx0" brushRef="#br0" timeOffset="743.9789">827 432 3 0,'0'-5'112'0,"0"5"-4"15,0-5-8-15,0 5-24 0,0 0 0 0,0-4 0 0,0 4 0 16,9 0 4-16,-9 0-4 0,9 0-8 0,-9 0 4 0,8 0-4 0,-8 0-4 16,8 0 0-16,1 0-4 0,-1 0-4 0,0 0-4 0,2 0-8 15,6 0-4-15,-6 0-4 0,-2 0-4 0,8 0-8 0,-7 0 0 0,8 0-8 16,0 4 0-16,-9-4 0 0,10 5 0 0,-2-5-8 0,2 0-4 0,-1 5-4 15,0-5-4-15,0 0-4 0,-1 0-16 0,2 5-20 0,0-5-16 16,-2 0-16-16,-7 0-20 0,8 0-20 0,0 0-20 0,-9 0-48 0,0 0-44 16,2 0 40-16,-2 0 36 0,0 0 24 0,-8 0 28 0</inkml:trace>
          <inkml:trace contextRef="#ctx0" brushRef="#br0" timeOffset="437.1744">1023 274 43 0,'-8'-6'96'0,"8"6"-8"0,0-4-4 0,0 4-24 0,0 0-4 16,0-5 0-16,0 5 0 0,0 0-4 0,0 0 0 0,0 0 4 0,0 0-4 16,0 0-4-16,0 0 8 0,0 0-4 0,0 0-4 0,0 0 0 15,0 0-4-15,8 5 0 0,-8-1 0 0,0-4 4 0,0 6-4 0,0-2 0 16,8 1-8-16,-8-1 0 0,10 2-4 0,-10 3-8 0,0-4 0 0,8 4-4 15,-8 6 0-15,8-5-8 0,-8-1 4 0,0 5-4 0,0 1 0 16,9-5-4-16,-9 4 0 0,0 1-4 0,0 4 4 0,0-5-4 16,0 1-4-16,0-1 0 0,0 5 0 0,0-4 0 0,0-1 0 0,0 0-8 15,0-1 0-15,0 3-4 0,0-2-4 0,0-4-8 0,-9 4-4 16,9-4-12-16,0-5-12 0,0 5-16 0,-8-6-12 0,8 1-12 0,-8-1-8 16,8-4-8-16,-10 0-12 0,2 0-28 0,0-4-40 0,0-1 28 0,-2 1 28 15,2-2 20-15</inkml:trace>
          <inkml:trace contextRef="#ctx0" brushRef="#br0" timeOffset="1114.0186">1364 173 35 0,'0'-5'112'0,"10"0"-8"0,-10 0 0 0,0 1-32 0,0-1-4 16,0 5-4-16,0 0 4 0,0-5-4 0,0 5 0 0,0 0-12 0,0 0 4 15,0 0-4-15,0 0-8 0,0 5 4 0,8 0-4 0,-8-1-4 0,0 1-4 16,0 5-4-16,0-1 0 0,0 1 0 0,0-1-4 0,0 6 0 16,0-1-4-16,0 1-4 0,0 4-4 0,0 0-4 0,0 0 4 0,0 1-4 15,0 3 0-15,0-4-8 0,0 6 0 0,-8-2 0 0,8 2-4 16,0-1 4-16,0-5-8 0,0 5 4 0,-10 0-4 0,10-5-16 15,0 5 16-15,0-5-4 0,0 0-8 0,0-4-8 0,-8 4-16 0,8-5-20 16,0 1-12-16,0-7-20 0,0 3-12 0,0-7-12 0,0 1-36 0,0-5-28 16,0 0 4-16,8-5 36 0,-8 1 24 0</inkml:trace>
          <inkml:trace contextRef="#ctx0" brushRef="#br0" timeOffset="1154.9095">1586 412 19 0,'8'0'104'0,"-8"0"-8"0,0 0-8 0,0 0-28 15,0 0 0-15,0 6-4 0,0-6-4 0,0 4-4 0,0-4 4 16,-8 5-4-16,0-5 0 0,8 5 0 0,-10-5 0 0,2 5 0 16,8-1 0-16,-8 1-8 0,0-5 4 0,-1 10-4 0,0-10 0 0,1 5-4 15,-1 0-4-15,1-1 4 0,0 1 4 0,-2 0-8 0,2 4-4 0,8-4 0 16,-8 0-4-16,0 0 0 0,-2 0-4 0,10 0-4 0,-8 4-4 16,8-4 4-16,0 0 0 0,-8-1 0 0,8 6 0 0,0-5-4 15,0-2-4-15,0 4 0 0,0 2 4 0,0-4-4 0,0-1 0 0,8 1 0 16,-8 0 0-16,8 0 0 0,-8 4-4 0,10-9-4 0,-2 5 0 15,0 0 0-15,0 0 0 0,2 0 0 0,-2-1-4 0,0 2 0 0,9-2 0 16,-8-4-12-16,0 5-4 0,-1-5-12 0,8 4-8 0,-6-4-16 0,-2 5-4 16,0-5-16-16,2 0-4 0,-2 0-8 0,0 0-4 0,1 0-8 15,-1 0-4-15,1 0-32 0,-1-5-24 0,-8 5-4 0,9-4 24 16,-1-1 24-16</inkml:trace>
          <inkml:trace contextRef="#ctx0" brushRef="#br0" timeOffset="1439.1495">1834 393 47 0,'8'-4'104'0,"-8"-1"-4"0,0 0 0 16,8 0-28-16,-8 1 0 0,0 4-8 0,0-6 4 0,9 6 0 0,-9 0 0 15,0-5-4-15,0 5 0 0,0 0-4 0,0 0 0 0,0 0-4 0,0 5 4 16,0-5 0-16,0 6-8 0,0-2 4 0,0 1 0 0,0 0-8 16,0 0 0-16,0 4-4 0,0-4-4 0,0 4-8 0,-9 1-4 15,9 0 0-15,0 4-8 0,0 1 0 0,0-6-4 0,-8 5-8 0,8-4 4 16,0 5-8-16,0-1 8 0,0-4-4 0,-8 4-8 0,8 1 0 15,0-1 0-15,0-5-4 0,0 1-8 0,0 4-4 0,0-4-12 0,0-1-12 16,0 1-20-16,0-5-8 0,0 4-12 0,0-4-16 0,0 0-12 0,0-5-4 16,0 4-4-16,0-4-4 0,8 0-28 0,-8 0-24 0,0 0-8 15,0-4 32-15,0-1 28 0</inkml:trace>
          <inkml:trace contextRef="#ctx0" brushRef="#br0" timeOffset="1834.0935">1978 379 27 0,'8'-9'116'0,"-8"3"-8"0,0 1-8 16,0-4-32-16,0 4 4 0,0 5-8 0,10-4 4 0,-10 4-4 16,0 0 0-16,0 0-4 0,0 0 0 0,0-5-4 0,0 10-4 0,-10-5 4 15,10 4 0-15,0-4-4 0,0 5 0 0,0 0 0 0,10-1 0 0,-10 7-8 16,0-7 0-16,0 6 0 0,0-5-4 0,0 4-8 0,0 1 0 16,0 0-4-16,0 4 0 0,0-5-4 0,0 6 0 0,0-5-4 15,0 4-4-15,0-5-4 0,0 6 4 0,0-1-8 0,0 1 0 0,0-6 0 16,0 4 0-16,0 3-4 0,0-7 4 0,0 6-8 0,0-6 0 15,0 6-4-15,0-6 4 0,0 1 0 0,0-1-8 0,0 1-4 0,0-5-8 16,0 5-16-16,0-6-16 0,0 0-16 0,0-4-16 0,0 7-12 0,0-7-20 16,0-7-12-16,0 7-12 0,0-4-28 0,0 0-36 0,0-6 12 15,0 5 32-15,0-5 36 0,0 1 20 0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5:27.1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E9C371A-26AD-4950-A6B0-B017FD45FA80}" emma:medium="tactile" emma:mode="ink">
          <msink:context xmlns:msink="http://schemas.microsoft.com/ink/2010/main" type="writingRegion" rotatedBoundingBox="5047,6141 11563,5784 11681,7943 5165,8299"/>
        </emma:interpretation>
      </emma:emma>
    </inkml:annotationXML>
    <inkml:traceGroup>
      <inkml:annotationXML>
        <emma:emma xmlns:emma="http://www.w3.org/2003/04/emma" version="1.0">
          <emma:interpretation id="{81D89852-2F18-4F6F-88FF-F3F93D7E34C6}" emma:medium="tactile" emma:mode="ink">
            <msink:context xmlns:msink="http://schemas.microsoft.com/ink/2010/main" type="paragraph" rotatedBoundingBox="5047,6141 9535,6027 9574,7578 5087,7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B3E2A4-45BE-4331-8A15-C492FCC3EC87}" emma:medium="tactile" emma:mode="ink">
              <msink:context xmlns:msink="http://schemas.microsoft.com/ink/2010/main" type="line" rotatedBoundingBox="5047,6141 9535,6027 9574,7578 5087,7691"/>
            </emma:interpretation>
          </emma:emma>
        </inkml:annotationXML>
        <inkml:traceGroup>
          <inkml:annotationXML>
            <emma:emma xmlns:emma="http://www.w3.org/2003/04/emma" version="1.0">
              <emma:interpretation id="{C7086D5A-183F-42AA-BC66-7D2201A04494}" emma:medium="tactile" emma:mode="ink">
                <msink:context xmlns:msink="http://schemas.microsoft.com/ink/2010/main" type="inkWord" rotatedBoundingBox="5047,6141 8836,6044 8875,7595 5087,76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-181 84 7 0,'0'-5'84'0,"0"5"-16"0,0 0-4 0,10 0-28 0,-10 0 0 16,0 0-4-16,0 0-4 0,0 0 0 0,0 0 4 0,0 0 0 16,0 0-4-16,0 0 0 0,0 0 4 0,0-5 0 0,0 5 4 0,0 0 0 15,0-4 8-15,0 4 4 0,0 0 0 0,0 0 0 0,0 0 8 16,0 0-8-16,0 0 0 0,0 0 0 0,0 0 4 0,0 0-4 0,0 0-4 15,0 0 0-15,0 0 0 0,-10 4-4 0,10-4-8 0,0 5-8 16,0-5-4-16,-8 5 0 0,8-5-4 0,0 5-4 0,-8-1 0 0,8-4-4 16,0 6 0-16,-10-2-4 0,10 1-4 0,-8-1 0 0,8 6-8 15,-8-5-12-15,8 0-16 0,0-5-20 0,-8 5-16 0,8 5-20 0,0-10-24 16,-9 5-8-16,0 3-68 0,9-2-20 0,-8-2 44 0,-1 1 28 16,1 0 28-16,0 0 20 0</inkml:trace>
          <inkml:trace contextRef="#ctx0" brushRef="#br0" timeOffset="-23806.1621">-197 2 39 0,'-10'0'88'0,"10"0"-12"0,-8 0-4 0,8 0-24 0,0 0-4 0,-8 0-4 16,8 0 4-16,0 0-8 0,-8 0 4 0,8 0-4 0,0 0 4 15,-9 0-4-15,9 0 0 0,-9 0 4 0,9 0 0 0,-8-4-4 0,8 4 4 16,0 0 0-16,-9 0-4 0,9 0 4 0,-8-5-8 0,8 5-4 16,0-5 4-16,0 5 0 0,0 0-8 0,-8-5 0 0,8 0 0 15,0 1-4-15,0 4-4 0,0-5 0 0,0 0 0 0,0 0 0 0,0 5 0 16,0-5-4-16,0 0 0 0,0 5 0 0,8-4-4 0,-8 4 0 0,0-5 0 15,0 0 4-15,8 5-4 0,-8 0 0 0,0 0-4 0,9 0 4 16,-9 0 0-16,8 0-4 0,1 0 0 0,-9 0 0 0,9 0-4 0,-1 0 0 16,-8 5 0-16,8 0 4 0,-8-1-4 0,8-4 4 0,-8 5 0 15,10 0-4-15,-10 0 4 0,0 0-4 0,8 0 0 0,-8 4-16 16,0-4 24-16,0 0 0 0,-8 4-4 0,8-4 0 0,0 5 4 0,-10-5-4 16,2 0 0-16,0-1 0 0,0 1 0 0,8 0 0 0,-18 5 4 0,10-10 0 15,-1 4 0-15,1-4-4 0,0 5 4 0,-2-5 0 0,-6 0-4 16,16 0 4-16,-8 0 0 0,-2-5 0 0,2 1 0 0,0 4 0 0,-1-6 0 15,9 2-4-15,-8-1 0 0,8-4 0 0,-9 4 0 0,9 0 0 0,0-5 0 16,0 5 0-16,0-4-4 0,0-1 4 0,0 5-4 16,0-4 0-16,0 4 4 0,0 0-4 0,0 0 4 0,0-4 0 0,9 4-4 15,-9 5 0-15,8-5 0 0,-8 5 0 0,9-4 0 0,-9 4 0 0,8 0 0 16,-8 0 0-16,8 0 4 0,2 0 0 0,-2 0-4 0,0 0 0 16,0 4 0-16,2-4 0 0,-2 5 0 0,0-5 0 0,1 5 0 0,-1-5 4 15,-8 4-4-15,9 1 4 0,0 0-8 0,-1 0 4 0,0 0 4 16,0 4-4-16,-8-4 0 0,10 0 0 0,-10 5-4 0,8-6 4 0,-8 1 4 15,0 5 0-15,0-5-4 0,0 4 0 0,0-4 0 0,-8 4 4 16,8 1-4-16,-10-5 4 0,2 5-4 0,8-6 0 0,-8 1 0 0,0 0 4 16,-1 0 0-16,0-1-4 0,1 2 4 0,-1-6-4 0,1 0 4 15,0 0-4-15,-2 0 0 0,2-6 0 0,0 2 0 0,8-1 0 16,-8 0 0-16,-2 0 4 0,10-5-4 0,0 6 0 0,0-5 0 0,-8-1 0 16,8 5 4-16,0-9-4 0,0 9 4 0,0-10-4 0,8 11 4 0,-8-6-4 15,0 0 0-15,0 6 0 0,10-6 0 0,-10 5 0 0,8 0 0 16,-8 0 0-16,0 1 0 0,8 4 4 0,-8-5 0 0,8 5-4 0,2 0 4 15,-10 0-4-15,8 0 0 0,0 0 4 0,-8 0-4 0,9 5 0 16,-1-5 0-16,1 4 0 0,-9 1 0 0,9 0 0 0,-1 0 0 16,0 0 0-16,-8 0-4 0,8-1 4 0,-8 1 0 0,10 0 0 0,-10 5 4 15,8-1 0-15,-8-4-4 0,0 5 0 0,0-5 4 0,0 4-4 0,-8 0 0 16,8-3 0-16,-10 3 0 0,10 1 0 0,-8-6 4 0,0 6-4 16,0-5 4-16,-1-1 0 0,0 2-4 0,1-6 0 0,-1 4 0 0,1-4 4 15,0 5-4-15,-2-5 4 0,10-5 0 0,-8 5 0 0,0-4-4 16,0-2 0-16,8-3 0 0,-10 4 0 0,10-4 0 0,0-1 0 15,-8 1 0-15,8-1-4 0,0 0 4 0,0 1 0 0,0-6 0 0,0 6 4 16,0-1-4-16,8-4-4 0,-8 9 0 0,0-5 4 0,10 0 0 0,-10 1 0 16,8 4 0-16,-8 1 0 0,8-1 0 0,-8 0 0 0,8 5 4 15,2-5 0-15,-10 5-8 0,8 0 4 0,0-4 0 0,-8 8 4 16,9-4-4-16,-1 5 0 0,1-5 0 0,0 5 0 0,-9-5 0 0,8 5 0 16,0-1 4-16,0 1-4 0,2 0 0 0,-10-1 4 0,8 1-8 15,0 0 4-15,-8 5 0 0,0-1 0 0,10-4 0 0,-10 5 0 0,0-5 0 16,0 4 0-16,0 1 0 0,-10 0 0 0,10-1 0 0,-8 0 4 0,0 1-8 15,8-1 4-15,-10-3 0 0,2 3 4 0,0 1-4 0,-9-6 0 16,8 6 4-16,1-5-4 0,-1-1 0 0,1-4 0 0,0 6 0 16,-2-6 4-16,2 0-4 0,0 0 0 0,8-6 0 0,-8 2 0 0,-2-1 0 15,10 1 0-15,0-6 0 0,-8 0 0 0,8 1 0 0,0-1 0 16,0 1-4-16,0-6 8 0,0 6-4 0,8-1-4 0,-8-5 8 0,10 6-4 16,-10-1 0-16,8 1-4 0,-8-1 8 0,8 0-4 0,-8 5-4 0,8 1 0 15,2-1 0-15,-10 0 4 0,8 5 0 0,0 0 4 0,1 0-4 16,-1-4 0-16,-8 8 0 0,9-4 0 0,0 5 0 0,-1 0 0 15,0-1 0-15,0 1 0 0,-8 0 0 0,10 0 0 0,-2 0 0 0,0 0 0 16,-8-1 0-16,10 1 0 0,-10 5 0 0,8-5 4 0,-8-1 0 0,0 6 0 16,0-5 0-16,0 5 4 0,0-6 0 0,0 1 8 15,-8 0 0-15,8-1 8 0,-10 2-8 0,2 3 0 0,0-5 4 0,-2 2-4 16,2-2 4-16,0 1-8 0,0-5 4 0,-1 0-4 0,0 5-4 0,1-5-4 16,-1 0 0-16,1 0 4 0,0 0-4 0,-2-5 0 0,2 5 0 15,0-5 0-15,0 1-4 0,-2-2 0 0,10 6-4 0,-8-9 0 0,8 5-28 16,0-2 20-16,0 2-4 0,0-1-20 0,0 0-16 0,-8 1-20 15,8-1-20-15,0 0-28 0,0 5-32 0,0 0-32 0,0-5-80 0,0 5 16 16,0 0 48-16,0 0 40 0,0 5 32 0,0-5 24 0</inkml:trace>
          <inkml:trace contextRef="#ctx0" brushRef="#br1" timeOffset="-63751.4064">7 118 55 0,'0'-6'88'0,"0"2"-4"0,0-1-12 0,0 5-20 0,-8-4-8 0,8-2 0 16,0 2-4-16,8-1-4 0,-8 5 4 0,0-5-4 0,0 0-4 16,0 1 8-16,0-2 0 0,0 2 0 0,0-1 0 0,8 1 0 0,-8-2-4 15,10 2 4-15,-2-1 0 0,-8 0-4 0,8 1-8 0,2-1-4 0,-2 0 4 16,0 0-4-16,0 0-8 0,1 5 0 0,-1-5 4 0,1 5-12 16,0 0 0-16,-1 0 0 0,0 0-4 0,2 0 4 0,-2 5-4 15,0-5 0-15,0 10 0 0,-8-10 0 0,10 10 0 0,-10-6 0 0,0 6 0 16,0 0 0-16,0-6 0 0,0 5-4 0,0 1 0 0,0 0 0 15,-10-1 0-15,10 6 4 0,-8-5-4 0,8-1 0 0,-8 1 0 0,0 0 4 16,-2-1-4-16,10 1 0 0,-8-6 0 0,8 6 0 0,-8-5 0 0,8-1 0 16,-9 2-4-16,9-6 4 0,0 3 0 0,0-3 0 0,0 0-4 15,0 6 0-15,0-6 4 0,0 0 0 0,0 0 4 0,9 0-4 16,-9 0 0-16,0-6-4 0,8 6 8 0,-8 0-8 0,8 0 4 0,-8 0-4 16,10 0 4-16,-2 6 0 0,-8-6 0 0,8 0 0 0,0 0 4 15,2 0 0-15,-10 4-8 0,8-4 4 0,0 0 4 0,-8 6 0 0,9-6-4 16,-1 4 0-16,-8-4 0 0,9 6 0 0,-9-2 4 0,9 1-4 0,-9-1 4 15,0 2 0-15,8-2 0 0,-8 1-4 0,0 5 4 0,0-6-4 16,0 0 4-16,0 2-4 0,0 3 0 0,0-3 0 0,-8 3 0 16,8-5 0-16,-9 2 0 0,9 3-4 0,-9-3 0 0,9-2-4 0,-8 0-4 15,8 1-8-15,-9 0-12 0,1 0-12 0,0-1-16 0,-2-4-12 0,10 6-12 16,-8-6-12-16,0 0-44 0,0 4-48 0,8-4 24 0,-10 0 32 16,2 0 32-16</inkml:trace>
          <inkml:trace contextRef="#ctx0" brushRef="#br1" timeOffset="-53656.752">-3582-549 59 0,'0'0'80'0,"0"0"-16"16,0 0 4-16,0 0-28 0,0 0-4 0,0 0 0 0,0 0 0 16,0-4 0-16,0 4-4 0,0 4-16 0,0-4 20 0,0 0-4 15,0 0 4-15,0 0-8 0,8 4 0 0,-8-4 0 0,0 0-4 0,0 5 4 16,9-5-8-16,-9 6 0 0,0-2 0 0,8-4 4 0,-8 5-4 0,8 0 0 15,-8 0 0-15,10-1-4 0,-2 1 4 0,-8 0 0 0,8 0 0 16,-8-1 0-16,10 1 0 0,-2 5 0 0,-8-5 0 0,8 0-8 0,0-1 0 16,1 1 0-16,-9 5 0 0,9-6 4 0,-1 1-4 0,1 0 0 15,-9 5-4-15,8-6 4 0,0 1 0 0,2 5-4 0,-2-6 4 16,0 2 0-16,-8 3-4 0,8-4-4 0,2 4 4 0,-2-4 0 0,0 5 0 16,1-6 0-16,0 6 0 0,-1-5 0 0,9 5-4 0,-9-1 4 0,2 1-4 15,-2-1 4-15,0 1-4 0,10 0 0 0,-10 0 0 0,0-6 0 16,9 5 4-16,-8 6-4 0,8-5 0 0,-9-2 0 0,10 3 0 15,-2-1 0-15,-6-1 0 0,6 1 0 0,1-1 0 0,-8 1 0 0,8 0 0 16,-1-1 0-16,-6 1 0 0,6-1 0 0,-6 1 0 0,6-1-4 16,1 1 4-16,-9 0-20 0,10-1 20 0,-10 1 4 0,10-1-4 0,-10 0 0 15,8 1 4-15,-6 0-4 0,6-5 0 0,-7 4 0 0,8 1 0 0,-8-1 0 16,7-4 0-16,-8 5 0 0,10 0-4 0,-10-1 4 0,2-4 0 16,6 5-4-16,-7-1 0 0,8-5 4 0,-9 6-4 0,1-5 4 15,-1 5-4-15,10-6 0 0,-10 6 0 0,0-5 4 0,2 5 0 0,-2-6-4 16,0 1 0-16,1 0 4 0,-1 4-4 0,0-3 0 0,1-1 0 0,0 3 4 15,-1-2-4-15,0-2 0 0,-8 6 4 0,10-5 0 0,-2-1-8 16,0 2 4-16,-8-3 4 0,9 3-4 0,0-2 4 0,-1 2-4 16,-8 4 4-16,8-6 0 0,1 1 0 0,-9-1 4 0,8 2-4 0,1-2-4 15,-9 1 4-15,9-1-4 0,-1 2 4 0,0 2-4 0,-8-2 4 16,10-1 4-16,-2-1-4 0,-8 2 0 0,8 3 0 0,0-5 0 16,-8 2 0-16,10-2 4 0,-2 1-4 0,0 1 0 0,-8 2 0 0,9-3 4 0,-1 0-4 15,0 0 0-15,-8-1 0 0,10 2 0 0,-2 3-4 0,0-5 4 16,-8 2 0-16,8-2 0 0,2 1 0 0,-10 0 0 0,8-1 0 15,0 1 0-15,-8 0-4 0,9 0 8 0,-9 0-4 0,9 0 0 0,-9-1 4 16,8-4-4-16,-8 5 4 0,9 0-8 0,-9 0 4 0,8-5 0 16,-8 5 0-16,8 1 0 0,-8-3 0 0,9-3-4 0,-9 5 4 0,9 0-4 15,-1 0 4-15,-8 0 0 0,8-5-4 0,2 4 4 0,-2 6-4 0,-8-6 0 16,8 1 4-16,1-5-4 0,-9 5 4 0,9 0-4 0,-1-1 0 16,0 2 4-16,-8-2-4 0,9 1 0 0,-1 0 0 0,0 0 4 15,-8-1-4-15,10 2 4 0,-2-2 0 0,0-4-4 0,-8 5 0 0,10-1 0 16,-2 2 0-16,-8-2 0 0,8 1 4 0,0 0 0 0,-8 0-4 15,9-5 4-15,0 4 0 0,-9 2 0 0,8-2-4 0,1 1 0 0,-9-1 0 16,8 2 4-16,-8-2 0 0,8-4 0 0,2 5-4 0,-10 0 0 0,8 0 0 16,-8-1-4-16,8 2 8 0,0-6-4 0,-8 5 4 0,10-1 0 15,-10 0 0-15,8 2-4 0,0-2 4 0,-8 2-4 0,9-2 0 16,-9 1 0-16,9-1 0 0,-1 2 4 0,1-3-4 0,-9 3 0 0,8-2 0 16,0 2 0-16,-8-2 0 0,10-4 0 0,-2 4 4 0,0 2 0 15,-8-1-4-15,8-1 0 0,2 2 0 0,-10-2 4 0,8-4 0 16,0 5 0-16,1-1-8 0,-9 2 8 0,8-2-4 0,1 1 0 0,0 1 0 15,-9-6 0-15,8 4 4 0,-8 0-4 0,8 1 4 0,0 0-4 0,-8 0 4 16,10-1-4-16,-2-4 0 0,-8 6 0 0,8-2 4 0,2 1 0 16,-10-1-4-16,8-4 0 0,-8 6-4 0,8-2 4 0,-8-4 0 0,9 5 4 15,-9 0-4-15,8-5 0 0,1 5 0 0,-9 0 0 0,8-5 0 16,-8 4-4-16,9 1 8 0,-1-5-8 0,-8 5 4 0,8-5 0 16,2 5 0-16,-10-5-4 0,8 4 4 0,-8-4 0 0,8 5 0 0,2 0 4 15,-10-5-4-15,8 5 4 0,-8-5 0 0,8 4-4 0,0-4 0 0,-8 7 0 16,9-7 0-16,-9 3 0 0,9-3 0 0,-9 0 0 0,8 5 0 15,1-5 0-15,-9 5 0 0,0-5 0 0,8 0 0 0,0 5 0 16,-8-5 0-16,10 0 0 0,-10 4 0 0,8-4 0 0,0 0 0 0,-8 0 0 16,8 0 0-16,-8 0 0 0,10 5 0 0,-2-5 0 0,-8 5 0 15,8-5 0-15,-8 0 4 0,9 5-8 0,-1-5 0 0,-8 0 4 0,9 0 0 16,0 0 0-16,-9 4 0 0,8-4 0 0,0 0 0 0,-8 0-4 0,8 0 4 16,2 0 4-16,-10 0 0 0,8 0-4 0,0 0 0 0,2 5-4 15,-2-10 8-15,-8 5-4 0,8 0 0 0,1 5 4 0,-1-5-4 0,1 0 0 16,-1 0-4-16,1 0 8 0,-1 0-8 0,0 0 4 0,2 0 0 15,-10 0 0-15,16 0 0 0,-6 0-4 0,-10 0 4 0,8 0-4 16,0 0 8-16,1 0-4 0,-1 0 0 0,0 0 0 0,1 0 0 0,0-5 0 16,-1 5 4-16,0-4-4 0,2 4 0 0,-2-5 0 0,0 5-4 0,1-5 4 15,0 0 0-15,-1 1 0 0,9 4 0 0,-9-5-4 0,1 0 8 16,0 0 0-16,-1 2-4 0,0-4 0 0,10 3 0 0,-10-1 0 0,0 0 0 16,2 0 0-16,-2 1-20 0,9-1 24 0,-9 0 0 0,0-4 0 15,2 4 0-15,-2 0-4 0,0 0 0 0,10 0 0 0,-10-5 0 16,0 6 0-16,1-5 0 0,0 3 0 0,8-3-4 0,-9 4 4 0,0-4 0 15,1-1 0-15,0 5 0 0,7-5 0 0,-6 6-4 0,-2-5 4 0,0-1 4 16,1 5-4-16,8-5 0 0,-9 0 4 0,1 0-4 16,-1 1-4-16,10 5 4 0,-10-5 0 0,0-1 0 0,2 0 0 0,6 1 4 15,-8-1-4-15,2 0 0 0,-2-5 0 0,9 6 0 0,-9-5 0 0,0 4 0 16,10 1 0-16,-10-6 0 0,2 1 0 0,6 4 4 0,-8-5-8 16,1 1 0-16,8 5 0 0,-8-5 4 0,-1 4 0 0,0-3 0 15,10 2-4-15,-10-4 4 0,0 6 0 0,2-1 0 0,-2-4 0 0,0 4 0 0,10 0-4 16,-10-3 4-16,1 3-4 0,-1 0 4 0,0-3 4 15,0 2-4-15,2-3-4 0,-2 5 4 0,0-6-4 0,2 5 4 0,-2-4 0 16,9 5-4-16,-9-6 4 0,1 5 0 0,-1 0 0 0,1-3-4 0,-1 3 4 16,0-5-4-16,2 5 4 0,-2 2-4 0,0-7 4 0,2 5 0 15,-2 1-4-15,0-1 0 0,0 1 0 0,1-6 4 0,0 5-4 0,-1 0 0 16,1 1 4-16,-9-1 0 0,8 1 0 0,0 0 0 0,2-1-4 0,-2-5 4 16,0 6-4-16,0-1 8 0,-8 1 0 0,10-1-4 15,-2 0 0-15,0-4 0 0,1 5 0 0,-1-1 0 0,1 1 4 0,0-1-4 16,-1-5 0-16,0 11 0 0,0-6 0 0,2 1 0 0,-2-1 0 0,0 1 0 15,2-1 0-15,-2 0 0 0,0 1 0 0,1-1 0 0,-1 1 0 16,1 3 0-16,0-3 0 0,-1-1 0 0,0 6 0 0,0-6 0 0,2 1 4 16,-2-1-4-16,0 1 0 0,10 3-4 0,-18 2 4 0,17-6 4 15,-9 6-4-15,0-7-4 0,1 2 4 0,-9 4 0 0,9 0 0 16,-1 1 4-16,0-6-4 0,2 5 0 0,-10-1 4 0,8 2-4 0,0 0 4 16,-8-6-4-16,10 5 0 0,-10 1 0 0,8-1-4 0,-8 0 8 0,8 0-4 15,-8-5 4-15,8 10-4 0,-8-9 0 0,9 4 0 0,-9 0 4 16,8-4-20-16,-8 9 20 0,9-10 0 0,-9 5-4 0,9 1 0 0,-9-1 4 15,8-5-4-15,-8 6 4 0,8-1-4 0,-8 0-4 0,0 0 8 16,10 0-8-16,-10 0 4 0,8 1 4 0,-8-1-4 0,0 5 4 16,8-5 0-16,-8 0 0 0,0 1 0 0,8 4 0 0,-8-5-4 0,0 5 0 15,0-5 0-15,10 5 4 0,-10 0-4 0,0-5 0 0,0 5 4 0,0 0 4 16,8-4-4-16,-8 4 0 0,0 0 0 0,0 0 4 0,0 0 0 16,0 0 0-16,0 0 0 0,8 0-4 0,-8 0 4 0,0 0 0 0,0 0 0 15,9-6 4-15,-9 6 0 0,0 0 4 0,0 0-4 0,8 0-4 16,-8 0 0-16,0 0-4 0,0 0 4 0,0 0 0 0,0-5-8 0,0 5 4 15,0 0 0-15,0 0-4 0,0 0-4 0,0 0-4 0,0 0-8 16,0 0-12-16,-8 0-20 0,8 0-24 0,0 0-44 0,-9 0-28 16,1 0-36-16,0 0-60 0,-10 5-40 0,10-5 56 0,-10 6 40 0,2-6 36 15,-2 4 28-15,1-4 24 0</inkml:trace>
          <inkml:trace contextRef="#ctx0" brushRef="#br0" timeOffset="-25428.81">-2798 170 31 0,'0'0'80'0,"-8"0"-4"0,8 0-4 0,0 0-32 0,0 0 8 15,0 5-8-15,0-5 0 0,0 0-4 0,0 0-4 0,-9 0 0 16,9 0 0-16,0 0-4 0,0 0 4 0,0 0-4 0,0 0 0 0,0 0-4 16,0 0 0-16,0 0 4 0,0 0-4 0,0 0 0 0,0-5 0 15,0 5-4-15,0 0 8 0,0-4-4 0,0 4 0 0,0-6 0 0,0 6 4 16,0-4 0-16,0 0-4 0,0-1 0 0,0 5-4 0,0-6-4 16,0 2 4-16,0-1 0 0,0 5-4 0,9-5 0 0,-9 0 0 0,0 5 0 15,0-4 0-15,0 4 0 0,8 0-4 0,-8-6-4 0,0 6 0 0,9 0 0 16,-9 0 0-16,0 0 0 0,8-4 0 0,-8 4-4 0,9 0 0 15,-9 0 4-15,8 4-4 0,-8-4-4 0,0 0 4 0,8 6-4 16,-8-6 0-16,10 4 0 0,-2 1 4 0,-8 0-4 0,8 0 4 0,-8-1-4 16,10 2 4-16,-10-1-4 0,8 3 4 0,-8-2-4 0,0 3 0 15,0-4 4-15,0 0-4 0,8 5 8 0,-8-7-8 0,0 7 4 0,0-4 0 16,-8-2 0-16,8 2 0 0,0-2 4 0,-8 5 4 0,8-3-4 0,-10-6 0 16,10 4 0-16,-8-4-16 0,0 5 20 0,8-5-4 0,-10 0 4 15,2 0-8-15,0 0 4 0,-1-5-4 0,1 5 4 0,-1-4-4 16,9-2 0-16,-8 2 0 0,-1-1 0 0,1 1-4 0,8-6 0 0,-8 4 0 15,-2-4 4-15,10 1 0 0,-8 0-4 0,8-1 0 0,0 0 4 16,0 6-4-16,0-5 0 0,0-1 4 0,-8 5-8 0,8-5 8 0,0 0 0 16,0 6-8-16,0-1 4 0,0 1-4 0,0-2 4 0,0 2 0 0,8 4 4 15,-8-5-4-15,0 0 0 0,0 5 4 0,8 0-4 0,-8 0-4 16,0-5 4-16,10 5 0 0,-10 0 0 0,8 0 4 0,0 0-4 16,-8 0 0-16,9 0 0 0,-1 0 0 0,1 0 0 0,-1 5 0 0,1-5 0 15,-1 5 0-15,0-5 4 0,2 5 0 0,-2-5-4 0,0 4 0 16,-8-4-4-16,10 6 4 0,-2-2 0 0,-8 1 4 0,8-1-8 15,-8 2 8-15,9-2 0 0,-9 1-4 0,0 0 4 0,0 0 0 0,0-1-4 16,0 2 4-16,-9-1 0 0,9-1-4 0,-8 0 4 0,8 2-4 0,-8-2 0 16,-2 1-16-16,2-5 16 0,0 5 8 0,-2-5 0 0,2 5-8 15,0-5 0-15,-1 0 0 0,1 0 0 0,-1 0 4 0,1 0-4 0,-1-5 0 16,1 5 0-16,0-5 4 0,-2 0-4 0,10-5 0 0,-8 6 4 16,8 0 0-16,-8-1-4 0,8-5 0 0,0 0 0 0,0 5-4 15,-10-5 4-15,10 1 0 0,0-1-4 0,0 1 4 0,10 4 0 0,-10-4 0 16,0 3-4-16,8-3 4 0,-8 5 0 0,8-6 0 0,-8 5 0 0,10 0 0 15,-10 5 0-15,8-4 4 0,0-1-8 0,-8 5 4 0,9 0 4 16,-1-5 0-16,1 5-4 0,-1 0-4 0,1 0 4 0,-1 0 0 0,0 5 0 16,-8-5 4-16,18 5-4 0,-10-1-4 0,-8 1 4 0,10-5 0 0,-2 5 4 15,0 5-4-15,1-6 0 0,-9 1 4 0,8-1-4 16,0 6 4-16,-8 0-4 0,9-5 4 0,-9 5-4 0,0-1 0 0,0-5 4 16,0 6-4-16,0 0 4 0,0-1 0 0,0-3 0 0,-9 3 0 0,9 1-4 15,-8-1 4-15,0-4-4 0,-1 4 4 0,1-3 0 0,0-3-24 16,-2 3 28-16,10-2-4 0,-16-4 0 0,6 6-4 0,2-6 4 0,0 0-4 15,-1 0 4-15,1 0-4 0,-1-6 0 0,1 2 0 0,8-2 0 16,-9 3 0-16,9-7 4 0,-8 0-4 0,8 1 4 0,0-1-4 0,-8 1 0 16,8-1 0-16,0 0 0 0,0 1 0 0,0-1 0 0,0 1 0 15,0-1 0-15,8 0-4 0,-8 1 4 0,0 3 0 0,8-3 0 0,-8 5 0 16,9-2 0-16,-9 2 0 0,8 4 0 0,-8-5 0 0,9 5-4 16,-9 0 4-16,8 0 0 0,1 0 0 0,-1-5 0 0,0 5 4 15,-8 0-4-15,10 5 0 0,-2-5-4 0,0 5 4 0,2-5 0 0,-10 4-4 16,8 2 4-16,0-6 4 0,1 4-4 0,-9 1 0 0,8-1 0 0,0 2 4 15,-8-2-4-15,9 6 4 0,-9-5 0 0,0 5-4 0,0-6 0 16,0 5 0-16,0-3 0 0,0 3 4 0,0-4 0 0,-9 4 0 0,9-3-4 16,-8 3 4-16,0-5 4 0,-1 6-4 0,1-5 0 0,0 0 0 15,8 0 0-15,-10-1 0 0,2 2 0 0,0-6-4 0,-2 3-16 16,2-3 20-16,0 0 0 0,-1 0-4 0,1-3 0 0,8 3 4 0,-9-6 0 16,1 2-4-16,8-1 0 0,0 0 0 0,-9-4 4 0,9 3-8 0,0-2 0 15,0 3 8-15,0-5 0 0,0 5 0 0,0-5-4 0,0 0 0 16,0 6-4-16,0-1 4 0,9-5 0 0,-9 6-4 0,8 4 4 0,-8-5 0 15,9 0 0-15,-9 5 0 0,8-5 4 0,-8 5-8 0,9 0 4 16,-1-4 0-16,0 4 0 0,-8 0 0 0,10 0-4 0,-2 0 0 16,0 0 4-16,-8 4 0 0,10-4 0 0,-2 0 0 0,0 5-4 0,-8-5 4 15,9 0 8-15,-1 5-8 0,-8-5 8 0,8 5 4 0,-8-1 4 0,0-4 0 16,0 6 8-16,0-2 4 0,9-4 0 0,-9 5-4 0,0-1 4 16,0 2-4-16,0-6-4 0,-9 4 0 0,9 1 0 0,0 0-12 15,-8-5 4-15,8 5 0 0,-8-1-8 0,8-4 0 0,-9 6-4 0,9-6-4 16,-8 0-4-16,8 5-12 0,-8-5-16 0,-2 0-16 0,10 0-20 0,-8 0-24 15,8 0-16-15,-8 0-36 0,8-5-24 0,-10 5-40 0,10-6-48 16,0 2 44-16,-8-1 44 0,8 0 32 0,0 0 28 0,0 1 24 0</inkml:trace>
          <inkml:trace contextRef="#ctx0" brushRef="#br0" timeOffset="-664.7582">-2670 233 35 0,'0'0'64'0,"0"0"-8"15,0 0-4-15,0 0-28 0,0 0-4 0,0 0 0 0,0 0-4 0,0 0 0 16,0-5 0-16,0 5-8 0,0 0 0 0,0 0 0 0,0 0-4 0,0 0 0 16,0 0 4-16,0 0-4 0,0 0 4 0,0 0-4 0,0 0 4 15,0 0 0-15,0 0-4 0,0 0-4 0,0 0 0 0,0 0 8 0,0 0 0 16,0 0-4-16,0 0 8 0,0 0-4 0,0 0 0 0,0 0 0 16,0 0 4-16,0 0-4 0,0 0 4 0,0 0-4 0,0 0 0 15,0 0 0-15,0 0-4 0,0 0 4 0,0 0 0 0,0 0-4 0,0 0 0 16,0 0 0-16,0 0 0 0,0 0 0 0,0 0 0 0,0 0 0 0,0 0-4 15,0 0 4-15,0 0-4 0,0 0 0 0,0 0 4 0,0-4-8 16,0 4 4-16,0 0 0 0,0 0 0 0,-9 0 0 0,9-6 0 16,0 6-4-16,0 0 4 0,0-4 0 0,-8-2 0 0,8 6 4 0,0-4-4 15,0 4 4-15,-8 0-4 0,8-6 0 0,0 3 0 0,-9 3 4 16,9-6-4-16,0 2 4 0,0-1 0 0,-8 0 4 0,8 0 0 0,0 1 4 16,-8-2 0-16,8 6 0 0,0-4 0 0,0 0 0 0,0-1 0 0,0-1-4 15,0 2 4-15,0-1 0 0,0 5-4 0,0 0-4 0,0-5 4 16,0 5 0-16,0-5-4 0,0 5 0 0,0 0 0 0,0 0-4 0,0 0 0 15,0 0 0-15,0 0 4 0,0 0-4 0,0 0 0 0,0 0 0 0,8 0 4 16,-8 0-4-16,0 0 0 0,0 5 0 0,8-5 0 16,-8 0 4-16,0 5-4 0,9-5 4 0,-9 0-4 0,8 5 0 0,-8-5 0 15,0 4 4-15,0 2 0 0,0-6 4 0,0 5 0 0,0-1 0 0,8 0-4 16,-8-4 4-16,0 0 4 0,-8 6-4 0,8-6 0 0,0 0 0 16,0 4 0-16,-8-4 4 0,8 0-8 0,-9 0 4 0,9 0 8 0,0 0-4 15,-8-4 4-15,8 4-4 0,-8-6 0 0,8 6 4 0,-10-4 0 16,10 0 0-16,0-1-4 0,-8-1 4 0,8-3 0 0,0 4 0 15,0 0-4-15,0-5 4 0,0 1-4 0,0 5-4 0,0-2 0 0,0-3 0 16,0 4 0-16,0 0-4 0,0 1 0 0,0-2 0 0,0 6-8 0,0 0 8 16,0-4 0-16,0 4-4 0,8 0 0 0,-8 0 0 0,0 0 0 15,0 0 0-15,10 4 4 0,-10-4-8 0,8 6 4 0,-8-2 0 16,0 1 0-16,8-5-4 0,-8 5 4 0,9 4 0 0,-9-3 0 0,0-2 0 16,0 1-4-16,0 5 4 0,0-6 0 0,8 6-4 0,-8-5 12 15,0-1-8-15,0 2 0 0,0-1-4 0,0 3 4 0,0-8 0 0,0 6-16 16,-8-2 24-16,8-4-4 0,0 5 0 0,0-5 4 0,0 0 0 0,0 0 0 15,0 5-4-15,0-5 0 0,0 0 0 0,0-5 4 0,0 5-4 16,0 0 0-16,0-5 4 0,0 1-4 0,0 4-4 0,0-6 0 16,0 6 4-16,0-4 0 0,-9 0 0 0,9-1-4 0,0 5 4 0,0-6 0 15,0 2-4-15,9-1 4 0,-9 0-4 0,0 5 8 0,0-5-8 0,-9 5 0 16,9-4 0-16,0 4 0 0,0 0 4 0,0 0-4 0,9 0 4 16,-9 0 0-16,0 0-4 0,0 0 4 0,0 0-4 0,0 0 0 0,8 4 4 15,-8-4 0-15,0 5 0 0,0-5 0 0,0 5-4 0,0-5 0 16,0 5 0-16,0-1 4 0,0 2-4 0,8-6 0 0,-8 5 4 15,0 3-4-15,0-8-4 0,0 10 0 0,0-5-4 0,9 0-8 0,-9 0-8 16,0-1-16-16,9 2-12 0,-9-3-24 0,8 7-16 0,0-4-12 16,-8-2-72-16,10 6-20 0,-10-5 32 0,8-1 32 0,0 6 28 0</inkml:trace>
        </inkml:traceGroup>
        <inkml:traceGroup>
          <inkml:annotationXML>
            <emma:emma xmlns:emma="http://www.w3.org/2003/04/emma" version="1.0">
              <emma:interpretation id="{99DDB1CE-7AA0-4C3A-80FA-0BB8EF087291}" emma:medium="tactile" emma:mode="ink">
                <msink:context xmlns:msink="http://schemas.microsoft.com/ink/2010/main" type="inkWord" rotatedBoundingBox="9318,6930 9557,6923 9559,6975 9319,6981"/>
              </emma:interpretation>
              <emma:one-of disjunction-type="recognition" id="oneOf1">
                <emma:interpretation id="interp1" emma:lang="" emma:confidence="0">
                  <emma:literal>Bo</emma:literal>
                </emma:interpretation>
                <emma:interpretation id="interp2" emma:lang="" emma:confidence="0">
                  <emma:literal>Do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B</emma:literal>
                </emma:interpretation>
                <emma:interpretation id="interp5" emma:lang="" emma:confidence="0">
                  <emma:literal>D</emma:literal>
                </emma:interpretation>
              </emma:one-of>
            </emma:emma>
          </inkml:annotationXML>
          <inkml:trace contextRef="#ctx0" brushRef="#br1" timeOffset="-62372.0536">689 236 27 0,'0'0'112'0,"0"6"-8"0,0-2-12 16,0-4-20-16,0 5 0 0,0-5 4 0,0 4 4 0,8 2 4 0,-8-2 0 15,0 0-8-15,10-4-4 0,-10 6-4 0,8-6 0 0,-8 5-4 0,8-5 0 16,-8 0-4-16,9 4-4 0,0-4-8 0,8 0 0 0,-9 0-8 16,0 0-8-16,0 0-4 0,10 0-8 0,-10 0-4 0,2 0-4 0,6-4-8 15,-7 4-12-15,8 0-16 0,-9 0-24 0,9 0-28 0,-9 0-28 16,2 0-36-16,-2-5-32 0,0 5-76 0,-8 0 32 0,0 0 40 16,10 0 32-16,-10 0 36 0,0 0 12 0</inkml:trace>
        </inkml:traceGroup>
      </inkml:traceGroup>
    </inkml:traceGroup>
    <inkml:traceGroup>
      <inkml:annotationXML>
        <emma:emma xmlns:emma="http://www.w3.org/2003/04/emma" version="1.0">
          <emma:interpretation id="{6E4D7332-A5DA-443E-B5C3-F11D5A3D7895}" emma:medium="tactile" emma:mode="ink">
            <msink:context xmlns:msink="http://schemas.microsoft.com/ink/2010/main" type="paragraph" rotatedBoundingBox="7075,7325 11592,6721 11702,7544 7185,814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8AAFDC9-C6A4-49FC-8503-DEE1EEC5A7B5}" emma:medium="tactile" emma:mode="ink">
              <msink:context xmlns:msink="http://schemas.microsoft.com/ink/2010/main" type="inkBullet" rotatedBoundingBox="7115,7622 7305,7596 7344,7886 7154,7911"/>
            </emma:interpretation>
            <emma:one-of disjunction-type="recognition" id="oneOf2">
              <emma:interpretation id="interp6" emma:lang="" emma:confidence="0">
                <emma:literal>•</emma:literal>
              </emma:interpretation>
            </emma:one-of>
          </emma:emma>
        </inkml:annotationXML>
        <inkml:trace contextRef="#ctx0" brushRef="#br0" timeOffset="20389.5308">-1476 1000 67 0,'0'0'80'0,"0"0"-8"0,0 0-8 0,0 0-24 16,0 0-4-16,0 0-4 0,0 0-4 0,0 0 0 0,0 0-4 0,0-5 0 16,0 5 0-16,0 0-4 0,0 0-4 0,0-5 4 0,0 5 0 15,0-5 0-15,0 5-4 0,0-4 0 0,0 4 0 0,0-5 0 16,0 5-4-16,0-5 0 0,0 5 4 0,0 0 0 0,0-4-4 0,0 4 0 16,8 0 0-16,-8 0 0 0,0 0 0 0,0 0 0 0,9 0 0 15,-9 0 0-15,8 0 0 0,-8 0 0 0,9 0-4 0,-9 4 0 16,8-4 0-16,-8 0-4 0,0 5 8 0,8 0-4 0,-8-5-4 0,10 4-4 0,-10 1 8 15,0 0-4-15,8 0-4 0,-8-1 4 0,0 2 0 0,0-2 0 16,0 1 4-16,0 0 0 0,0 0 0 0,0-1 4 0,0 2 4 16,0-2-4-16,0-4 4 0,0 5-4 0,-8-1 4 0,8 2 0 0,0-6-4 15,-10 0 4-15,10 4-8 0,-8-4 0 0,8 0 0 0,-8 0 4 16,-1 0 0-16,9 0-4 0,-8 0 0 0,-1 0 0 0,9-4 0 0,-8 4 0 16,8-6-4-16,-9 2 0 0,1-1 4 0,8 1-4 0,0-2 0 0,0 2 0 15,-8-6-4-15,8 5 4 0,0-5 0 0,0 6-4 0,0-6 4 16,0 5 0-16,0-4 0 0,0 4-4 0,0 1 4 0,0-7-4 15,0 7 0-15,8-1 0 0,-8 5 0 0,0-5 4 0,0 0-4 0,0 5 0 16,8 0 0-16,-8 0 0 0,0 0 4 0,9-4-4 0,-9 4 0 0,8 0 0 16,-8 4 0-16,9-4 0 0,-1 5 4 0,-8-5-4 15,9 5 4-15,-9 0-4 0,8-1-4 0,0-4 4 0,-8 6 0 0,10-1 4 16,-10-1-4-16,8 6 0 0,0-6 0 0,-8 1 0 0,0 5 0 0,10-6 0 16,-10 6 4-16,0-5-4 0,0 0 0 0,0 4 0 0,0-3 0 15,0-2 0-15,0 5 4 0,0-3-4 0,-10-2 0 0,10 1 0 0,-8 0 4 16,8-5-4-16,-8 5 0 0,8-5 0 0,-10 4 4 0,10-4-4 0,-8 0 0 15,0 0 0-15,8 0 0 0,-9 0 4 0,9-4-4 0,-8-1 0 16,8 5 0-16,-9-10-4 0,9 6 4 0,0-2 0 0,0 2 0 16,0-1 0-16,-8-5 0 0,8 6 0 0,0-6 0 0,0 1 0 0,0 3 0 15,0-3 0-15,0 4 0 0,0-4 0 0,0 4 0 0,8 0 0 16,-8 1 8-16,0-1-12 0,0-1 0 0,9 6 0 0,-9 0 4 0,0-4 0 16,8 4 0-16,-8 0 0 0,9 0 0 0,-9 0 0 0,8 0 0 15,0 0 0-15,-8 4 0 0,10-4 0 0,-10 6 0 0,8-1 0 0,-8-1 0 16,8 1 0-16,-8 0 0 0,10-1 0 0,-10 1 0 0,0 0 0 15,8 0 4-15,-8-1-4 0,0 2-16 0,0 3 20 0,0-4 0 0,0 0 0 16,0-1 0-16,8 2 0 0,-16-2 0 0,8 1 0 0,0-5-4 0,0 4 0 16,-8 2 0-16,8-6 0 0,0 4 0 0,-10-4 4 15,10 0-4-15,-8 5 4 0,8-5-4 0,-8 0 8 0,8 0-12 0,-10-5 4 16,10 5 0-16,-8-4 0 0,8 4-4 0,0-6 4 0,-8 2 4 0,8-1-4 16,0 1 4-16,0-2-4 0,0 2 0 0,0-6-4 0,0 5 4 15,0-5 0-15,0 6 0 0,0-1 0 0,0-5 0 0,0 6 0 0,0-1 0 16,0 0-4-16,0 1 4 0,0-1 0 0,0 5 0 0,0 0 0 0,8-6 0 15,-8 6 0-15,0 0 0 0,8 0 0 0,-8 0 0 0,0 0 0 16,10 0 0-16,-10 0 0 0,8 6-4 0,-8-6 4 0,8 0 0 16,2 5 0-16,-10-1 0 0,0-4 4 0,8 5-4 0,-8 0 0 0,8-1 0 15,-8 1 0-15,0 0 0 0,0 0 0 0,0-1 0 0,9 2 4 16,-9-2 0-16,0 1-4 0,0 5 4 0,0-10-4 0,-9 10 0 0,9-6 0 16,0-4 4-16,-8 5-4 0,8-1 4 0,-8 2-4 0,8-6 0 0,0 4 4 15,-10-4-4-15,10 0 4 0,-8 0-4 0,8 0 0 0,-8 0 0 16,8 0 0-16,-10-4 0 0,10-2-4 0,-8 2 4 0,8-1 0 15,-8 1 0-15,8-2 0 0,0 2 4 0,0-1-4 0,0-5 0 0,-9 6 0 16,9-6 4-16,0 0-4 0,0 5 0 0,0-4 0 0,0 0-4 16,0 4 4-16,9-1 0 0,-9-3 0 0,0 4 0 0,0 0-4 0,8 1 4 15,-8-1-4-15,0 0 4 0,8 5 0 0,-8-5-4 0,0 5 8 0,10 0-4 16,-10 0-4-16,8-4 8 0,-8 8-8 0,8-4 8 0,-8 5-4 16,10-5-4-16,-10 5 4 0,8 0 4 0,-8-5-4 0,8 4-4 15,-8 1 4-15,9 0 0 0,-9 0 0 0,0-1 0 0,8 2 0 0,-8-1 0 16,0-1 4-16,0 1-4 0,0 4 0 0,0-4 0 0,0 0 0 15,8 0 4-15,-16-1 0 0,8 2-4 0,0-2 0 0,0 1 0 16,-8 0 0-16,8 0 0 0,0-5 4 0,-9 4-4 0,9 2 0 0,-8-6 0 16,0 4 0-16,8-4 0 0,-10 0 0 0,10 0 0 0,-8 0 4 0,0 0 0 15,8 0-8-15,-10-4 8 0,10-2-4 0,-8 2 0 0,8-1 0 16,0 0-4-16,0 0 8 0,0 1-8 0,0-6 4 0,-8 5 0 0,8-5 0 16,0 6 0-16,0-6-4 0,0 6 4 0,0-1 0 0,8-5 0 15,-8 5 0-15,0 0 4 0,0 0-8 0,0 1 0 0,8-1 0 0,-8 0 4 16,0 5 4-16,10 0-4 0,-10-5 0 0,0 5-4 0,8 0 8 15,-8 0-8-15,8 5 8 0,2-5-4 0,-10 5 0 0,8 0 4 0,-8-5-8 16,8 4 0-16,-8 1 4 0,9 0 0 0,-9 4 0 0,0-3 0 16,8-1 0-16,-8-1 0 0,0 6 4 0,0-6-4 0,0 6 0 0,0-5 4 15,8 5-8-15,-8-6 4 0,0 1 0 0,0 5 0 0,-8-6 0 16,8 6 0-16,0-5 4 0,-8-1-4 0,8 2 0 0,0-2 0 0,-9 1 0 16,9 0 0-16,-8-5 0 0,8 0 0 0,-8 5 4 0,8-5 0 15,-10 0-4-15,2 0 0 0,8-5 0 0,-8 5 0 0,8-5-20 0,0 0 24 16,-10 1 4-16,10-2-8 0,0 2 0 0,0-5 0 0,0 3 0 0,0 2 0 15,0-6 0-15,0 5 0 0,0-5 0 0,0 6 4 0,0-6-4 16,0 5 0-16,0 1-4 0,0-6 4 0,0 6-4 0,10-1 4 16,-10 5 0-16,0-6 0 0,0 6 4 0,0 0-4 0,8 0-4 0,-8-4 0 15,8 4 8-15,-8 4-4 0,10-4 0 0,-10 0 0 0,8 6 0 16,-8-6 0-16,8 5 0 0,-8-1 0 0,0 1 0 0,9-5 0 0,-9 5 4 16,0-1 0-16,0-4 0 0,8 5 0 0,-8 0 4 0,0 0 4 15,0-1 0-15,0-4 4 0,0 6 4 0,0-2 0 0,0-4 8 0,0 5-4 16,0-5 0-16,0 0 0 0,0 5 0 0,0-5-4 0,0 0 0 15,0 0 0-15,0 5-4 0,0-5-4 0,-8 0 0 0,8 0 0 0,0 0 0 16,0 0-4-16,-9 0-4 0,9 0 0 0,0 0 0 0,-8-5 0 16,8 10-4-16,0-5 0 0,0 0 0 0,-8 0 0 0,8 0 0 0,0 0 0 15,0 0-12-15,0 0 0 0,0 0-8 0,0 0-16 0,-10-5-8 16,10 5-4-16,0-5-12 0,0 5-8 0,0-5-16 0,-8 1-20 0,8 4-12 16,-8-6-16-16,8-3-40 0,0 4-36 0,-10-4 32 0,10-1 36 15,-8 1 24-15,8-6 24 0</inkml:trace>
        <inkml:trace contextRef="#ctx0" brushRef="#br0" timeOffset="-7576.4045">-1485 1148 11 0,'0'0'88'16,"0"0"-16"-16,0 0-8 0,0 0-28 0,9 0 0 0,-9 0-4 16,0 0-8-16,0 0 0 0,0 0 0 0,0 0-4 0,0 0 0 0,0 0-4 15,0 0 0-15,0 0 4 0,0 0 0 0,0 0 0 0,0 0 0 16,0-4 0-16,0 4 4 0,0 0-4 0,0 0 8 0,0 0 0 15,0 0 0-15,0 0 0 0,0 0 4 0,0 0 0 0,0 0 0 0,0-6 0 16,0 6-4-16,0 0-4 0,0 0 0 0,0 0 0 0,0 0-8 0,0 0 4 16,0 0 0-16,0-3-4 0,0 3-4 0,0 0 0 0,0-6 0 15,0 6-4-15,0-4 0 0,0 4-4 0,8 0-4 0,-8-5 4 0,0 0 0 16,9 5-4-16,-9 0 4 0,8 0 0 0,-8-5-8 0,0 5 8 0,9-4 0 16,-9 4-4-16,8 0 4 0,-8 0-4 0,0 0 4 15,8 0-4-15,-8 0 0 0,10 0 8 0,-10 0-4 0,0 0 0 0,8 0-4 16,-8 0 0-16,8 4 4 0,-8-4-4 0,0 5-4 0,10-5 8 0,-10 5-8 15,0 0 0-15,0-1 4 0,8 2 0 0,-8-3 4 0,0 7-4 16,0-4 4-16,0-2 0 0,0 6-4 0,0-5 4 0,0-1-8 0,-8 2 8 16,8-2-4-16,0 1 0 0,-10 0 4 0,10 0 0 0,-8-1 0 15,8-4 0-15,-8 4 4 0,8-4-4 0,-10 0-4 0,2 0 0 0,0 0 4 16,8 0 0-16,-9 0 0 0,9-4-4 0,-8 4 4 0,-1-4 0 16,9-1 0-16,0 0-4 0,-8 0 0 0,8-5 0 0,0 6 0 0,0-6 0 15,0 5 4-15,0-5-4 0,0 0 4 0,0 1-4 0,0 0 0 16,0-1 4-16,0 0 0 0,0 2 0 0,0-3 0 0,0 2-4 0,0-1 0 15,8 6 0-15,-8-6 4 0,0 5 0 0,0-5 0 0,9 6-4 0,-9-1 0 16,8 0 0-16,-8 5 4 0,9-5-4 0,-9 5 4 0,8-4 0 16,0 4-4-16,-8 0 0 0,10 0 4 0,-10 0 0 0,8 0-4 15,0 0 0-15,-8 4 4 0,10-4-4 0,-2 5 0 0,-8 0 0 0,8 0 0 16,1-5 0-16,-9 4 0 0,0 2 0 0,8-2 0 0,-8 1 0 16,0-1 4-16,8 6 0 0,-8-5-4 0,0 0 0 0,0 4 4 15,0-3-4-15,-8 3 0 0,8-5 0 0,0 2 4 0,-8-2-4 0,8 1 4 16,-9 0 0-16,1 0 4 0,0-1-4 0,8-4 0 0,-10 0 0 0,10 6 4 15,-8-6-4-15,0 0 0 0,8-6 0 0,-10 6 0 0,2-4 0 16,8 4 0-16,-8-5 4 0,8-5 0 0,0 6-4 0,0-2 0 0,0-2-4 16,-9 3 12-16,9-5-8 0,0 0 0 0,0 1 0 0,0 3-4 15,0-3 8-15,0-1-8 0,0 6 0 0,0-6 4 0,9 1 0 16,-9 3 0-16,0 2-4 0,0-1 0 0,0 0 0 0,8 0 0 0,-8 1 0 16,8 4 4-16,-8-5 0 0,10 5-4 0,-10 0 0 0,8 0 0 0,0-5 0 15,2 5 0-15,-10 5 4 0,8-5-4 0,0 0 4 0,-8 5 0 16,9-1 0-16,-9-4-4 0,8 5 0 0,0 0-4 0,-8 0 4 0,9-1 0 15,-9 2 0-15,0-2-4 0,0 6 8 0,9-5-4 0,-9 5 0 16,-9-1-4-16,9-5 8 0,0 6 0 0,-9 0-4 0,9-5 0 0,-8 5 0 16,8-5 0-16,-8-1 0 0,-1 6 4 0,9-6-4 0,-8 1 4 15,0-5-4-15,8 5 4 0,-10-5-4 0,2 0 4 0,0 0-4 0,8 0 0 16,-10-5 0-16,10 0 0 0,0 1 0 0,0-2 0 0,0 2 0 16,-8-5 0-16,8 3 4 0,0-3-8 0,0-1 8 0,0 6-4 0,0-6 0 15,0 1 4-15,8-1-8 0,-8 5 4 0,0-5 0 0,0 6-4 16,10-6 0-16,-10 5 4 0,0 0 0 0,8 5 4 0,-8-5-4 0,8 5 0 15,-8 0 0-15,10 0 0 0,-10-4-4 0,8 8 4 0,0-4 0 16,-8 0 4-16,9 5-4 0,-1 0 0 0,-8-5 0 0,8 5 0 0,1-1 4 16,-9 2-4-16,9-6 0 0,-9 4 0 0,0 1 8 0,8 0-4 15,-8 0 4-15,0-1 4 0,0 2 0 0,0-6 4 0,8 4-4 0,-8 1 0 16,-8-5 0-16,8 4 0 0,0 2-4 0,0-6 0 0,0 0-4 16,0 0 0-16,0 0-4 0,-8 4 0 0,8-4-4 0,0 0-4 15,0 0-8-15,-9 0-16 0,9 0-20 0,0 0-16 0,-9-4-20 0,9 4-20 16,0-6-16-16,-8 6-16 0,8-4-64 0,-8-1-12 0,8 1 40 0,-9-6 40 15,9 0 28-15,-8 1 16 0</inkml:trace>
        <inkml:trace contextRef="#ctx0" brushRef="#br0" timeOffset="-4810.701">-1416 1106 55 0,'0'4'84'0,"0"-4"-8"0,0 0-4 16,0 5-24-16,0-5-4 0,0 0 0 0,0 5-4 0,0-5-4 0,0 5 0 15,0-5-4-15,0 0 4 0,0 0-8 0,0 4 0 0,0-4 4 0,-10 0-4 16,10 0-4-16,0 0 4 0,0 0-4 0,0 0 0 0,0 0 0 16,0 0 0-16,0-4-4 0,0 4 0 0,0 0 0 0,0-5-4 15,0 0 4-15,0 5 4 0,0-5-4 0,0 1 0 0,0 4 0 0,0-6-4 16,0 2 0-16,0 0-4 0,10-1 4 0,-10-1-8 0,0 2 4 16,0-1 0-16,8 0-4 0,-8 0 0 0,0 5-8 0,8-4 0 0,2 4 0 15,-10 0 0-15,0 0 4 0,8-6 4 0,0 12-4 0,-8-6 0 16,9 0-4-16,-9 0 0 0,8 4 0 0,-8 1 0 0,8 0-4 0,-8 0 8 15,9-1-4-15,-9 2 0 0,0-1 0 0,0-1 0 0,9 0 0 0,-9 2 0 16,0-2 4-16,0 1 0 0,0 0-4 0,0 0 4 0,-9-1-4 16,9 2 0-16,0-3 4 0,-9 3 0 0,9-6 4 0,-8 4-4 15,8-4 0-15,-8 0 0 0,8 0 4 0,-9 6 0 0,9-6-4 0,-8-6 0 16,8 6 0-16,0-4 0 0,0-2 0 0,-8 3 0 0,8-3 0 16,0 2-4-16,0-1 4 0,0 0 0 0,0 0-4 0,0 1 0 0,0-2 0 15,0-2 0-15,0 3 0 0,0-1 0 0,8 2 0 0,-8-1 0 0,0 5 0 16,0-5 4-16,8 5-4 0,-8-5 0 0,0 5 0 0,9 0 0 15,-9 0 0-15,8 0 0 0,-8 0 0 0,8 0 0 0,1 5 4 16,-9-5-4-16,9 5 0 0,-9-5 0 0,8 5 0 0,-8-1 0 0,8 2 0 16,2-6 0-16,-10 5 0 0,0-1 4 0,0 0-4 0,8 2 0 15,-8-2 4-15,0 1 0 0,0 0 0 0,0 0 0 0,0-1 4 0,0 2 4 16,0-3-4-16,-8 3 4 0,8-6 4 0,0 4 0 0,0 2 0 0,-10-6 0 16,10 0-4-16,-8 4 0 0,8-4 0 0,-8 0 0 0,8 0-4 15,-9 0 0-15,9 0 0 0,-9 0-4 0,9-4 4 0,0-2-4 16,-8 2 4-16,8 4-4 0,0-6 0 0,0 3 4 0,0-3-4 0,0 2 0 15,0-1 0-15,-8 0-4 0,8 0 4 0,0 1 0 0,8-2-4 16,-8 2 4-16,0 0 0 0,0-1 0 0,0-1-4 0,0 6 4 0,0 0-4 16,0-4 4-16,0 4 0 0,0 0 0 0,0 0 4 0,0 0 0 0,0 0-4 15,8 0 8-15,-8 0 0 0,0 4 4 0,9-4 0 0,-9 6 0 16,0-6 0-16,0 5 4 0,9-5 4 0,-9 0 0 0,0 0-4 16,0 4 0-16,0 0-4 0,0-4 0 0,0 6-4 0,0-2-4 0,0-4 0 15,0 0-4-15,0 0 0 0,0 0-4 0,0 5-4 0,0-5-12 0,0 0-12 16,0 0-16-16,0 0-20 0,0 0-20 0,0 0-16 0,0 0-32 15,0 0-24-15,0 0-16 0,0 0-68 0,0-5 16 0,0 5 48 0,0 0 28 16,0-4 24-16,0 4 24 0</inkml:trace>
      </inkml:traceGroup>
      <inkml:traceGroup>
        <inkml:annotationXML>
          <emma:emma xmlns:emma="http://www.w3.org/2003/04/emma" version="1.0">
            <emma:interpretation id="{DEF2A386-CF4D-49C6-ADFC-A78B8C280C51}" emma:medium="tactile" emma:mode="ink">
              <msink:context xmlns:msink="http://schemas.microsoft.com/ink/2010/main" type="line" rotatedBoundingBox="8615,7119 11592,6721 11702,7544 8725,7942"/>
            </emma:interpretation>
          </emma:emma>
        </inkml:annotationXML>
        <inkml:traceGroup>
          <inkml:annotationXML>
            <emma:emma xmlns:emma="http://www.w3.org/2003/04/emma" version="1.0">
              <emma:interpretation id="{36561FB8-0C96-42C1-BFD9-3DF6B2A6C537}" emma:medium="tactile" emma:mode="ink">
                <msink:context xmlns:msink="http://schemas.microsoft.com/ink/2010/main" type="inkWord" rotatedBoundingBox="8632,7245 8996,7196 9065,7716 8701,776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-63228.15">160 789 27 0,'10'5'96'16,"-10"-5"-12"-16,8 0-8 0,-8-5-20 0,8 5-4 0,-8 0-4 15,9-5 0-15,-1 5-8 0,-8-5-8 0,9 5 0 0,0 0-4 0,-1 0-4 16,0-4 0-16,0 4-8 0,2 0 0 0,-2 0 0 0,0 0 0 16,2 0-4-16,-2 4-4 0,-8 1 4 0,8-5-4 0,-8 5 0 0,9 4 4 15,-9-3-4-15,0 3 0 0,0-5-4 0,0 6 8 0,-9 0-4 0,9 4 4 16,-8-4 0-16,8-1 0 0,-8 6 4 0,-2-4-4 0,2 2-4 15,8-4 8-15,-8 6 0 0,-2-6 0 0,2 5-4 0,0-3 4 16,8-2-4-16,-8 0 4 0,-1 1-4 0,9-1 4 0,0-3-8 0,-9 3 0 16,9-4 0-16,0 0-4 0,0-1 0 0,9 2 0 0,-9-2 0 15,0-4-4-15,9 0 4 0,-1 5-4 0,-8-5 4 0,8 0-4 0,0 0 0 16,2-5 4-16,-2 5-8 0,0 0 4 0,2-4-4 0,6-2-8 0,-7 2-12 16,7-1-16-16,-7 0-12 0,8-4-12 0,-9 3-16 0,10-3-36 15,-10-1-72-15,10-4 16 0,-10-1 40 0,9 1 20 0</inkml:trace>
          <inkml:trace contextRef="#ctx0" brushRef="#br1" timeOffset="-63540.9687">7 573 67 0,'0'5'96'0,"0"0"-8"0,0-5-4 0,0 4-24 0,0-4 0 16,0 0-4-16,8 0 0 0,-8 0 0 0,10 0 4 0,-2-4 0 15,0 4-4-15,-8 0 4 0,18-5-12 0,-10 0 0 0,0 0-8 0,1 1-12 16,8-2 0-16,0 2-8 0,-9-1-4 0,10 1-4 0,-10-2 4 15,10 2-4-15,-10-1 0 0,9 5-12 0,-9-5-8 0,10 5 4 16,-2-5-20-16,-8 5-24 0,2 0-16 0,-2 0-32 0,0-4-40 0,2 8-72 16,-2-4 28-16,-8 5 36 0,8-5 32 0,-8 5 20 0</inkml:trace>
        </inkml:traceGroup>
        <inkml:traceGroup>
          <inkml:annotationXML>
            <emma:emma xmlns:emma="http://www.w3.org/2003/04/emma" version="1.0">
              <emma:interpretation id="{B34C3876-6BD9-41C8-B92F-43B8BB600E99}" emma:medium="tactile" emma:mode="ink">
                <msink:context xmlns:msink="http://schemas.microsoft.com/ink/2010/main" type="inkWord" rotatedBoundingBox="9276,7031 9503,7000 9562,7438 9334,7469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1" timeOffset="-63013.722">647 342 43 0,'0'-5'112'0,"0"5"-16"15,0 0-4-15,0 0-28 0,8 0 0 0,-8 5-4 0,0 0 0 16,8-5-4-16,-8 4-8 0,0 6 0 0,0-5-4 0,0 5-8 15,10-1-4-15,-10 0-8 0,0 1-4 0,0 5 0 0,0-6-4 0,8 6-4 0,-8-1 0 16,0 1-4-16,0-1 0 0,0 5-8 0,8-5 0 0,-8 1 0 16,0-1-8-16,0-5 0 0,8 6-12 0,-8-5-12 0,10 0-8 15,-10-1-12-15,8-5-16 0,-8 2 0 0,8 3-36 0,-8-9-40 0,0 5-8 16,9-5 28-16,-9 5 24 0</inkml:trace>
          <inkml:trace contextRef="#ctx0" brushRef="#br1" timeOffset="-62818.2448">877 395 39 0,'0'0'124'0,"0"-4"-4"0,8 4-8 0,-8 4-28 16,0 1 4-16,0 0 0 0,0 5 4 0,0-1-8 0,0 1-8 0,0 0-4 15,0 4 0-15,0 1-4 0,0-6-8 0,0 5-8 0,0 6 0 16,0-6-12-16,0 5-8 0,0-4-8 0,0-1 0 0,0 5-8 0,0-4 0 16,0 4-4-16,0-4 4 0,0-1-8 0,0 0-4 0,0 1 0 0,0-6-4 15,0 5-8-15,0-4-4 0,8-5-8 0,-8 5-12 0,0-6-16 16,0 1-8-16,0-1-24 0,0-4-20 0,0 0-16 0,0 0-12 0,0-4-52 15,0-1-20-15,0 1 36 0,-8-2 32 0,8-3 28 0,0-1 16 16</inkml:trace>
        </inkml:traceGroup>
        <inkml:traceGroup>
          <inkml:annotationXML>
            <emma:emma xmlns:emma="http://www.w3.org/2003/04/emma" version="1.0">
              <emma:interpretation id="{44117FD0-1FCF-44A6-B8C4-2B362A506928}" emma:medium="tactile" emma:mode="ink">
                <msink:context xmlns:msink="http://schemas.microsoft.com/ink/2010/main" type="inkWord" rotatedBoundingBox="10820,6967 11610,6861 11702,7544 10911,765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1" timeOffset="-60596.7433">2761 409 11 0,'0'0'116'0,"0"-5"-12"0,0 5-8 0,9 5-32 0,-9-5-4 16,0 5-8-16,8-5 0 0,-8 9-4 0,0-4 0 0,0 5 0 16,8 1-4-16,-8-3-4 0,0 2 0 0,10 4-8 0,-10-5 4 15,0 6-8-15,8-1 4 0,-8 1-8 0,0-1-4 0,0 5-4 0,0-4-24 0,0-1 24 16,0 1-4-16,0-1-4 0,0 1-4 0,0-2-4 16,8 3 0-16,-8-7-8 0,0 1-12 0,0-1-12 0,0 1-20 0,0-6-16 15,8 0-16-15,-8 2-8 0,0-1-40 0,10-5-32 0,-10-5 20 0,0 5 24 16,8-6 24-16</inkml:trace>
          <inkml:trace contextRef="#ctx0" brushRef="#br1" timeOffset="-60410.8034">2949 495 55 0,'0'-5'120'0,"0"5"-12"0,0 0-8 0,0 0-20 16,0 5 0-16,0-5-8 0,0 5-4 0,8 0 4 0,-8 5 0 0,0-1-12 16,0 1-4-16,0 0 0 0,9-1-8 0,-9 5-8 0,0 1 4 15,0-1-4-15,8 1-8 0,-8 4-4 0,0-4-4 0,9 3-8 16,-9 1 0-16,8 0-4 0,-8-5 0 0,0 7-4 0,0-8-4 0,0 8 0 15,0-8-4-15,0 1 0 0,0-4-4 0,0 5 0 0,9-6-4 0,-9 1-12 16,0-5-12-16,0 4-20 0,0-9-24 0,0 5-24 0,0-5-16 16,0 0-48-16,0-5-44 0,-9 0 28 0,9 1 36 0,0-6 28 15,-8 0 24-15</inkml:trace>
          <inkml:trace contextRef="#ctx0" brushRef="#br1" timeOffset="-60788.356">2215 409 47 0,'0'0'100'0,"0"-5"-12"0,-8 0-4 0,8 0-28 16,0 1-8-16,0-1 4 0,0-4-8 0,0 3 4 0,0-3-8 16,8 5 4-16,-8-6 0 0,8 0 0 0,-8 1 0 0,10-1 0 0,-2 1 4 15,0 3 0-15,2-3-8 0,-2-1-4 0,0 6-4 0,0-1 0 0,1-5-4 16,8 6 0-16,-8 4-4 0,-1-6 4 0,10 6-4 0,-10 0-4 15,0 0-4-15,2 0-4 0,6 6 0 0,-8-2-4 0,1 0 0 0,0 7 0 16,-1-1-4-16,1-1 4 0,-9 1-4 0,8 5 0 0,-8-2-4 16,8 1-4-16,-8 1 4 0,0 4 0 0,-8-5-4 0,8 6 4 15,-8-1 0-15,8 5 0 0,-9-5 4 0,1 0-4 0,-1 5 0 0,0-4 0 16,1-1 0-16,-8 0 4 0,6-5-4 0,2 5 0 0,0-4 0 16,-2 0 0-16,2-1 0 0,8 0 0 0,-8-5 0 0,8 0 0 0,-9 1 0 15,9 0 0-15,0-6 0 0,0 7 0 0,0-7 0 0,9 2 0 0,-9-2 0 16,8 1 0-16,0-5 0 0,2 4 4 0,-2-4-4 0,0 0 0 0,2 0 0 15,6 0-4-15,1 0-4 0,0-4 0 0,0 4 0 16,1-5-8-16,-2 1-16 0,2-2-28 0,-2-3-24 0,1 3-24 0,1 2-8 16,-2-6-44-16,2 6-40 0,-2-5 36 0,2-1 28 0,-10 5 24 0</inkml:trace>
          <inkml:trace contextRef="#ctx0" brushRef="#br1" timeOffset="-60249.2359">2830 285 11 0,'0'6'140'0,"0"-2"-20"0,0 5-12 0,0-3-24 0,0 3 0 0,0 1 0 16,8-6-12-16,-8 6 0 0,0-5-12 0,8-1-8 0,1 6-8 15,-1-10-12-15,1 5-4 0,0-5-8 0,-1 0-8 0,8 0-12 0,-6-5-20 16,6 1-40-16,-6-2-36 0,6 2-40 0,-7-6-60 0,8 1 28 0,-9 5 24 16,1-11 28-16</inkml:trace>
        </inkml:traceGroup>
      </inkml:traceGroup>
    </inkml:traceGroup>
    <inkml:traceGroup>
      <inkml:annotationXML>
        <emma:emma xmlns:emma="http://www.w3.org/2003/04/emma" version="1.0">
          <emma:interpretation id="{317602F0-4003-43FB-B7E7-1E73128AE025}" emma:medium="tactile" emma:mode="ink">
            <msink:context xmlns:msink="http://schemas.microsoft.com/ink/2010/main" type="paragraph" rotatedBoundingBox="5998,7817 8619,7674 8642,8109 6022,82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0CB5BDF-6D41-46E7-A34E-FCEA5431D8BE}" emma:medium="tactile" emma:mode="ink">
              <msink:context xmlns:msink="http://schemas.microsoft.com/ink/2010/main" type="line" rotatedBoundingBox="5998,7817 8619,7674 8642,8109 6022,8252"/>
            </emma:interpretation>
          </emma:emma>
        </inkml:annotationXML>
        <inkml:traceGroup>
          <inkml:annotationXML>
            <emma:emma xmlns:emma="http://www.w3.org/2003/04/emma" version="1.0">
              <emma:interpretation id="{999321EB-332A-4F5E-8737-5500A89AE3B4}" emma:medium="tactile" emma:mode="ink">
                <msink:context xmlns:msink="http://schemas.microsoft.com/ink/2010/main" type="inkWord" rotatedBoundingBox="5998,7817 8619,7674 8642,8109 6022,825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011.7406">-1434 1216 3 0,'0'0'76'0,"0"0"-8"0,0 0-4 0,0 0-32 16,0 0-4-16,0-6 0 0,0 6-8 0,0 0-8 0,-8 0 4 0,8 0 4 15,0 0-8-15,0 0 4 0,0 0 0 0,0 0-4 0,0-4 4 0,0 4 0 16,0 0 4-16,0 0-4 0,0 0 0 0,0 0 0 0,0 0 0 16,0 0 4-16,0 0-4 0,0-4 4 0,0 4 0 0,0 0 0 0,0 0 0 15,0 0 0-15,0 0 0 0,0 0 8 0,0 0 0 0,0-5 0 16,0 5 4-16,0 0 4 0,0 0-4 0,0 0-4 0,0 0 4 16,0 0 0-16,0 0-4 0,0 0-4 0,0 0 8 0,0 0-8 0,0 0-4 15,0 0 0-15,0 0-4 0,0 0 4 0,0 0 4 0,0 0-4 0,0 0 4 16,-9 0 0-16,9 0 0 0,0 0 4 0,-8 5 0 0,8-5-4 15,0 0 0-15,-9 0 0 0,9 0 0 0,-8 0-4 0,8 4 4 0,-9-4-4 16,1 0-4-16,8 0 0 0,-8 4 0 0,8-4 0 0,-10 6 0 16,10-6 0-16,-8 5-4 0,0-5 4 0,8 0-4 0,-10 4 0 0,2-4 0 15,8 5-4-15,-8-5 4 0,0 5 4 0,8-5-4 0,-9 5 0 16,0-5-4-16,1 5 0 0,8-5 0 0,-9 0 0 0,1 0 4 0,0 4-4 16,8-4 0-16,-10 0-4 0,2 5 0 0,8-5 4 0,-8 0-4 15,0 0 0-15,-2 0 0 0,10 0-4 0,-8 0 4 0,0 0 0 16,-1 5-4-16,1-5 4 0,-1 0-4 0,0 0 4 0,1 0-4 0,0 0 0 15,0 0 0-15,-2 0 0 0,2 0 4 0,0 0-4 0,-2 0 4 16,2 6-4-16,0-6 0 0,-1 0 0 0,-8 0 0 0,9 4 0 0,-1-4 4 16,-7 0-4-16,6 0 0 0,2 4 0 0,0-4 4 0,-10 5-4 15,10-5-4-15,0 5 0 0,-1-5 8 0,-8 5 0 0,8-5-4 0,1 0 0 16,0 0 0-16,-2 5 0 0,2-5 0 0,0 4-4 0,0-4 8 16,-2 0-4-16,2 5 0 0,0-5 4 0,8 0-4 0,-9 0 4 0,1 0-4 15,-1 0 0-15,0 5-4 0,9-5 8 0,-8 0-4 0,0 4-4 0,-2-4 4 16,2 0 0-16,8 0 0 0,-8 0-4 0,0 0 4 0,-2 0-4 15,2 0 8-15,0 0-4 0,-1 5 0 0,1-5 4 0,-1 0-4 16,0 0 0-16,1 0 0 0,0 0-4 0,0-5 4 0,-2 5 4 0,2 5-8 16,0-5 4-16,-2 0-4 0,2 0 4 0,0 0 0 0,-1 0 0 15,1 0 0-15,0 0 0 0,-1 0 0 0,0 0 0 0,1 0 0 0,0 0 0 16,-2 0 0-16,2 0 0 0,0 0-4 0,-1 0 0 0,0 0 8 16,9 0-4-16,-8 0 0 0,0 0 0 0,-1 0 0 0,1 5 0 0,-1-5 0 15,9 0 0-15,-9 0 0 0,1 0 0 0,8 0 4 0,-8 5-4 16,-2-5 0-16,10 0 4 0,-8 5-4 0,8-5 0 0,-8-5 0 0,0 10 0 15,8-5 0-15,-10 0 0 0,10 0 0 0,-8 0 0 0,8 0 0 16,-8 0-4-16,8 0 4 0,-9 0 0 0,9 0 0 0,-8 0 0 0,8 0 0 16,-8 0 0-16,8 0-4 0,-10 0 4 0,10 0 0 0,-8 0 0 15,8 0 0-15,-8 0 0 0,8 0 0 0,-8 0 0 0,8 0 0 0,-10 0 0 16,10 0 0-16,0 0 0 0,-8 0 0 0,8 0 4 0,0 0-4 16,0-5 0-16,-8 5 0 0,8 0 0 0,0 0-4 0,0 0 0 0,0-5 4 15,-9 5 0-15,9 0 0 0,0 0 0 0,0 0 0 0,0 0-20 16,0 0 24-16,0 0 0 0,0 0 0 0,0 0-4 0,-9 0 4 15,9 0-4-15,0 0 0 0,0 0 0 0,0 0 0 0,0 0 0 0,0 0 0 16,0 0 0-16,-8 0 4 0,8 0-4 0,0 0 0 0,0 0 0 16,0 0 0-16,-9 0 0 0,9 0 0 0,0 0 4 0,0 0-4 0,0 0 0 15,0 0 0-15,-8 0 0 0,8 0 0 0,0 0 0 0,0 0 0 0,0 0 0 16,0 0 0-16,0 0 0 0,0 0 0 0,-8 0 0 0,8 0-4 16,0 0 4-16,0 0 0 0,0 0 0 0,0 0 0 0,0 0 0 15,0 0 0-15,-9 0 0 0,9 0 0 0,0 0 0 0,0 0 0 0,0 0 0 16,0 0 0-16,0 0 0 0,0 0 0 0,0 0-8 0,0 0 8 15,0 0 0-15,0 0 0 0,0 0-4 0,0 0 4 0,0 0 0 0,0 0-4 16,0 0 4-16,0 0 0 0,0 0 4 0,0 0-4 0,0 0 0 0,0 0 0 16,0 0 4-16,9 0-8 0,-9 0 4 0,0 0 0 0,0-5 0 15,8 5 0-15,-8 0 0 0,8-5 4 0,-8 1-20 0,0 4 16 16,9-5 4-16,-1 0 0 0,-8 1-4 0,9-1 4 0,0 0-4 0,-9 0 0 16,8 0 4-16,0-3-4 0,2 2-4 0,-2 1 4 0,-8 0 0 15,8 1 0-15,0-6 0 0,2 5 0 0,-2 0 0 0,0 1 4 0,1-7-4 16,-1 7 0-16,-8 0 0 0,8-1 4 0,2 0-4 0,-2 0 0 0,0 5 0 15,0-4-4-15,-8-2 8 0,10 2-4 0,-2-1 0 0,-8 5 0 16,8-5 0-16,1 0 0 0,-9 5 0 0,9-4-4 0,-1 4 4 16,-8-6 4-16,9 6-4 0,-9-4 4 0,8-2-4 0,0 6-4 0,-8 0 4 15,9-3 0-15,-9 3 0 0,9-6 0 0,-9 6 0 0,8-4 0 16,-8 4 0-16,8-5 0 0,-8 5 0 0,0-5 4 0,0 5-4 16,10 0 0-16,-10-5-4 0,0 5 4 0,0 0 0 0,0 0 0 0,0-4 4 15,8 4-4-15,-8 0 0 0,0 0 0 0,0 0 0 0,0 0 0 16,0 0-4-16,0 0 4 0,0 0 4 0,0 0-4 0,0 0 0 0,0 0 0 15,0 0 0-15,0 0 0 0,0 0 4 0,0 0-4 0,0 0 4 0,0 0-4 16,0 0 0-16,0 0 0 0,0 0 4 0,0 0-4 0,-8 0 0 16,8 0 0-16,0 0 0 0,-10 0 0 0,10 0 0 0,0 0 0 15,-8 4-4-15,0-4 4 0,8 5 0 0,-9-5 0 0,0 5 0 0,1 0 0 16,0-5 0-16,-1 4 0 0,1 2-4 0,-10-3 4 0,10 3 0 16,0 4 0-16,-2-6 0 0,2 1 0 0,-8 5 4 0,6-6-4 0,2 2 0 15,0-2 0-15,-1 1 0 0,-7 0 0 0,6 0 0 0,2-1 0 0,0 0 0 16,0 2 0-16,-2-1 0 0,10-1 0 0,-8 1 0 0,0 0 0 15,-1 0 0-15,9-5 0 0,-9 5 0 0,9-1 0 0,-8 1 0 16,-1 0 0-16,9-5 0 0,0 6-4 0,-8-2 4 0,8-4 0 0,-8 4 0 16,8 1 0-16,0-5 0 0,-9 5-4 0,9-5 4 0,0 0 0 15,0 0 0-15,-9 5 0 0,9-5 0 0,0 0 0 0,0 5 0 0,0-5 0 16,0 4-4-16,0-4 4 0,0 0 0 0,0 5-4 0,0-5 8 16,0 0-4-16,0 5-20 0,0-5 24 0,0 4-4 0,0 1 0 15,0-5 4-15,0 0-4 0,0 5 0 0,0-5-4 0,0 5 8 0,0 0-4 16,0-5 0-16,0 0 0 0,0 4 0 0,0-4 0 0,0 6 0 0,0-6 0 15,0 4 0-15,9-4 0 0,-9 0 0 0,0 5 0 0,0-5 0 16,9 5 4-16,-9 0-4 0,0-5 0 0,8 0 0 0,-8 4 0 0,8-4 0 16,-8 5 0-16,9 0 0 0,-1 0 0 0,-8-1 0 0,9-4 0 15,-9 7 4-15,9-4-4 0,-1 2 0 0,0-5 0 0,-8 4 0 16,10 2 0-16,-2-1-4 0,0-1 4 0,-8-4 0 0,8 5 4 16,2 0 0-16,-2-1-4 0,-8 1 4 0,8 0-4 0,-8 0 0 0,9-1 0 0,-1 2 0 15,-8-1-4-15,8-1 8 0,-8 1 0 0,0 0 0 0,10-1 0 16,-10 2 0-16,0-2-4 0,8 1 0 0,-8-1 0 0,0 2 0 15,0-6 0-15,0 3 0 0,0 3 0 0,0-6 0 0,0 5 0 0,0-5-4 16,0 0 4-16,0 0 4 0,0 5-4 0,0-5 0 0,0 0 0 16,0 0 0-16,0 0 4 0,0 0-4 0,0 0-4 0,0 4 0 0,0-4 0 15,0 0-4-15,0 0 0 0,0 0-12 0,0 0-8 0,0 0-12 0,0 0-20 16,0 0-20-16,0 0-8 0,0 0-24 0,0 0-32 0,0 0-12 16,0 0-76-16,0 0 0 0,0 0 44 0,0 0 36 0,0 0 28 15,8 0 20-15</inkml:trace>
          <inkml:trace contextRef="#ctx0" brushRef="#br0" timeOffset="3741.1905">-1305 1202 43 0,'0'0'80'0,"0"0"-12"0,0 0-12 0,0 0-28 16,0 0 0-16,0 0 0 0,0 0-8 0,0 0 8 0,0 0-8 0,0 0-4 15,0 4 0-15,0-4 0 0,0 0 0 0,0 0 4 0,0 0-4 16,0 0 4-16,0 0 0 0,0 0 4 0,0 0 4 0,0 0 0 0,0 0 4 15,0 0 4-15,0 0-4 0,0 4 8 0,0-4-4 0,0 0 4 16,0 6-4-16,0-6 4 0,0 0-4 0,0 0 0 0,0 5-8 0,0-5 8 16,8 0-4-16,-8 0 0 0,0 0-4 0,8 4 0 0,-8-4 0 15,9 0 4-15,-9 0 0 0,9 5-4 0,-1-5 4 0,-8 0-4 0,8 0-4 16,1 0 0-16,-1 0-4 0,1 0 0 0,0 0 0 0,-1 0 0 0,0 0-4 16,2 0-16-16,-2 0 20 0,0 0 0 0,10 0-4 0,-10 0 4 15,0 0-4-15,1 0 0 0,-1 0-4 0,10 0 0 0,-10 0 0 16,8 0 0-16,-6 0-4 0,6 0 4 0,-7 0-4 0,8 0 0 0,-8 0 0 15,7 0 0-15,2 0-4 0,-10 0 0 0,10 0 0 0,-10 0 0 16,9 0 0-16,0 0 0 0,-9 0 0 0,9-5 0 0,1 5 0 0,-2-4-4 16,-6 4 4-16,6-5 0 0,2 5 0 0,-10-6-4 0,9 6 4 0,-1-4 0 15,2 4 0-15,-10 0-4 0,10-4 0 0,-10 4 4 0,9 0 0 16,0-5-4-16,-8 5 0 0,7 0 0 0,-6 0 4 0,6 0-4 16,-8 0 0-16,2-5 0 0,6 5-4 0,-7 0 4 0,8 0 4 0,-8 0-4 15,-1-5 4-15,8 5 0 0,-6 0 0 0,-2 0 0 0,10 0-4 16,-10-4 4-16,0 4-4 0,9 0 4 0,-8 0-4 0,-1-6 4 0,1 6 0 15,7 0 0-15,-6 0-4 0,-2 0 4 0,0-4 0 0,10 4-4 0,-10 4 0 16,0-8 0-16,1 4 4 0,0 0-4 0,-1 4 4 0,1-8 0 16,-1 8-4-16,0-4 0 0,2 0 0 0,-2 0 0 0,0 0 0 15,0 0-4-15,2 0 4 0,-2 0 4 0,0 0 0 0,-8 0 0 0,9 0-4 16,-1 0 0-16,1 0 0 0,-9 0 0 0,9 0 0 0,-1 0 0 16,-8 0 0-16,8 0 0 0,0 0 0 0,-8 0-4 0,10 0 4 15,-10 0 0-15,8 0 0 0,-8 0 4 0,8 0 0 0,-8 0-4 0,10 0 0 16,-10 0 0-16,8 0 4 0,-8 0-4 0,8 0-4 0,-8 0 4 0,0 0 0 15,9 0 0-15,-9 0 0 0,0 0 0 0,8 0 0 0,-8 0 0 16,0 0 0-16,0 0 0 0,0 0 0 0,0 0 0 0,0 0 0 0,0 0 0 16,0 0 0-16,0 0 0 0,0 0 4 0,0 0-4 0,0 0 0 15,0 0 0-15,0 0 4 0,0 0 0 0,0 0-4 0,0 0 4 16,0 0-8-16,0 0 8 0,0 0-4 0,0 0 4 0,0 0-4 0,0 0 0 16,0 0 4-16,-8 0-8 0,8 0 4 0,0 0 4 0,-9 0 0 0,9 0 0 15,0 0 0-15,-8 0-8 0,8-4 4 0,-8 4-4 0,8 0-12 16,-10 0 20-16,2-5 4 0,8 5-8 0,-8-5 4 0,-2 5-4 0,10-5 4 15,-8 5-4-15,0 0 0 0,8-4 4 0,-8-2-4 0,-1 2-4 16,0 4 8-16,9-6-4 0,-8 3-4 0,-1 3 4 0,9-6-4 16,-8 2 4-16,0-1 0 0,-2 0 0 0,10 0-4 0,-8 5 4 0,0-4 0 15,0-2 4-15,-2 2-8 0,2 0 0 0,8-1 0 0,-8-1 4 0,-1 2 0 16,1-1 0-16,8 0 0 0,-9 5-4 0,0-5 4 0,1 1 4 16,8 4-8-16,-8-6 4 0,8 2 0 0,-8 4-4 0,-2-5 4 0,10 5 0 15,-8 0-4-15,8-4 4 0,-8 4 0 0,-2 0-4 0,10-6 4 16,-8 6 0-16,8 0 0 0,-8-4 4 0,8 4-4 0,-9 0 4 15,9 0-4-15,-8 0-4 0,8 0 4 0,0 0 0 0,-9 0 0 0,9 0 0 16,0 0 4-16,0-5-8 0,0 5 4 0,0 0-4 0,0 0 4 16,0 0 4-16,0 5-4 0,0-5-4 0,0 0 4 0,0 0 0 0,0 0 0 15,0 0-4-15,0 0 8 0,0 0-8 0,0 0 4 0,0 0 0 16,9 0 4-16,-9 0-4 0,8 0 0 0,-8 0-4 0,9 0 4 0,-9 0 0 16,8 0 0-16,0 0 0 0,2 0 0 0,-2 0 4 0,0 0 0 15,2 0-4-15,-2 0-4 0,0 0 8 0,0 4-4 0,1-4 0 0,0 6 0 16,-1-2 0-16,9-4 4 0,-9 5-4 0,2-5 4 0,-2 4-4 15,0 2 0-15,10-2 0 0,-10 1 0 0,0 0 0 0,1 0 0 0,-1-5 0 16,1 4 0-16,0 2 0 0,-1-1 0 0,8-1-4 0,-6 0 4 16,-2-4 4-16,0 6 0 0,2-2-4 0,-2-4 0 0,0 5 0 0,1-5 0 15,-1 0 0-15,1 5 4 0,0-5-8 0,7 5 4 0,-16-5 0 0,8 4 0 16,2-4 0-16,-2 0 0 0,0 0-4 0,2 6 4 0,-10-6 0 16,8 3 4-16,0-3-4 0,-8 0 0 0,9 6 0 0,-9-2 0 15,8-4 0-15,-8 6 0 0,8-6-4 0,-8 0 0 0,0 4 8 0,9-4-4 16,-9 0-4-16,0 5 8 0,0-5 0 0,9 0-4 0,-9 0 0 15,0 5 0-15,0-5 0 0,0 0-20 0,0 5 24 0,0-5 0 0,0 0-4 16,0 0 0-16,0 4 4 0,0-4 0 0,0 0 0 0,0 6-8 0,0-2 4 16,0-4 0-16,0 5 0 0,0 0 0 0,0 0 0 0,0-5 4 15,0 8-4-15,0-8 4 0,0 11-4 0,-9-7 0 0,9 1 4 16,0 0-8-16,0 0 0 0,-9 0 4 0,9-1 8 0,-8 6-4 0,8-4 0 16,-8-2 0-16,8 0 4 0,-9 6-4 0,1-5-4 0,0 4 8 15,-2-4-4-15,10 4 4 0,-8-4 4 0,0 5-8 0,-2-5 4 0,2-1-4 16,8 6 4-16,-8-5 0 0,0 5 0 0,-1-6-8 0,0 1 4 0,9 0 0 15,-8 4-4-15,-1-2 4 0,9-4-4 0,-8 2 4 0,0-1-4 16,8 2 0-16,-10-6 0 0,10 5 0 0,-8-1-4 0,8-4 4 16,0 5-8-16,0-5-8 0,0 0-12 0,-8 5-4 0,8-5-20 0,0 0-20 15,0 0-24-15,0 0-24 0,0 0-32 0,0 0-28 0,0-5-76 16,0 5 4-16,0-5 44 0,0 1 40 0,-10 4 32 0,10-5 20 16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5:49.7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D0BB4DB-87B3-4CCF-A52B-F2074B43E1E0}" emma:medium="tactile" emma:mode="ink">
          <msink:context xmlns:msink="http://schemas.microsoft.com/ink/2010/main" type="writingRegion" rotatedBoundingBox="2631,2195 3354,2587 3080,3093 2357,2701"/>
        </emma:interpretation>
      </emma:emma>
    </inkml:annotationXML>
    <inkml:traceGroup>
      <inkml:annotationXML>
        <emma:emma xmlns:emma="http://www.w3.org/2003/04/emma" version="1.0">
          <emma:interpretation id="{BF933E15-F1C0-47FC-94F3-8136B972E707}" emma:medium="tactile" emma:mode="ink">
            <msink:context xmlns:msink="http://schemas.microsoft.com/ink/2010/main" type="paragraph" rotatedBoundingBox="2631,2195 3354,2587 3080,3093 2357,27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85D811-7202-4BFD-9121-04C4DC021ADC}" emma:medium="tactile" emma:mode="ink">
              <msink:context xmlns:msink="http://schemas.microsoft.com/ink/2010/main" type="line" rotatedBoundingBox="2631,2195 3354,2587 3080,3093 2357,2701"/>
            </emma:interpretation>
          </emma:emma>
        </inkml:annotationXML>
        <inkml:traceGroup>
          <inkml:annotationXML>
            <emma:emma xmlns:emma="http://www.w3.org/2003/04/emma" version="1.0">
              <emma:interpretation id="{65DE78AD-AA7F-412C-80C4-84A7594C6753}" emma:medium="tactile" emma:mode="ink">
                <msink:context xmlns:msink="http://schemas.microsoft.com/ink/2010/main" type="inkWord" rotatedBoundingBox="2631,2195 3354,2587 3080,3093 2357,2701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H</emma:literal>
                </emma:interpretation>
              </emma:one-of>
            </emma:emma>
          </inkml:annotationXML>
          <inkml:trace contextRef="#ctx0" brushRef="#br0">-385 303 43 0,'0'0'68'0,"0"0"4"0,0 0-12 0,0 0-24 15,0 0 0-15,0 0 0 0,0 0-4 0,0 0-4 0,0 0 0 16,15 0 0-16,-15 0 4 0,-15 0-8 0,15 0 8 0,0 0-4 0,15 0 0 16,-15 0 0-16,0 0 4 0,0 0 0 0,0 0 0 0,0 0 4 0,0 0 0 15,0 0 0-15,0 0 0 0,0 0 0 0,0 0 0 0,0 0-4 16,0 0 4-16,0 0-8 0,0 0 0 0,0 0 0 0,0 0 4 0,0 0-4 15,0 0-4-15,0 0 4 0,0-7-4 0,0 7 0 0,0 0 0 16,0-8 0-16,0 8-4 0,0 0 0 0,0 0 0 0,-15 0-4 16,15-9 4-16,0 9-4 0,-14 0 0 0,14 0 0 0,0 0 0 0,-13 0 4 15,13 0-4-15,-14 0 0 0,14 0-4 0,-16 0 0 0,3 9-4 16,13-1 0-16,-14-8 0 0,-2 7-4 0,16-7-16 0,-13 9 24 0,-1-1-4 16,14-1 0-16,-15 1 0 0,1 7 0 0,14-6-4 0,-13 0 0 15,-1-2-4-15,14 7 4 0,-16-3 0 0,16 4-4 0,-13-6 0 0,13-2 4 16,0 10-4-16,-14-10 0 0,14 1 0 0,0 0 0 0,0 8 0 15,0-8-4-15,0 1 4 0,0-2 0 0,-16 1 4 0,16-8 0 16,0 9-4-16,0-2 0 0,16 1 0 0,-16 0 0 0,0-8 0 0,0 7 0 16,0-7-4-16,14 9 0 0,-14-9 4 0,0 0 0 0,13 0 0 0,-13 8 0 15,0-8 0-15,16 0 0 0,-2 0 0 0,-14 0 4 0,13 0-4 16,1 0 0-16,1 0 0 0,-15 0 0 0,14 0 4 0,-1 0-4 0,3 0 0 16,-16 0 0-16,14 0 0 0,-1 0 4 0,3 0 0 0,-2 9 0 15,-1-9-8-15,-13 7 4 0,14-7 0 0,1 0 0 0,-1 9 0 0,0-1 0 16,-14-1-4-16,15-7 8 0,-1 8 0 0,-1 1-4 0,-13-2 0 15,16 1 0-15,-2 0 0 0,-14 8 0 0,13-10 4 0,-13 6-4 0,14-6 0 16,-14 2-4-16,16 8 8 0,-16-8-4 0,0-1 0 0,0 10 0 16,0-9 0-16,0-1 0 0,0 10 4 0,13-8-4 0,-26-2 4 0,13 8 0 15,0-6-4-15,0-1 0 0,-16-1 4 0,16 1 0 0,-14 1-4 16,14-1 4-16,-13 0 4 0,13 0-4 0,-14-2 0 0,-2 3 0 0,3-9 0 16,-1 9-4-16,-1-9 4 0,1 0-4 0,14 0 0 0,-14 0 0 15,-1 8 4-15,1-8-4 0,1-8 0 0,-1 8 0 0,-2 0 4 0,16-9-8 16,-13 9 8-16,-1-9 0 0,14 3-8 0,-16 6 4 0,3-8-4 15,13 8 4-15,0-8-4 0,-14 0-4 0,14-1 0 0,-15 1-4 16,15 1-8-16,0 7-8 0,0-8-8 0,0-1-8 0,0 3-8 0,0 6-8 16,0-9-8-16,0 2-12 0,0-2-12 0,0 9-8 0,0-8-4 0,0-1-8 15,0 2-8-15,0-1-44 0,15 0-20 0,-15-1 40 0,0 2 24 16,14-8 28-16</inkml:trace>
          <inkml:trace contextRef="#ctx0" brushRef="#br0" timeOffset="262.2931">-128 535 27 0,'13'0'100'0,"-13"8"-16"0,0-8-4 0,0 8-24 0,0-8-4 0,0 7 0 15,0 2-4-15,0-9-4 0,14 8 0 0,-14-8-4 0,0 9 4 16,0-2-4-16,0-7 4 0,16 9-4 0,-16-1 0 0,0-1 0 16,13 1 0-16,-13 1 0 0,0-2-8 0,14 1 0 0,-14 8-4 0,15-8-8 15,-15 10 0-15,0-12 0 0,14 2 0 0,-14 8-4 0,13-8-4 0,-13 8 4 16,0-8 0-16,16 0-4 0,-16-1-4 0,14 2 0 15,-14 8-4-15,13-10 0 0,-13 2 0 0,0-9 4 0,14 6-4 0,-14 3-4 0,16-1 0 16,-16-8 0-16,13 0 0 0,-13 7 4 0,14-7-4 0,-14 0-4 16,0 0-4-16,15 0-4 0,-15 0-8 0,0-7 4 0,14 7-12 15,-14-8-8-15,14-1-16 0,-14 3-8 0,0-10 0 0,15-1-12 0,-15 8-12 16,0-6 8-16,0-9-24 0,14 9-36 0,-14-8-24 0,0-3 28 0,0 2 28 16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5:50.6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845C954-EFD9-447C-BE53-C34ED2302250}" emma:medium="tactile" emma:mode="ink">
          <msink:context xmlns:msink="http://schemas.microsoft.com/ink/2010/main" type="writingRegion" rotatedBoundingBox="3120,1774 10666,1787 10664,2911 3118,2898"/>
        </emma:interpretation>
      </emma:emma>
    </inkml:annotationXML>
    <inkml:traceGroup>
      <inkml:annotationXML>
        <emma:emma xmlns:emma="http://www.w3.org/2003/04/emma" version="1.0">
          <emma:interpretation id="{CAA5F5A7-A3F8-4A19-9089-97877F454F85}" emma:medium="tactile" emma:mode="ink">
            <msink:context xmlns:msink="http://schemas.microsoft.com/ink/2010/main" type="paragraph" rotatedBoundingBox="3120,1774 10666,1787 10664,2911 3118,28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19E711-EB3D-4B29-AA89-705C2EF92EDF}" emma:medium="tactile" emma:mode="ink">
              <msink:context xmlns:msink="http://schemas.microsoft.com/ink/2010/main" type="line" rotatedBoundingBox="3120,1774 10666,1787 10664,2911 3118,2898"/>
            </emma:interpretation>
          </emma:emma>
        </inkml:annotationXML>
        <inkml:traceGroup>
          <inkml:annotationXML>
            <emma:emma xmlns:emma="http://www.w3.org/2003/04/emma" version="1.0">
              <emma:interpretation id="{C5C1779B-E534-4690-8E65-E66F682CADB9}" emma:medium="tactile" emma:mode="ink">
                <msink:context xmlns:msink="http://schemas.microsoft.com/ink/2010/main" type="inkWord" rotatedBoundingBox="3120,1971 3944,1973 3943,2827 3118,28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-1097 392 79 0,'0'-8'92'0,"0"8"0"0,13-7-4 0,-13-2-24 0,0 0-8 0,0 9-4 16,0-6-4-16,0-3 0 0,14 9 0 0,-14-8-4 0,0 1 0 15,15 7-4-15,-15 0-4 0,0-8 4 0,14 8-4 0,-14 0 0 16,13-9 0-16,-13 18-4 0,0-9 4 0,14 0-4 0,-14 8-4 0,16-1 0 16,-16-7-4-16,13 17 0 0,-13-11-4 0,0 12 0 0,14-11-4 15,-14 7 0-15,0 4 0 0,16-1-8 0,-16 7 0 0,13-9 0 16,-13 9 0-16,14-7-4 0,-14-2 0 0,0 9 0 0,15 0-20 0,-15-7 24 16,14-1 0-16,-14 7-4 0,0-7-4 0,14 0 4 0,-14 0-4 0,15 2 4 15,-15-12-4-15,14 11 0 0,-14-2 0 0,13-8 4 0,-13 2-4 16,14-1 0-16,-14-8 0 0,0 8 0 0,16-8 0 0,-16 0 0 0,13 7 0 15,-13-14 4-15,14 7 0 0,-14 0-4 0,16-8 4 0,-16 0-8 16,13-1 4-16,-13 2-4 0,14-1 0 0,-14-8 4 0,15 8 0 16,-15 2 4-16,14-12-4 0,-14 10-4 0,13-8 4 0,-13 1 0 0,14 6 0 15,-14 1 0-15,16-7 0 0,-16 6 0 0,0 2 0 0,0-2 0 0,13 1 0 16,-13-1 0-16,0 2 0 0,0-1 0 0,14 8-4 0,-14-8 8 16,0 8-4-16,0-7 0 0,0 7 0 0,0 0 0 0,0 0 0 0,16 0 4 15,-16-9 0-15,0 9 0 0,13 0 0 0,-13 0 4 0,0 0 8 16,0 0-4-16,14 9 4 0,-14-9 4 0,15 7 0 0,-15-7 0 0,14 8 4 15,-14-8-4-15,14 8 0 0,-14-1-4 0,0 2 0 0,13-1 4 16,-13 8 0-16,0-7-4 0,16 6-16 0,-16 2 20 0,0-2-4 0,13 1 0 16,-13-2 0-16,0 4-8 0,0-1 0 0,0-2-4 0,0-8 0 15,0 10 4-15,0-2-4 0,0 2 0 0,0-8 0 0,0 7-4 16,0-10-4-16,0 3 0 0,0-1-12 0,0-1-4 0,0 1-16 0,0-8-16 16,0 9-16-16,0-9-16 0,0 0-24 0,0 0-12 0,0 0-16 0,0 0-8 15,0-9-52-15,0 1-12 0,0 1 36 0,0-1 28 0,0-7 28 16,0 6 28-16</inkml:trace>
          <inkml:trace contextRef="#ctx0" brushRef="#br0" timeOffset="-491.6804">-1282 17 35 0,'0'0'100'0,"-16"0"-8"0,16-8-12 0,-14 8-24 0,14 0 0 0,0 0-8 15,0 0-4-15,-13 0-8 0,13 8-8 0,0-8 0 0,0 0-4 16,0 0-8-16,0 0-4 0,0 7 0 0,0-7-4 0,-14 0 0 16,14 8-4-16,0-8 0 0,0 9 0 0,14-2-4 0,-14-7 0 0,0 17-8 15,0-8-12-15,0-3-12 0,0 3-4 0,13-1-8 0,-13 8-24 16,0-8-36-16,0-1-32 0,0 10 20 0,14-11 16 0</inkml:trace>
        </inkml:traceGroup>
        <inkml:traceGroup>
          <inkml:annotationXML>
            <emma:emma xmlns:emma="http://www.w3.org/2003/04/emma" version="1.0">
              <emma:interpretation id="{DA5441C5-E7A0-4367-A6EA-8E9CCA9B4428}" emma:medium="tactile" emma:mode="ink">
                <msink:context xmlns:msink="http://schemas.microsoft.com/ink/2010/main" type="inkWord" rotatedBoundingBox="4456,1776 5962,1779 5960,2725 4454,27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68.6467">492 208 39 0,'0'0'100'0,"-13"0"-4"0,13 0-12 0,0-7-28 0,0 7-4 15,0 0 0-15,0 0-8 0,0 0-4 0,0 0-8 0,0 7 0 0,0-7 0 16,0 0 4-16,0 0-4 0,0 0-4 0,0 9 12 0,0-9-4 0,0 8 0 16,0-8 4-16,0 7 0 0,0 1 0 0,0 1-4 0,0-2-4 15,13 1 0-15,-13 10 0 0,0-12 4 0,0 11-4 0,0-10-4 16,16 2 4-16,-16-1 4 0,0 7-8 0,14-6 0 0,-14-3 0 0,0 3 4 15,13 0 0-15,-13-2-4 0,16 7 0 0,-2-3 0 0,-14-4-4 16,13 1 0-16,-13 1 0 0,16-2-12 0,-3 1 8 0,1 1 4 0,-1-2-4 16,-13 1 0-16,16 0-4 0,-2 2 0 0,-1-4-4 0,3 2 0 0,-2 8 0 15,-1-8 0-15,3 1 0 0,-3-2-4 0,1 1-4 16,-1 0 8-16,-13-1-8 0,0 2 4 0,16-1 0 0,-16 1-8 0,0-2 4 16,14 2 4-16,-14-1-8 0,-14-1 4 0,14 10 0 0,0-10-4 0,-16 1 0 15,16 0 0-15,-13 0 0 0,-1 0 4 0,14-2-4 0,-13 6 0 16,-3-6 0-16,3 11-4 0,-1-10 0 0,14-7-4 0,-16 8-8 0,3-8-4 15,-1 7-8-15,-2-7-8 0,3 0-8 0,-1 0-8 0,14 0-8 16,-13 0-12-16,-3-7-12 0,16-1-8 0,-13 1-12 0,-1-2-12 0,14 1-8 16,-16-10-8-16,3 12-44 0,13-10-28 0,-14 0 44 0,-2-8 28 15,16 9 28-15</inkml:trace>
          <inkml:trace contextRef="#ctx0" brushRef="#br0" timeOffset="693.6519">-4 680 55 0,'0'6'96'0,"0"6"-12"0,0-12 0 0,0 6-24 0,0-6-4 0,0 0 0 16,0 0 0-16,0 0 4 0,0 0-4 0,0 0 0 0,0 0 0 0,0-6 0 15,0-6-4-15,0 6-4 0,14-2 0 0,-14 0-8 0,0 0 0 16,13-7-4-16,-13-2-4 0,0 10 0 0,16-10-8 0,-16-7 0 16,14 8-4-16,-14 0 0 0,13-8-4 0,-13 0 0 0,16 8 0 0,-3-7-4 15,-13-1 4-15,14 0-4 0,-14-1 4 0,16 0 0 0,-16 2 0 16,13-1-8-16,-13 0 4 0,14 0-4 0,-14 0 4 0,16 1-4 16,-16 7 4-16,0-9-4 0,0 9 0 0,13 1 4 0,-13-9 0 0,0 16-4 15,0-8 4-15,0-1 0 0,0 2-4 0,14 7 4 0,-14-8 0 0,0 7 0 16,0 1 0-16,0 1-4 0,0-1 0 0,0 8 0 0,0 0-20 15,-14-9 24-15,14 9-4 0,0 0 0 0,0 0 0 0,0 0 0 16,0 0-4-16,0 0 4 0,0 0-4 0,0 9 0 0,0-1 4 0,0-1 0 16,0 1-4-16,0 1 0 0,0 7 4 0,0-8 0 0,0 7-4 15,0 2 0-15,0-1 4 0,0 8 0 0,0-10-4 0,0 11 4 0,0 0 0 16,0-1 0-16,0 7 0 0,0-5 4 0,0-3-4 0,14 1 0 0,-14 6 0 16,0-5-8-16,0 7 8 0,0-8-4 0,0 0 0 0,13 2 0 15,-13 4-4-15,0-6 4 0,0-8 0 0,0 8-8 0,0 1 8 0,0-10-4 16,16 9 0-16,-16-8-4 0,0 0-4 0,0-10 0 0,0 12-8 15,0-10-8-15,0 8-8 0,0-8-8 0,0-1-12 0,0-7-8 16,0 9-8-16,0-9-8 0,0 0-4 0,0 0-8 0,0 8-12 0,0-16-4 16,0 8 0-16,0-9-4 0,0 9-4 0,0-7-28 0,0-1-20 15,0 1 0-15,0-2 40 0,0 1 20 0</inkml:trace>
          <inkml:trace contextRef="#ctx0" brushRef="#br0" timeOffset="1279.0846">366 89 79 0,'0'0'100'0,"0"0"-8"0,0 0 0 0,0 0-24 16,14 0 0-16,-14 0 4 0,0 0 0 0,0 0 4 0,13 0 0 15,-13-9-12-15,16 9-4 0,-16-6-4 0,13 6-4 0,-13-9-8 16,14 9-4-16,2-8-8 0,-3 8 0 0,1-9 0 0,-1 9 0 0,3-7-8 16,-2-2-4-16,-1 1 0 0,3 8-8 0,-2-7 0 0,-1 7-4 0,3-8-4 15,-3 8-4-15,14 0-4 0,-11-9-4 0,-2 9-12 16,15 0-8-16,-15-6-20 0,-1 6-12 0,16-9-24 0,-15 9-12 0,-1-9-4 15,17 9-8-15,-17-8-56 0,3 8-28 0,-2-7 36 0,15 0 36 0,-15-3 16 16</inkml:trace>
          <inkml:trace contextRef="#ctx0" brushRef="#br0" timeOffset="1648.0953">1176-184 3 0,'0'0'104'0,"0"0"-8"0,0 0-12 0,-14 0-24 0,14 0-4 16,0 0-4-16,0 0 0 0,-16 0 0 0,16 0-8 0,0 0 0 0,-13 8-4 16,13-8 4-16,0 9 4 0,-14-9-8 0,14 7 4 15,0 2 0-15,0-1-4 0,0 8 0 0,0-8 0 0,0 0-4 0,0 8-4 16,0-1 0-16,0 2 0 0,0 0-4 0,0-3 0 0,0-6-4 0,0 10 0 16,0-3 0-16,0 0 0 0,0-7-4 0,14 8 0 0,-14-7-4 15,13 8 0-15,-13-11 0 0,16 3 4 0,-16-1-4 0,14 8 0 0,-1-8 0 16,3-8 0-16,-16 7 0 0,27-7-4 0,-13 0 0 0,1 9-24 0,-1-9 28 15,-1 0-4-15,17-9-4 0,-17 9-4 0,3-7 4 0,11 7 0 16,-13-8 0-16,1-8-4 0,-1 8 0 0,-1-1-4 0,3-6 0 16,-2 7 0-16,-1-8 4 0,3 7-4 0,-16-6 0 0,0-2 0 0,14 2 0 15,-14-2 4-15,0 3-4 0,0-3 4 0,0 9-4 0,-14-8 0 16,14 8 0-16,-16-8 0 0,3 8-4 0,-1 0 4 0,14-2-4 0,-29 4 4 16,15-2-8-16,-1 8 0 0,1-9 0 0,-13 9-8 0,11 9-8 0,-11-9 0 15,11 8-12-15,-11-2-12 0,12 4-4 0,-13-2-16 0,15 7-12 16,-3-6-16-16,-11 6-16 0,11 2-16 0,3 0-72 0,-1-10 0 15,-2 8 32-15,3 3 40 0,-1-3 20 0</inkml:trace>
        </inkml:traceGroup>
        <inkml:traceGroup>
          <inkml:annotationXML>
            <emma:emma xmlns:emma="http://www.w3.org/2003/04/emma" version="1.0">
              <emma:interpretation id="{C60853CE-25C2-4BEA-98AF-66E8052E80A8}" emma:medium="tactile" emma:mode="ink">
                <msink:context xmlns:msink="http://schemas.microsoft.com/ink/2010/main" type="inkWord" rotatedBoundingBox="6358,2453 6388,2453 6387,2483 6358,24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864.5534">1900 496 31 0,'0'0'96'16,"0"0"-4"-16,0 0 0 0,0-6-24 0,0 6 0 0,0 0 4 0,0 0-4 16,0 0 4-16,0 6-4 0,0-6 4 0,0 0 0 0,0 0-8 15,0 0 0-15,0 0 0 0,0 0 0 0,0 0 0 0,0 0-4 16,0 0 0-16,0 0-4 0,0 0 0 0,0 0 4 0,0 0 0 0,0 0-4 16,0 0 0-16,0 0 0 0,0 0 4 0,0 0-8 0,0 0 4 0,0 0 0 15,0 0-4-15,0 0 0 0,0 0-44 0,0 0-8 0,0 0 0 16,0 0 0-16,0 0 0 0,0 0 0 0,0 0 0 0,0 0 0 15,0 0 0-15,0 0 0 0,0 0 0 0,0 0 0 0,0 0 0 0,0 0 0 16,0 0 0-16,0 0 0 0,0 0 0 0,0 0 0 0,0 0 0 0,0 0 0 16,0 0 0-16,0 0 0 0,0 0 0 0,0 0 0 0,0 0 0 15,0 0 0-15,0 0 0 0,0 0 0 0,0 0 0 0,0 0 0 0,0 0-20 16,0 8-72-16,0-8-16 0,0 0-16 0,0 0-12 0,0 0-12 16,0 9-20-16,0-9-8 0,15 0-52 0,-15 0-8 0,0 7 52 15,0-7 28-15,14 0 32 0,-14 0 24 0</inkml:trace>
        </inkml:traceGroup>
        <inkml:traceGroup>
          <inkml:annotationXML>
            <emma:emma xmlns:emma="http://www.w3.org/2003/04/emma" version="1.0">
              <emma:interpretation id="{1F16BCBB-6107-410C-A468-4C2BC0BDC69A}" emma:medium="tactile" emma:mode="ink">
                <msink:context xmlns:msink="http://schemas.microsoft.com/ink/2010/main" type="inkWord" rotatedBoundingBox="7098,2452 8505,2455 8504,2908 7097,2905"/>
              </emma:interpretation>
              <emma:one-of disjunction-type="recognition" id="oneOf3">
                <emma:interpretation id="interp3" emma:lang="" emma:confidence="0">
                  <emma:literal>cos</emma:literal>
                </emma:interpretation>
                <emma:interpretation id="interp4" emma:lang="" emma:confidence="0">
                  <emma:literal>Cos</emma:literal>
                </emma:interpretation>
                <emma:interpretation id="interp5" emma:lang="" emma:confidence="0">
                  <emma:literal>co</emma:literal>
                </emma:interpretation>
                <emma:interpretation id="interp6" emma:lang="" emma:confidence="0">
                  <emma:literal>com</emma:literal>
                </emma:interpretation>
                <emma:interpretation id="interp7" emma:lang="" emma:confidence="0">
                  <emma:literal>Co</emma:literal>
                </emma:interpretation>
              </emma:one-of>
            </emma:emma>
          </inkml:annotationXML>
          <inkml:trace contextRef="#ctx0" brushRef="#br0" timeOffset="7083.9436">3719 576 11 0,'0'0'100'0,"0"-9"-8"15,0 2-4-15,0 7-28 0,0-8 0 0,14 8 0 0,-28 0-4 0,14 0 4 16,0 0-8-16,0 0 0 0,0 0-8 0,0 0-4 0,0 0-8 0,0 0 0 16,0 0-4-16,0 0-4 0,0 0 0 0,0 0 0 0,0 0 0 15,0 0-4-15,0 0 4 0,14 0-8 0,-14 8 4 0,0-8-4 16,0 7-4-16,13-7 4 0,-13 9 0 0,0-9-4 0,16 8 4 0,-16 1 0 15,14-2 0-15,-14-7 4 0,13 9 0 0,3-1-4 0,-16-1 4 16,14 1 0-16,-1 1 0 0,-13-2-12 0,16 1 16 0,-3-8 0 0,1 8-4 16,-1 0-4-16,-13 0 0 0,16-2 0 0,-2 6 4 0,-1-6-4 0,3-6 0 15,-2 17-4-15,-14-17 0 0,13 7 4 0,3 1-4 0,-3-1 4 16,-13 2-4-16,14-1 0 0,-14 0 4 0,14-1 0 0,-14-7 0 16,0 9 0-16,15-1 0 0,-15 1 0 0,0-9-4 0,0 7 0 0,-15 2 0 15,15-9 0-15,0 6 0 0,-14 3-4 0,14-9 0 0,-14 8 0 16,1-8-4-16,-3 7 0 0,3-7 0 0,13 8 0 0,-30-8 0 0,17 0-4 15,-1 9 4-15,-2-9-4 0,3 0-4 0,-1 0 4 0,1 0-4 16,-3 0-4-16,3 0-8 0,-1 0-8 0,-2 0-12 0,3 0-8 0,13 0-8 16,-14 0-12-16,14 0-8 0,-16 0-12 0,16 0-16 0,0 0-4 15,0-9 0-15,0 9-4 0,0-8-4 0,0 8-32 0,0-7-24 0,0-1 0 16,0-1 36-16,16 3 20 0,-16-3 24 0</inkml:trace>
          <inkml:trace contextRef="#ctx0" brushRef="#br0" timeOffset="6729.3771">2880 560 51 0,'0'0'80'16,"0"0"-8"-16,0 0 0 0,0 0-20 0,0 0-4 0,0-8 0 15,0 8 0-15,0 0 0 0,-13-8 0 0,13 8 0 0,0-7 0 0,0-2 4 16,0 9-8-16,0-8 8 0,-16 1 0 0,16 7-4 0,0-9 0 16,-13 1-8-16,13 8-4 0,-14 0 0 0,14-6 0 0,-13 6-8 0,13 0 0 15,-16 0 0-15,16 0-4 0,-14 0 0 0,14 0 0 0,-13 6-4 16,-3 2 4-16,16-8 0 0,-14 9-4 0,1-2 0 0,13 1-4 0,-16 8 0 15,3-8 0-15,13 0 0 0,-14 8 0 0,0 1-4 0,14-1 0 16,-15-1 0-16,15 2 0 0,0-2-4 0,-14 1-4 0,14-8 4 0,0 10-4 16,0-4 0-16,0 2-4 0,0-1 4 0,0 2 0 0,14-9 0 0,-14 8-20 15,15-8 20-15,-15 8 0 0,14-7-4 0,0 6 0 0,-14-7 4 16,13-1 0-16,3 1-4 0,-3 1 4 0,1-1-4 0,2 0 0 0,-3-8 0 16,17 8 0-16,-17-8 4 0,1 0-4 0,-1 0 0 0,3 0 0 15,11 6 0-15,-11-12 0 0,-3 6 0 0,17 0 0 0,-17-8 4 0,1 8-4 16,-1-8-4-16,3 0 4 0,-2 8 4 0,-1-9-4 0,3 9 0 15,-3-8 0-15,-13 1 0 0,14-1-4 0,-14 8 4 0,16-15 0 0,-16 15 4 16,0-9 0-16,0 2-4 0,13-2-4 0,-13 9 4 0,0-8 0 16,0 8-4-16,0-9 4 0,0 2 4 0,0 7 0 0,0-8-4 15,0 8 4-15,0 0 0 0,0-8-8 0,0 8 4 0,0 0 0 0,0 0-4 0,0 0 4 16,0 0 0-16,0 0 4 0,0 0-4 0,14 0-4 16,-14 0 4-16,0 0 0 0,0 0 4 0,13 8 0 0,-13-8 0 0,16 0 0 15,-16 8 0-15,0-8 0 0,14 7 0 0,-14 2 0 0,0-1 0 16,13 1-4-16,-13-2 4 0,16 2 0 0,-16-3 0 0,13 3 0 0,-13 6-4 15,14-7 4-15,2 1 0 0,-16-1 4 0,13 8-4 0,1-10 4 16,-14 3-4-16,16 0 0 0,-3-1-4 0,-13-8 4 0,14 7 0 0,-1 2 0 16,-13-9 0-16,16 0-8 0,-3 8 4 0,1-16 0 0,-14 8 4 0,16 0 0 15,-3-9 0-15,-13 2-4 0,14-1 4 0,2-1-4 0,-3 0 0 16,-13 3 4-16,14-10-4 0,-14-1 4 0,13 9-8 0,-13-7 4 16,0 0 0-16,16-10 0 0,-16 8 0 0,0 2 0 0,0-2-4 0,0 2 8 15,0-9-4-15,0 6 0 0,0 4 0 0,-16-2 0 0,16 1-4 16,-13-2 4-16,13 2-4 0,-14 6 0 0,14-7 4 0,-13 8 0 0,13-8 0 15,-16 8 0-15,2 0 0 0,1 8 0 0,13-7 0 0,-16 7 0 0,2-9-4 16,14 18-4-16,-13-9-4 0,-3 7 0 0,3-7 0 0,13 8-4 16,-14 0-4-16,14-1-4 0,-13 2-4 0,13 8-8 0,-16-10 0 0,16 2-8 15,-14 6-8-15,14-7 4 0,0 1-4 0,0 6-16 0,0-7-8 16,0 0-4-16,0 0-4 0,0-2-4 0,0 6-12 0,0-6 20 16,0 2-20-16,0 1-28 0,14-2-24 0,-14 1 28 0,16-8 20 0</inkml:trace>
        </inkml:traceGroup>
        <inkml:traceGroup>
          <inkml:annotationXML>
            <emma:emma xmlns:emma="http://www.w3.org/2003/04/emma" version="1.0">
              <emma:interpretation id="{E21F5E64-454F-4D8A-8A80-7B7B6A4B6295}" emma:medium="tactile" emma:mode="ink">
                <msink:context xmlns:msink="http://schemas.microsoft.com/ink/2010/main" type="inkWord" rotatedBoundingBox="8902,2075 9244,2076 9242,2755 8901,2754"/>
              </emma:interpretation>
              <emma:one-of disjunction-type="recognition" id="oneOf4">
                <emma:interpretation id="interp8" emma:lang="" emma:confidence="0">
                  <emma:literal>1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h</emma:literal>
                </emma:interpretation>
                <emma:interpretation id="interp11" emma:lang="" emma:confidence="0">
                  <emma:literal>s</emma:literal>
                </emma:interpretation>
                <emma:interpretation id="interp12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7572.635">4443 641 47 0,'0'7'88'0,"0"-7"-8"0,0 8-8 16,0-8-24-16,0 8 0 0,0-8-4 0,0 0 8 0,0 8-8 0,0-8 4 0,0 0 0 15,0 0 4-15,16 0 0 0,-16 0 4 0,0 0 0 0,0 0 4 16,14 0-8-16,-14-8-4 0,0 8 0 0,13-8-8 0,-13 8-4 16,14-8 0-16,-14 8-4 0,15-16 0 0,-15 8-8 0,14 1-4 0,-14-10 4 15,13 10-20-15,3-10 12 0,-16 1 0 0,14 0-4 0,-14-8 0 16,13 8 0-16,3 2 0 0,-16-12-4 0,14 2 0 0,-1 8-4 0,-13-10 0 16,14 12 0-16,-14-11 0 0,15 2 0 0,-1 8 0 0,-14-1 4 15,0-7-4-15,13 5 4 0,-13 3-4 0,0-2 4 0,16 2-4 0,-16-1 0 16,0 8 4-16,0-1 0 0,0-6-4 0,0 6 0 0,0 0 8 15,0 3-4-15,0-2-4 0,0-1 4 0,0 9-4 0,0-7 0 0,0 7 4 16,0 0-4-16,0 0 4 0,0-8-4 0,0 8 0 0,0 0 0 0,0 0 0 16,0 0 4-16,0 8-4 0,0-8 0 0,0 7 0 0,0 2 4 15,0-1 0-15,0 7 4 0,0-6 4 0,0 6-4 0,14 2 0 0,-14-1 4 16,0-1-4-16,0 9 4 0,0 2 0 0,13-3-4 0,-13 1 0 16,0 6 0-16,0-5 0 0,0 0 0 0,0 6 0 0,16-7-4 15,-16 2 0-15,0-3-4 0,0 1 0 0,0-1 0 0,0 1 0 0,0 1 0 16,0-2 0-16,14-7-4 0,-14 8 0 0,0-10 0 0,0 4-20 15,0-1 28-15,0-2-8 0,0-8 0 0,0 10-4 0,0-9-8 0,0-1-4 16,0 2-12-16,0-9-20 0,0 8-12 0,0-8-20 0,0 0-4 16,13 0-12-16,-13 0-20 0,0 0-12 0,0-8-8 0,0-1-24 0,0 2-44 15,0-1 16-15,0-9 36 0,0 10 28 0,14-8 24 0</inkml:trace>
        </inkml:traceGroup>
        <inkml:traceGroup>
          <inkml:annotationXML>
            <emma:emma xmlns:emma="http://www.w3.org/2003/04/emma" version="1.0">
              <emma:interpretation id="{88D78F6A-7435-461F-8277-FBF998FCC4AB}" emma:medium="tactile" emma:mode="ink">
                <msink:context xmlns:msink="http://schemas.microsoft.com/ink/2010/main" type="inkWord" rotatedBoundingBox="9513,1874 10666,1876 10664,2804 9511,2802"/>
              </emma:interpretation>
            </emma:emma>
          </inkml:annotationXML>
          <inkml:trace contextRef="#ctx0" brushRef="#br0" timeOffset="8141.1328">5054 80 43 0,'0'0'96'0,"0"0"-4"16,0 0-8-16,0 0-20 0,0 9-4 0,0-9 4 0,0 0-4 0,0 0 4 16,14 0-4-16,-14 0 0 0,16 0-4 0,-16 0 4 0,0 0-8 15,13 0 0-15,1 0-4 0,-14 0-4 0,15 0-4 0,-1 0-4 0,0 0-4 16,1 0 0-16,-1 0-8 0,-1 0-4 0,1 0 0 0,2 0 0 0,-3 0-8 16,1-9 0-16,2 9-4 0,-3 0-4 0,1-6-4 0,1 6-8 15,-1-9-8-15,-1 9-32 0,1-8 4 0,15 8-16 0,-15-9-24 16,2 2-20-16,-3-2-12 0,-13 1-60 0,14 1-20 0,1-1 36 0,-1-1 28 15,0 3 28-15</inkml:trace>
          <inkml:trace contextRef="#ctx0" brushRef="#br0" timeOffset="7938.6543">5169 249 95 0,'0'0'104'0,"0"7"-4"0,-15-7-8 0,15 8-24 15,0-8-4-15,0 9-4 0,0-9 4 0,0 0-8 0,0 0 0 16,0 9-4-16,0-9-8 0,0 6 0 0,0-6 0 0,0 9-4 0,0-1-4 16,0-1-4-16,0-7 4 0,0 9-8 0,0-1 0 0,15-1 0 15,-15 1 4-15,0 7-4 0,14-6 0 0,-14 0 0 0,13-2 0 0,-13 7 0 16,14-3-4-16,-14-4 0 0,16 1 0 0,-3 8 0 0,-13-8 0 15,14 1-4-15,-14-2 0 0,16 9 0 0,-3-6 0 0,-13 4 0 16,14-5-4-16,-14 6 4 0,15-6-8 0,-15 6 0 0,14 0 4 0,-1-6 0 16,-13 8 0-16,0-1-4 0,14-1-4 0,-14-7 0 0,16 8 8 0,-16 0 0 15,0-8 0-15,13 6-4 0,-13 4 4 0,0-10-4 0,0 8-4 16,0-8 0-16,0 8 0 0,0-8 0 0,0 0-4 0,-13 8 4 0,13-8-4 16,0 1 0-16,-16-2 0 0,2 2 0 0,14-3-4 0,-13 3 4 15,13-9-4-15,-14 8 0 0,-1-8 0 0,15 0 0 0,-14 0-4 0,1 0-8 16,-3 0 4-16,2 0-8 0,14-8-4 0,-13 8-8 0,-3-9-8 15,2 3-8-15,14-3-12 0,-13 2-4 0,13-2-8 0,-14 1-8 0,14-8-4 16,-15 8-8-16,15-9-8 0,0 2-12 0,-14-1-4 0,14 2 0 16,-14-4-28-16,14-6-32 0,0 9 4 0,-15-9 32 0,15 0 24 0,0 7 24 15</inkml:trace>
          <inkml:trace contextRef="#ctx0" brushRef="#br0" timeOffset="8557.0547">5821-80 67 0,'0'0'84'0,"0"0"-8"0,0-7 0 15,0 7-24-15,0 0 0 0,0 0 0 0,0 0-8 0,0 0-4 0,0 7 0 16,0-7 0-16,0 0-4 0,0 0 0 0,0 0 0 0,0 9 4 16,0-9 0-16,0 8 4 0,0-1 0 0,0 3 4 0,0-3-8 15,0 8 0-15,0-6 4 0,0 6-8 0,0 2 0 0,0-2 0 0,0 1 0 16,0 1-4-16,0-2 4 0,0 2-8 0,0-10 0 0,0 10 8 0,0-1-8 15,16-2 0-15,-16 4 0 0,13-11-8 0,-13 10 0 0,14-9 0 16,2-1 0-16,-3 10 0 0,1-17-8 0,1 7 4 0,-1 1-4 0,0-8-4 16,15 9 4-16,-16-9-4 0,1 0-4 0,15 0 4 0,-15-9-8 15,2 9 4-15,11-8 0 0,-14 1 0 0,3-1 0 0,-3-1 0 16,1 2-4-16,2-10 0 0,-16 2 4 0,13 6-4 0,1-6 0 0,-14-2 0 16,0 2 0-16,0-1-4 0,16-1 4 0,-16 2-4 0,0-2 8 0,0 1-4 15,-16 1 4-15,16-2-8 0,-14 2 0 0,14 6 4 0,-13-6 0 16,-3 8 0-16,2-3-4 0,1 3 4 0,-3-1-4 0,3 8-8 0,-1-9-4 15,1 9-4-15,-17 0-12 0,17 9-8 0,-17-9-12 0,17 8-8 0,-16-1-12 16,1 3-16-16,13-3-16 0,-12 8-20 0,-3-6-8 16,1 6-56-16,15 2-16 0,-13-10 32 0,12 10 32 0,-12-1 28 0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8:06.1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5DC4E71-5D6E-4C97-A0B7-404A51636D42}" emma:medium="tactile" emma:mode="ink">
          <msink:context xmlns:msink="http://schemas.microsoft.com/ink/2010/main" type="writingRegion" rotatedBoundingBox="20752,794 34005,1203 33670,12055 20417,11646"/>
        </emma:interpretation>
      </emma:emma>
    </inkml:annotationXML>
    <inkml:traceGroup>
      <inkml:annotationXML>
        <emma:emma xmlns:emma="http://www.w3.org/2003/04/emma" version="1.0">
          <emma:interpretation id="{6E18D3B9-AB91-4270-969A-2942BFFB7B92}" emma:medium="tactile" emma:mode="ink">
            <msink:context xmlns:msink="http://schemas.microsoft.com/ink/2010/main" type="paragraph" rotatedBoundingBox="21580,833 26485,967 26456,2031 21551,18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B10929-0AA9-4AEE-8754-9A2E41CD9003}" emma:medium="tactile" emma:mode="ink">
              <msink:context xmlns:msink="http://schemas.microsoft.com/ink/2010/main" type="line" rotatedBoundingBox="21580,833 26485,967 26456,2031 21551,1897"/>
            </emma:interpretation>
          </emma:emma>
        </inkml:annotationXML>
        <inkml:traceGroup>
          <inkml:annotationXML>
            <emma:emma xmlns:emma="http://www.w3.org/2003/04/emma" version="1.0">
              <emma:interpretation id="{AF622D5A-A5A9-4560-9156-0FA3BFF3BEA6}" emma:medium="tactile" emma:mode="ink">
                <msink:context xmlns:msink="http://schemas.microsoft.com/ink/2010/main" type="inkWord" rotatedBoundingBox="21576,1004 22805,1037 22789,1613 21560,15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147 17 19 0,'0'0'84'0,"0"0"-4"0,0 0-8 0,0 0-28 16,-9 0-4-16,9 0-4 0,0 0-4 0,0 0-4 0,0 0 0 0,0 0 0 16,0 0 4-16,0 0 0 0,0 0-4 0,0 0 0 0,0 0-4 15,0-5 0-15,0 5 4 0,0 0 4 0,0-4 4 0,0 4 0 16,0-5 4-16,0 5 4 0,0 0-4 0,0 0-4 0,-8-5-4 0,8 5 0 15,0 0 4-15,-9 0-8 0,9 0 4 0,0 0-4 0,-8 0 4 0,8 0 0 16,-8 0-4-16,-2 0 4 0,10 0-4 0,-8 0 0 0,0 0-4 16,8 0 0-16,-8 5-4 0,-2-5 0 0,10 5-4 0,-8-1-20 0,0-4 20 15,8 5 0-15,-9 0-4 0,9 0 0 0,-9 0 0 0,1 4-4 16,8-4 0-16,-9 0-4 0,9 4 0 0,0-3 0 0,0 3 0 0,-8-4-4 16,8 0 0-16,0 4 4 0,0-4-4 0,0 4 4 0,0-3 0 15,0-2-4-15,0 1 0 0,0 0 0 0,8 0 0 0,-8-5 0 0,0 4 0 16,9 1 0-16,-9-5 0 0,8 0-4 0,-8 5 4 0,9-5 0 15,0 0 0-15,-9 0 0 0,8 0 0 0,0 0 0 0,2 0 0 0,-10 0 0 16,8 0 0-16,0 0-4 0,0 5 8 0,2-5 0 0,-2 0-8 16,0 4 4-16,1-4 0 0,-1 6 0 0,1-1 0 0,0-5 4 0,-1 4 0 15,0 1-4-15,0 4 0 0,2-3 0 0,-2-2-4 0,0 1 4 16,2 5 0-16,-2-1 4 0,0-4-4 0,1 4 0 0,-9 1 0 16,8-5 0-16,0 5 0 0,-8-1 0 0,10 1 0 0,-10-1 0 0,0 1 4 15,0 0-4-15,8-1 0 0,-8 1 0 0,-8-1 4 0,8 5 0 16,0-4-4-16,-10 0 0 0,10-1 0 0,-8 1-20 0,0-1 24 0,-1 1 0 15,-7-6-4-15,6 6 4 0,2-5 0 0,-10 5-4 0,10-6 4 0,-8 1-4 16,-2-5 0-16,10 5 4 0,-9-5 0 0,9 5-4 0,-10-5 0 16,10 0 4-16,0-5-8 0,-2 5 4 0,-6-5-4 0,7 0 4 15,9 5-4-15,-9-9 0 0,1 4-8 0,8 0-8 0,-9 2-8 0,9-4-12 16,0 3-12-16,-8-1-4 0,8-4-16 0,0 4-12 0,0 0 0 0,0 0-12 16,0 0 4-16,8 1-8 0,-8-1-20 0,0 0-36 0,9 0-16 15,-9 0 32-15,8 1 24 0,-8 4 24 0</inkml:trace>
          <inkml:trace contextRef="#ctx0" brushRef="#br0" timeOffset="398.9323">523-88 71 0,'0'0'100'0,"-10"-5"-8"0,2 5-12 0,8 0-24 0,-8 0-4 16,-1 0 0-16,9 0-12 0,-9 0 0 0,9 0-12 0,-8 5 0 0,8-5-8 16,0 0-4-16,0 4 0 0,-9-4-4 0,9 6-4 15,0-2-4-15,0-4 0 0,9 5-4 0,-9 0 0 0,0 0-4 0,8 0-16 16,1 4-16-16,-9-4-16 0,9 0-4 0,-1 4-40 0,0-4-36 0,2 5-4 15,-10-1 28-15</inkml:trace>
          <inkml:trace contextRef="#ctx0" brushRef="#br0" timeOffset="241.3567">428 210 3 0,'9'0'100'0,"-9"0"-12"0,9-6-4 15,-9 12-28-15,0-6-4 0,0 0-4 0,8 3 0 0,-8-3 0 16,0 6-4-16,0-1-4 0,0 0 4 0,8-1 0 0,-8 0-4 0,0 7-4 15,0-1 4-15,0-6-4 0,9 6-4 0,-9 4 4 0,8-4 0 0,-8 4-8 16,9-4-4-16,-9-1-4 0,9 6-4 0,-9-6 0 0,8 6-4 16,0-6 0-16,-8 1-8 0,10-1 4 0,-2 1-4 0,0 1 4 0,-8-8-4 15,8 7-4-15,2-5 0 0,-2-1-4 0,0-4-4 0,1 5-12 16,-1-5-12-16,0 0-12 0,2-5-12 0,-10 5-16 0,8-4-20 16,0-1-12-16,0-5-48 0,-8 0-20 0,10 1 28 0,-10-5 32 0,0-1 16 15</inkml:trace>
          <inkml:trace contextRef="#ctx0" brushRef="#br0" timeOffset="854.2457">735 162 47 0,'8'-6'96'0,"-8"6"-8"0,0-4-4 0,0 4-24 0,0-5-8 16,0 5-4-16,0 0 0 0,10-5-4 0,-10 5-4 0,0 0 0 0,0-5-4 15,0 5 0-15,8 0 0 0,-8 0-4 0,0 0-4 0,8 0 0 16,-8 0 0-16,9 5 0 0,-9-5-4 0,0 5 0 0,9 0-4 16,-9-1 4-16,8 2 0 0,-8-1-4 0,0-1-4 0,8 6 0 0,-8-6 0 15,0 6-4-15,9-1 4 0,-9 6-8 0,0-5 4 0,8 4-4 0,-8-5 0 16,0 6 0-16,8-5 0 0,-8 5 0 0,10-7-4 0,-10 7-4 16,0-5 4-16,8 3 0 0,-8-3 0 0,8 0-8 0,-8 0 4 0,10-6 0 15,-10 6-4-15,8-5 0 0,-8 0 8 0,8-1 0 0,1-4-8 16,-9 5 4-16,8-5 0 0,1 0 0 0,-1 0 4 0,1-5-4 0,-9 5 0 15,8-4 4-15,0-1-4 0,2 0 0 0,-2-5 0 0,0 6 0 16,2-6 0-16,-2 0 0 0,-8 6-4 0,8-6 4 0,0 1-4 0,1-1 0 16,0 1 4-16,-9-1 4 0,8 0-4 0,1 1-16 0,-9-1 16 15,8 1 8-15,0-1-12 0,-8 5 4 0,10-5 4 0,-10 1-4 0,8 4 4 16,-8-1-4-16,8-3 0 0,-8 5 0 0,8-1-4 0,-8 1 0 16,0-2 8-16,10 2 0 0,-10 4 0 0,8 0-4 0,-8-5 0 0,8 5 4 15,-8 5 4-15,9-5 0 0,-9 4 0 0,8-4 4 0,-8 6 0 16,9 3 4-16,0-5 0 0,-9 5 4 0,8-3-4 0,0 4 4 15,-8 4-8-15,8-5 0 0,2 6 4 0,-10-5-8 0,8 5 0 0,-8-1-4 16,0 0 4-16,8 0-4 0,-8 0 0 0,0 1-4 0,0 4 4 16,0-5-4-16,0-4-4 0,0 4 0 0,0 1-4 0,0-1-8 0,0-5-8 15,0 1-12-15,0 0-12 0,0-5-16 0,0 4-20 0,0-4-12 0,10-5-16 16,-10 5-24-16,0-10-60 0,0 5 12 0,8-5 32 0,0 1 32 16,-8-6 24-16</inkml:trace>
        </inkml:traceGroup>
        <inkml:traceGroup>
          <inkml:annotationXML>
            <emma:emma xmlns:emma="http://www.w3.org/2003/04/emma" version="1.0">
              <emma:interpretation id="{D7EE5F1F-6C67-4392-A847-46397747EB05}" emma:medium="tactile" emma:mode="ink">
                <msink:context xmlns:msink="http://schemas.microsoft.com/ink/2010/main" type="inkWord" rotatedBoundingBox="23108,875 25403,937 25374,2002 23079,19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24.2457">2099-74 39 0,'0'0'96'0,"9"0"-8"0,-9 0-8 0,0-4-28 16,0 4-4-16,0 0-4 0,9 0 4 0,-9 0-4 0,0 4 0 0,0-4 4 16,0 5 0-16,8 0-4 0,-8 0 4 0,0 0-4 0,0-1-4 15,9 6 0-15,-9-5 0 0,8 4-8 0,-8 1 0 0,8 4-8 16,-8 0-4-16,0 1 0 0,0-1-4 0,8 1 8 0,-8-1-8 0,0 5 0 16,0 0-4-16,0-4-4 0,0 4 0 0,0 6-4 0,0-7 0 15,-8 1 8-15,8 6-8 0,0-6-4 0,-8 5 4 0,0-4 4 0,-1-2-8 16,9 6 0-16,-8-5 4 0,-1 0 0 0,0-4 0 0,1 4-4 0,-10-5 0 15,10 1 0-15,0-1 4 0,-10 0-8 0,10-4 4 0,0 0 0 16,-1-1 0-16,1-4 0 0,-10 0 0 0,10-1 0 0,0-4 0 16,-2 0 4-16,2 0-4 0,8 0 4 0,-8-4-4 0,0-1-4 0,8 0 4 15,-10 1-4-15,10-6 4 0,0 0 4 0,-8 0-4 0,8-4 0 0,0 5 0 16,0-6 0-16,0 1 0 0,0 0-4 0,0-1 4 0,0 1 0 16,0-1 0-16,8 1 4 0,-8 0 0 0,0 0-4 0,10 4 0 15,-10-5 0-15,0 6-4 0,0-1 8 0,8 0-4 0,-8 1-4 0,0 3 4 16,8-2 0-16,-8 3 0 0,8 5 4 0,-8-5 0 0,10-1-4 15,-10 6 4-15,0 0 0 0,8 6 4 0,0-6 0 0,-8 10 4 0,9-10-4 16,0 8 4-16,-9-2-8 0,8 3 4 0,1 1 0 0,-1-5 0 0,0 5 0 16,1-1 0-16,0 1 0 0,-1 0 4 0,0 4-4 0,2-5 4 15,-2 0 0-15,9 1-4 0,-8 0 0 0,-1 0 0 0,9-1-4 0,-9 1 0 16,10-5-4-16,-10 4 4 0,10-4-4 0,-10 6 4 0,9-8-8 16,0 2 4-16,-9 0-4 0,9 0-4 0,1-1-4 0,-10-4-12 15,10 0-12-15,-2 5-8 0,-8-5-20 0,10-5-20 0,-10 5-8 0,1 0-16 16,-1-4-20-16,0-1-56 0,2 0-8 0,-2-3 36 0,0-3 32 15,-8 1 20-15</inkml:trace>
          <inkml:trace contextRef="#ctx0" brushRef="#br0" timeOffset="2501.6191">2475 204 15 0,'0'0'120'0,"0"0"-16"0,0 0-8 0,0 6-24 0,0-6-4 16,0 0 0-16,0 0 4 0,0 3-4 0,8-3 0 0,-8 0 4 0,8 0-8 16,-8-3-8-16,8 3-4 0,2-6-4 0,-2 6 0 0,0-4-8 0,2 4 0 15,6-5-8-15,-7 1-4 0,8 4-4 0,0-6-4 0,-1 2-4 16,2-1-4-16,-10 5-8 0,18-5-4 0,-18 1-4 0,10 4-16 16,-1 0-16-16,-1-5-28 0,2 5-24 0,-10 0-24 0,10 0-20 0,-10 0-64 15,0 0 0-15,9 5 36 0,-17-5 24 0,9 4 32 0</inkml:trace>
          <inkml:trace contextRef="#ctx0" brushRef="#br0" timeOffset="2304.1469">2568 8 55 0,'0'0'96'0,"0"0"-8"0,0 0-8 0,9 0-28 16,-9 0 0-16,0 0-4 0,0 0 0 0,0 0-8 0,8 0-4 16,-8 0 0-16,9 0 8 0,-9 0-4 0,8 4-4 0,-8-4 4 0,8 5-4 15,-8 0 0-15,10 0 0 0,-2 0-4 0,-8 0 0 0,0 4-4 16,8 1 0-16,-8-6-8 0,10 11 0 0,-10-5-4 0,8 4-4 0,-8-5 0 16,0 6-8-16,0-1 0 0,0 1 4 0,0 0-4 0,0-1 0 15,0 5-4-15,8-6 0 0,-8 3-4 0,-8 3 8 0,8-5-4 0,0 1 0 16,0 0-4-16,0-1-8 0,0 0-8 0,0-5-8 0,0 6-12 15,0-11-8-15,0 6-4 0,0-5-8 0,0 0-8 0,0-1 0 16,0-4-16-16,0 0-56 0,0-4-16 0,0-1 20 0,0 0 24 0,0 0 20 16</inkml:trace>
          <inkml:trace contextRef="#ctx0" brushRef="#br0" timeOffset="1197.4615">1682-188 3 0,'0'0'116'0,"0"-6"-12"0,0 6-12 0,-9-4-28 0,9 0-4 15,0 4 0-15,0 0-4 0,0-7-4 0,0 7 0 0,0 0 0 0,0 0-8 16,0-4 0-16,0 4-4 0,0 0 4 0,-8 0-4 0,8 0-4 15,0 0 0-15,0 0 0 0,0 4-4 0,-8 3 4 0,8-3 0 0,0 0 4 16,-10 2 8-16,10 3-4 0,-8 1 0 0,0-1 0 0,8 1-4 16,-10 0 4-16,2 4-4 0,8 0-4 0,-8 0 4 0,0 6-4 0,8-6 0 15,-9 5 0-15,0 0 0 0,1 1-4 0,8-2 0 0,-9 7-4 16,1-6 0-16,0 5-8 0,8-5-16 0,-10 10 20 0,10-5 0 16,0 0 0-16,-8 0-4 0,8 5 0 0,0-6-4 0,0 6-4 0,0-4 4 0,0-2-4 15,8 1 0-15,-8 0-4 0,10 0 0 0,-10 0 0 0,8-5-8 16,0 0 0-16,1 1 0 0,-1-1 0 0,1-5 0 0,0 5 0 15,7-9 0-15,-8 5 0 0,2-1 0 0,6-5 0 0,2 1-16 0,-10-1-24 16,9-3-20-16,-9-1-28 0,1-1-32 0,8 1-32 0,-9 0-32 16,2-5-44-16,-2 0-56 0,0 0 44 0,1 0 44 0,0-5 32 15,-9 0 36-15,0 1 20 0</inkml:trace>
          <inkml:trace contextRef="#ctx0" brushRef="#br0" timeOffset="3713.9042">2935 248 79 0,'0'-11'88'0,"0"3"-4"16,0-2-4-16,0 1-28 0,0-6-4 0,8 5 0 15,-8-4-4-15,0-1 4 0,8 1-4 0,-8 0-4 0,10 4-4 0,-2-9-4 16,0 9 4-16,2-4 4 0,-2-1-4 0,0 6-4 0,1-5 0 0,7 4-8 15,-7 0 4-15,8 1 0 0,-9-1-4 0,10 6 0 0,-10-1-8 16,10 0 0-16,-10 0 0 0,9 5-8 0,-9 0 0 0,1 0 4 0,8 0-8 16,-9 5 0-16,2 0 0 0,-2 0-4 0,0 4 0 0,-8-4 4 0,8 4 0 15,2 1-4-15,-10 4 4 0,0-4-4 0,8-1 4 0,-8 6-4 16,0-1 0-16,-8-4 4 0,8 5-4 0,0-1 0 0,-10 0 0 16,10-4 0-16,-8 0-4 0,8-1 4 0,-8 5 0 0,8-8 0 0,-8 3 0 15,8 1 0-15,0-7 4 0,-10 3 0 0,10-6 0 0,0 5-4 16,0-5-4-16,0 5 0 0,0-5 0 0,0 0 4 0,0-5 0 15,0 5 0-15,10-5 0 0,-10-1 0 0,8 6 0 0,-8-3 0 0,8-3-4 16,0 2 8-16,2-1-4 0,-2 1 0 0,0-2 0 0,1 6 0 0,-1-4-4 16,0 4 8-16,2-5 0 0,6 5-4 0,-8-5 0 0,2 10 0 15,-2-5-4-15,9 0 4 0,-8 5 0 0,-1-1 4 0,1 2-8 0,-1-2 4 16,0 5 0-16,2-3 0 0,6 3 0 0,-8 1 0 0,-8-2 0 16,10 3 4-16,-2-1-8 0,0-1 4 0,-8 5-4 0,9-3 4 15,0 3 0-15,-9-5 4 0,8 5 0 0,-8-5 0 0,0 6-4 0,0 0 0 16,0-6 0-16,0 6 0 0,0-1 4 0,-8-3-4 0,8 2 0 0,-9 1 0 15,0 0 0-15,1 1 0 0,0 0 0 0,-10-6 0 0,10 6 0 16,-10-6 4-16,10 1-4 0,-9-1 0 0,9 1 0 0,-10 0 0 0,10-6 0 16,0 1-12-16,-10-5-12 0,10 5-16 0,0-5-16 0,-2 0-12 0,2-5-12 15,8 5-4-15,-8-5-32 0,8-5-48 0,-9 6-12 16,9-6 44-16,0 1 20 0</inkml:trace>
          <inkml:trace contextRef="#ctx0" brushRef="#br0" timeOffset="3198.2817">3020 104 23 0,'0'0'92'0,"0"-5"-4"0,0 5-12 0,0 0-24 16,0 0 0-16,0 0-4 0,0 0 0 0,0 0-4 0,0 5 4 0,0-1 0 16,0 6 0-16,0-5 4 0,0 5 0 0,0 4-4 0,0-5 8 0,0 6-4 15,0-1-12-15,0 5 8 0,0 1-4 0,0 4-4 0,0 0 0 16,8 0-4-16,-8 0-4 0,0 0 0 0,0 4-8 0,0-4 0 16,0 5-4-16,9 0-4 0,-9-5 0 0,0 4-4 0,0 1 0 0,0-4 0 15,0 3-4-15,0-3-8 0,9-2 0 0,-9 0 4 0,0 3 0 16,0-7 0-16,8 4-4 0,-8-4 0 0,0-4 0 0,0 4 0 0,0-5-4 15,0 1 4-15,0-1-4 0,8-5-4 0,-8 1-4 0,0 0-4 0,0-6-12 16,0 2-8-16,0-2-8 0,0-4-12 0,0 5-16 0,0-10-12 16,0 5-12-16,0-4-4 0,0-2-32 0,0-3-48 0,0-1 8 0,0 1 24 15,-8-1 36-15</inkml:trace>
          <inkml:trace contextRef="#ctx0" brushRef="#br0" timeOffset="4016.0943">3599-165 55 0,'0'-4'96'16,"10"-1"-8"-16,-10 5-8 0,8 0-24 0,0-5 0 0,-8 5 0 15,10 5 0-15,-10-5 0 0,8 5 4 0,0-1 4 0,-8 1 0 0,8 5-8 16,-8-6 4-16,9 6-8 0,0 0 0 0,-1 4 0 0,1-4-12 15,-1 4 0-15,0 0-4 0,2 1 0 0,-2 4 0 0,0 0 0 0,0 0 0 16,2 0-4-16,-2 1-4 0,0 3-4 0,1-3 8 0,0 4-8 0,-1 0-4 16,-8 0 0-16,9 5-4 0,-1-6 0 0,-8 2 0 0,0 4-8 15,0-1 0-15,8-4 0 0,-8 4-4 0,-8 2 0 0,8-2 0 16,0-4 0-16,-8 5 0 0,-1-5-8 0,9 5 0 0,-8-5-4 0,-1 0 0 16,0-5-8-16,1 5-12 0,-10-4-16 0,10-6-12 0,0 5-12 15,0-6-24-15,-2 3-20 0,2-6-16 0,0-1-8 0,-1 1-60 0,1-6-16 16,-1-4 48-16,0 5 28 0,1-5 28 0</inkml:trace>
        </inkml:traceGroup>
        <inkml:traceGroup>
          <inkml:annotationXML>
            <emma:emma xmlns:emma="http://www.w3.org/2003/04/emma" version="1.0">
              <emma:interpretation id="{26D5B054-9716-44DB-BE4C-B0FEAF712AF9}" emma:medium="tactile" emma:mode="ink">
                <msink:context xmlns:msink="http://schemas.microsoft.com/ink/2010/main" type="inkWord" rotatedBoundingBox="25997,1369 26473,1382 26465,1669 25989,1656"/>
              </emma:interpretation>
              <emma:one-of disjunction-type="recognition" id="oneOf2">
                <emma:interpretation id="interp2" emma:lang="" emma:confidence="0">
                  <emma:literal>=</emma:literal>
                </emma:interpretation>
                <emma:interpretation id="interp3" emma:lang="" emma:confidence="0">
                  <emma:literal>€</emma:literal>
                </emma:interpretation>
                <emma:interpretation id="interp4" emma:lang="" emma:confidence="0">
                  <emma:literal>--</emma:literal>
                </emma:interpretation>
                <emma:interpretation id="interp5" emma:lang="" emma:confidence="0">
                  <emma:literal>_</emma:literal>
                </emma:interpretation>
                <emma:interpretation id="interp6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4605.5172">4428 258 31 0,'0'4'112'16,"0"-4"-8"-16,0 5-8 0,0-5-28 0,0 0 4 0,0 5-4 0,0-5 4 16,0 0 0-16,8 0 4 0,0 0-4 0,-8 0 0 0,8 0-4 0,1 0-20 15,-1 0 20-15,1 0-4 0,0 0 4 0,7 0-8 0,-6 0 0 16,6 0-4-16,2 0-4 0,-2 0 0 0,1 0-8 0,1 0 0 0,-2 0-4 15,2 0 0-15,8 0-8 0,-10 0-4 0,1 0-4 0,9 0-8 0,-10 0 0 16,2 0-4-16,-1 0-4 0,0 0 0 0,0 0 0 16,0 0 0-16,0 0-12 0,-9 0 8 0,10 0-8 0,-10 5-8 0,1-5-8 15,0 0-16-15,-1 4-20 0,0-4-16 0,-8 5-16 0,0-5-24 0,0 6-24 16,0-2-16-16,0 0-36 0,0-4-48 0,-8 6 24 0,0-2 36 16,-1-4 36-16,9 0 28 0</inkml:trace>
          <inkml:trace contextRef="#ctx0" brushRef="#br0" timeOffset="4815.9551">4529 521 35 0,'8'5'136'0,"-8"0"-12"0,0-5-16 16,0 4-20-16,10-4 4 0,-10 5 4 0,8-5-4 0,0 5-4 15,-8-5-4-15,9 0-4 0,-1 5 0 0,10-5-4 0,-10 0 0 0,0 0-8 16,10 0-4-16,-10 0-8 0,10 0-8 0,-2 0-8 0,1 0-12 0,1 0-4 15,-2-5-4-15,2 5-8 0,-2 0-8 0,2 0-12 0,-1 0-24 16,-9 0-24-16,9 0-28 0,-8 0-36 0,-1 0-32 0,0 0-44 16,2 0-52-16,-2 0 36 0,-8 5 36 0,0-5 36 0,0 0 24 0</inkml:trace>
        </inkml:traceGroup>
      </inkml:traceGroup>
    </inkml:traceGroup>
    <inkml:traceGroup>
      <inkml:annotationXML>
        <emma:emma xmlns:emma="http://www.w3.org/2003/04/emma" version="1.0">
          <emma:interpretation id="{DCEB724D-FC54-4F0A-B6FB-D79E7C17D449}" emma:medium="tactile" emma:mode="ink">
            <msink:context xmlns:msink="http://schemas.microsoft.com/ink/2010/main" type="paragraph" rotatedBoundingBox="21669,2264 33961,2644 33876,5382 21585,5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AE8AD6-CCD0-486B-88C0-92641F07EBE5}" emma:medium="tactile" emma:mode="ink">
              <msink:context xmlns:msink="http://schemas.microsoft.com/ink/2010/main" type="line" rotatedBoundingBox="21669,2264 33958,2644 33924,3749 21635,3370"/>
            </emma:interpretation>
          </emma:emma>
        </inkml:annotationXML>
        <inkml:traceGroup>
          <inkml:annotationXML>
            <emma:emma xmlns:emma="http://www.w3.org/2003/04/emma" version="1.0">
              <emma:interpretation id="{79CC6172-95F4-4B01-A833-7E5760A8BC73}" emma:medium="tactile" emma:mode="ink">
                <msink:context xmlns:msink="http://schemas.microsoft.com/ink/2010/main" type="inkWord" rotatedBoundingBox="21663,2449 23037,2492 23019,3066 21646,3024">
                  <msink:destinationLink direction="to" ref="{3D33705A-D55E-4E85-BB4F-54A208E56034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9202.0459">523 1596 55 0,'8'3'100'0,"-8"-3"-8"0,0 6-4 16,8-1-20-16,-8 0-20 0,0-1 16 0,0 1-4 0,-8 0 0 0,8 4-4 16,0-4-4-16,0 5 0 0,0 0-4 0,-8-1-12 0,8 1 4 15,0 4-8-15,0-4-4 0,0 4-4 0,0 0-4 0,0 1-4 16,0-1 0-16,8 0-4 0,-8 1-4 0,0-1 4 0,8 1-4 0,0-1-4 15,2-5 0-15,-10 6 0 0,8-5-4 0,0 0 4 0,9-1-8 0,-9-5 4 16,2 1 0-16,6 0-8 0,-8-5-12 0,10 5-16 0,-10-10-16 16,10 5-12-16,-10-5-16 0,9-4-12 0,-9 0-32 0,1-1-52 0,0-5 20 15,-1 1 20-15,0-1 36 0</inkml:trace>
          <inkml:trace contextRef="#ctx0" brushRef="#br0" timeOffset="9357.6296">701 1365 7 0,'-8'-5'104'0,"8"5"-8"0,-9-3-12 0,1 3-28 16,8 0-4-16,-9 0-8 0,9 0-4 0,-9 3-8 0,1 2-4 16,8-5 0-16,-8 5-12 0,8-5-4 0,-10 5 4 0,10-1-8 15,0-4-4-15,-8 5 0 0,8 0 0 0,0 4 0 0,0-4-4 0,8 5-8 16,-8-5-8-16,0 5-12 0,10-1-8 0,-10 0-16 0,8 1-48 0,0 0-40 16,1-1 12-16,-9 1 28 0</inkml:trace>
          <inkml:trace contextRef="#ctx0" brushRef="#br0" timeOffset="8983.6355">301 1433 59 0,'0'-5'84'0,"0"5"-4"0,0 0-4 0,0-5-24 0,0 5-4 16,-10 0-4-16,10-5 0 0,0 5 0 0,0 0-8 0,0 0 0 15,-8-5 0-15,8 5 4 0,-8 0-4 0,8-5-4 0,-8 5 0 16,8 0 4-16,-10 0-4 0,2 0 0 0,8 0-4 0,-8 0-4 0,-1 0 0 16,1 0 0-16,8 5-4 0,-8 0 0 0,-2-5-8 0,2 5 0 15,0 5 0-15,-2-6 0 0,10 1-4 0,-8 5-4 0,0-1 0 0,0 1 4 16,-1 0-4-16,0 3 0 0,1-3-4 0,-1 0 4 0,1 5-4 0,8-6 4 15,-8 1 0-15,-2-1-4 0,10 1 0 0,0-1 0 0,0 1 0 16,-8 0 4-16,8-7-4 0,0 8 0 0,8-6 0 0,-8-1 4 16,0-4-8-16,10 5 4 0,-2-5-4 0,0 0 4 0,-8 5 0 0,9-5-4 15,-1 0 4-15,1 0 0 0,8 0 4 0,-9 0-4 0,0 5 0 16,10-5 0-16,-10 0-4 0,2 4 8 0,6-4-4 0,-7 5 0 0,7 0 0 16,-6 0 0-16,6 0 0 0,-8 0 4 0,2-1 0 0,6 1-4 0,-7 5-4 15,0-6 4-15,-1 6 0 0,1-5 0 0,-1 0 0 0,-8 4 4 16,8-4-4-16,-8 4 0 0,9-4 0 0,-9 5 0 0,-9 0 0 15,9-6 4-15,0 6-4 0,-8-1-4 0,0 1 4 0,-1-5 4 0,1 5-4 16,-1-1 0-16,-8-4 4 0,-1 4-4 0,10-3 0 0,-8-2 0 0,-2 5-4 16,10-3 4-16,-9-6 0 0,-1 4 0 0,2 1 0 0,6-5 0 15,-6 0-4-15,8 0 0 0,-1 0-12 0,0-5-8 0,1 5-12 0,-1-4-16 16,9-2-12-16,-8 2-8 0,8-1-12 0,0 1-16 0,0-6-60 16,0 5-12-16,0-5 32 0,0 6 28 0</inkml:trace>
          <inkml:trace contextRef="#ctx0" brushRef="#br0" timeOffset="9764.5437">872 1599 31 0,'8'0'108'16,"1"-3"-12"-16,-9 3-4 0,0-6-24 0,8 6 0 0,-8-4 0 15,0-1 0-15,0 5-8 0,0-5 4 0,0 0 0 0,0 5-4 0,9-4-4 16,-9-1-12-16,0 5 0 0,0 0-8 0,0-5 4 0,8 5-8 16,-8 0 4-16,0 0-4 0,0 0 0 0,9 5-4 0,-9 0-8 0,8-1 4 15,-8 1-4-15,8 0-4 0,-8 0 0 0,10-1-4 0,-10 5 0 16,0-3-4-16,8 4 0 0,0-1 0 0,-8 1-4 0,10-1 0 0,-10 1-4 15,8 0 4-15,-8-1-4 0,8 1 0 0,0-1 0 0,-8 1 4 16,9-1-4-16,0 1 4 0,-1-1-4 0,-8 1 4 0,9 0-4 0,-1-5 0 16,0 4-4-16,2-4 4 0,-2 4-4 0,-8-3 8 0,8-2-8 15,0 1 4-15,2-1 0 0,-2-4 0 0,-8 6 0 0,8-6 0 0,1 0 4 16,-1 0 0-16,-8-6-4 0,9 2-4 0,0-1 0 0,-9 5 4 16,8-10 0-16,0 5-4 0,0-4 0 0,-8 4 4 0,10-4 0 0,-2-1 0 15,0 0 0-15,-8-4 0 0,10 5 4 0,-2-1-4 0,0 0-4 16,1 2 4-16,-1 2 0 0,1-3 0 0,-1 4 0 0,1-5 0 0,-9 5 4 15,8 0-4-15,0 5 0 0,2 0 4 0,-10-4-4 0,8 8 0 16,0-4 0-16,2 5 0 0,-10 0 4 0,8 0-4 0,0 0 0 0,-8 4 8 16,8-4-8-16,-8 9 4 0,9-4 0 0,-9 0-4 0,8-1 0 15,-8 5 0-15,9-4 0 0,0 5 0 0,-9-1 0 0,0-5 4 0,8 6-4 16,-8-5 0-16,8 4 0 0,-8 1-4 0,10-2-4 0,-10 2 0 16,8-5-8-16,-8 4-12 0,0-5-12 0,8 6-16 0,-8-5-16 0,0 0-12 15,8-1-12-15,-8-5-8 0,10 2-20 0,-10-2-56 0,0 1-8 16,8-5 36-16,-8 0 24 0,8 0 28 0</inkml:trace>
        </inkml:traceGroup>
        <inkml:traceGroup>
          <inkml:annotationXML>
            <emma:emma xmlns:emma="http://www.w3.org/2003/04/emma" version="1.0">
              <emma:interpretation id="{B09BEBA8-2E04-4C47-BBEF-4428790D22EE}" emma:medium="tactile" emma:mode="ink">
                <msink:context xmlns:msink="http://schemas.microsoft.com/ink/2010/main" type="inkWord" rotatedBoundingBox="23408,2381 24206,2406 24180,3240 23382,3215">
                  <msink:destinationLink direction="from" ref="{3D33705A-D55E-4E85-BB4F-54A208E56034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063.7753">1997 1308 95 0,'0'-5'108'0,"-9"5"-12"16,9-5 0-16,0 0-24 0,-8 5 0 0,8-5 0 0,-8 0 0 15,8 5-4-15,-10 0-4 0,2-5 0 0,8 5-12 0,-8 0 0 0,8 0-12 16,0-4 0-16,-8 4-4 0,8 0 0 0,0 4-4 0,-10 1 0 0,10 0 0 16,0 0 0-16,-8 5-4 0,8-5 4 0,0 4 0 0,-8 5-8 15,8-4 4-15,-9 9-4 0,9-4 0 0,-8 4 0 0,8 0 0 16,-8 1 0-16,-2-1-4 0,10 4-4 0,-8 2 0 16,0-2 0-16,0 2-4 0,8 3 0 0,-10-5-4 0,2 7 4 0,8-1-4 0,-8-5 0 15,8 4 0-15,0-4-4 0,0 5 0 0,0 0 0 0,0 0 0 0,0-6-8 16,0 7 4-16,0-7 0 0,0 1-4 0,8 1-8 0,0-2 0 0,-8-4-4 15,10 1-20-15,-2-1-16 0,0 1-12 0,-8-6-16 0,8 0-16 16,2 0-20-16,-2-4-16 0,0-5-16 0,1-1-56 0,-1-4-4 16,0 0 40-16,10 0 28 0,-10-4 28 0</inkml:trace>
          <inkml:trace contextRef="#ctx0" brushRef="#br0" timeOffset="10535.5091">2321 1485 15 0,'0'-4'124'0,"0"4"-8"16,0-6-8-16,-8 2-28 0,8 4 0 0,0-5 0 0,0 5-8 0,0-5-4 15,0 5 4-15,8 0-8 0,-8 0-8 0,0-5 0 0,8 5-4 16,1 0 0-16,-9 5 0 0,9-5-4 0,-1 5-4 0,1 0 0 0,-1 5-8 16,0-1 0-16,2-5 0 0,-2 11-8 0,0-1-4 0,0-4-4 15,-8 5 0-15,10-1-4 0,-2 5 0 0,-8-1-4 0,0-2-4 0,0 3 0 16,8 0 0-16,-8 0-4 0,0 5 4 0,0-5-8 0,0 0 4 15,0 5 0-15,0-5-4 0,-8 6 0 0,8-6 0 0,-8 0 4 16,8 5-4-16,-10-5-12 0,2 0 16 0,0 0 0 0,0 0 0 0,-2 1-4 16,2-5 4-16,-9-2-8 0,9 2 0 0,-10-5 4 0,2-1 0 0,-2-4-4 15,10 0 4-15,-10-1-4 0,10-4-4 0,-9 0 0 0,9-4-4 16,-9-1 4-16,8-5-4 0,1 1-4 0,0-1 4 0,-2 0 0 0,10-3 0 16,-8-2 4-16,8 1 0 0,0-1 0 0,-8 5 0 0,8-4 8 15,0-1-4-15,0 2 4 0,0-2 0 0,0 5-4 0,0-4 4 16,8 5 0-16,-8-1 0 0,0 5-4 0,0-5 4 0,8 6 4 0,-8-2 0 15,10 2-4-15,-10-1 4 0,8 5 0 0,-8 0 0 0,0 0 0 0,8 0 0 16,1 5 0-16,-9-1 4 0,8 2 0 0,1-2 0 0,-9 6 4 16,8-5 0-16,1 5 4 0,-1-1-4 0,0 1 0 0,-8-1 0 0,18-4 8 15,-18 10 0-15,8-6 0 0,10 0 0 0,-10 1-4 0,0-5 8 0,1 4-4 16,0 1 4-16,8-1-4 0,-9-3-4 0,0-2 0 0,10 6 4 16,-10-10-8-16,0 5-4 0,10-1 4 0,-10-4-4 0,10 6-24 15,-10-6 24-15,9 0-8 0,-9 0-4 0,10-6-16 0,-10 2-20 0,0-1-24 16,10 0-28-16,-10 0-24 0,1-5-28 0,-1 1-24 0,1-1-52 15,-1 1-36-15,1-1 48 0,-1 0 40 0,0-3 28 0,2-2 28 0</inkml:trace>
        </inkml:traceGroup>
        <inkml:traceGroup>
          <inkml:annotationXML>
            <emma:emma xmlns:emma="http://www.w3.org/2003/04/emma" version="1.0">
              <emma:interpretation id="{8F48711F-4CA4-4621-A37B-F36005A72EAB}" emma:medium="tactile" emma:mode="ink">
                <msink:context xmlns:msink="http://schemas.microsoft.com/ink/2010/main" type="inkWord" rotatedBoundingBox="24427,2856 24691,2865 24690,2882 24426,2873"/>
              </emma:interpretation>
            </emma:emma>
          </inkml:annotationXML>
          <inkml:trace contextRef="#ctx0" brushRef="#br0" timeOffset="10801.7966">2901 1758 75 0,'-9'0'128'16,"1"0"-12"-16,8 0 4 0,-8 0-28 0,8 0 8 0,-10 0-8 0,10 0-8 15,0 5 0-15,-8-5-4 0,8-5 0 0,0 10 0 0,0-10 4 16,0 5-8-16,8 0 0 0,-8 0-12 0,10 0 0 0,-2 0-8 16,-8 0 0-16,8 0-12 0,9-4-4 0,-8 4-12 0,0 0 0 0,-1 0-8 15,8 0 0-15,2 0-8 0,-10 0 0 0,10 0-4 0,-10 0-4 16,9 0-4-16,-9 0-8 0,10 0-12 0,-10 0-24 0,0 0-20 0,10 0-20 15,-10 0-16-15,1 0-28 0,0 0-24 0,-9 0-16 0,8 0-68 0,-8 0 8 16,8 0 40-16,-8 0 32 0,0 0 32 0,0 0 28 0</inkml:trace>
        </inkml:traceGroup>
        <inkml:traceGroup>
          <inkml:annotationXML>
            <emma:emma xmlns:emma="http://www.w3.org/2003/04/emma" version="1.0">
              <emma:interpretation id="{C23F1C04-A539-46BD-8B68-3C31D6373B17}" emma:medium="tactile" emma:mode="ink">
                <msink:context xmlns:msink="http://schemas.microsoft.com/ink/2010/main" type="inkWord" rotatedBoundingBox="25148,2564 25698,2581 25672,3437 25122,342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225.1081">3574 1648 55 0,'0'-5'112'0,"0"0"-12"0,0 5-12 15,0-4-24-15,0 4-8 0,0 0 4 0,9 0 0 0,-18 0 4 16,9 0 0-16,0 4 8 0,0 1 0 0,0 0-8 0,0 0 0 16,0 5-4-16,0-1 0 0,0 1-4 0,0-1 0 0,0 6-8 0,0-1 0 15,0 5 0-15,0 0-4 0,0 0-8 0,0 6 0 0,0-2-8 0,0 2 0 16,0-1-8-16,0-1 0 0,0 1-4 0,0 5 0 0,0-4-8 15,0 3 0-15,0-4-4 0,0 5 4 0,0-5-4 0,9 0-4 0,-9 0 0 16,0 0 0-16,0-4-4 0,0-2 0 0,0 1-4 0,0 1-4 16,0-6-12-16,0 0-4 0,0 0-8 0,0-4-16 0,0-1-4 15,0 1-8-15,0-5-16 0,0 0-12 0,0-5-8 0,0 0-8 0,0-5 0 16,0 5-16-16,0-9-36 0,0-1-16 0,0 1 24 0,0-1 28 0,0-5 24 16</inkml:trace>
          <inkml:trace contextRef="#ctx0" brushRef="#br0" timeOffset="11629.4863">3583 1729 35 0,'0'-19'124'0,"0"5"-16"16,0 0-4-16,0-1-20 0,0 1 0 0,0-1 0 0,8 6 4 15,-8-5-4-15,8-2-4 0,-8 7-4 0,10-5-4 0,-2 5 0 0,0-5-4 16,10 3-8-16,-10-2 0 0,0 3-4 0,10 0-4 0,-1 1-4 0,-1-1-4 16,-6 5-4-16,6 1-8 0,2-6-4 0,-2 10-4 0,2-5 0 15,-1 5-8-15,-9-5-8 0,8 10 4 0,2-5-4 0,-10 5 0 0,10-1 0 16,-10 2-4-16,1 3 0 0,-1-5 0 0,1 11-4 0,-9-5 0 15,8 0 4-15,-8 3-4 0,-8 2 0 0,8-1-4 0,-9 1 4 0,9-2 0 16,-8 3 4-16,-1-2-4 0,-7 0 0 0,6 1-4 0,2-1 4 16,0-4 4-16,-2 4-4 0,2-4 4 0,0-6-4 0,0 6-4 15,-1-10 0-15,9 6 0 0,0-3 4 0,-8-3-4 0,16 0 0 0,-8-3 4 16,9-3-4-16,-9 1 4 0,8 5 0 0,0-9-4 0,0 4 4 16,2 0-4-16,6-5 4 0,-6 6 0 0,-2-6-4 0,9 10 0 0,-9-9-12 15,9 4 20-15,-8 0 0 0,7 0-4 0,-6 5 0 0,6-5 0 0,-6 5-4 16,-2 0 8-16,9-5-4 0,-9 10 0 0,1-5 0 0,-1 0 0 15,1 5 0-15,7 0 0 0,-6 0 0 0,-2 0 4 0,0-1 0 16,2 1-4-16,-10 5-4 0,8-6 4 0,0 6 0 0,0 0 0 0,-8-1 4 16,0 2-4-16,9-3 0 0,-9 7 4 0,0-6-8 0,0 5 8 0,0-3 0 15,-9 2-4-15,9 2 0 0,-8-1 0 0,0-4 0 0,0 5-4 16,-2-1 0-16,2-4-16 0,0 4-12 0,-10-5-16 0,10 1-16 16,-1-5-16-16,1 4-20 0,-9-3-24 0,8-6-16 0,1 4-32 0,0-8-56 15,8-2 28-15,-10 2 36 0,10-1 32 0,-8-10 20 0</inkml:trace>
        </inkml:traceGroup>
        <inkml:traceGroup>
          <inkml:annotationXML>
            <emma:emma xmlns:emma="http://www.w3.org/2003/04/emma" version="1.0">
              <emma:interpretation id="{A0D1CC12-4319-4626-8AB1-583B8AE62C86}" emma:medium="tactile" emma:mode="ink">
                <msink:context xmlns:msink="http://schemas.microsoft.com/ink/2010/main" type="inkWord" rotatedBoundingBox="25932,2396 26863,2425 26832,3401 25902,3373"/>
              </emma:interpretation>
            </emma:emma>
          </inkml:annotationXML>
          <inkml:trace contextRef="#ctx0" brushRef="#br0" timeOffset="18395.3653">4939 1969 67 0,'0'10'136'0,"0"-10"-16"0,0 5-12 0,0-1-16 0,0 2 0 16,8-2 0-16,-8 1 0 0,8 0 4 0,-8-5 0 0,10 0 4 0,-10 5 8 15,8-5-8-15,0 0-4 0,9 0-12 0,-8 0-8 0,-1 0-12 16,9 0-8-16,-9 0-8 0,10 0-12 0,-2 0-8 0,-6 0-4 0,6 0-4 16,2-5-4-16,-10 5-8 0,9 0-8 0,-1 0-12 0,-6 0-28 15,6 0-24-15,-6 0-32 0,-2 0-28 0,9 0-28 0,-9 0-32 0,-8-5-64 16,9 5-4-16,-1 0 40 0,-8 0 44 0,9 0 32 0,-9 0 28 15</inkml:trace>
          <inkml:trace contextRef="#ctx0" brushRef="#br0" timeOffset="18196.1723">4955 1768 59 0,'0'4'124'15,"0"-4"-8"-15,0 5-12 0,0-5-24 0,0 0 4 0,0 6-4 0,0-6 8 16,0 0-4-16,10 0 4 0,-10 0 0 0,0 0-4 0,8 0 4 16,-8 0-4-16,8 0 0 0,0 0-4 0,1-6-8 0,0 6-4 15,-1 0-12-15,1-5-4 0,7 5-4 0,-6 0-8 0,6-4-8 0,-8 4-4 16,10 0 0-16,-1 0-8 0,0-5-8 0,0 5 0 0,-9 0-4 0,10-5 0 15,-2 5-12-15,2 0-4 0,-10 0-8 0,9 0-20 0,-8 0-16 16,-1 0-16-16,1 0-16 0,-1 0-16 0,0 5-24 0,2-5-16 0,-10 0-12 16,0 5-28-16,0-5-52 0,0 0 24 0,-10 4 36 0,10 1 32 15,-8-5 32-15</inkml:trace>
          <inkml:trace contextRef="#ctx0" brushRef="#br0" timeOffset="11896.2881">4402 1288 103 0,'8'0'132'0,"0"0"-8"15,2 0 0-15,-2 0-20 0,0 0 0 0,0 5-8 0,1-5 0 16,-1 5-4-16,1 0-8 0,0 0-4 0,7-1 0 0,-6 1-8 0,-2 0-4 15,8 0-4-15,-6 4-4 0,6 1 0 0,-7 1-8 0,8 2 0 0,-8 1-8 16,7-4-4-16,2 4-8 0,-10 1-4 0,10 4-4 0,-10-5 0 16,9 5-8-16,-9 0 4 0,0 1-4 0,2 4 0 0,-2 0-8 15,0-5 0-15,-8 10 0 0,0-5-4 0,0 0 0 0,0 4 4 0,0 1-4 16,-8 5 0-16,0-6 0 0,-2 6 0 0,-6-5-4 0,7 5-4 0,-7-6-4 16,-2 6-4-16,0-1-12 0,-6-4-16 0,6 0-16 15,1 0-20-15,-9-1-20 0,2-4-20 0,6 1-32 0,-8-2-32 0,9 2-56 16,-7-6-24-16,-2-1 48 0,8-3 40 0,-7 0 36 0,-1-1 20 0</inkml:trace>
        </inkml:traceGroup>
        <inkml:traceGroup>
          <inkml:annotationXML>
            <emma:emma xmlns:emma="http://www.w3.org/2003/04/emma" version="1.0">
              <emma:interpretation id="{12F7E017-7713-46E5-A653-819C8D0D0133}" emma:medium="tactile" emma:mode="ink">
                <msink:context xmlns:msink="http://schemas.microsoft.com/ink/2010/main" type="inkWord" rotatedBoundingBox="27336,2643 28418,2676 28400,3272 27317,3238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3758.1353">5877 1816 31 0,'8'0'76'0,"-8"0"-4"0,0-5-8 16,0 0-28-16,8 5-4 0,-8-4 4 0,0 4-4 0,9-6 0 0,-9 6 0 16,0-4-4-16,8-1 0 0,-8 5 0 0,0-4 0 0,0-2 4 15,9 1-4-15,-9 1 4 0,0 4 4 0,0-5-4 0,0 5 8 16,0-5-8-16,0 5 8 0,0 0 0 0,0-4 4 0,0 4-4 0,0 0-4 15,0-5 8-15,0 5-8 0,0 0 0 0,0 0-4 0,0 0 0 0,0-5-8 16,0 5 0-16,0 0 0 0,-9 0 0 0,9 0-4 0,0 0 0 16,-8 0-4-16,8 0 4 0,-9 0-4 0,9 0-4 0,-8 0 0 0,0 0 0 15,-2-5-4-15,10 10 0 0,-8-5 0 0,0 0-4 0,0 0 0 16,-2 5 4-16,2 0-4 0,8-5 0 0,-8 4 0 0,-1 1-4 16,0 0 0-16,1-1 4 0,8 1-4 0,-9 5 4 0,9-5-4 0,-8-1-4 15,0 6 4-15,8-5 0 0,0 5 0 0,0-6 0 0,-8 2 0 0,8 3 0 16,0-5 4-16,0 2-4 0,0-2 0 0,0 1 0 0,0 0 0 15,0 0-4-15,0 0 4 0,0 0 0 0,8-1 0 0,-8-4 0 16,8 5 0-16,-8-5 4 0,0 0-4 0,8 0 4 0,1 0-4 16,-9 0 0-16,8 0 0 0,1 0 0 0,0 4 4 0,-1-8-8 0,-8 4 0 0,8 0 8 15,2 0-4-15,-2 0-4 0,0 0 4 0,0 0-4 0,2 4 8 16,-2-4-4-16,0 0 0 0,-8 5 0 0,9-5 0 0,-1 5 4 16,1 0-8-16,0 0 4 0,-9 0 0 0,8-1 0 0,0 2 0 0,2 3 0 15,-10-5 0-15,8 6 0 0,0 0 4 0,-8-1-8 0,0-3 4 16,8 3 0-16,-8 1 0 0,10-6 0 0,-10 6 0 0,0-1 0 0,0-4 4 15,8 5-4-15,-8-6 0 0,0 7 4 0,0-7-4 0,-8 1 4 0,8 4-4 16,-10-4 4-16,10 0-4 0,-8 0 0 0,0-1 4 0,0 1-4 16,-2-1-4-16,10 2 4 0,-8-1 0 0,0-1 0 0,-10-4 0 0,10 5 0 15,-1-5-4-15,1 5 4 0,0-5 0 0,-2 0-4 0,10 0 4 16,-8 0-8-16,0 0-4 0,8 0-4 0,-8 0-12 0,8 0-4 16,0 0-4-16,-10 0-12 0,10 0-12 0,0 0-20 0,0 0-12 0,0 0-12 15,0 0-8-15,0 0-40 0,0 0-40 0,0 0 24 0,0 0 32 0,0 0 28 16</inkml:trace>
          <inkml:trace contextRef="#ctx0" brushRef="#br0" timeOffset="84025.3923">6132 1912 71 0,'0'0'100'15,"0"-5"-8"-15,0 0-12 0,0 0-24 0,0 5-4 0,0-5-4 16,0 5-8-16,0 0-16 0,0-4 20 0,0 4-4 0,0 0-4 0,8 0 4 15,-8 0 0-15,0 0-4 0,0 0-4 0,9 0 8 0,-9 4-12 16,9 1 4-16,-9-5-4 0,8 10 0 0,-8-5 0 0,0 0-4 0,8-1-4 16,-8 6-4-16,10-1-4 0,-10 1 0 0,0 0-4 0,8-1 0 0,-8 6 0 15,0-5 4-15,8 4-8 0,-8-5 4 0,9 1-8 0,-9 5 4 16,9-6 0-16,-9 1-4 0,8-1 4 0,0 1 0 0,-8-1-8 16,9-5 4-16,-1 7 0 0,1-7 0 0,0-4-8 0,-1 5 8 0,0 0-4 15,2-5-16-15,-2 0-16 0,0 0-12 0,0 0-16 0,-8-5-16 16,10 0-8-16,-2-4-16 0,0-1-44 0,-8 1-32 0,9-1 32 0,-9-4 32 15,0 0 20-15</inkml:trace>
          <inkml:trace contextRef="#ctx0" brushRef="#br0" timeOffset="84175.508">6303 1557 79 0,'-8'-4'96'0,"8"4"-8"0,0 0-16 0,-10-5-24 0,10 10-4 15,0-5-8-15,-8 4-4 0,8-4-4 0,-8 5-4 0,8-5-8 16,0 5-4-16,0-1 0 0,0 1 0 0,0-5-4 0,0 5-4 0,-9 0-4 15,18-1 0-15,-9 2-4 0,0 3-8 0,8-4-8 0,-8 4-12 16,0-4-32-16,8 5-48 0,-8-6-32 0,10 6 24 0,-10 0 24 0</inkml:trace>
          <inkml:trace contextRef="#ctx0" brushRef="#br0" timeOffset="84609.3459">6465 1787 23 0,'8'0'104'0,"-8"-4"-8"0,0 4-12 15,0-6-24-15,0 1 0 0,8 1-8 0,-8 4-4 0,0-5 0 0,0 0-4 16,0 5 0-16,0 0 0 0,0-4-8 0,0 4 4 0,0 0 0 16,0 0-4-16,9 0-4 0,-9 0-4 0,9 0 0 0,-9 4-4 0,0 1 4 15,8 0-4-15,-8-1-4 0,8 1 0 0,-8 5 0 0,10-5-4 0,-10 5 0 16,8-1 0-16,-8 1-4 0,0 4-4 0,0 1-4 0,8-1 0 16,-8 1 4-16,0 3 0 0,9-3-8 0,-9 4 0 0,0-4 0 15,0-1 4-15,9 5 0 0,-9-4 0 0,0-1-4 0,8 0 4 0,-8-4-8 16,0 5 0-16,9-6 4 0,-9 0 4 0,8 1 0 0,-8-5-8 15,8-1 8-15,-8 1-4 0,8-5-4 0,2 0 4 0,-2 0 4 0,-8 0-4 16,8-5 4-16,2 5-4 0,-2-4 0 0,0-1 0 0,-8-5 4 0,9 1 0 16,-1 4-4-16,1-4 0 0,-1-1 0 0,1 0 0 0,-1-4-4 15,-8 4 4-15,8 0 0 0,2-3 0 0,-2 3 0 0,-8 0 0 16,8 1 0-16,-8-1 0 0,10 5-4 0,-10-5 4 0,8 6 0 0,-8-1 4 16,8 0 0-16,-8 5-4 0,0-5 0 0,0 5-12 0,0 0 20 15,8 5-4-15,-8-5 8 0,0 5-8 0,0 0 4 0,0-1 4 0,9 6 0 16,-9-5 0-16,0 5-4 0,0-1 0 0,9-4 4 0,-9 4-4 0,0 1 0 15,0 5 0-15,0-6-4 0,0 1 0 0,0-1 4 0,0 1 0 16,0 0-4-16,8-1-4 0,-8 1 0 0,0-1 4 0,0 1-4 16,0-1 0-16,0-5 0 0,9 7 4 0,-9-2-8 0,0-4 0 0,0 5-4 15,8-5-8-15,-8-1-8 0,0 1-8 0,0 0-16 0,8 0-8 0,-8-1-12 16,0-4-12-16,0 5-12 0,0-5-8 0,0 0-52 16,0 0-48-16,0-5 36 0,0 1 32 0,10-1 24 0</inkml:trace>
        </inkml:traceGroup>
        <inkml:traceGroup>
          <inkml:annotationXML>
            <emma:emma xmlns:emma="http://www.w3.org/2003/04/emma" version="1.0">
              <emma:interpretation id="{47902DF8-C219-436C-A64C-884603DA032C}" emma:medium="tactile" emma:mode="ink">
                <msink:context xmlns:msink="http://schemas.microsoft.com/ink/2010/main" type="inkWord" rotatedBoundingBox="28646,2620 29100,2634 29079,3332 28625,3318"/>
              </emma:interpretation>
            </emma:emma>
          </inkml:annotationXML>
          <inkml:trace contextRef="#ctx0" brushRef="#br0" timeOffset="85179.6501">7147 1557 35 0,'0'-4'104'16,"0"-7"-12"-16,0 11-8 0,8-4-28 0,-8-1-4 0,0 1 4 15,8 4-4-15,-8-6-4 0,0 2-4 0,10 4 0 0,-2 0 4 0,-8-5 0 16,8 5 0-16,-8 0 0 0,10 0-4 0,-2 0 0 0,0 0-4 0,-8 5 0 15,8-1-4-15,-8 2 4 0,9-6-4 0,-1 9 4 16,-8-5-4-16,9 7 0 0,-9-2 0 0,9 0-4 0,-9 6-4 0,8-5-4 16,-8 4 0-16,0 0 0 0,0 0-4 0,8 6-4 0,-8-6 0 0,0 0-4 15,0 6 0-15,0 0 0 0,0-2-4 0,0-4 0 0,-8 5 0 16,8 6-4-16,0-11 0 0,0 10-4 0,-8-5 0 0,8 1 4 0,0-2 0 16,0 6-4-16,0-5 0 0,-9 1 0 0,9-1-4 0,0 0 4 0,-9 0 4 15,9 0-4-15,-8 1 0 0,8-6 4 0,-9 0-4 0,9 6 0 16,-8-6 0-16,8-4-16 0,-8 4 20 0,0-4 0 0,8-1 0 15,-10 2 0-15,2-2-8 0,0 0 4 0,-2-5 0 0,2 2 0 0,0-2 0 16,-1-4 0-16,0 5 0 0,1-5 0 0,-1-5 0 0,1 5 0 16,8-4-4-16,-8-2 4 0,0 2 0 0,-2-1 0 0,10-5 0 15,-8 1-4-15,8-1 4 0,-8 1 0 0,8-1-4 0,0 1 4 0,0-6-4 16,0 6 4-16,0-6 0 0,0 6 0 0,0-1 0 0,0-4 0 0,0 5 4 16,0-2-4-16,0 2 0 0,8-1 0 0,-8 1 0 0,0-1 0 15,8 6 0-15,-8-6 4 0,0 5-4 0,10 1 4 0,-10-2-4 0,8 2 0 16,-8 4 4-16,8-5-4 0,0 5 4 0,-8 0-4 0,9 0 4 15,-1 0 0-15,-8-5 0 0,9 10 4 0,0-5 4 0,-1 0-4 16,-8 5 4-16,8-1 4 0,2 2 4 0,-2-2 0 0,-8 1 4 0,8-1 4 16,2 2 0-16,-10 3 4 0,8-4-4 0,0 4-4 0,-8 1 4 0,8-1-4 15,1 2 0-15,-9-7-4 0,8 6 0 0,1-1 0 0,-9 1 0 16,9-1-16-16,-1 1 16 0,-8-1-4 0,8-4 0 0,2 5-4 0,-10 0-12 16,8-6 0-16,0 6 0 0,0-5 0 0,2-1 0 0,-2 1 0 15,0 0 0-15,1 1 0 0,-1-3 0 0,1-3 0 0,8 6 0 0,-9-6 0 16,0 0 0-16,10 0 0 0,-10-6 0 0,10 6 0 0,-10-3-16 15,1 3-52-15,-1-6-24 0,9-4-32 0,-8 6-36 0,-9-6-36 0,8 5-64 16,0-4-28-16,-8-1 52 0,0 0 40 0,10 1 36 0,-10-6 32 16,0 6 24-16</inkml:trace>
        </inkml:traceGroup>
        <inkml:traceGroup>
          <inkml:annotationXML>
            <emma:emma xmlns:emma="http://www.w3.org/2003/04/emma" version="1.0">
              <emma:interpretation id="{71292F1E-7AF0-44B9-A686-265F3823CD37}" emma:medium="tactile" emma:mode="ink">
                <msink:context xmlns:msink="http://schemas.microsoft.com/ink/2010/main" type="inkWord" rotatedBoundingBox="29485,2729 30884,2773 30857,3655 29458,361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91083.9851">8077 1897 47 0,'0'0'72'0,"0"-5"-4"0,0 5-8 15,0-4-20-15,8-1 0 0,-8 1-8 0,0-1 0 16,0 0 4-16,0 0-4 0,0 0-4 0,0 0 4 0,0 1-4 0,0-2-4 0,0 2 4 16,0-1-4-16,0 1 4 0,0-2 0 0,0 2-4 0,0-1 4 15,-8 5-4-15,8-5 4 0,-10 5-4 0,10 0 0 0,-8 0-4 16,8-5-4-16,-8 5 0 0,8 0 4 0,-10 0-8 0,2 5 4 0,0-5 0 16,-1 5 0-16,1 0 0 0,-1-1-4 0,1 2 0 0,-1 3 0 15,1-5 0-15,0 2 0 0,-2 3-4 0,2 1-4 0,0 4 0 0,-2-5 4 16,10 6-4-16,-8-5 0 0,0 4 0 0,8-5-4 0,-8 6 0 15,8-1 4-15,0-4 0 0,0 5-4 0,0-1-4 0,0 0 4 0,0-4 4 16,0 5-4-16,8-6 4 0,-8 5-4 0,8-4 0 0,0-1 0 16,-8 1 4-16,10-1-4 0,-2 1-20 0,0 0 24 0,2-5 4 0,-2 4-8 15,9-4 4-15,-9 0 0 0,1-1 0 0,8 1 0 0,-9 0-4 16,10-5 0-16,-10 6 4 0,10-6 0 0,-10 0 0 0,0 0 0 16,9 0 0-16,-8 0 0 0,8 0 0 0,-9-6-4 0,10 1 0 0,-10 5 4 15,0-5-4-15,0 1 0 0,2-6 4 0,-2 5-4 0,0 1 4 0,1-6-4 16,0 5 0-16,-1-5 4 0,1 6-8 0,-1-7 4 0,-8 2 4 15,8 5-4-15,0-1 0 0,-8-5 0 0,0 6 4 0,10-1 0 16,-10 0-4-16,0 1 4 0,0 4 0 0,0-5 0 0,0 5 0 0,0-6 0 16,0 6 0-16,0 0-8 0,0 0 8 0,0 0 0 0,0 0-4 0,0 0 4 15,0 0 0-15,0 0-4 0,0 0 4 0,0 6-4 0,0-6 0 16,0 5 0-16,0-1 0 0,0 1 0 0,8-5 0 0,-8 5 0 0,0 4 4 16,0-4 0-16,0 0-8 0,8 4 4 0,-8-5-4 0,0 7 4 15,10-2-4-15,-10-4 4 0,0 5-4 0,8-5 4 0,-8 4 0 0,8-4 0 16,-8 0 4-16,9-1-4 0,-9 6 0 0,8-4 0 0,1-6 0 15,-9 3-4-15,8-3 4 0,1 6 4 0,-9-6-4 0,8 0 4 0,0 0-4 16,2 0 4-16,-2-6 4 0,0 6 0 0,2-3-8 0,-2-3 0 16,0 1 0-16,1-4 4 0,-1-1-4 0,1 1 0 0,-1 4 0 0,1-5 0 15,-9-4-4-15,8 3 8 0,0-2-4 0,-8-2 4 0,10 6-8 0,-10-5 4 16,0-1 0-16,0 1 0 0,8-1 0 0,-8 1 4 16,-8-1 0-16,8 1-4 0,0-1 0 0,-10 6 0 0,10-5-4 0,-8 4 4 15,0-5-4-15,8 6 4 0,-9 5 0 0,1-6-4 0,-1 5 4 0,1 0 0 16,-1 5 0-16,1 0 4 0,0 0-8 0,-10 0 4 0,10 0-4 15,-2 5 4-15,2 0-4 0,0 5 4 0,-1-6 0 0,9 1-4 16,-8 4 4-16,-1 1-8 0,9 0-8 0,-8 0-12 0,8-1-16 0,0 1-4 16,0 4-4-16,0-5-12 0,0 1-8 0,0-1-4 0,0 1 0 15,8 0-12-15,1-1-28 0,-9 1-20 0,8-1-8 0,1-3 24 0,-1 3 20 16</inkml:trace>
          <inkml:trace contextRef="#ctx0" brushRef="#br0" timeOffset="91383.185">8622 1994 63 0,'0'-6'96'0,"8"-3"0"15,-8 5-20-15,0-2-20 0,-8 2-8 0,8-1-4 0,0 0 4 16,-8-4-8-16,8 9 4 0,-10-6 0 0,10 2 0 0,-8-1 0 0,0 5-8 16,8 0 0-16,-9-4-4 0,9 4-4 0,-9 0-4 0,9 0-8 0,0-6 0 15,-8 12 0-15,8-6 0 0,0 4 0 0,0-4-8 0,0 0-4 16,0 5 4-16,0-1 0 0,0-4-4 0,8 6 4 0,-8-6-4 16,0 4 4-16,9 1 0 0,0 0-4 0,-9 0 4 0,8-1-4 0,0 2 0 15,-8-6 4-15,10 4 0 0,-2 1 0 0,8-1-4 0,-6 2 8 0,-2-6-8 16,9 4 0-16,-9 1 4 0,1 0-8 0,0 0 4 0,7-1 4 15,-8 6-8-15,2-5 4 0,6-1-4 0,-6 2 4 0,-2 3-4 0,0-4 0 16,1 0 0-16,-9 4 0 0,8 1-4 0,0-6 8 0,-8 5 0 16,0 2-4-16,0-7 0 0,0 6 0 0,-8-5 0 0,8 5 4 15,-8-1-4-15,-1-4 4 0,1 4 0 0,0 1 0 0,-10-4-4 0,10 3 0 16,-2-5 0-16,-6 5 0 0,8-3-4 0,-1-2 0 0,-8 1-4 0,8 0-12 16,1-1-8-16,0-4-20 0,-2 0-12 0,2 0-12 0,8 0-8 15,-8 0-4-15,8-4-32 0,0-1-40 0,-8-4-8 0,8 3 28 16,8-3 28-16</inkml:trace>
          <inkml:trace contextRef="#ctx0" brushRef="#br0" timeOffset="92115.5089">8929 1859 55 0,'0'-15'100'15,"-9"6"-4"-15,0-5-8 0,9 4-28 0,-8 1-8 0,8 3 0 16,0-3 0-16,0 5-4 0,0-7 0 0,0 7-4 0,0-1 4 0,0-4-4 15,0 4-8-15,8 0-4 0,-8-5 0 0,9 5-8 0,0 2 0 16,-1-8 4-16,0 6-4 0,10 1-4 0,-10-1 0 0,10-5 0 16,-2 5 0-16,1 1 0 0,1 0-4 0,-2-2-4 0,2 1-4 0,-2 1 0 15,2-1-4-15,-1 5 4 0,-1 0-4 0,2 0 0 0,-10 0-4 0,10 0 4 16,-10 5 0-16,0-1 4 0,1 1-12 0,0 1 8 0,-9 2-4 16,8 2 0-16,-8 0 0 0,-8-1 4 0,8 5-4 0,-9 1 0 15,0-5 0-15,1 4 0 0,0 1 4 0,-2-2-8 0,-6-3 4 0,8 5 4 0,-2-5-4 16,-6 3-16-16,7-3 16 0,1 0 0 0,0-5 4 15,-2 5 0-15,10-6-4 0,-8 1 0 0,8-1 0 0,-8-4 4 0,8 5 0 16,0-5-4-16,0 0 0 0,0 0-4 0,8 0 4 0,-8 0 0 0,8 0 0 16,-8 0 0-16,10 0 0 0,-2 0 4 0,0 0-4 0,1 0 0 15,-1 0 0-15,0 0 0 0,2 0 0 0,-2 0 0 0,0 0 0 16,0 0 0-16,2 0 0 0,6 5 0 0,-7-5 0 0,0 5 0 0,-1-5 0 16,1 5-4-16,-1 0 8 0,0 5-8 0,1-6 8 0,0 5 0 0,-1-3-8 15,0 3 4-15,-8 1 4 0,10 0-8 0,-10 3-4 0,8-3 12 16,-8 0-4-16,0 4 4 0,0-4-4 0,0 0 4 0,-8 4-4 0,8-5 0 15,-10 1 4-15,2 4-4 0,0-4 0 0,-10-1 0 0,10 6-4 16,0-5 0-16,-9-1-4 0,8-4-4 0,-8 4-20 0,9-4-16 16,-10 6-24-16,10-11-20 0,0 3-8 0,-2-3-48 0,2 0-48 0,0 0 24 15,-1-3 40-15,1-3 24 0</inkml:trace>
          <inkml:trace contextRef="#ctx0" brushRef="#br0" timeOffset="91659.1049">8945 1796 79 0,'0'-4'104'0,"0"-1"-12"0,0 5-8 0,0 0-28 15,0-4-8-15,0 4 4 0,0 0-4 0,0 0 8 0,0 0-4 16,10 4 0-16,-10-4 0 0,0 5 0 0,0-1 0 0,0 2 0 0,8 3-4 15,-8 1-4-15,0 4-4 0,8-5-4 0,-8 6-4 0,8 5-4 0,-8-7-4 16,0 12 0-16,0-6-4 0,10 5 0 0,-10 0-4 0,0 0-4 16,0 0 0-16,0 5 0 0,0-1 0 0,0-4-4 0,0 5-4 15,0 1 0-15,0-2-4 0,0-5 4 0,0 6 0 0,0-4-4 0,0 3 4 16,0-4-4-16,0 0 0 0,0 0-4 0,0-5 0 0,0-1 0 16,0 2 0-16,0 0 0 0,0-5-4 0,0-1 0 0,0 0-4 0,0-4 0 15,0-1-4-15,0-4-12 0,0 5-8 0,0-10-16 0,0 4-4 16,0-4-12-16,0 0-12 0,0-4 0 0,0-1-8 0,0 0-4 0,0-5-36 15,0 1-32-15,0 0 8 0,0-6 32 0,0 0 20 0</inkml:trace>
        </inkml:traceGroup>
        <inkml:traceGroup>
          <inkml:annotationXML>
            <emma:emma xmlns:emma="http://www.w3.org/2003/04/emma" version="1.0">
              <emma:interpretation id="{4D4E488F-698D-450C-B628-A43A7806B7D7}" emma:medium="tactile" emma:mode="ink">
                <msink:context xmlns:msink="http://schemas.microsoft.com/ink/2010/main" type="inkWord" rotatedBoundingBox="31063,2663 32672,2713 32652,3353 31043,330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92298.0248">9492 1960 75 0,'0'0'116'0,"-10"5"-12"0,10-5-8 0,0 0-28 16,0 4-4-16,0-4 4 0,0 0 4 0,0 0-8 0,0 0 0 0,10 0-8 16,-10-4-4-16,0 4-12 0,8-5 0 0,-8 5-12 0,8 0-8 15,0 0 0-15,2-5-4 0,-2 5 0 0,0 0-4 0,1-5-8 0,8 5 0 16,-8 0 0-16,-1-4-4 0,8 4-8 0,-6 0-16 0,-2 0-20 15,0 0-20-15,2 0-24 0,-10 0-32 0,8 0-76 0,0 0 16 16,-8 0 32-16,0 0 32 0,9 0 20 0</inkml:trace>
          <inkml:trace contextRef="#ctx0" brushRef="#br0" timeOffset="92897.417">10011 1869 47 0,'-17'0'104'0,"9"0"-12"0,0-5-12 0,-2 5-28 0,2 0 0 0,0 0-4 15,0 0-4-15,-2 0-4 0,2 0 0 0,0 0 0 0,-1 0-8 16,0-5 0-16,1 10-8 0,-1-5 4 0,1 0-4 0,0 5 0 16,0 0-8-16,-2 0 4 0,10-1-4 0,-8 1 0 0,0-1-8 0,8 6 0 15,-10-5 0-15,10 5 0 0,-8 4-4 0,8-5 0 0,0 1 0 0,-8 0 4 16,8 5-8-16,0-6 4 0,0 5 0 0,0-4-4 0,0 4 4 15,0-4-4-15,8 5 4 0,-8-6-4 0,8 5 0 0,-8-4 0 16,10-1 0-16,-2 1-4 0,0-1 4 0,2 1 0 0,-2 0 0 0,0-5 0 16,9-1 4-16,-9 1 0 0,10 0-4 0,-2 0 0 0,-6-5 4 15,6 0-4-15,2 0 0 0,-2 0 0 0,-7 0 0 0,8-5-4 0,0 0 8 16,-9 0-4-16,10 1 4 0,-10-1-4 0,0 0 0 0,10 0 8 16,-10 0 0-16,1 0 0 0,-1 1 4 0,-8-7 8 0,9 7 0 0,-9-1-4 15,8-4 4-15,-8 9-4 0,9-10 0 0,-9 6 0 0,0-1 4 16,0 5-4-16,0-5 0 0,0 1-4 0,0-1-4 0,0 5 4 0,0-6-4 15,0 6-4-15,0 0 0 0,0-4 0 0,0 4 0 0,8 0 0 16,-8 0 0-16,0 0 0 0,0 4 0 0,0-4 0 0,8 6 0 0,-8-1 4 16,0-1-4-16,0 1 0 0,10 0-4 0,-10-1 4 0,0 6 0 0,8-5-4 15,-8 4 0-15,0 1 4 0,0-5-4 0,0 9-4 0,8-9 4 16,-8 5 0-16,0-1 0 0,10 1 0 0,-10-6-4 0,8 6 4 16,-8-4 0-16,8-3 0 0,0 7 4 0,-8-5-4 0,9-5 4 0,-1 4 0 15,1-4-8-15,0 6 8 0,-1-6-4 0,0-6-4 0,2 6 4 0,-2-4 0 16,8-1 0-16,-6 1 0 0,-2-2 0 0,9-3 0 0,-9-1 0 15,1 1 0-15,0-1 0 0,-1-4-4 0,0-1 8 0,10 0-4 0,-10 2 4 16,-8-2-4-16,8-3 4 0,2 3 0 0,-10-4-4 0,0 4 0 16,8-4 0-16,-8 0 0 0,0 5 0 0,-8-5 0 0,8 4 0 15,-10 0-4-15,10 1 4 0,-8 0 0 0,0 4 0 0,0 1 0 0,-2 3 0 16,-6-3-4-16,7 9 0 0,-8-4 4 0,8 4 0 0,-7 4 0 16,6-4-4-16,-6 9 0 0,-2-3 0 0,10 3-4 0,-9-4-8 0,0 5-12 15,8 4-16-15,-7-5-12 0,8 1-12 0,-2 0-12 0,2 4-12 16,0-5-8-16,-2 1-60 0,10 0-28 0,-8-1 32 0,8 1 32 0,0-5 20 15</inkml:trace>
          <inkml:trace contextRef="#ctx0" brushRef="#br0" timeOffset="93198.6111">10540 1864 39 0,'0'0'104'0,"0"0"-12"0,0-5-12 15,-9 10-24-15,1-5-8 0,8 0-4 0,-8 0 0 0,-2 5-4 16,2 0 0-16,0-5-4 0,0 5-4 0,8-1-4 0,-10 1-4 15,2-1 0-15,8 1-8 0,-8 0 0 0,8 0-4 0,0 0-4 0,0 0 4 16,0 5-4-16,8-6 4 0,-8 5 0 0,8-3-8 0,-8-2 4 0,10 1 4 16,-2 0-8-16,0 0 4 0,0 5 4 0,2-6-8 0,-2 1 4 15,9-1 4-15,-8 2-4 0,-1-2 0 0,1 1 0 0,7 0 4 0,-7 0-4 16,0-1 8-16,-1 1-4 0,0 5-4 0,2-6 4 0,-2 2 0 16,0-1-4-16,1 4 0 0,-9-4-4 0,9 4 0 0,-1 1 0 0,-8-6-4 15,0 5 0-15,0 2 0 0,0-7 4 0,0 6-4 0,0-5 4 16,0 5-4-16,0-1 0 0,-8-4 0 0,8 4 0 0,-9-4 0 0,0 0 0 15,1 4 4-15,0-3-4 0,-2-2-4 0,2-4 0 0,0 5-4 16,-10-1-12-16,10-4-16 0,0 0-12 0,-1 0-20 0,1 0-8 0,-1 0-16 16,9-4-48-16,-9-1-32 0,9 1 24 0,-8-5 28 0,8-2 20 15</inkml:trace>
          <inkml:trace contextRef="#ctx0" brushRef="#br0" timeOffset="93664.9244">10872 1596 43 0,'0'0'92'0,"9"0"-8"15,-9 0-12-15,0 0-24 0,0 0-4 0,9 0-8 0,-9 3 0 0,8-3-4 16,-8 0 0-16,9 0 0 0,-1 0 0 0,0 6 0 0,-8-1 0 16,8 0-4-16,2-1-4 0,-2 1 4 0,0 5-8 0,-8-1 0 15,10 1 0-15,-2 0-4 0,-8 5 4 0,8-2-4 0,-8 2 0 0,9 5-4 16,-9-7 0-16,0 6 0 0,0 0 4 0,0 0 4 0,0 1-8 15,0-1 4-15,0 5-8 0,-9-4 4 0,9-2 0 0,0 6 0 0,-8-5 0 16,8 6-8-16,-8-6 0 0,8 5 0 0,-10-5-4 0,2 1 4 0,8-2-4 16,-8 6 4-16,-2-9 0 0,2 4-4 0,0-5 4 0,0 5 0 15,-1-3 0-15,-8-3-4 0,8-4 0 0,1 1 0 0,0 0 4 0,-2-6-4 16,-6 1 0-16,8 1-4 0,-2-2 4 0,2-4 4 0,-9 0 0 16,9-4-8-16,-1-2 4 0,0 1 0 0,1 1 0 0,0-6-4 15,0 0 0-15,8 1 4 0,-10-1 0 0,10-4 0 0,0 0 0 0,-8 4 0 16,8-4-4-16,8-5 4 0,-8 4 0 0,0 1-4 0,0 0 4 15,10 0 0-15,-10 3 4 0,8-3 0 0,0 5-4 0,-8-1 0 0,8 1 4 16,-8 3-4-16,9-3 4 0,-9 9-4 0,9-4 4 0,-1 4 4 16,-8 0 0-16,0 0 4 0,9 4-4 0,-9 1 8 0,8 5 4 0,-8-6 0 15,8 6-4-15,-8-1 4 0,10 1-4 0,-10 5 4 0,8-6-4 16,-8 5 0-16,8-4 0 0,-8 4 0 0,8 1-4 0,-8-1 0 0,10-4 4 16,-2-1 0-16,0 1-8 0,-8-1 8 0,9 1-8 0,8-1 0 15,-17 1-4-15,17-5 4 0,-9-1-4 0,0 2-4 0,10-2 0 0,-10-4-8 16,2 0-12-16,6 0-16 0,-7 0-16 0,8 0-36 0,-8-4-32 15,7-2-28-15,-8 2-84 0,10-1 28 0,-10-5 32 0,2 1 40 0,-2-1 20 16</inkml:trace>
        </inkml:traceGroup>
        <inkml:traceGroup>
          <inkml:annotationXML>
            <emma:emma xmlns:emma="http://www.w3.org/2003/04/emma" version="1.0">
              <emma:interpretation id="{A94A1F49-8DDD-4FA7-9E21-A65F1DCE2EF5}" emma:medium="tactile" emma:mode="ink">
                <msink:context xmlns:msink="http://schemas.microsoft.com/ink/2010/main" type="inkWord" rotatedBoundingBox="32935,2802 33952,2833 33929,3580 32912,3548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5645.5529">11494 1844 63 0,'10'-4'100'0,"-10"-1"-16"0,0 1-8 15,0-2-20-15,0 6-8 0,8-4-4 0,-16-1 0 0,8 0 0 16,0 5-8-16,0-5 4 0,-10 1-4 0,10 4-8 0,0 0 4 0,-8-6-4 15,8 6-4-15,-8 0-4 0,-1 6 0 0,9-6 0 0,-8 4-4 16,-1 1 0-16,1 0-4 0,-1 0 0 0,9 5 0 0,-8-6-4 0,0 5-4 16,-2 1 8-16,2-5-4 0,0 5-8 0,-2 4 8 0,2-5-4 0,8 1 0 15,-8 0-4-15,8-5 4 0,-8 5 0 0,8-1-4 0,0-5 4 16,0 6 0-16,0-5 0 0,8 0-4 0,-8 0 0 0,8-1-4 16,-8 2 4-16,8-2 4 0,2-4 0 0,-2 0-4 0,0 0 0 0,2 5 0 15,-2-5 4-15,0 0-8 0,9 0 0 0,-8 0 8 0,8 0-4 16,-9 0 0-16,0 0 4 0,10 0-8 0,-10 0 8 0,10 0-4 0,-10 0-4 15,0 0 4-15,1 4 0 0,-1-4 0 0,1 6 0 0,0-6 0 0,-1 4 0 16,0 1 4-16,-8 0-4 0,10-5 0 0,-10 9 0 0,8-4 0 16,-8 0 0-16,0 4 0 0,0-3 0 0,0 3 4 0,0-4-4 15,0 4 0-15,0 1-4 0,-8-1 4 0,8-4 0 0,-10 5 0 0,10-1-4 16,-8-4 12-16,8 5-8 0,-8 0 0 0,-1-6 0 0,0 6-4 16,1-5 0-16,-1-1 4 0,9 6-12 0,-8-4 8 0,0-3-12 0,0-3-8 15,-2 0-12-15,10 6-4 0,-8-6-20 0,0 4 0 0,8-8-4 16,0 4-20-16,-10-6-32 0,10 3-24 0,0 3 8 0,0-11 20 0</inkml:trace>
          <inkml:trace contextRef="#ctx0" brushRef="#br0" timeOffset="95848.0122">11691 1965 7 0,'9'-5'100'16,"-9"5"-16"-16,8 0-8 0,-8 0-32 0,0 0-4 0,0-5-8 0,0 5-4 15,8 0 0-15,-8 0 4 0,0 0-4 0,0 5 0 0,0-5-4 16,0 5 0-16,0-1 0 0,0 2 0 0,0-2-4 0,0 1-4 0,10-1 0 15,-10 2 0-15,0 3 0 0,0-4-4 0,8 4-4 0,-8 1 4 16,0-1-4-16,8 2-4 0,-8-2 0 0,0 0 0 0,8 1 0 16,-8-1-4-16,0-4 0 0,0 5 0 0,0-1 0 0,0-4-4 0,0 5 0 15,0-5-8-15,0 0-12 0,10-1-4 0,-10 1-12 0,0-5-8 0,0 5-28 16,0-5-36-16,0 0-28 0,0 0 12 0,0-5 28 0</inkml:trace>
          <inkml:trace contextRef="#ctx0" brushRef="#br0" timeOffset="96002.5984">11835 1787 39 0,'-8'-4'88'0,"8"-7"-8"0,0 7-8 0,0-1-28 0,-8 0-4 0,8 5-8 15,-8-4-8-15,8 4 4 0,0 0-8 0,0 0-4 0,-10 4 0 0,10-4-4 16,-8 0-4-16,8 5 0 0,0 0-4 0,-8-5 0 0,8 4-4 16,0 7-4-16,0-7-4 0,0 1-4 0,0 5-12 0,0-6-20 0,0 6-44 15,0-1-40-15,0-3 12 0,0 3 20 0</inkml:trace>
          <inkml:trace contextRef="#ctx0" brushRef="#br0" timeOffset="96402.1013">11853 1950 11 0,'0'-4'96'0,"0"4"-12"0,0-6-8 16,0 6-28-16,0-4-4 0,0-1-4 0,0 5-4 0,0 0 0 15,0-4-4-15,0 4 0 0,8 0-4 0,-8 0 4 0,0-6-4 0,0 6 0 16,0 0 4-16,0 0-4 0,9 0 0 0,-9 6-8 0,0-6-4 15,0 4 0-15,0-4 8 0,0 5-4 0,0-1-4 0,0 2 0 0,0 3-4 16,0-4 0-16,9 0-4 0,-9 5 0 0,0-1 0 0,0 1-4 0,0-1 4 16,0 1-4-16,0-1 0 0,0 1-4 0,8 0 0 0,-8-1 4 15,0 1 0-15,0-6-4 0,9 6 0 0,-9-1-4 0,0-4 4 16,8-1-4-16,-8 2 4 0,8-1 0 0,-8-1 4 0,9 1-4 0,-9-5 4 16,9 0-8-16,-9 0 4 0,8 0 0 0,-8 0 0 0,8-5 0 15,2 1 0-15,-2-1 0 0,0-1 0 0,1 2 0 0,-9-1 0 0,9-4 0 16,-1 4 0-16,0-4-4 0,1 4 4 0,-1-4-4 0,1 4 4 0,0-5 0 15,-9 5 4-15,8 0-4 0,0-4 0 0,-8 4 0 0,10 0 0 16,-10 5-4-16,0-5 4 0,0 5 0 0,0 0 0 0,0-4 0 16,0 4 4-16,0 4-4 0,0-4 4 0,0 5 0 0,0 0 0 0,0 0-4 15,0-1 0-15,0 6 4 0,0-5-8 0,0 5 8 0,0-5 0 16,0 4-4-16,0 0-4 0,0 1 4 0,0-5 0 0,0 4 4 0,0 1-4 16,0-1-4-16,0-4 0 0,0 5 0 0,0-5 0 0,0 4 0 15,0-4 0-15,0 0-4 0,0 0-8 0,0-1-8 0,0 1-16 0,0 0-12 16,0-5-8-16,0 6-8 0,0-6-36 0,0 0-36 0,0 0-16 15,0-6 32-15,0 6 28 0</inkml:trace>
          <inkml:trace contextRef="#ctx0" brushRef="#br0" timeOffset="97200.1566">12176 1831 39 0,'-8'-10'92'0,"8"5"-12"0,0-5-12 0,0 6-24 0,0-6-4 16,0 5-4-16,0-5-4 0,0 5 0 0,8 1-4 0,-8-6 0 16,10 6 0-16,-2-1 0 0,0 0-4 0,1 0 0 0,0 0 4 0,-1 0-4 15,1 2 0-15,-1 3 0 0,0-6-4 0,2 6 4 0,-2 0-4 16,8 0-4-16,-6 0-20 0,-2 0 20 0,0 6 0 0,1-3-4 0,0-3-4 15,-9 5 4-15,8 0-8 0,1 5 4 0,-9-5-4 0,0-1 0 16,0 6 0-16,8-6-4 0,-16 7 4 0,8-2-4 0,0 1 0 0,0-1 0 16,-9 1 0-16,1 0 0 0,8-1 4 0,-9 1-4 0,9-1 0 0,-9-4 4 15,1 5-4-15,0-1 0 0,8-4 0 0,-10-1 0 0,2 1-4 16,8 0 4-16,0 0 0 0,0 0-4 0,-8-5 8 0,8 0 0 16,0 5 0-16,0-5 0 0,8 0-4 0,-8 0 0 0,0-5-4 0,8 5 4 15,-8-5 0-15,10 5-4 0,-10-5 4 0,8 5 0 0,-8-5-4 0,8 5 0 16,-8 0 8-16,9 0-4 0,0-5 0 0,-9 5 0 0,8 0-4 15,-8-4 8-15,9 4 0 0,-9 0-8 0,0 0 0 0,8 4 8 0,-8 1-4 16,0 0-4-16,8-5 4 0,-8 5 0 0,0 0-4 0,0 0 8 16,0-1-4-16,0 6 0 0,0-5 0 0,8 5 4 0,-8-1-4 15,0 1 0-15,0 0 0 0,0-1 0 0,0 1 4 0,0-1 0 0,0-4-4 16,0 4 0-16,0 1 0 0,0-1 0 0,0 2 4 0,0-7-4 16,0 6 0-16,0-6 0 0,0 6 4 0,0-5-8 0,0-1 0 0,0 1 4 15,0-1 0-15,-8 7 0 0,8-11-4 0,-8 4 0 0,8 1-4 16,-8-5-4-16,-1 0-20 0,1 5-16 0,-1-5-16 0,0 0-28 0,1 0-64 15,0 0-8-15,-2 0 24 0,2-5 28 0</inkml:trace>
          <inkml:trace contextRef="#ctx0" brushRef="#br0" timeOffset="96689.0039">12186 1749 39 0,'0'-5'100'0,"0"0"-16"0,0 5-8 16,0-5-28-16,0 5-12 0,0 0 0 0,0-5 0 0,0 5 0 15,0 5-4-15,0-5 0 0,0 0 4 0,0 0-4 0,8 5 0 0,-8-5-4 16,0 5 4-16,0 0 0 0,0 0-4 0,8-1 0 0,-8 6 0 16,0-6-4-16,9 7-4 0,-9 2 0 0,0-3 4 0,0 5-8 0,0-1 4 15,9 1-8-15,-9-1-4 0,0 1 4 0,0 3 0 0,0 2-4 16,0-1 0-16,0 0-8 0,0 1 12 0,0-1-4 0,0 4-4 16,0-4 0-16,0 6-4 0,0-6 4 0,-9 5-4 0,9-5 0 0,0 5 4 15,0-5-4-15,0 5 0 0,-9-5 0 0,9 1 0 0,-8-1-4 16,8 0 0-16,0 0 0 0,-8 0 0 0,8 1 0 0,-10-7-4 0,10 7-4 15,-8-5-4-15,8-2 0 0,0-3-8 0,-8 5-4 0,8-5-8 0,0-1-8 16,0 1-4-16,0-6-8 0,0 1-8 0,0 0 4 0,0 0-32 16,0-1-28-16,0-4-20 0,0-4 20 0,0 4 20 0</inkml:trace>
        </inkml:traceGroup>
      </inkml:traceGroup>
      <inkml:traceGroup>
        <inkml:annotationXML>
          <emma:emma xmlns:emma="http://www.w3.org/2003/04/emma" version="1.0">
            <emma:interpretation id="{A73E744B-AFDB-4592-B247-FD87B1C07B3C}" emma:medium="tactile" emma:mode="ink">
              <msink:context xmlns:msink="http://schemas.microsoft.com/ink/2010/main" type="line" rotatedBoundingBox="21953,3765 33918,4253 33870,5421 21905,4932"/>
            </emma:interpretation>
          </emma:emma>
        </inkml:annotationXML>
        <inkml:traceGroup>
          <inkml:annotationXML>
            <emma:emma xmlns:emma="http://www.w3.org/2003/04/emma" version="1.0">
              <emma:interpretation id="{B5566CEE-D485-437B-88CC-464A7F66BF3F}" emma:medium="tactile" emma:mode="ink">
                <msink:context xmlns:msink="http://schemas.microsoft.com/ink/2010/main" type="inkWord" rotatedBoundingBox="21935,4196 23279,4251 23262,4657 21918,4602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4773.976">582 3134 43 0,'0'0'88'16,"0"0"-16"-16,0 0 0 0,0 0-32 0,0 0 0 0,0-4-4 0,0 4 0 16,0 0-4-16,-9-5 0 0,9 5 0 0,0-4-4 0,0 4-4 0,-8-6 4 15,8 3-4-15,0 3 0 0,-8-6-4 0,8 1 0 0,-10 5 0 16,10-5 4-16,-8 5-4 0,0 0-4 0,8-4 0 0,-8 4 0 0,-2 0 0 15,2 0 8-15,8 0-4 0,-8 0 0 0,-1 4 4 0,0-4 0 16,1 5-4-16,-1 0 4 0,1 1 0 0,0-3-4 0,-1 3-4 16,0-2 0-16,1 5 0 0,0-3-4 0,-2 3 4 0,2 0-4 0,0 2-4 15,-1-2-4-15,9 1 4 0,-9-1 0 0,9 5-4 0,0-4 0 0,0 0 0 16,-8 4 0-16,8-4 0 0,0 4 0 0,0-4 0 0,8 4 0 16,-8-4-4-16,9 4 4 0,-9-4-4 0,9 4 0 0,-1-4 0 0,0-1 0 15,2 1 4-15,-2-5 4 0,9 4-8 0,-8 1 0 0,7-5 0 16,-7-1 0-16,8 6 0 0,0-5 4 0,1-5-4 0,-2 5 4 0,-8-5-4 15,10 4 4-15,-1-4-4 0,-1 0 4 0,2 0-4 0,-2-4 0 16,2 4 4-16,-10-5-4 0,10 0 0 0,-10 1 0 0,9-2 4 0,-9 2-4 16,1-6 0-16,0 5 0 0,-1-4 0 0,0 4 0 0,2-5 0 15,-10 4 0-15,8-2 4 0,-8 3-4 0,8-4 4 0,-8 4-4 16,9 0 0-16,-9 0 4 0,0 1 0 0,0-1-8 0,0 5 4 0,9 0 4 16,-9-5-4-16,0 5 4 0,0 0-4 0,0 5 4 0,8-5 0 0,-8 5 0 15,0-5 0-15,8 4 0 0,-8 1-4 0,0 0 4 0,9 0 0 16,-1-1 0-16,-8 1 4 0,8 0-4 0,-8 3 0 0,10-2-4 0,-10 4 4 15,8-5 0-15,0 4 4 0,-8-4-4 0,10 5 0 0,-2-6 0 16,0 2 0-16,1 3 0 0,-9-4-4 0,8 5 0 0,1-6 4 0,8 1-4 16,-9-1 4-16,0 1 0 0,2 0-4 0,-2 0 0 0,0-1 4 15,10 2-4-15,-10-6 0 0,0 0 0 0,10 4 0 0,-10-4 0 0,1 0 4 16,7 0-4-16,-6-4 0 0,-2 4 0 0,8-6 0 0,-6 2 4 16,-2-1 0-16,0-5-4 0,1 6 0 0,-1-1 0 0,10-5 0 0,-10 1 0 15,-8 0 0-15,8-1 0 0,0 0 4 0,2 0-4 0,-2-4 0 16,-8 3 0-16,8 3 0 0,-8-2 0 0,0-4 0 0,10 5 0 0,-10-1 0 15,0 0 0-15,0 0 0 0,0 1 8 0,0 0-8 0,0-1 4 16,-10 0-4-16,10 5 0 0,-8-4 0 0,8-1 4 0,-8 6-4 0,-2-2 0 16,2 2 0-16,0-6 0 0,-9 10 0 0,8-5-16 0,1 1 24 15,-9-1-8-15,-1 5 0 0,2 0 0 0,8 0 0 0,-10 0 0 16,10 0 0-16,-9 0 0 0,-1 5 0 0,10-1-4 0,0 1 4 0,-10 0-4 16,10 0-4-16,0-1 0 0,8 2-4 0,-10 3-8 0,10-4-12 0,-8 0 0 15,8 4-16-15,0 1-8 0,0-6-16 0,8 6-12 0,-8 0-8 16,10-6-12-16,-2 6-52 0,0-5-28 0,2 5 24 0,-2-5 32 0,0 4 28 15</inkml:trace>
          <inkml:trace contextRef="#ctx0" brushRef="#br0" timeOffset="15105.6038">1451 3197 67 0,'0'-5'104'0,"0"1"-12"15,0-1-8-15,-8 0-24 0,8 5-8 0,-8 0 0 0,8-5-8 0,-10 5-8 16,2 0 0-16,8 0-8 0,-8 0-4 0,8 0 0 0,-8 0-8 15,8 5 0-15,-10-5 0 0,10 5 0 0,0-5-4 0,0 5-4 0,0-1 0 16,10-4-4-16,-10 5 4 0,8 0 4 0,-8 0-4 0,8-1 0 0,0 2 4 16,2 3 0-16,6-4 0 0,-7 0 4 0,-1-1 0 0,10 6 0 15,-10-5 0-15,10-1-4 0,-10 6 4 0,8-5-4 0,-6 4 4 16,6 1-8-16,1-5 4 0,-8 5-4 0,8-1 0 0,-9 1-4 0,10-1 4 16,-10-4 0-16,0 5 0 0,2-1 0 0,-2 1 4 0,0-1-4 15,1 1 0-15,-1 0 4 0,-8 0 4 0,0-1 0 0,8 0 4 0,-8 1 0 16,0-5 0-16,-8 4 0 0,8 1 0 0,-8 0-4 0,-1-6 0 0,1 6-4 15,0-1-4-15,-2-4 0 0,-6 5 0 0,6-6 0 0,-6 2-4 16,8-2 0-16,-10 1-4 0,1-1 8 0,1-4-8 0,-2 6 0 16,10-6 0-16,-10 0-4 0,10 0 0 0,0-6-4 0,-10 6-4 0,10 0-12 15,8-4-12-15,-9-1-12 0,1 1 0 0,8-6-16 0,0 5-8 16,0-5-8-16,0 6-4 0,0-7-4 0,0 3-36 0,8-2-44 0,-8 0 4 16,9 1 32-16,-1-6 20 0</inkml:trace>
        </inkml:traceGroup>
        <inkml:traceGroup>
          <inkml:annotationXML>
            <emma:emma xmlns:emma="http://www.w3.org/2003/04/emma" version="1.0">
              <emma:interpretation id="{DD74F929-4340-4771-895A-981502F1E7FD}" emma:medium="tactile" emma:mode="ink">
                <msink:context xmlns:msink="http://schemas.microsoft.com/ink/2010/main" type="inkWord" rotatedBoundingBox="23685,3925 24946,3976 24914,4755 23653,470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5401.8448">2253 2900 63 0,'8'-10'112'0,"-8"1"-12"16,8 4-4-16,-8-4-24 0,0 2-4 0,0-1-4 0,0 3-4 15,-8 0 4-15,8 0-4 0,-8 1-8 0,8-1 0 0,-9 5-8 0,9-5 4 16,-8 5-12-16,8-4-4 0,-9 4-8 0,9 0 0 0,-8 0-4 15,-1 4 4-15,9 1-4 0,-8 0 4 0,8-1-4 0,-8 6 0 0,8 0 4 16,-10 4-4-16,10-4 8 0,-8 9-8 0,0-4 4 0,8 3 0 16,-10 2 0-16,2 4 0 0,8-1-4 0,-8 2 0 0,0-2 0 0,-1 6-4 15,9-5 0-15,-8 5-4 0,-1-1 0 0,9 2-4 0,0-7 0 16,-9 6-4-16,9 0 0 0,0-5-4 0,0 5 8 0,0-5-8 0,9 0 4 16,-9-5-8-16,9 5 4 0,-9 0-8 0,8-5 0 0,1 0-12 15,-1-4-12-15,0 4-16 0,0-5-8 0,2 1-24 0,-2-1-20 16,10-5-16-16,-10 1-4 0,0-1-36 0,1-3-56 0,-1-2 32 0,1 1 28 15,8 0 32-15,-9-5 24 0</inkml:trace>
          <inkml:trace contextRef="#ctx0" brushRef="#br0" timeOffset="15869.5937">2602 3020 67 0,'0'-5'120'0,"0"5"-12"0,0-5-8 0,0 5-24 15,0 0 0-15,0 0-4 0,0 0 0 0,0 0 0 0,0 0-4 0,8 0 0 16,-8 5-4-16,0-5-12 0,10 5 4 0,-10 0-4 0,0 3 0 0,8 3-4 16,-8-2-4-16,8 1-4 0,-8 0-8 0,10 3 0 15,-10 2-4-15,0-1-4 0,0 5-8 0,8 1 0 0,-8-1 0 0,0 0-8 16,0 0 0-16,0 1 0 0,0-1 0 0,0 0-4 0,0 0 0 0,0 1 0 16,0-1-4-16,0 0 8 0,0 0-4 0,-8 0 4 0,8 0-8 15,-10 1 0-15,10-6 4 0,-8 5-4 0,0-4-4 0,-2 4 4 16,2-5 4-16,0 1-4 0,-1-2 0 0,-8 2 0 0,9-5 0 0,-9 0-4 15,-1-1 4-15,10 1-4 0,-10-6 0 0,2-4 4 0,8 0-4 0,-9 0 0 16,8-4 0-16,0-2-4 0,1 2 0 0,0-5 0 0,-2-1-4 16,2-5 4-16,0 5 0 0,8-3-4 0,0-7-8 0,-8 6 12 0,8 0 8 15,0-6 0-15,0 6 0 0,0 0-4 0,0 0 0 0,0-1 0 16,8 0 4-16,-8 1 0 0,0 3 0 0,8 3-4 0,-8-2 4 16,0 1 0-16,8-1 0 0,-8 6 4 0,0-1-4 0,10 5 4 0,-2-5-4 15,-8 5 4-15,0-5 0 0,8 5 0 0,1 5 0 0,-9-5 4 0,9 5 0 16,-9-5-4-16,8 5 4 0,1-1 4 0,-1 6-4 0,0-5 0 15,0 4 4-15,2-4 0 0,-2 3 0 0,0-2 0 0,2 4 4 0,-2-1 0 16,0 1 0-16,1 0-8 0,-1 0 0 0,1-1 0 0,8 0 0 16,-9 1 0-16,0-5 0 0,10 4-4 0,-10 1 0 0,2 0 0 15,6-6 0-15,-8 0-4 0,1 2 0 0,0-1-4 0,8-1-8 0,-9 1-16 16,10-5-20-16,-10 0-20 0,10 0-16 0,-10 0-28 0,8 0-28 0,-7-5-24 16,-1 1-76-16,10-7 24 0,-10 7 36 0,0-6 36 0,2 1 32 15,-2-1 20-15</inkml:trace>
          <inkml:trace contextRef="#ctx0" brushRef="#br0" timeOffset="16078.037">3062 3226 55 0,'0'5'128'0,"-8"0"-16"0,8-1-8 16,-8 1-20-16,8 0 4 0,0 0 0 0,0-1 0 0,0-4-4 0,0 6-4 15,0-2-4-15,0-4-4 0,8 0-4 0,-8 5-4 0,8-5-4 16,2 0-8-16,-2 0 0 0,0 0-12 0,1 0-8 0,8 5 0 0,-9-5-12 15,1 0 0-15,8 0-4 0,-8 0 0 0,7 0-8 0,-6 0 0 16,6 0-4-16,2 0-4 0,-2 0-8 0,-7 4-20 0,7-4-24 0,2 0-20 16,-10 0-36-16,10-4-32 0,-2 4-48 0,-7 0-60 0,0 0 40 15,-1 0 36-15,1 0 32 0,-1-5 28 0</inkml:trace>
        </inkml:traceGroup>
        <inkml:traceGroup>
          <inkml:annotationXML>
            <emma:emma xmlns:emma="http://www.w3.org/2003/04/emma" version="1.0">
              <emma:interpretation id="{12B28C0A-8E27-4FB7-8C62-9C65306A787D}" emma:medium="tactile" emma:mode="ink">
                <msink:context xmlns:msink="http://schemas.microsoft.com/ink/2010/main" type="inkWord" rotatedBoundingBox="25167,3896 26599,3955 26557,4977 25125,4918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6845.3001">3609 3245 7 0,'-10'-14'128'0,"10"4"-20"0,0 0-4 0,-8-4-28 16,8 5-4-16,0-1-4 0,0-5 0 0,8 6 0 0,-8-5 0 15,0 4-4-15,10 1-4 0,-2-6-4 0,0 5-4 0,2-4 0 0,-2 5 0 16,0-1-4-16,0 0 4 0,10 1-4 0,-10-2-12 0,9 3 8 0,1 3-8 15,-10 0 0-15,8 0-8 0,2 5 4 0,-10-5-8 0,10 5-4 16,-10 5-4-16,1-5 0 0,-1 10-4 0,8-5 0 0,-6 3-4 16,-2-2-4-16,-8 8 4 0,8-4-4 0,2 0 0 0,-10 3 0 0,8 2 0 15,-8-4-4-15,0 2 0 0,0 2 0 0,0-1 0 0,0 1 0 16,0-1-4-16,-8 0 8 0,8 0 0 0,-10-4-4 0,10 0 0 0,-8 4-4 16,0-4 4-16,8-6 0 0,-10 6 4 0,10-5-4 0,-8 0 0 0,8-1-4 15,-8-4 4-15,8 0-4 0,0 0 0 0,0-4-4 0,0-1 4 16,8 0 0-16,-8 1 0 0,8-6-4 0,-8 5 0 0,10-5 4 15,-10 1 0-15,8 4 0 0,0-4 0 0,2-1 0 0,-2 0 0 0,0 5 4 16,1 1-4-16,-1-1 0 0,-8 0 4 0,9 0 0 0,-1 5 0 0,1-4 4 16,-9 4-4-16,8 0 4 0,0 4 0 0,-8-4-20 0,10 5 24 15,-2 0-4-15,-8 0 4 0,8-1-4 0,-8 1 0 0,10 5 0 0,-2-6 0 16,-8 6 0-16,8 0-4 0,1-1 0 0,-1 1 4 0,1-1 0 16,-9 1 0-16,8 0 0 0,1-1-4 0,-1 1 4 0,10 0-4 15,-18-1 0-15,16-4 0 0,-6 5 4 0,-2-1-8 0,0 1 4 0,0-1 0 16,-8-4 4-16,9 5-4 0,-9-1 0 0,8-4 0 0,-8 5 0 0,0-6 0 15,0 6 0-15,0-5 0 0,-8 4 0 0,-1-3-4 0,1 3 0 16,0-5 0-16,0 1-4 0,-2 0-8 0,-6 0 0 0,6-1-8 16,-6 2-8-16,7-6-8 0,-8 4-4 0,9-4-12 0,-9 4-12 0,9-4-8 15,-10 0-12-15,10-4-12 0,-2 4-12 0,2-4-16 0,0-2-44 16,-1 2-20-16,1-6 36 0,8 5 40 0,-9-4 20 0</inkml:trace>
          <inkml:trace contextRef="#ctx0" brushRef="#br0" timeOffset="17163.4473">4162 2809 23 0,'10'0'104'0,"-2"5"-8"0,0-5-4 0,0 5-20 16,2-1-4-16,-2-4-4 0,9 10-4 0,-9-6 4 0,1 1-4 15,0 0 0-15,-1 5 4 0,8-7 0 0,-6 8-8 0,-2-1 0 0,10 4-8 16,-10-1-4-16,9-2 0 0,-9 3-4 0,9 1-4 0,-8 4 8 16,7-5-8-16,-6 5 0 0,-2 1-4 0,0-1 0 0,10 0-8 0,-10 0 4 15,0 0-4-15,1 6-4 0,-1-6-4 0,-8 4-4 0,9 2 4 16,-9-2-4-16,0-3-24 0,9 4 20 0,-18 0 0 0,9 0 0 16,0-5-4-16,-9 5 4 0,9 0 0 0,-8-5-8 0,-1 5 0 0,1-4-4 15,0-2 0-15,0 2-8 0,-2-1-8 0,2 0-4 0,0-5-20 16,-2 1-8-16,2-1-20 0,0 1-20 0,-1-11-16 0,9 5-16 0,-8-3-20 15,-1-2-52-15,9-4-12 0,-8 0 40 0,8 0 32 0,-9-4 28 0</inkml:trace>
          <inkml:trace contextRef="#ctx0" brushRef="#br0" timeOffset="17439.7071">4658 3207 91 0,'0'0'116'0,"8"-5"-12"0,0 5 0 0,1 0-24 0,-1 0 0 0,0 0 0 16,2-5-4-16,-2 5 0 0,8 0-4 0,-6 0-8 0,6 0 0 15,-7 0-4-15,8 0-4 0,0 0 0 0,-9 0-4 0,10 0-8 0,-2 0-4 16,2 0-8-16,-1 0-8 0,0 0-4 0,-9 0-4 0,9 0-4 0,1 5 0 15,-10-5-12-15,10 0-4 0,-10 0-4 0,0 0-12 0,0 5-16 16,1-5-12-16,0 4-24 0,-1-4-28 0,-8 0-20 0,0 6-12 0,0-6-60 16,0 4-20-16,0-4 44 0,-8 5 28 0,-1-5 32 0</inkml:trace>
          <inkml:trace contextRef="#ctx0" brushRef="#br0" timeOffset="17618.2286">4743 3336 147 0,'0'5'152'0,"0"5"-16"0,0-7-16 0,0 3-20 0,0 4 0 16,8-5-8-16,-8-1-8 0,0 1 0 0,0 0-4 0,8 0 0 0,-8-5-8 16,9 5-8-16,0-5 0 0,-9 0-8 0,8 0-4 0,1 0-12 0,7 4-4 15,-7-4-8-15,0 0-8 0,7 0-4 0,-6 0-4 0,6-4-4 0,-7 4-16 16,8-5-20-16,0 0-24 0,-9 5-28 0,0-5-36 0,10 0-44 16,-10 1-56-16,2-1-48 0,-2 0 44 0,0-6 48 0,0 3 28 15,-8-2 32-15</inkml:trace>
          <inkml:trace contextRef="#ctx0" brushRef="#br0" timeOffset="16353.9405">3583 3163 119 0,'0'-5'132'0,"8"1"-16"0,-8 4-12 0,8-5-24 0,-8 5-4 16,0 0 4-16,10-5-4 0,-10 10 0 0,0-5-12 0,8 5 0 0,-8-5-4 15,0 9-4-15,0-3-4 0,8-2 0 0,-8 6-4 0,0 4-8 16,0-4-4-16,0 4-4 0,0 1-4 0,0-1-4 0,0 5 0 15,0 0-8-15,10 1 0 0,-10-1-4 0,0 5 0 0,0-5-4 0,8 5 0 16,-8 0-20-16,0 0 20 0,8-1-4 0,-8 2 0 0,0 4-4 16,8-6-4-16,-8 2-4 0,0 3-4 0,0-4-4 0,0 0-16 0,0 0-4 15,0 0-12-15,9-4-4 0,-18-1-12 0,9 0-16 0,0-5-12 0,0 0-8 16,-8 1-8-16,8-7-36 0,-8-2-40 0,8-1 8 0,-8-5 28 16,8 0 28-16</inkml:trace>
        </inkml:traceGroup>
        <inkml:traceGroup>
          <inkml:annotationXML>
            <emma:emma xmlns:emma="http://www.w3.org/2003/04/emma" version="1.0">
              <emma:interpretation id="{9A1F2AD1-33EF-454C-AB3A-1A28688E4CEC}" emma:medium="tactile" emma:mode="ink">
                <msink:context xmlns:msink="http://schemas.microsoft.com/ink/2010/main" type="inkWord" rotatedBoundingBox="27062,4159 28556,4220 28527,4922 27034,486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69363.9906">5655 3370 11 0,'0'0'84'0,"0"0"-12"0,0-5-12 0,0 0-16 15,0-1-8-15,0 6-4 0,-8-3 0 0,8-2 0 0,0 0 0 0,0 0 0 16,0 1 0-16,0-1 4 0,-10 0-4 0,10 0 0 0,0 1-4 16,-8 4-4-16,8-5 4 0,0 0 0 0,-8 0-4 0,8 5 0 0,0-5 0 15,-10 5 0-15,10 0-4 0,0 0 0 0,-8 0-4 0,8-5 0 0,0 5 0 16,-8 0-4-16,8 5 0 0,-8-5 0 0,8 5 0 0,-9-5 4 16,9 5 4-16,-9 5-4 0,1-6 0 0,8 1 0 0,-9 0-8 15,1 4 4-15,0 1 0 0,8-2 0 0,-10 3 0 0,2 3 0 0,0-4-4 0,8 4-4 16,-8-4 0-16,-2 4 4 0,10-4 0 0,-8-1-4 15,8 6 12-15,0-5-8 0,-8 4 0 0,8-5-4 0,0 1 0 0,0-1 0 16,0 1 4-16,0-1-4 0,8 1 4 0,-8-5-4 0,0 5 4 0,8-6 0 16,2 6-4-16,-2-5 4 0,0-1 0 0,0 2-4 0,2 3 0 15,-2-4 0-15,0 1-4 0,9-3 0 0,-8 3 0 0,8-6 0 16,-9 4 4-16,10 6-4 0,-10-10 0 0,10 5 0 0,-10-1 0 0,9 1 4 16,-9 0-4-16,9-5 0 0,-8 4 0 0,-1-4 4 0,10 0-4 0,-10 5 4 15,0-5 0-15,2 0-4 0,-2 0 0 0,0 0 4 0,0-5-4 16,1 1 0-16,-9-1 4 0,8 0-4 0,1 1 0 0,0-1 0 0,-1-5 0 15,-8 6 4-15,8-5-4 0,-8-2 4 0,10 2 0 0,-2-1 0 16,-8 1-8-16,8-1 4 0,-8 0 0 0,0 5 0 0,8-5 0 16,-8 1 4-16,0 5-4 0,0-2 4 0,0-3-4 0,10 4 0 0,-10 5 4 15,0-5 0-15,0 1 0 0,0-1 0 0,0 5 0 0,0 0 0 0,0 0 0 16,0-6 0-16,0 6 0 0,-10 0 0 0,20 0 0 0,-10 0 0 16,0 0 0-16,0 0-4 0,0 0 4 0,0 0 0 0,0 6-4 0,0-6 4 15,0 5 0-15,0-5 0 0,8 4-4 0,-8 1 4 0,0 0 0 0,8 0 4 16,-8 5-4-16,9-6 0 0,-9 5 0 0,8 1 0 15,-8-5 0-15,9 5 0 0,0 4 0 0,-9-9-4 0,8 5 4 16,0-1-4-16,-8 2 4 0,10-8-4 0,-2 7 4 0,-8-5 0 0,8 0 0 0,0 0-4 16,-8 4 0-16,10-9 0 0,-2 5 0 0,-8-5 8 0,8 4-4 15,1-4 0-15,-9 0-4 0,8 0 8 0,0-4-8 0,-8 4 0 0,10-5 4 16,-2 0-4-16,-8 1 0 0,8-1 4 0,-8-5-4 0,8 6 0 16,2-5 4-16,-10-2-4 0,8 2 0 0,-8-1 4 0,0 1-4 0,0-1 0 15,8 0 4-15,-8 1-4 0,0-6 0 0,0 5-4 0,-8 1 4 16,8-1 0-16,0 1 0 0,-8-5 0 0,8 8 0 0,-10-3 0 0,10-1 0 15,-8 6 0-15,0-5 4 0,8 3-24 0,-8 2 24 0,-2 4 0 16,2-5-4-16,0 0 4 0,8 5-4 0,-9 0 0 0,1 5 0 16,0-5 0-16,-2 5 0 0,2-1 0 0,0 6 0 0,8-5-4 0,-8 4-4 15,-2 1-4-15,2 0-8 0,8-2-12 0,-8 3-12 0,-1-2-8 0,9 5-20 16,0 1-12-16,-9-5-12 0,9 4-12 0,0-5-8 0,0 6-52 16,0-5-28-16,0-1 36 0,9 5 32 0,-9-8 20 0</inkml:trace>
          <inkml:trace contextRef="#ctx0" brushRef="#br0" timeOffset="169679.1478">6295 3446 111 0,'0'-4'132'15,"0"-1"-16"-15,-10 1-12 0,10-2-24 0,-8 6-4 0,8 0-8 16,-8-4 4-16,8 4-4 0,-9 0-8 0,0 4-8 0,1-4 0 0,8 6-4 16,-9-6-8-16,1 4-4 0,8 1-8 0,-8-1-4 0,8 1-4 15,0 0-4-15,0 4 0 0,-9-3-4 0,9-2 0 0,0 6 0 0,0-1-4 16,9-4 0-16,-9 0 0 0,0 4 0 0,8-3 0 0,-8-2 0 0,8 1 4 15,1-1-4-15,-1 6 4 0,-8-5 4 0,9-5-8 0,0 5 0 16,-1 0-4-16,0-1 4 0,10 2-4 0,-10-6 0 0,0 4 0 16,2 1 0-16,6-1 0 0,-7-4-4 0,-1 6 4 0,10-2 0 0,-10-4-4 15,0 5-4-15,0 0 8 0,2 1-4 0,-2-3 4 0,0 3 0 16,-8-6-4-16,9 4 0 0,-9 6 0 0,0-5 4 0,0-1 0 16,0 6 0-16,-9-1 0 0,1-3-4 0,0 3 0 0,-2 1 0 0,2-1 4 0,0 5-4 15,-10-4 0-15,2 0 0 0,7-1 0 0,-7 1-4 0,-2 0 0 16,10-5-8-16,-10 4-4 0,10-4-8 0,-9-5-12 0,8 4-4 15,1 1-16-15,-1-5-12 0,9-5-8 0,-8 1-8 0,8 4-8 0,0-10-4 16,0 1-16-16,0-1-32 0,8 0-28 0,-8-4 24 0,9-1 24 16,-1 1 28-16</inkml:trace>
          <inkml:trace contextRef="#ctx0" brushRef="#br0" timeOffset="170191.7743">6669 3236 67 0,'9'-10'108'0,"-9"1"-8"0,8 3-8 0,-8-3-24 16,9-1-8-16,-9 1 4 0,8 4 0 0,-8-4-4 0,8 3-4 0,-8-3 0 16,10-1-8-16,-10 6 4 0,8-6-8 0,-8 5-4 0,8 1-4 0,-8-2 0 15,10 3 0-15,-2-3 0 0,-8 6 0 0,8-5 0 0,-8 5-4 16,8 0 0-16,-8 0 0 0,9 0 0 0,0 5 0 0,-9 1-4 0,0-3 0 16,8 3 0-16,-8 3-4 0,9-5 0 0,-9 11 0 0,0-6 0 15,0 2-4-15,8 3 0 0,-8 0 0 0,0 6-4 0,0-6 0 16,0 5-24-16,0 0 20 0,0 5 0 0,0-4-4 0,-8-1 4 0,8 3-4 15,0 3 0-15,0-5-4 0,-9 4-4 0,9-1 4 0,0 2 0 0,0-2-4 16,-8 2 4-16,8-2 0 0,0-4-8 0,-9 6 8 0,9-5 0 16,-9-2-4-16,9 1 0 0,-8 1 0 0,8-6 0 0,0 0 0 0,-8 6 0 15,0-11 0-15,8 5 0 0,-10-4 0 0,2 0 0 0,0-5 0 0,-2-1 0 16,2 1 0-16,0 0 0 0,-1-5 4 0,-8 0-8 16,9 0 0-16,-1 0 4 0,1-5 0 0,0 0-4 0,-10 1 0 0,18-6 0 15,-8 5 4-15,-2-5 0 0,2 1-4 0,8-5 8 0,-8 4-4 0,8-5 0 16,-8 1-4-16,8 5 0 0,0-11 4 0,0 6 0 0,0 4 0 15,0-3-4-15,0-3 0 0,8 6 4 0,-8-3 0 0,8 3 0 16,-8 0 0-16,0 1 0 0,8-1 4 0,2 5 0 0,-10 1 0 0,8-2-4 16,-8 2 0-16,8-1 0 0,2 5 0 0,-2 0 0 0,0-5 4 0,-8 10-4 15,9-5 4-15,-1 0-4 0,1 5 4 0,-9-1 0 0,8 2 4 16,1-2 0-16,-1 5 4 0,-8-3 0 0,8 3 4 0,2 1 0 0,-2 0-4 16,-8-1 0-16,8 1 4 0,2-1-8 0,-10 5 8 0,8-4-4 15,0 0 0-15,-8-1-4 0,8 1 4 0,1-1-8 0,-9 1 4 16,9-5 0-16,-9 5-4 0,8-6 0 0,1 1 0 0,-1-5-4 0,-8 5-4 15,8 0-4-15,2-5-8 0,-2 0-8 0,0 0-16 0,-8-5-28 0,8 5-24 16,2-5-16-16,-2 0-24 0,0 1-24 0,9-1-16 0,-8-5-72 16,0 0 4-16,7 1 44 0,-8-1 40 0,2-4 28 0,6 5 28 0</inkml:trace>
        </inkml:traceGroup>
        <inkml:traceGroup>
          <inkml:annotationXML>
            <emma:emma xmlns:emma="http://www.w3.org/2003/04/emma" version="1.0">
              <emma:interpretation id="{7E705DE3-7E0B-4F69-88DE-537EA6D62690}" emma:medium="tactile" emma:mode="ink">
                <msink:context xmlns:msink="http://schemas.microsoft.com/ink/2010/main" type="inkWord" rotatedBoundingBox="28809,4231 30505,4300 30465,5282 28769,5213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70853.3845">7351 3409 43 0,'0'0'116'0,"0"0"-8"15,0 0-12-15,0 0-24 0,0 0-8 0,0-6-4 0,0 6 0 0,0-4-4 16,0 4 0-16,0-5 0 0,0 0 4 0,0 5-4 0,0-5-12 16,0 5 0-16,0-5-12 0,0 5 4 0,0-4-4 0,-8 4-8 15,8 0 0-15,-9 4 4 0,9-4-4 0,-8 5 4 0,8 0 4 0,-8 0-4 16,-2 0 0-16,2 5 0 0,0-6-4 0,0 6 0 0,-2 0 0 0,10-1-4 15,-8 5 0-15,0-5 0 0,-1 5 0 0,9-3-4 0,-9 3 0 16,1-5-4-16,8 6-4 0,0-1 0 0,-9-4 0 0,9 5 0 0,0-2 0 16,0-3 4-16,9 0-8 0,-9 5 4 0,8-6-8 0,1 1 8 0,-9-1 0 15,17 0-4-15,-9 2 0 0,2-7 0 0,6 6-4 16,-8-5 0-16,10-1 4 0,-10-4-4 0,9 5 0 0,1-5 4 0,-2 5 0 16,-8-5-4-16,10-5 0 0,0 5-16 0,-10-5 20 0,9 5-4 0,-9-9 0 15,0 4 4-15,1 0-4 0,8 1 0 0,-9-7 0 0,2 2-4 16,-10 4 4-16,8-4-4 0,0-5 4 0,1 5 0 0,-9-2 0 0,9 2 0 15,-9-6-4-15,8 11 4 0,-8-11 0 0,8 10 0 0,-8-4-4 0,0-1 4 16,0 1 0-16,9 3 4 0,-9 2-8 0,0-1 4 0,0 0 4 16,0 0-4-16,0 5 0 0,0-4 0 0,0 4 0 0,0 0 0 15,0 0 0-15,0 0 4 0,0 4-4 0,0 1 0 0,0-5 0 0,0 10 0 16,0-6 4-16,0 2 0 0,0 3-4 0,0-5 0 0,0 6 0 16,0-5 0-16,8 5 0 0,-8 0 0 0,0-1 0 0,9 1 0 0,-9-1 4 15,0 2 0-15,9-2 0 0,-1 0-4 0,-8 1 0 0,8-1 0 0,2-4 0 16,-2 4 0-16,0-3 0 0,-8 3 0 0,8-4 0 0,2 0 4 15,-2-1-4-15,0 1 0 0,1-5 0 0,-1 0-4 0,0 5 4 16,2-5 4-16,-2 0-4 0,0-5 4 0,0 5-4 0,10-5 0 0,-10 1-4 16,1-1 4-16,0 0 0 0,-1-4 0 0,1-2-4 0,-1 2 4 0,0 0 4 15,-8-1-4-15,10 1-4 0,-2-6 8 0,-8 5-8 0,8-4 4 16,-8-1-4-16,8 1 4 0,-8 5 0 0,0-6 0 0,0 1 0 0,0-1 0 16,0 6 0-16,-8-5-4 0,8-1 4 0,-8 5 0 0,0 1 4 15,8-1-4-15,-10 1-4 0,2 0 0 0,0-1 0 0,-1 5 0 16,1-5-4-16,-1 5 0 0,-8 5 0 0,9-4-8 0,-2-1-4 0,2 5-4 15,0 5-4-15,0-5-8 0,-2 4-4 0,2 1-8 0,-9 0-4 16,9 0-16-16,8 4-12 0,-18-3-16 0,18 3-12 0,-8 0-8 0,0-3-40 16,0 3-32-16,-2 0 12 0,10 1 40 0,0 0 24 0</inkml:trace>
          <inkml:trace contextRef="#ctx0" brushRef="#br0" timeOffset="171145.6649">8144 3370 19 0,'0'-5'128'16,"0"5"-12"-16,0 0-12 0,-8 0-28 0,-1 0-4 0,1 0 0 0,-1 0-8 16,0 0-4-16,1 0 0 0,-8 0 0 0,6 5-4 0,-6-5 0 15,6 0-12-15,-6 5-8 0,7-5 0 0,1 4-8 0,-1 1-4 0,1-5-4 16,8 5 0-16,-9 0-4 0,9 0 0 0,0-1-4 0,0 2 0 16,0 3 0-16,0-4-4 0,0-1 0 0,9 2 0 0,-1-2 0 0,-8 1 0 15,9-1 0-15,-1 1 0 0,9-5-4 0,-9 5 4 0,2 0-4 16,-2-1 0-16,0 2 0 0,10-2 4 0,-10 0-4 0,0 2 0 0,10-1 0 15,-10-1 0-15,1 1 0 0,-1 0-4 0,0 0 0 0,2 5 4 16,-2-6 0-16,0 1 0 0,0-1 0 0,-8 6 0 0,10-5 0 16,-10 5 0-16,8-6 0 0,-8 6 4 0,0-1-4 0,0-3 0 0,8 3 0 15,-16-4 0-15,8 4 0 0,0 1 0 0,-8 0 4 0,-2-5-20 0,10 4 20 16,-8 0-8-16,0-4 4 0,0 5-4 0,-10-5 0 0,10 0-4 16,-9 4 0-16,8-4-8 0,-8-5-4 0,1 5-12 0,-2 0-8 0,10-5-16 15,-10 0-16-15,10 4-12 0,-9-4-8 0,8-4-8 0,1 4-8 16,-1-5-44-16,1 5-32 0,0-5 12 0,8 0 36 0,-10-4 20 15</inkml:trace>
          <inkml:trace contextRef="#ctx0" brushRef="#br0" timeOffset="171931.0927">8408 3471 55 0,'0'-10'104'0,"-8"0"-8"0,8 1-12 0,0-6-24 0,0 6-4 15,0-6-4-15,8 6 0 0,-8-6 0 0,10 1 4 0,-10 0-4 0,8 4 4 16,-8-9 0-16,8 5 0 0,1 4 0 0,8-5-4 16,-9 1 0-16,1 0-4 0,7 4 4 0,2-4-8 0,-10 4-4 0,10 0 0 0,-2 1-8 15,-7 4-8-15,8-4 0 0,-8 9 0 0,7-5-4 0,-6 0-4 0,-2 5-4 16,8 0 4-16,-6 0-4 0,-2 5 0 0,0 0-4 0,1-1 4 15,-9 1-4-15,8 0-4 0,1 4 0 0,-9-3-4 0,9 3 4 0,-9 1-4 16,0-1 0-16,8 1 4 0,-8 0-4 0,0-1 4 0,0 5-4 16,0-4 0-16,-8 0 0 0,8-1 0 0,0 6 0 0,-9-6 0 0,0 1 0 15,9-7 0-15,-8 8 0 0,-1-1 0 0,1-6 0 0,8 6 0 16,-8-5 0-16,8 0-4 0,-10-5 0 0,10 4 0 0,0-4-4 16,0 0 4-16,0 0 0 0,0 0 4 0,0 0 0 0,0-4-4 0,10 4 0 15,-10-5 0-15,8 0 0 0,0 0-4 0,-8 5 0 0,9-5 4 0,-1 1 0 16,1-1-4-16,0 0 4 0,-1 0 0 0,0-1 4 0,0 6-4 15,2 0 0-15,-10-3 4 0,8 3 0 0,0 0 0 0,2 0 8 16,-2 0-8-16,0 0 4 0,1 3 4 0,-1-3-4 0,-8 6 4 0,8-1 0 16,1 0 4-16,0 0 0 0,-1 4 0 0,0-4 0 0,2 0 0 15,-10 4 0-15,8-3 4 0,0 3 0 0,1 0 0 0,0 1 4 0,-1-1-4 16,-8 1-4-16,8-1 4 0,1 5-4 0,-9-3 0 0,8-2 0 0,-8 5 0 16,9 1 0-16,-9-1-4 0,0-4 0 0,0 5 0 0,0-2-4 15,0 2 4-15,0-4 0 0,-9 2-12 0,9 2 4 0,-8-6 4 16,-1 5-4-16,1-4-4 0,0 0 0 0,-10-1-8 0,10 1-12 0,0-5-12 15,-10 5-16-15,10-6-16 0,-10-4-16 0,2 5-20 0,7-5-24 16,-7 0-16-16,6 0-40 0,2-5-52 0,0 1 28 0,-2-2 40 0,2 2 36 16,8-6 20-16</inkml:trace>
          <inkml:trace contextRef="#ctx0" brushRef="#br0" timeOffset="171445.8618">8374 3322 67 0,'8'-5'116'0,"2"1"-12"0,-10-1-4 0,8 0-48 0,0 5 24 16,-8 0-4-16,10-5 4 0,-2 5 0 0,0 0-4 0,-8 0-8 0,9 5-8 16,-1 0 0-16,-8 0-4 0,9 4-4 0,-9 1 0 0,8-1-8 0,-8 4 0 15,9 3-8-15,-9-2 4 0,8 1-8 0,-8 4 4 0,0 0-4 16,0 5 0-16,8 0 0 0,-8 0-4 0,0 5-4 0,0-6 0 0,0 6 0 16,0 0-4-16,0 4-4 0,0-3 0 0,0-1-4 0,0 4 4 15,0-4-4-15,-8 4-4 0,8-4 0 0,0 0-4 0,-8-1 4 0,8 1-4 16,0 0 0-16,-9-6 0 0,9 2-4 0,-8-1-4 0,-1-5-4 15,9 1-4-15,-8-1-8 0,-1-5-8 0,9 1-8 0,-8-6-12 0,8 5-8 16,-8-9-16-16,8 5-16 0,-10-10-12 0,10 4-4 0,-8-4-4 16,8 0-32-16,-8-4-28 0,8-1-4 0,0 0 32 0,0-4 28 0,0-1 20 15</inkml:trace>
        </inkml:traceGroup>
        <inkml:traceGroup>
          <inkml:annotationXML>
            <emma:emma xmlns:emma="http://www.w3.org/2003/04/emma" version="1.0">
              <emma:interpretation id="{2352EE5F-C74C-45AE-8D06-B4C98463FA3B}" emma:medium="tactile" emma:mode="ink">
                <msink:context xmlns:msink="http://schemas.microsoft.com/ink/2010/main" type="inkWord" rotatedBoundingBox="30855,4487 31202,4501 31187,4864 30840,4850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73357.8549">9304 3571 51 0,'-8'0'104'16,"8"0"-12"-16,0 5-4 0,0-5-28 0,-10 0-8 0,10 0 0 0,0 0 0 16,0 4 8-16,-8-8 0 0,8 8 0 0,0-4 4 0,0 0 0 15,8 0-8-15,-8 0 4 0,0-4-8 0,10 4 0 0,-10 0-4 0,8 0 0 16,0 0 4-16,1 4-4 0,0-4 0 0,-1 0-4 0,0-4 4 0,1 4 0 16,-1 0-4-16,10 0-4 0,-2-5-4 0,-6 5 4 15,6 0-4-15,-8-4-4 0,10 4-4 0,-1 0-4 0,-1 0-4 0,-6-6-4 16,6 6 0-16,2-4 0 0,-10 4-4 0,9 0-4 0,-8 0 0 0,-1-5-8 15,1 5 4-15,-1 5-4 0,0-10-24 0,0 5 20 0,2 0-4 16,-2 0-8-16,-8 0-8 0,0 0-12 0,8 0-20 0,-8 0-16 16,0 5-16-16,0-5-16 0,-8 0-16 0,8-5-12 0,-8 5-12 0,8 0-24 15,-10-5-44-15,2 5 16 0,0 0 40 0,0-5 28 0,-1 5 20 16</inkml:trace>
          <inkml:trace contextRef="#ctx0" brushRef="#br0" timeOffset="173575.2704">9474 3389 83 0,'0'0'116'0,"0"-5"-8"0,0 5-8 0,0 0-32 0,0 0-4 0,0 0 0 15,0 0 4-15,0 0-4 0,0 0 4 0,0 0 0 0,0 5-4 0,0-5-4 16,0 0 0-16,0 5 0 0,0-5-4 0,0 5-4 0,0-1-4 16,0 2 4-16,0 3-8 0,0-4-4 0,8 5 0 0,-8-1-4 15,0 0 0-15,0 5-4 0,0 0-4 0,0 1-4 0,0-5-4 0,10 5-4 16,-10 4 0-16,0-5-4 0,0 1 0 0,0-2-8 0,0 7-4 15,0-5 0-15,0-1 0 0,0 0-12 0,0 6 0 0,0-11-8 16,0 5-8-16,0 1-8 0,8-5-16 0,-8-1-12 0,0 1-20 0,8-6-20 16,-8 1-16-16,0 0-12 0,8 0-36 0,2-5-52 0,-10 0 24 0,8-5 40 15,0 0 24-15,1 0 28 0</inkml:trace>
        </inkml:traceGroup>
        <inkml:traceGroup>
          <inkml:annotationXML>
            <emma:emma xmlns:emma="http://www.w3.org/2003/04/emma" version="1.0">
              <emma:interpretation id="{DFB22151-E8DE-4DE0-B8A4-9E183203B1FB}" emma:medium="tactile" emma:mode="ink">
                <msink:context xmlns:msink="http://schemas.microsoft.com/ink/2010/main" type="inkWord" rotatedBoundingBox="31496,4415 32238,4445 32219,4903 31477,4873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73985.2053">10131 3513 35 0,'0'0'108'0,"0"-4"-12"0,0-1-12 0,0 0-28 15,0 0 0-15,0 1-4 0,0-1 4 0,0-5 0 0,0 6 0 0,0-6 0 16,-9 5-4-16,9 0-4 0,-8 0 0 0,8 1-4 0,-9-1-4 15,9 1-4-15,-8-2-8 0,8 6-4 0,-8 0 0 0,-2 0 0 0,2 0 0 16,0 0-4-16,-10 6 0 0,10-2 0 0,0 1-4 0,-1-1 0 16,0 1 0-16,1 5-4 0,-1 0 0 0,1-6-4 0,0 6 0 15,8-5 4-15,-10 4-4 0,2-4 4 0,8 4-4 0,-8 1 0 0,8-5 0 16,0 5-4-16,0-6 4 0,0 1-4 0,0 5 0 0,0-6 4 0,8 2-4 16,-8 3 4-16,0-5-4 0,8 2 0 0,2-2 0 0,-2 1 0 15,0 6 0-15,1-8 4 0,-1 3-4 0,1-2 0 0,8 1-4 16,-9 0 0-16,0-5 0 0,10 5 0 0,-10-1 0 0,2 1 0 0,-2 0 0 15,9-1 0-15,-9-4 0 0,1 5-4 0,-9 1 4 0,8-2-4 16,-8-4 4-16,9 5-4 0,-9 0 0 0,0 0-4 0,-9-1 4 0,9 1-4 16,-8 0 4-16,-1 0-4 0,1-1-4 0,-9 2-4 0,9-2 0 15,-10 1-12-15,10 0-4 0,-10 0-12 0,2 4-4 0,-2-9-8 0,10 5-8 16,-9 0-12-16,-1-5-8 0,10 5-4 0,0-5-20 0,-10 0-36 0,10 5-20 16,0-5 20-16,8 0 28 0,-9-5 24 0</inkml:trace>
          <inkml:trace contextRef="#ctx0" brushRef="#br0" timeOffset="174196.1627">10241 3547 71 0,'9'-5'104'0,"0"5"-12"0,-1 0-12 0,-8-4-24 16,0 4 0-16,8 0-4 0,-8 0 0 0,0 0 0 0,0 4 0 16,0 1-4-16,0 0-8 0,0-5 4 0,0 9 0 0,0-3-8 0,0 3-4 15,0 1-4-15,0-6-4 0,0 6 0 0,0 5-8 0,0-1-4 16,0-5 4-16,0 5-4 0,0 1-4 0,0-5-4 0,0 4 0 0,0-4-4 15,0 4-4-15,10-4 0 0,-10 4-8 0,0-9-4 0,0 5-8 16,0-1 0-16,8-4-12 0,-8 0-8 0,0-1-8 0,0-4-4 0,8 0-8 16,-8 0-8-16,8-4-28 0,-8-1-32 0,0-4-16 0,0 4 24 15,0-10 20-15</inkml:trace>
          <inkml:trace contextRef="#ctx0" brushRef="#br0" timeOffset="174344.7644">10361 3370 23 0,'0'-10'108'0,"0"1"-8"0,0-1-8 0,0 5-28 0,0 1-4 0,0-1-8 15,0 5-4-15,0-5-8 0,-9 5-4 0,9 0-4 0,0 0-4 16,0 0-4-16,0 5-4 0,-8-5-4 0,8 5-4 0,0-1-4 16,-9 1-4-16,9 5-4 0,0-7-4 0,-8 8-8 0,8-6-8 0,0 4-12 15,-8 1-8-15,8 0-4 0,0 0-16 0,0-1-36 0,0 0-48 0,0 1 12 16,0 4 24-16</inkml:trace>
          <inkml:trace contextRef="#ctx0" brushRef="#br0" timeOffset="174718.7589">10396 3513 27 0,'0'-4'108'0,"0"-1"-12"0,0 0-4 16,0 0-24-16,0 1-4 0,8-1 0 0,-8-1-8 0,0 6 0 0,0-4 4 15,0 0 0-15,0 4-4 0,8 0 0 0,-8-6-4 0,0 6-8 0,0 0 0 16,8-4-4-16,-8 4-4 0,10 4 0 0,-10-4-4 0,0 6-4 16,8-2 0-16,-8 0-4 0,0 2-4 0,0-1 0 0,0 4-4 15,0 1 0-15,8 0-4 0,-8-1-4 0,0 1 0 0,0 4-4 0,0 1 4 16,0-2-8-16,0 2 0 0,0-1 0 0,9 1 4 0,-9-1-4 15,0 0 0-15,0 1 0 0,8-5-4 0,-8 4 0 0,0-4 0 0,0 0 0 16,8-1 0-16,-8-4 0 0,10 0 0 0,-10-1 0 0,0 1 0 16,8 0 4-16,-8-5-4 0,8 0 0 0,-8 0-4 0,8-5 0 0,2 5-4 15,-10-5 0-15,8-4 0 0,0 4 0 0,1-4 4 0,0 3-4 0,-1-3 4 16,-8-1-4-16,9 1 4 0,-1-5 0 0,0 3 0 0,1 2 0 16,0 0 4-16,-1-1 4 0,-8 1 0 0,8 0-4 0,2 3 4 15,-10-4 0-15,8 6 4 0,-8 4 0 0,8-6 4 0,-8 2 0 0,0 4 4 16,0 0-4-16,0 4 0 0,0 2-4 0,0-6 0 0,0 9 4 15,0-4 0-15,0 1 0 0,0 3-4 0,0 0 0 0,0 1 0 0,0-1 0 16,0 5-4-16,0-4 0 0,0 0 0 0,0 4 0 0,0-4-4 0,0 0 0 16,0 4-4-16,0-9-4 0,0 4-12 0,0 1-8 0,0 0-16 15,0-1-16-15,0-4-12 0,0-1-12 0,0 1-4 0,0 0-44 16,0-5-36-16,0 5 4 0,9-5 28 0,-9 0 28 0</inkml:trace>
        </inkml:traceGroup>
        <inkml:traceGroup>
          <inkml:annotationXML>
            <emma:emma xmlns:emma="http://www.w3.org/2003/04/emma" version="1.0">
              <emma:interpretation id="{70A4C85C-565F-44FC-99C8-C89D415C7A0B}" emma:medium="tactile" emma:mode="ink">
                <msink:context xmlns:msink="http://schemas.microsoft.com/ink/2010/main" type="inkWord" rotatedBoundingBox="32502,4330 33912,4388 33872,5369 32462,5312"/>
              </emma:interpretation>
            </emma:emma>
          </inkml:annotationXML>
          <inkml:trace contextRef="#ctx0" brushRef="#br0" timeOffset="175533.6758">11359 3580 59 0,'-9'-4'116'0,"9"-1"-8"16,0 1-8-16,0 4-24 0,0-6-8 0,0 2 0 0,-9-1-4 16,9 0 4-16,0 0-4 0,0 5-4 0,0-4 0 0,0-2-12 15,0 6 4-15,0 0-12 0,0-4 0 0,0 4-8 0,0 0 0 0,0 0-4 16,0 0-4-16,-8 4-4 0,8-4 0 0,0 6-4 0,0-2-8 0,-9 1 4 16,9 5-4-16,0-6 0 0,-8 6-4 0,8-1 0 0,0-3 0 15,-8 3 0-15,8 2-4 0,-10-2 4 0,10 0 0 0,0 1-4 16,0-1-4-16,0-4 4 0,0 4-4 0,0-3 4 0,0-2-4 0,10 1 4 15,-10 0 0-15,8 0 0 0,-8-1-4 0,8-4 4 0,-8 5-4 0,9 0 4 16,-1-5 0-16,1 5-4 0,-9-1 4 0,9-4 0 0,-1 6 0 16,0-6 0-16,0 4 4 0,2 1-4 0,-2 0 0 0,0-5 0 0,-8 5 0 15,10-1 0-15,-10-4 0 0,8 5 0 0,-8 0 0 0,8 0 4 16,-8 0-4-16,0-5 4 0,0 5-4 0,0-1 0 0,0 1 0 0,-8 0 0 16,8-1 0-16,-8 1-20 0,-2 0 20 0,10 0-8 0,-8 0 0 15,0-2-4-15,-2 3-8 0,2-1-8 0,0 0-8 0,0-5-12 0,-1 0-16 16,0 5-8-16,1-5-12 0,-1 0-12 0,1 4 0 0,0-4-40 15,8 0-32-15,-10-4 12 0,10 4 32 0,0-5 20 0</inkml:trace>
          <inkml:trace contextRef="#ctx0" brushRef="#br0" timeOffset="175723.7084">11520 3677 75 0,'0'-5'108'0,"10"5"-4"15,-2 0-4-15,-8 0-20 0,8 0-4 0,-8 5 0 0,8-5 4 0,-8 5 0 0,0-1-8 16,0 1 0-16,0 0-4 0,0 4-8 0,0-3 0 0,0 3-8 15,0-4 0-15,0 4-8 0,0 1-4 0,0 0-8 0,0-1-8 16,0 1-4-16,0-1-4 0,0 1 0 0,0-2-4 0,0 3-4 0,0-1-8 16,9-6-24-16,-9 6 20 0,0-5-12 0,0 3-8 0,0-1-16 0,0-3-4 15,8 1-16-15,-8-5-24 0,0 5-12 0,0-5-12 0,0 0-8 16,0-5-44-16,9 5-36 0,-9-5 32 0,0 1 32 0,0-6 28 16</inkml:trace>
          <inkml:trace contextRef="#ctx0" brushRef="#br0" timeOffset="175872.8272">11657 3465 75 0,'0'-9'120'0,"0"4"-12"0,-8 0-8 16,8 1-28-16,0 4-8 0,0-5-4 0,-9 5-8 0,9 0-4 15,0 0-4-15,-9 0-8 0,9 0-4 0,0 5-12 0,-8-1-4 0,8-4-4 16,-8 5-4-16,8 0-12 0,0 0-12 0,0-1-12 0,0 2-16 16,-10-2-12-16,10 6-8 0,0-5-36 0,0-1-44 0,0 6-8 0,0-5 32 15,0-1 16-15</inkml:trace>
          <inkml:trace contextRef="#ctx0" brushRef="#br0" timeOffset="176252.8086">11700 3624 35 0,'0'-5'104'16,"0"5"-8"-16,0-4-8 0,8 4-24 0,-8-6-4 0,0 6 0 0,0-3 0 16,8 3 0-16,-8-6 0 0,10 6-4 0,-10 0 0 0,8 0 0 0,-8 0-4 15,8-5-4-15,-8 5-8 0,8 5-4 0,-8-5-4 0,10 0 0 16,-10 6-4-16,0-3-4 0,8 3 0 0,-8-2-4 0,0 1 0 0,0 0-4 15,0 0-4-15,0 4 0 0,0-4 0 0,0 4-4 0,0 1 0 16,0 0 0-16,0-1-4 0,0 1-4 0,-8 5 4 0,8-6 0 16,0 1-4-16,0-1 0 0,-10 1 0 0,10 0 0 0,0-1 4 0,0 0 0 15,0 1-4-15,0-5 0 0,0 3 0 0,0-2-4 0,0 4 0 0,0-5 0 16,0-1 4-16,0-4-4 0,0 5 4 0,10-5-4 0,-10 0 4 16,0 0 0-16,8 0-8 0,-8-5 4 0,8 1 0 0,1-1 0 15,-9 0 4-15,8 0-4 0,0-1-4 0,2-2 4 0,-2 3 4 0,0-5 0 16,0 6 0-16,2-6-4 0,-2 6 4 0,0-6 0 0,1 5 0 15,0 0 0-15,-1-4 4 0,-8 9 0 0,9-5 0 0,-1 5 4 0,-8-5 4 16,8 5-4-16,1 0 4 0,-9 0 0 0,0 5 4 0,9-5 0 0,-9 5 0 16,0 4 0-16,0-4-4 0,0 0 4 0,0 5-8 0,0-1 0 15,0-4-4-15,0 9 4 0,-9-9-8 0,9 9 4 0,0-4-4 16,0-1-4-16,-9 1-8 0,9 0-4 0,0 0-8 0,-8-6-8 0,8 6-16 16,0-6-16-16,0 1-20 0,0 0-16 0,0-5-16 0,0 0-24 15,0 0-44-15,0 0-8 0,0-5 36 0,0 0 24 0,0 1 32 0</inkml:trace>
          <inkml:trace contextRef="#ctx0" brushRef="#br0" timeOffset="176534.0565">12101 3479 47 0,'0'0'108'0,"0"0"-8"0,0 0-4 0,0 6-24 15,8-6-4-15,-8 5-4 0,0-1 0 0,0 1 0 0,8 0 0 0,-8 4-4 16,9 1 0-16,-9-5-4 0,0 5-8 0,0 4 0 0,8 1-8 15,-8-2 0-15,0 2-4 0,0-1-4 0,8 1-4 0,-8 4 4 0,0 1 0 16,0-1-8-16,0 0 0 0,0 0 0 0,0 0-4 0,0 1-4 16,0 3-4-16,0-5 0 0,0 7-4 0,0-5 0 0,-8 4-4 0,8-5 0 15,0 4 0-15,0-3-4 0,-8 4 0 0,8-6-4 0,-9 2 0 0,9 4 0 16,-8-5-4-16,8 0-8 0,-8 0-4 0,-2 1-4 0,2-1-4 16,8-4 0-16,-8 4 0 0,0-5 0 0,8 1-4 0,-10-1-4 15,10-5-4-15,-8 1 4 0,8 0 0 0,-8-1-4 0,8-4-8 0,0 0-4 16,0 0-8-16,0 0-8 0,0-5 0 0,0 0-4 0,0 0-36 0,0-5-28 15,0 5-12-15,0-5 28 0,0 0 24 0</inkml:trace>
          <inkml:trace contextRef="#ctx0" brushRef="#br0" timeOffset="176999.5745">12109 3682 39 0,'0'-10'104'0,"0"5"-4"0,8-5-12 16,-8 5-24-16,0-4-8 0,9 4-4 0,-9 1 0 0,8-1-4 0,-8 0 0 15,8 0 0-15,2 1-4 0,-10-2 0 0,8 3-4 0,0-3-8 16,0 1 0-16,2 0 4 0,-2 1-4 0,0 4-4 0,1-6-4 16,0 6 0-16,-1-4-4 0,1 4-4 0,-9 0 0 0,8 0 4 0,0-5-8 15,2 10 0-15,-10-5 0 0,8 4-4 0,-8-4 0 0,8 6 0 0,-8-2-4 16,0 1 0-16,0 6 0 0,0-8 4 0,0 3-8 0,0 3 4 15,-8 1-8-15,8-1 4 0,-8 0 0 0,8 2-4 0,-10-2 8 0,2 1-4 16,0-1 0-16,8-4-4 0,-9 4 4 0,1 1 4 0,8-5-4 16,-9 5 0-16,9-6 0 0,-9 1 0 0,9 0-4 0,0-5 8 15,0 5-4-15,0-5 4 0,0 5-8 0,0-5 0 0,0 0 0 0,9 0 4 16,-9-5-4-16,9 5 4 0,-9-5-4 0,8 5 8 0,1-5-8 0,-9 0 4 16,8 5-8-16,0-4 4 0,-8 4 0 0,10-5 0 0,-2 5 0 15,0-5 4-15,-8 5 0 0,8 0 4 0,2 0 0 0,-10 0-4 16,8 0-4-16,-8 5 8 0,8 0-4 0,-8-1 12 0,0 1-4 0,0 0 0 15,0 0 0-15,9 5 4 0,-9-1 8 0,0-4 4 0,0 4 8 0,0 1 0 16,0-2 0-16,0 3 8 0,-9-6 0 0,9 4 4 0,0 1-4 16,0 0 0-16,-8-7 0 0,8 8-8 0,0-6 0 0,-8 0-4 0,8 4-4 15,-10-4-8-15,10 0-4 0,-8-5-8 0,0 4-4 0,8 1-4 16,-8-5-8-16,-2 5-12 0,10-5-16 0,-8 0-20 0,0 0-20 16,8 0-16-16,-9 0-24 0,1 0-28 0,8-5-20 0,-9 0-72 0,9 5 24 15,-9-4 40-15,9-1 32 0,-8 0 28 0</inkml:trace>
          <inkml:trace contextRef="#ctx0" brushRef="#br0" timeOffset="175197.4891">11052 3259 83 0,'0'-4'104'0,"0"-1"-4"0,0 0-8 0,0 0-20 15,8 1 0-15,-8-1-4 0,0 5 4 0,8-5-4 0,-8 5 4 0,10 0-28 16,-10 0 20-16,8 0 0 0,-8 0-8 0,0 5 0 0,8-5-4 15,-8 5 0-15,0 4-4 0,9-4-4 0,-9 4-4 0,0 1-4 0,0 0 0 16,0 4-12-16,0 1 4 0,0-1-4 0,0 0 0 0,0 4-4 16,0 3-4-16,0-2-4 0,0 0 4 0,0 1-4 0,0 3-8 15,0-4 4-15,0 5 0 0,0-4-8 0,0 3 4 0,0 2 0 0,0-6-4 16,-9 1 4-16,9 3-4 0,0-9 0 0,-8 6 0 0,0-1 0 0,8 0-4 16,-10-5 0-16,2 5 4 0,0-4-4 0,-2-5 0 0,2 4 4 15,0-5-4-15,0 1-4 0,-1-5 0 0,-8-2 0 0,8 3-4 0,1-1-4 16,0 0 4-16,-2-5-4 0,2-5 0 0,0 0 0 0,8 5 0 0,-10-9 0 15,2-1 4-15,8 5 0 0,0-4 0 0,-8-5 4 16,8 4 4-16,0 0-4 0,0-4 4 0,0 0 0 0,0-1 0 0,0 1 4 16,0-1 0-16,8 5 0 0,-8-4 0 0,0 5 4 0,0-1-4 0,8 1 4 15,-8 0 0-15,0 3 0 0,10-4 8 0,-10 10 0 0,0-4 8 16,8-2 0-16,-8 12 4 0,0-6 0 0,0 4 0 0,0 1 0 0,0 0 4 16,0 4 0-16,0 1 0 0,8 0 4 0,-8 4-4 0,0 0 0 0,0 1-4 15,0-1 0-15,10 1-8 0,-10-1-4 0,0 1 4 16,8-1-8-16,-8 1 4 0,8-1-4 0,-8 0-8 0,9-4 4 0,-9 4-8 15,8-4-8-15,1-1-8 0,-9 1-8 0,9-5-16 0,-9 5-16 0,8-6-12 16,0 1-16-16,-8-5-16 0,8 5-20 0,-8-5-16 0,10 0 0 16,-2 0-56-16,0-5-36 0,-8 0 40 0,10 5 44 0,-2-11 28 0,0 8 16 15</inkml:trace>
        </inkml:traceGroup>
      </inkml:traceGroup>
    </inkml:traceGroup>
    <inkml:traceGroup>
      <inkml:annotationXML>
        <emma:emma xmlns:emma="http://www.w3.org/2003/04/emma" version="1.0">
          <emma:interpretation id="{0C3BF82B-CCB8-46C7-99DE-E9D5F1BB98BE}" emma:medium="tactile" emma:mode="ink">
            <msink:context xmlns:msink="http://schemas.microsoft.com/ink/2010/main" type="paragraph" rotatedBoundingBox="21100,6217 33241,6166 33245,7090 21104,71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F41404-E49F-4CBF-8993-E244E3213D24}" emma:medium="tactile" emma:mode="ink">
              <msink:context xmlns:msink="http://schemas.microsoft.com/ink/2010/main" type="line" rotatedBoundingBox="21100,6217 33241,6166 33245,7090 21104,7141">
                <msink:destinationLink direction="with" ref="{7DAD3F0C-CBD7-4E30-9209-B89F351185DD}"/>
                <msink:destinationLink direction="with" ref="{2743AFEA-68E1-483B-AA83-CA0ABA991EF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36AF397-11AE-49F1-970A-A05727BE9EA5}" emma:medium="tactile" emma:mode="ink">
                <msink:context xmlns:msink="http://schemas.microsoft.com/ink/2010/main" type="inkWord" rotatedBoundingBox="21102,6615 22055,6611 22057,6949 21103,6953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90085.2277">-313 5610 3 0,'0'0'84'0,"0"-5"-12"15,0 5-12-15,8-5-24 0,-8 5-4 0,0-5 0 0,0 5-8 0,0-5 4 16,0 0-4-16,0 1 4 0,0-1-4 0,0 0-4 0,0 5-4 0,0-5 0 16,0 0 0-16,0 5 0 0,0-4 0 0,0 4 0 0,0-5 4 15,0 0 4-15,0 5-4 0,0-5 0 0,0 5 8 0,0-5-4 0,0 5 4 16,0-5-4-16,0 1 4 0,0 4 0 0,0-5 4 0,0 5-8 15,-8-5 4-15,8 5 4 0,0-4-4 0,-9 4 0 0,9-5-4 0,-9 5 0 16,9 0-4-16,-8-5-4 0,8 5 0 0,-8 0 0 0,0 0-4 16,8 0 4-16,-10 0-8 0,2 0 0 0,8 0 4 0,-8 0-8 15,-2 0 4-15,10 0-4 0,-8 5-4 0,0 0 8 0,8-5-4 0,-9 4 0 16,9-4-4-16,-8 5 0 0,8 0 0 0,-9 4 0 0,0-4 0 16,9 0 0-16,-8 5 4 0,8-1 0 0,0 1-4 0,-8-1 0 0,8-4 0 15,0 5 0-15,0 0 0 0,0-1-4 0,-8 6 4 0,8-6 4 16,0-5-4-16,0 11 0 0,8-5 0 0,-8 0 0 0,0-1 0 0,8 1 0 15,-8-1-4-15,8 1 0 0,-8 0 4 0,9-1 0 0,0 1 0 16,-1-1 0-16,1-4 4 0,-1 4-4 0,0-3 0 0,2 3 4 0,6-5-4 16,-6 2-16-16,6 4 16 0,-8-6 4 0,10-4 0 0,-10 5-4 0,9-1 0 15,1-4 0-15,-10 0 4 0,8 6-4 0,2-6 0 0,-10 0 0 16,9 0 0-16,1-6 0 0,-10 6 4 0,8-4-4 0,-6 4 0 16,6-5 0-16,-6 1 0 0,6-2 0 0,-7 2 0 0,-1-2 4 0,9 2-4 15,-8-5 0-15,-1 3 0 0,0 2 0 0,2-6 0 0,-2 5 0 16,-8-5 4-16,8 6-4 0,2-5 0 0,-10 3 8 0,8 2-8 0,0-1 0 15,-8-5 0-15,8 6 0 0,-8-2 4 0,0 2 0 0,0-1 0 16,0 5 0-16,0-4 4 0,0 4 0 0,0 0-4 0,0-6-4 0,0 6 4 16,0 0 0-16,0 0 0 0,0 0-4 0,0 0 0 0,0 0 0 15,0 0 4-15,0 0-4 0,0 0 0 0,0 6 0 0,0-6 4 0,0 4-4 16,0-4 4-16,0 5-4 0,9-1 0 0,-9 2 4 0,0-6-8 0,0 9 4 16,8-4 0-16,-8 0 0 0,0-1 0 0,9 2 0 0,-9 3 0 15,9-5 0-15,-1 2 0 0,-8-2 0 0,8 1 4 0,2 0-4 16,-10 0 0-16,8-1 0 0,0-4 0 0,0 6 0 0,-8-6 0 0,10 0 4 15,-2 0-4-15,0 3 0 0,-8-3 0 0,9 0 0 0,-1 0 4 16,-8-3-4-16,9 3 0 0,0-6 0 0,-9 6 0 0,8-4 0 0,0-1 0 16,-8 0 0-16,8 0 0 0,-8-5 0 0,0 6 0 0,10-5 0 0,-10 3 0 15,0-3 4-15,0-1-4 0,8 0 0 0,-8 1 0 0,0-1 0 16,0 1 4-16,0-1-4 0,0 0 4 0,0 1-4 0,-8-1 0 16,8 1 4-16,-10 0-4 0,10-1 0 0,0 0 0 0,-8 5 0 0,0-4 4 15,8 4-4-15,-8-5 0 0,-1 6-4 0,0-6 4 0,1 5-4 16,-1 0 4-16,9 5 0 0,-8-5 0 0,0 5 0 0,-2 0-4 15,2 0 4-15,0 5-8 0,0-5 0 0,-2 5 0 0,2 0-4 0,0 0-8 0,-1 0-4 16,0-1 4-16,1 6-12 0,8-5-4 0,-9 4-4 0,1 1-4 16,8-5-8-16,0 5-8 0,-8-1-4 0,8 0-8 0,0-3-4 15,0 3 0-15,0-5-36 0,0 2-36 0,0 3 8 0,0-4 24 0,0 0 24 16</inkml:trace>
          <inkml:trace contextRef="#ctx0" brushRef="#br0" timeOffset="190481.1682">326 5528 75 0,'0'-5'88'16,"0"5"-8"-16,0 0-8 0,-9-5-24 0,9 5-8 0,0 0-4 0,-8 0-4 16,8 0-4-16,-8 0 4 0,8 5-8 0,-10-5-4 0,10 5 4 0,0-5-4 15,-8 4-4-15,8 1-4 0,0 0 0 0,0 0-4 0,0 0 0 16,0 0 4-16,0-1-4 0,-8 1-4 0,16 0 0 0,-8 5 0 0,0-6 0 15,0 1 0-15,8 5 0 0,-8-10 0 0,0 5 0 0,10 0-4 0,-10-1 4 16,8 1-4-16,-8 0 4 0,8-1-4 0,1 2 4 16,-9-6-4-16,9 4 4 0,-1 1 0 0,-8-5-4 0,9 4 0 0,-1-4 4 15,0 6 0-15,1-2 0 0,-9 1 0 0,9-5 4 0,-1 5 0 0,0 0 0 16,2-1 0-16,-2 2 0 0,-8-2 0 0,8 1 0 0,1-1 0 16,0 2 0-16,-1-2 0 0,-8 1 0 0,8 0 0 0,-8 0-4 0,9-1 0 15,-1 2 0-15,-8-1 4 0,0-1-4 0,9 0 4 0,-9 2 0 0,0-2 0 16,0 1 0-16,0 0 4 0,0 0 0 0,0-1-4 15,0 2 0-15,0-3 0 0,-9 7 0 0,9-10 0 0,-8 6 0 0,8-2 0 16,-9 2 0-16,9-2-4 0,-8 1 4 0,0-1-4 0,8 2 0 0,-9-6-4 16,0 4-4-16,1-4 4 0,0 5 4 0,8-5-8 0,-10 0 4 15,2 0-8-15,0 4 0 0,8-4-4 0,-9 0-12 0,9 0-16 0,-9 0-8 16,1-4-16-16,8 4-12 0,0 0-12 0,-8-5-56 0,8 1-24 0,0 4 32 16,0-6 20-16</inkml:trace>
        </inkml:traceGroup>
        <inkml:traceGroup>
          <inkml:annotationXML>
            <emma:emma xmlns:emma="http://www.w3.org/2003/04/emma" version="1.0">
              <emma:interpretation id="{AEBE6A1B-592C-4B65-A86D-466822A088D3}" emma:medium="tactile" emma:mode="ink">
                <msink:context xmlns:msink="http://schemas.microsoft.com/ink/2010/main" type="inkWord" rotatedBoundingBox="22379,6244 23589,6239 23592,6967 22382,6972"/>
              </emma:interpretation>
            </emma:emma>
          </inkml:annotationXML>
          <inkml:trace contextRef="#ctx0" brushRef="#br0" timeOffset="190993.7328">838 5226 7 0,'0'-5'100'0,"0"0"-8"0,0-4-8 0,0 4-28 0,0 0-8 16,0-4 0-16,0 9-8 0,0-6 0 0,0 2-4 0,0-1-8 16,0 0-4-16,0 5 4 0,0-5-8 0,0 1 0 0,0 4-4 0,0 0 0 15,0 0 0-15,0-5 8 0,0 5 0 0,0 5 4 0,0-5-4 0,0 4 4 16,0 1-4-16,0 0 0 0,0 0-4 0,0 5 4 0,0-1-8 16,0 1 0-16,0-1 0 0,0 5-4 0,-10-4-4 0,10 5 0 15,0 4-4-15,0-4 0 0,-8 3 4 0,8-3-4 0,0 4 0 0,0-1 0 16,-8 3 0-16,8-8-4 0,0 8 4 0,0-3-8 0,0-3 4 15,0 4 4-15,0 0-4 0,8-5 4 0,-8 1-8 0,8-1 8 16,-8 0-4-16,10 1 0 0,-2-6 0 0,-8 1 4 0,8-1 0 0,2-4-4 16,-2 5 0-16,0-10-4 0,1 5 4 0,-1 0 0 0,1-5 4 0,8 0 0 15,-9 0-4-15,0 0-4 0,2-5 4 0,-2 5 4 0,0-5-4 16,2 0 0-16,-2 0 0 0,0 0 4 0,0 1-4 0,1-1-4 0,0 0 4 16,-9 5 0-16,8-5-4 0,1 0 4 0,-9 1 0 0,0-1 0 15,8 5 0-15,-8-5 4 0,0 5-4 0,0 0 0 0,0-5 4 16,8 5-8-16,-8 0 8 0,0 0-4 0,0 0 4 0,0 0-4 0,0 5 0 15,0-5 0-15,0 5 4 0,0 0 0 0,10-1 0 0,-10 1 4 0,0 0-4 16,0 5 4-16,0-6-4 0,0 11 0 0,0-5-8 0,0-1 8 16,8 6-4-16,-8-6 0 0,0 5 0 0,0-4 4 0,8 5-4 0,-8-2 0 15,0-3 0-15,0 5-4 0,8-5 4 0,-8-1-4 0,0 1-12 16,10-1-4-16,-10 1-12 0,0 0-20 0,8-7-8 0,-8 3-16 16,8-2 0-16,-8-4-16 0,0 6-56 0,9-6-24 0,-9 4 28 0,0-8 28 15,0 4 20-15</inkml:trace>
          <inkml:trace contextRef="#ctx0" brushRef="#br0" timeOffset="191489.9271">1161 5374 43 0,'0'0'104'0,"0"0"-8"15,0-4-12-15,0 4-24 0,0 0 0 0,0 0-4 0,0 0-4 16,8-5 4-16,-8 5-4 0,0 0-4 0,10 0 0 0,-10-6-8 0,0 6-4 16,8-4 0-16,0 4-4 0,-8-4-8 0,10 4-4 0,-2-6-8 0,0 2 0 15,1 4-4-15,-1-6 4 0,1 6-8 0,-1-3 4 16,9-3-8-16,-9 6-4 0,2-4-12 0,6 4-20 0,-6-5-24 0,6 5-24 16,-8-4-24-16,9 4-72 0,-8 0 8 0,8 0 32 0,-9-6 24 0</inkml:trace>
          <inkml:trace contextRef="#ctx0" brushRef="#br0" timeOffset="191824.0322">1639 5197 15 0,'0'0'104'0,"0"0"-12"0,0 0-8 0,0 0-32 16,0 0-4-16,0 0-4 0,0 0 0 0,0 0 4 0,0 5-8 0,0 0 0 15,0-1 0-15,0 1-4 0,0 0 4 0,0 4-8 0,0 1 4 0,0-1-4 16,0 1-4-16,0 0 0 0,0 4 0 0,0-4 0 15,0 4-4-15,8 1 0 0,-8-5 0 0,0 3 0 0,10-3-8 0,-10 5 4 16,8-5-4-16,-8-1 0 0,8-5-4 0,1 6 4 0,-1-5-12 0,-8 5 4 16,8-6 4-16,10-4-4 0,-18 6 0 0,8-6 4 0,10 0-4 15,-10 0-4-15,0 0 0 0,1-6 0 0,0 2 0 0,-1 0 0 0,0-7 0 16,1 1 4-16,8 1-4 0,-8-1-4 0,-1-5 0 0,-8 1 0 0,8 4 4 16,2-3-4-16,-10-2 0 0,8 1 0 0,-8-5 0 0,0 4 4 15,0 1-4-15,0-1 4 0,0 1-4 0,-8 5 0 0,8-6 0 16,-10 5 0-16,2-4 0 0,0 5 4 0,-1 4-8 0,0-5 4 0,-8 5 0 15,9 1-4-15,0 4 4 0,-10-5-4 0,2 5-4 0,-2 5 0 16,1-1-4-16,0 1-4 0,9 0-16 0,-9 5-12 0,-1-1-16 16,2 5-20-16,-2 1-16 0,10-1-24 0,-9-4-76 0,8 9 16 0,-8-4 32 15,9-1 32-15,0 0 20 0</inkml:trace>
          <inkml:trace contextRef="#ctx0" brushRef="#br0" timeOffset="191311.8796">1205 5504 11 0,'0'-5'84'0,"0"5"12"16,0 0-8-16,0-4-28 0,0 4-8 0,0 0-8 0,0 0-4 16,0 4-4-16,0-4-4 0,0 5 0 0,0-5-4 0,0 5-4 0,0 0 0 15,8-5 4-15,-8 4-4 0,0 1 0 0,8 0-4 0,-8-1 4 0,9 1 0 16,-9 0 0-16,8 5 8 0,1-5-4 0,-1-1 0 15,1 1 0-15,-1 0 0 0,0 5 0 0,2-6 0 0,-10 1-4 0,8 5-8 16,10-5 4-16,-10 4-4 0,0-4-4 0,0 4 4 0,1-3-4 0,-1 3 4 16,1 1-4-16,0-1 0 0,-1 1-4 0,0 0 0 0,2-6 0 15,-10 5 0-15,8 1 0 0,0 0-4 0,0-1 0 0,-8 2 0 0,0-3 0 16,10 2 0-16,-10 0 0 0,0-1 12 0,0 0-8 0,0 1-4 16,0-4 0-16,-10 4 0 0,10-6 0 0,-8 5 0 0,8-3 0 0,-8 3 0 15,0-5 0-15,-2 2 0 0,2-2-4 0,0-4 0 0,-1 4 0 0,0-4 0 16,1 6-4-16,-1-6 0 0,1 0 0 0,0-6-4 0,8 2-4 15,-8 4-4-15,-2-10-8 0,2 6-8 0,8-5-20 0,-8 3-12 16,8-3-4-16,-10-5-12 0,10 4 4 0,-8 1-8 0,8-6-24 0,-8-5-36 16,-1 7-24-16,9-2 24 0,-8-5 32 0</inkml:trace>
          <inkml:trace contextRef="#ctx0" brushRef="#br0" timeOffset="193787.4138">2023 5743 3 0,'0'0'108'0,"0"0"-4"0,0 0-4 0,0 0-24 16,0 0 4-16,0 0-4 0,0 0 8 0,0 0 0 0,0 0 4 0,0 0-4 15,0 0-4-15,0 0 4 0,0 0 0 0,0 0 4 0,0 0-4 16,0 0 0-16,0 0 4 0,0 0 0 0,0 0-4 0,0 0 4 0,0 0-4 15,0 0-4-15,0 0-8 0,0 0-16 0,0 0-40 0,0 0-16 16,0 0 0-16,0 0 0 0,0 0 0 0,0 0 0 0,0 0 0 0,0 0 0 16,0 0 0-16,0 0 0 0,0 0 0 0,0 0 0 0,0 0 0 15,0 0 0-15,-9 0 0 0,9 0 0 0,0 0 0 0,0 0 0 0,0 0 0 16,0 0 0-16,0 0 0 0,-8 0 0 0,8 0 0 0,0 0 0 16,0 0 0-16,0 0 0 0,0 0 0 0,0 0 0 0,0 0 0 0,0 0 0 15,0 0 0-15,0 0 0 0,0 0 0 0,0 0-52 0,0 0-36 16,0 0-24-16,0 0-16 0,0 6-16 0,0-6-20 0,0 0-16 0,0 4-60 15,0 1-12-15,0-5 48 0,0 5 36 0,0-5 32 0,0 5 28 16</inkml:trace>
        </inkml:traceGroup>
        <inkml:traceGroup>
          <inkml:annotationXML>
            <emma:emma xmlns:emma="http://www.w3.org/2003/04/emma" version="1.0">
              <emma:interpretation id="{77E536E9-8A24-458D-928C-F53811A6126F}" emma:medium="tactile" emma:mode="ink">
                <msink:context xmlns:msink="http://schemas.microsoft.com/ink/2010/main" type="inkWord" rotatedBoundingBox="24051,6713 25117,6708 25118,7064 24052,7068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95409.0713">2636 5686 35 0,'10'0'88'16,"-10"-4"-8"-16,0-2-4 0,0 2-28 0,0-1-4 0,0 5 0 15,0-5-4-15,0 0-4 0,0 1 4 0,0-2-4 0,0 6 0 0,-10-4 4 16,10-1-4-16,0 1-8 0,-8-2 4 0,8 6 0 0,0-4-4 15,-8 4 0-15,8-5 0 0,-10 5 0 0,2 0-4 0,8 0 0 16,-8 0-8-16,-1 0 4 0,1 0-8 0,8 0 8 0,-9 5-4 0,1-1-8 16,-1 2 4-16,1-2 0 0,8 1-4 0,-8 5 0 0,-2-6 0 0,2 6 0 15,0-1 0-15,8 1-4 0,-10-1-4 0,10 6 4 0,-8-5-4 16,8 5 4-16,-8-7-4 0,8 7 0 0,0-1 4 0,0 1-8 0,0-5 4 16,0 4 4-16,8 1-4 0,-8-6 4 0,8 5-4 0,-8-4 0 15,10-1 0-15,-2 6 0 0,0-5 0 0,2-1 0 0,-2-3 0 16,0 2 0-16,1 2 0 0,-1-5 0 0,9-1 0 0,-8 2 0 0,7-2 4 15,-6 1-4-15,6-5 0 0,-6 0 0 0,6 0 0 0,1 0 0 16,-8 0 0-16,8 0 0 0,-9-5 4 0,10 1-4 0,-2-2 0 16,-6 2 0-16,6-1-4 0,-8 0 0 0,1-4 8 0,-1 5 0 0,1-7 0 15,0 7-8-15,-1-2 4 0,0-3 0 0,2 5 0 0,-2-2 0 0,-8-3 4 16,8 9 0-16,-8-6-4 0,0 2 0 0,8 0-4 0,-8-2 8 16,0 2-4-16,0 4 4 0,0-5-8 0,0 5 8 0,0-4-4 0,0 4-4 15,0 0 8-15,0-6-4 0,0 6 0 0,0 0 4 0,0 0-4 16,0 0 0-16,0 0 0 0,0 0 0 0,0 0 8 0,0 0-8 15,10 0 0-15,-10 0 4 0,0 0 0 0,0 0-4 0,8 0 4 0,-8 6-4 16,0-6 0-16,8 4 0 0,-8-4-4 0,9 5 4 0,-9-1 0 0,8 2 4 16,1-2 0-16,-9 0 0 0,9 2-8 0,-1-1 4 0,-8 5 4 15,8-6 0-15,0 1-4 0,2-1 0 0,-10 2 0 0,8-2 0 0,0 1 4 16,2 1-4-16,-2-6 0 0,0 0 0 0,1 4 0 0,-9-4 4 16,8 0-4-16,0 0 4 0,1 0-4 0,0-4 0 0,-1 4 0 15,0-6 0-15,2 1 0 0,-2-5 0 0,0 6 4 0,-8-1-4 0,9-5-4 16,0 1 4-16,-1-1-4 0,-8 0 0 0,8 1 4 0,1-1 0 0,-9-3 0 15,8 3 0-15,-8-6 0 0,0 7 4 0,9 0 0 0,-9-5-4 16,0 4 0-16,0-5 0 0,-9 6 0 0,9-5-4 0,0 4 8 16,-8 1 0-16,-1-1 0 0,9 0 0 0,-8-5-8 0,0 6 0 0,-1 5 0 15,0-6 4-15,9 5-4 0,-8 0 0 0,-10 1 4 0,10-1-4 0,0 0 4 16,-1 5-4-16,0 0 4 0,1 0 0 0,-9 5 0 0,9 0 0 16,0-1-4-16,-2 1 4 0,2 0-4 0,0 5 4 0,-10-6-4 15,18 5-4-15,-8-3 0 0,0 3-8 0,-1 1-8 0,0 0-12 0,9-1-4 16,-8 1-12-16,8-1-12 0,0-4-4 0,0 4-8 0,-9 2 0 15,9-3-52-15,9-2-36 0,-9 3 12 0,0-4 32 0,8 4 28 0</inkml:trace>
          <inkml:trace contextRef="#ctx0" brushRef="#br0" timeOffset="195737.1941">3344 5610 7 0,'0'0'104'0,"0"0"-8"0,-8-5-16 15,8 10-28-15,0-5-8 0,-9 4-4 0,9-4 0 0,-9 5-8 16,9-5-4-16,0 5 0 0,0-1-4 0,0 2 0 0,-8-6-4 16,8 4 0-16,0 1-4 0,0-1 0 0,0 2-4 0,8-2 0 0,-8 1 0 15,0 0 0-15,9 0 0 0,-9-1 0 0,9 2 4 0,-1-2-4 16,-8 1 4-16,9-1-4 0,-1-4 4 0,0 6-4 0,10-2 0 0,-10-4 4 16,0 5-4-16,2 0 0 0,6 0 4 0,-7-5-4 0,0 4 0 0,-1 2 0 15,1-1-8-15,7-1 4 0,-7 0 0 0,0 2 0 0,-1-2-4 16,0 1 0-16,2 0 4 0,-2 4-4 0,-8-3 4 0,8 3-4 15,-8-5 4-15,9 6 0 0,-9 0 4 0,0-5-4 0,0 5 4 0,0-1 0 16,0 1 0-16,-9-6 0 0,9 6 0 0,-8-1-8 0,0 1 4 16,-2-1 0-16,2 1 0 0,0 1-4 0,-1-7 0 0,-8 5-4 0,9-4 0 15,-9 4 0-15,-1-3-4 0,10-2 0 0,-10 1-8 0,10-5-12 0,0 4-16 16,0-4-16-16,-2 0-16 0,2 0-12 0,0-4-20 0,8-1-64 16,-9-5-8-16,9 1 20 0,0-1 40 0,0 2 20 0</inkml:trace>
        </inkml:traceGroup>
        <inkml:traceGroup>
          <inkml:annotationXML>
            <emma:emma xmlns:emma="http://www.w3.org/2003/04/emma" version="1.0">
              <emma:interpretation id="{944F4C36-5385-4EB5-8A7F-92C8A87DD4C6}" emma:medium="tactile" emma:mode="ink">
                <msink:context xmlns:msink="http://schemas.microsoft.com/ink/2010/main" type="inkWord" rotatedBoundingBox="25329,6297 26507,6292 26510,7118 25333,7123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96581.3192">3770 5514 19 0,'0'4'92'0,"0"-8"-8"0,-8 4-8 0,8-5-28 16,0 0-4-16,0 5-4 0,8-9 0 0,-8 3-4 0,9 2-4 0,-9-1 0 16,9 0-4-16,-9-4 0 0,8 3 0 0,1 2 4 0,-1-5-4 15,-8 3 4-15,16-3 0 0,-6 5 4 0,-2-2-4 0,0 2-4 0,2 4 0 16,-2-4 0-16,0 4 0 0,9 0-4 0,-8 0-4 0,-1 0-4 0,1 4 0 15,-1 0-8-15,0 2 4 0,2-2 0 0,-10 1-4 0,8-1-4 16,0 6 0-16,-8-5 0 0,0 5 0 0,10-1 4 0,-10 1-4 0,0 0-4 16,-10 4 0-16,10-5 0 0,0 5-4 0,-8-4 8 0,0 5 0 15,-2-1 0-15,10-4 0 0,-8 4-4 0,0-4 4 0,-1 4-4 16,1-5-4-16,-1 1 4 0,1-1 0 0,-1 1 0 0,9-5 0 0,-8 0 0 16,8 0 0-16,-8-1 0 0,8 2-4 0,0-6 8 0,0 0-4 15,8 0 0-15,-8 0-4 0,8 0-4 0,-8 0 8 0,9-6 4 0,-9 6-4 16,8-4 0-16,1 4-4 0,-1-5 4 0,1 5 0 0,-1 0-4 15,0-5 0-15,2 5 4 0,-2 0 0 0,0 0 0 0,2 0 4 0,-2 0 0 16,0 0-4-16,1 0 4 0,-9 0-8 0,8 5 8 0,1-5-4 16,-1 5-4-16,1-1 4 0,-1 2-4 0,-8-2 4 0,8 1-4 0,2 5 8 15,-10-1-4-15,8-4-4 0,-8 10 8 0,0-6-4 0,0 1-4 0,8 4 4 16,-8 1 4-16,0-6-4 0,0 5 0 0,-8 1 0 16,8-5 0-16,-8 3 4 0,-2 7-4 0,10-5 4 0,-16-6 0 0,7 5 0 15,1 1 0-15,-1-1-4 0,-8 1 0 0,9-2 0 0,-10-3 0 0,10 0 0 16,-10-1-4-16,10 1 0 0,0-5 4 0,-9 4 0 0,8-9 0 15,1 5-8-15,-1-5-8 0,1 0-8 0,0 0-16 0,8-5-16 0,-10 5-12 16,10-9-4-16,0 4-12 0,-8-5-40 0,8 1-48 0,0-1 16 0,0-4 28 16,0 5 28-16</inkml:trace>
          <inkml:trace contextRef="#ctx0" brushRef="#br0" timeOffset="196937.3666">4231 5528 55 0,'8'-5'104'0,"1"0"-12"0,-9 1-8 0,9 4-28 15,-9-5-4-15,0 5-4 0,0 0-4 0,0 5 0 0,0-5 0 16,0 4-4-16,0 1 0 0,0 0 0 0,0-1 4 0,0 1-8 0,0 5-4 16,0-5 0-16,0 4-4 0,0 1 0 0,0 4-4 0,0-4 0 0,0 5-4 15,0-6-4-15,0 6 0 0,0-2 0 0,0 2 0 0,8-1 0 16,-8 5 0-16,8-4-4 0,-8-1 4 0,8 1-4 0,2 4 4 16,-2-5-4-16,0 1 4 0,2-1 0 0,6 5-4 0,-7-4 0 0,8-5 0 15,0 4 0-15,-9 1 0 0,10-6-4 0,-2 1 4 0,2-6-4 0,-10 7 4 16,9-7-4-16,0 0 4 0,0 1-4 0,1-5 4 0,-10 0-4 15,8-5 0-15,2 1 0 0,-10 0-4 0,9-2-4 0,-8-3 4 0,0-1 0 16,7 1 0-16,-8-6-4 0,2 1-4 0,-2-1 4 0,0 1 4 16,-8-5-4-16,10 0 4 0,-10 4-4 0,8-5 0 0,-8 1 0 15,0 0 0-15,0 0 0 0,0 0 4 0,-8 5-4 0,8-5 4 0,-10 4-4 16,2-4 0-16,0 4 0 0,-2 1-4 0,2 0 4 0,0-1 0 0,0 5-4 16,-1 1 4-16,-8 0 4 0,8-1-4 0,-7 10 0 0,-2-5 0 15,10 1 0-15,-10 4 0 0,2 0 0 0,7 4-4 0,-8 1 0 0,0 0 4 16,1 0-4-16,6-1 0 0,-6 6 0 0,6-1-8 0,-6-4-4 15,7 5-8-15,1-1-12 0,-9 1-8 0,17 0-12 0,-9-1-16 16,1 1-16-16,0-5-8 0,8 4-4 0,0-4-16 0,-10 0-40 16,10-5-24-16,10 4 32 0,-10 2 28 0,0-6 24 0</inkml:trace>
          <inkml:trace contextRef="#ctx0" brushRef="#br0" timeOffset="197259.5057">4648 5326 75 0,'0'-4'92'15,"0"-1"-12"-15,10 1-8 0,-10 4-28 0,-10 0-4 0,10 0-4 16,0 4 0-16,0 1 0 0,0-1-4 0,0-4 0 0,0 9 0 0,0-3-4 16,0-2 0-16,0 6 0 0,0-6 0 0,10 7-4 0,-10-1 0 15,0-6 0-15,8 5 4 0,-8 1 0 0,8 1 4 0,1-3 0 0,-9-2 4 16,8 3 0-16,10-5-4 0,-10 6-4 0,0-5 4 0,0-1 0 16,10 2-4-16,-10-2 4 0,10-4-4 0,-10 5-4 0,9-5 0 0,0 0 0 15,-8 0-8-15,7 0 0 0,-6-5-4 0,-2 5 0 0,9-4 0 16,-8-2-8-16,-1-3 4 0,0 5-4 0,1-6 0 0,-9 1 0 0,8-1 4 15,0-5-8-15,-8 5 0 0,10-3 4 0,-10-2-4 0,0 1 0 16,0-2 4-16,-10 3-4 0,10-2 0 0,-8 1-4 0,0-1 8 0,8 1-4 16,-17-1 0-16,9 6 0 0,-1-5 0 0,-8 4 4 0,-1 1-4 15,2-1-4-15,7 5 4 0,-16 1 4 0,8-2-8 0,-1 6 4 0,2 0-4 16,-10 6 0-16,8-2 0 0,2 6-4 0,-9-1 0 0,7 1 0 16,0 3-12-16,2 2-12 0,-1 0-16 0,0-1-24 0,0 5-16 0,-1-3-24 15,10 3-24-15,-8 0-76 0,6-5 20 0,2 5 36 0,0-4 28 16,8 4 28-16</inkml:trace>
        </inkml:traceGroup>
        <inkml:traceGroup>
          <inkml:annotationXML>
            <emma:emma xmlns:emma="http://www.w3.org/2003/04/emma" version="1.0">
              <emma:interpretation id="{1FDD3D18-35AE-4E74-9320-2906AAE47EF2}" emma:medium="tactile" emma:mode="ink">
                <msink:context xmlns:msink="http://schemas.microsoft.com/ink/2010/main" type="inkWord" rotatedBoundingBox="26805,6672 27197,6671 27198,7007 26806,7009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98797.422">5270 5739 63 0,'-8'0'88'0,"8"0"-8"15,-8 0-4-15,8 0-20 0,-9 0-4 0,9 0 0 0,0 0 0 16,0 0 0-16,0 0 0 0,0 0 4 0,-8 0-4 0,16 0 4 15,-8-4-4-15,0 4 4 0,9-5-4 0,-9 5-4 0,8 0 0 0,-8-6-4 16,8 6 0-16,2-4 0 0,-2-1 0 0,0 5-4 0,10-5 0 16,-10 5-20-16,1-5 24 0,8 1-4 0,-9 4-4 0,9-6-4 0,-9 6 0 15,10-4-8-15,-10 4 4 0,10 0-4 0,-10-5-4 0,9 5 0 0,-8 0-4 16,8 0-4-16,-9 0 0 0,10 0 0 0,-10 0-8 0,0 0 0 16,10 0 4-16,-10 0-4 0,0 0-4 0,1 0 4 0,-1 0 0 15,1 0-4-15,8 0-4 0,-17 0 0 0,8 0 0 0,0 0-4 0,2 0-8 16,-10 0-12-16,0 0-12 0,8 0-12 0,-8 0-20 0,0 0-12 0,0 0-20 15,0 0-16-15,0 0-12 0,0 0-8 0,-8 0-48 0,8 0-20 16,-10 0 32-16,2 0 44 0,0 0 24 0</inkml:trace>
          <inkml:trace contextRef="#ctx0" brushRef="#br0" timeOffset="199047.7545">5459 5576 19 0,'0'0'108'0,"0"-5"-8"0,0 5-8 0,0-5-28 0,0 5-4 15,0-5-4-15,0 5 0 0,0 0-4 0,0 0 4 0,0 0-4 0,0 0 4 16,0 0-4-16,0 0 0 0,0 0-4 0,0 0 0 0,0 0-8 16,0 5-4-16,0-5 4 0,0 5 0 0,0 0 0 0,0 0 0 0,0-1 0 15,0 6 0-15,0 0-8 0,0-1 0 0,0 1-4 0,0 0 0 16,0 3-4-16,0 2 0 0,0-1 0 0,0-4-4 0,0 5-4 16,0-1-4-16,0 1 0 0,0-2 0 0,0-3-4 0,0 5 0 0,0-2-4 15,8-3 0-15,-8 6 0 0,0-7 0 0,0 1-8 0,9-1-4 0,-9 1 0 16,0-2-8-16,8-2-8 0,-8 3-16 0,8-3-20 0,-8 3-24 15,10-5-16-15,-10-4-20 0,8 6-20 0,-8-2-64 0,8-4-16 0,-8 0 36 16,8 0 36-16,2-4 28 0,-2-2 24 0</inkml:trace>
        </inkml:traceGroup>
        <inkml:traceGroup>
          <inkml:annotationXML>
            <emma:emma xmlns:emma="http://www.w3.org/2003/04/emma" version="1.0">
              <emma:interpretation id="{9F3849C0-974A-4196-AAD0-073B028BFAC3}" emma:medium="tactile" emma:mode="ink">
                <msink:context xmlns:msink="http://schemas.microsoft.com/ink/2010/main" type="inkWord" rotatedBoundingBox="27929,6544 29012,6540 29014,6999 27931,7004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01981.5496">6465 5653 3 0,'0'0'88'0,"0"-6"-4"0,0 6 0 15,8 0-28-15,-8-4 0 0,-8-1 0 0,8 5 0 0,0-4-4 0,0-2-4 16,0 2 0-16,0-1 0 0,0 0 0 0,0 1-4 0,-9-1-4 16,9 0-4-16,0 5 4 0,-8-5-4 0,8 0-4 0,0 0-4 0,-9 5-4 15,9 0-4-15,-9 0 0 0,9 0-4 0,-8-4 0 0,8 4-4 16,-8 0 0-16,8 0 0 0,-10 0-4 0,10 4-4 0,-8-4 0 0,8 5 0 16,-8-5 0-16,8 5-4 0,-8 0 0 0,8 0 4 0,-10 0-4 15,10 4 0-15,0-4 4 0,-8-1 0 0,8 6-4 0,0-5 0 0,0 5 0 16,0-1 0-16,0-4 0 0,0 0 0 0,0-1 0 0,0 6 0 0,8-5 0 15,-8-1 0-15,0-4 4 0,10 6-4 0,-2-2 0 0,-8-4-4 16,8 0 8-16,-8 5-8 0,8-5 4 0,2 0 0 0,-2 0 4 16,0 0-4-16,1 0 0 0,0 0-4 0,-1 5 0 0,1-10 4 0,-1 5 8 15,0 0-8-15,1 0 0 0,0 0 0 0,-1 0 4 0,0 0-4 16,2 0 0-16,-2 0 0 0,0 0 4 0,-8 0-4 0,9 5 0 0,0-5 0 16,-1 0 4-16,-8 5-4 0,9-1 0 0,-1-4 0 0,-8 6 0 0,8-1 0 15,-8-1 0-15,0 0 0 0,0 2 4 0,0 3 0 0,8-4-4 16,-8 4 4-16,0-3-4 0,0 3-4 0,-8-5 4 0,8 6 8 15,0 0-4-15,-8-5-4 0,8 5 4 0,-8-6-4 0,-1 5 0 0,9-3 0 16,-8 2 0-16,-1-2 0 0,0-1 0 0,1-1 4 0,0 2 0 0,-2-2 0 16,2 1-4-16,0-1-4 0,-1-4-4 0,0 0-4 0,1 6 4 15,0-6-8-15,-1 0-12 0,9 0-16 0,-8-6-12 0,-1 6-8 0,9 0-12 16,-9-4-4-16,9-1 0 0,-8 1-40 0,8-2-44 0,0 2 8 16,0-1 28-16,-8-1 16 0</inkml:trace>
          <inkml:trace contextRef="#ctx0" brushRef="#br0" timeOffset="202217.9165">6737 5662 31 0,'0'0'116'0,"10"0"-12"0,-10 0-4 0,0 0-28 16,8 0-8-16,-8 0-4 0,0 0-4 0,0 0 0 0,0 0 0 0,0 0 0 16,0 0-8-16,0 0 0 0,0 0 0 0,0 0-12 0,0 0 0 0,0 5-8 15,8-5-4-15,-8 5 0 0,0-1-4 0,0 2-4 16,8-2-4-16,-8 1 0 0,0 5-4 0,9-6 4 0,-9 6-8 0,0-1-4 15,9 2 4-15,-9-3 0 0,0 2 0 0,8 0-4 0,-8-1 4 0,9 0-4 16,-9 1 0-16,8 0 0 0,-8 0-4 0,8-5 0 0,-8 5-4 16,10-6 0-16,-2 1-12 0,0-1-4 0,-8-4-8 0,8 0-12 0,2 0-8 15,-2 0-8-15,0 0-12 0,1-4-8 0,-9-1-16 0,8-5-44 16,1 6-36-16,-9-5 36 0,9-1 28 0</inkml:trace>
          <inkml:trace contextRef="#ctx0" brushRef="#br0" timeOffset="202368.5131">6822 5441 31 0,'0'-4'96'16,"0"4"-12"-16,0-5-12 0,-8 5-28 0,8 5-8 0,0-5-8 15,-8 4 0-15,8-4-8 0,0 10-4 0,0-5 0 0,0-1-4 0,0 2-4 16,-9-2-4-16,9 1 0 0,0 5-4 0,0-6 0 0,0 6-8 0,0 0-8 16,0-1-16-16,0-4-44 0,0 4-48 0,0 1 4 0,9-5 28 15</inkml:trace>
          <inkml:trace contextRef="#ctx0" brushRef="#br0" timeOffset="202793.9083">6993 5624 79 0,'0'-5'108'0,"0"5"-4"0,0 0-8 16,0 0-28-16,0 0-4 0,0-5-4 0,0 10 0 0,-8-5-4 0,8 0 4 15,0 0-4-15,8 0-4 0,-8 0-4 0,0 0-8 0,0 0 0 16,0 0-8-16,9 0-8 0,-9 5 0 0,8-1-4 0,-8 2 4 0,9-2-8 15,-9 1-4-15,0 5 0 0,8-1 0 0,1-4-4 0,-9 4 4 16,8 1-4-16,0 5 0 0,-8-1 0 0,10-5-8 0,-10 6 8 0,8-5-8 16,0 4 0-16,-8-5 0 0,10 0 0 0,-2 1 4 0,0 0-4 15,-8 0 0-15,8-5 0 0,1 5 0 0,-1-6 4 0,1 1-4 0,0-1 0 16,-1-4 0-16,0 6-4 0,2-6 4 0,-2-6 0 0,0 6 0 0,2-4 0 16,-2-1-4-16,0 1 4 0,0-6 0 0,1 5-4 0,-1-5 4 15,1 0-4-15,0 0 4 0,-1 1 0 0,0 0 0 0,2-5 0 16,-2 4 0-16,0 1 0 0,0-6 0 0,2 5 4 0,-2 0-4 0,-8 6 4 15,8-5 0-15,1-1-4 0,-9 5 0 0,8 0 4 0,1-4 0 16,-9 3 0-16,0 6 4 0,9-4-4 0,-9-1 4 0,8 5 0 0,-8 0 4 16,0-4-16-16,8 4 20 0,-8 0 0 0,0 0-4 0,8 0 4 0,-8 0-4 15,0 4 4-15,10 1-4 0,-10-5 0 0,0 4-4 0,8 2 0 16,-8 3 0-16,8-4-4 0,-8 0 0 0,0 5-4 0,0-6 0 0,0 5 4 16,10 1-4-16,-10 0 0 0,0-1 0 0,0 2 0 0,0-3 4 15,0 2-8-15,0 0 4 0,0-5-4 0,0 5 0 0,0-1-8 16,0-5-8-16,0 2-12 0,0-2-12 0,0 2-16 0,0-6-12 0,0 4-16 15,0-4-16-15,0 0-12 0,0 0-32 0,8-4-48 0,-8 4 24 16,0-10 32-16,8 4 24 0</inkml:trace>
        </inkml:traceGroup>
        <inkml:traceGroup>
          <inkml:annotationXML>
            <emma:emma xmlns:emma="http://www.w3.org/2003/04/emma" version="1.0">
              <emma:interpretation id="{4DBD9D1C-811D-4F18-A614-C26451D2B800}" emma:medium="tactile" emma:mode="ink">
                <msink:context xmlns:msink="http://schemas.microsoft.com/ink/2010/main" type="inkWord" rotatedBoundingBox="29217,6183 30485,6177 30489,6982 29220,6987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03247.7169">7659 5278 79 0,'-10'-9'108'0,"10"-1"-12"0,0 0-4 0,0 1-20 0,0 3-4 0,0-2 0 16,0-2-4-16,0 5 0 0,0 1 0 0,0-1 0 0,0 0-8 0,0 0-4 16,0 1 0-16,0-2 0 0,0 6-8 0,0 0-4 0,0 0-8 15,10-4 4-15,-10 8-4 0,0-4-4 0,0 0 4 0,8 6-4 16,-8-2 0-16,0 6 0 0,0-5 0 0,0 4-4 0,8 5 0 0,-8-4-4 16,0 5-4-16,0-1-4 0,0 0 0 0,0 6 0 0,0-1-4 0,0 0 0 15,0-1-4-15,0 3 4 0,0-2-8 0,0 4 0 0,0-4 4 16,0-4-4-16,0 4 0 0,0-5 4 0,0 6-4 0,0-6 0 0,0 0 0 15,0 1 0-15,9-6 0 0,-9 1 4 0,8 0-4 0,-8-1 0 16,8-4 4-16,-8 0-4 0,10 5-4 0,-2-10 8 0,0 4-4 16,0-4 0-16,10 5-4 0,-10-5 4 0,1 0 0 0,0-5 0 0,8 5 0 15,-9-4-8-15,0-1 4 0,2 0 8 0,-2 0-20 0,0-5 16 0,0 6 0 16,2-6 4-16,-2 5-8 0,0 0 8 0,1-4-4 0,0-1-4 16,-1 5 4-16,-8-4 0 0,9-1 0 0,-9 6 0 0,8-1 0 0,-8 0 0 15,8-4 4-15,-8 3-4 0,0 6 4 0,0 0 0 0,0-4-4 16,0 4 4-16,0-5 0 0,0 5 0 0,8 5 4 0,-8-5-4 15,0 4 4-15,0 2 0 0,0-2 0 0,0 6 4 0,0-5 0 0,-8 4 0 16,8 0-4-16,8 1 0 0,-8 0-4 0,0 4 4 0,0-4-4 0,0 4 0 16,0 1 0-16,0-1-4 0,0-5 0 0,0 6 0 0,0-5 0 15,0 4 0-15,0-5-4 0,0 1 0 0,0-1-8 0,0 6-12 0,0-10-16 16,0 4-16-16,0 2-16 0,10-7-8 0,-10 0-16 0,0 2-16 16,8-2-12-16,0 1-12 0,-8-5-40 0,10 0-32 0,-2 0 32 0,-8 0 32 15,8-5 28-15,1 1 24 0</inkml:trace>
          <inkml:trace contextRef="#ctx0" brushRef="#br0" timeOffset="203537.9744">8178 5456 51 0,'0'-9'108'0,"0"-1"-8"15,0 5-8-15,0-5-28 0,-8 6-4 0,8 4 0 0,0-4-4 0,-8 4 4 16,8 0-4-16,0 0 0 0,0 4 8 0,-10 0-4 0,10-4-8 16,0 6-4-16,0 3-4 0,-8-5-8 0,8 2 0 0,0 3-8 15,0-5 4-15,0 6-8 0,0 0-4 0,0-1 0 0,8 1-4 0,-8-5 0 16,10 5 0-16,-10-1 0 0,8 0 0 0,-8-4 0 0,8 5-4 15,0 0 4-15,-8-6 0 0,10 6 0 0,-2 0 8 0,0-6 0 0,1 6 0 16,8 0 0-16,-8-1-4 0,-1-4-4 0,0 4 4 0,0 1-4 0,2-1 4 16,-2 1-4-16,0 0 0 0,2-1-4 0,-2 1 0 0,0-1 4 15,1 1-4-15,-9 0 0 0,8 5 0 0,-8-6-4 0,9 1 0 0,-9 4 4 16,0-5 0-16,0 0 0 0,0 1-4 0,0 6-4 0,-9-7 0 16,9 1 0-16,-8-1 0 0,-1-5-4 0,9 6-4 0,-8-6 0 15,0 2-4-15,-2 3 0 0,2-9-12 0,0 6-8 0,-2-6-20 0,2 0-16 16,0 0-8-16,0-6-8 0,8 2-20 0,-9-1-16 0,1-1-12 0,-1-2-8 15,9-2-44-15,-9-5-32 0,1 2 28 0,8-3 36 0,-8 3 28 16</inkml:trace>
          <inkml:trace contextRef="#ctx0" brushRef="#br0" timeOffset="203720.4834">8119 5345 15 0,'-9'6'136'0,"0"-6"-12"0,9 0-12 0,-8 0-28 16,8 4-4-16,0-4-4 0,0 4 0 0,0 2 0 0,0-6 0 0,0 5-4 15,0-5-12-15,0 0-8 0,8 0-4 0,-8 0-4 0,9 0-8 0,0 0-8 16,-1 0-4-16,1 0 4 0,7 0-12 0,-6 0-4 0,-2-5 0 16,8 5-20-16,2-6 12 0,-1 6-4 0,-8-4-12 0,8 4-12 0,-1-4-20 15,2-2-16-15,-10 6-24 0,10-4-16 0,-10 4-16 0,9-6-60 0,-9 3-28 16,1-3 44-16,-1 2 32 0,1-1 20 0</inkml:trace>
          <inkml:trace contextRef="#ctx0" brushRef="#br0" timeOffset="204035.64">8519 5101 55 0,'0'-5'108'0,"0"0"-8"0,0 5-8 0,0 0-24 15,0-4-4-15,0 4 4 0,0 4 0 0,0-4 0 0,0 5 4 0,0 0-4 16,0 0-4-16,0 0-4 0,10 0-4 0,-10 4-4 0,0-4-8 0,0 4 4 16,0 1-4-16,8 0-12 0,-8-1 0 0,8 5 4 0,-8-4-12 15,8 5 4-15,-8-6-4 0,9 5 0 0,-9 1-4 0,8-5 0 16,1 4 0-16,-9-5 0 0,9 2-4 0,-9 3 0 0,8-4-4 0,0-1 0 15,2-5 4-15,-2 2-8 0,0-3 0 0,0 3 0 0,2-6 0 0,-2 0-4 16,0 0 0-16,1-6 0 0,-1 3 0 0,1-3 0 0,0-3 0 16,-1-1 0-16,0 0-4 0,0-4 0 0,2 0-8 0,-2 0 8 0,0-1 0 15,2 1 0-15,-10-1 0 0,0 1 0 0,8-5 0 0,-8 4-4 16,-8 1 4-16,8 0 0 0,0-1 0 0,-10 6-4 0,2-6 4 16,0 6-4-16,-10 4 4 0,2 0-4 0,7 0 0 0,-8 1 0 0,0 4-4 15,-1 4 0-15,2-4-12 0,-2 5-8 0,2 5-12 0,-10-6-16 0,9 6-8 16,1 0-16-16,6-1-24 0,-6 6-16 0,-2-6-20 0,10 6-76 15,-9-1 8-15,8-5 36 0,1 6 36 0,8-1 28 0</inkml:trace>
          <inkml:trace contextRef="#ctx0" brushRef="#br0" timeOffset="205014.752">8911 5835 39 0,'0'0'112'0,"0"4"-4"0,0-4-8 0,0 0-20 0,0 0-4 16,0 0 4-16,0 0 0 0,0 0 4 0,0 0 0 0,0 0-4 15,0-4 4-15,0 8 0 0,0-4 0 0,0 0 0 0,0 0 0 0,0 0-4 16,0 0 4-16,0 0-4 0,0 0-8 0,0-4 0 0,0 4-12 16,0 0 0-16,0 0-4 0,0 0-8 0,0 0-8 0,0 0 0 15,0-5-28-15,0 5-12 0,0 0 0 0,0 0 0 0,0-4 0 0,0 4 0 0,0 0 0 16,0 0 0-16,0 0 0 0,0 0 0 0,0 0 0 0,0 0 0 15,0 0-36-15,0 0-36 0,0 0-12 0,0 0-28 0,0 0-12 16,0 0-20-16,0 0-16 0,0 0-16 0,0 0-52 0,0 0-20 0,9-6 44 16,-9 6 40-16,0 0 32 0,0-4 24 0</inkml:trace>
        </inkml:traceGroup>
        <inkml:traceGroup>
          <inkml:annotationXML>
            <emma:emma xmlns:emma="http://www.w3.org/2003/04/emma" version="1.0">
              <emma:interpretation id="{DC77E015-2E9F-4834-899C-BB4A5F22EFD9}" emma:medium="tactile" emma:mode="ink">
                <msink:context xmlns:msink="http://schemas.microsoft.com/ink/2010/main" type="inkWord" rotatedBoundingBox="30905,6331 33242,6321 33245,6993 30907,7002"/>
              </emma:interpretation>
              <emma:one-of disjunction-type="recognition" id="oneOf23">
                <emma:interpretation id="interp27" emma:lang="" emma:confidence="0">
                  <emma:literal>.sin300</emma:literal>
                </emma:interpretation>
                <emma:interpretation id="interp28" emma:lang="" emma:confidence="0">
                  <emma:literal>sin 300</emma:literal>
                </emma:interpretation>
                <emma:interpretation id="interp29" emma:lang="" emma:confidence="0">
                  <emma:literal>sin 30</emma:literal>
                </emma:interpretation>
                <emma:interpretation id="interp30" emma:lang="" emma:confidence="0">
                  <emma:literal>.siu300</emma:literal>
                </emma:interpretation>
                <emma:interpretation id="interp31" emma:lang="" emma:confidence="0">
                  <emma:literal>sin 308</emma:literal>
                </emma:interpretation>
              </emma:one-of>
            </emma:emma>
          </inkml:annotationXML>
          <inkml:trace contextRef="#ctx0" brushRef="#br0" timeOffset="206167.7013">10139 5676 79 0,'9'-4'116'0,"-9"-1"-8"16,0 0-4-16,8 0-24 0,-8 1 0 0,0-2 0 0,0 6 0 16,8-4-4-16,-8-1-4 0,0 1-12 0,10 4 0 0,-10-6-4 0,8 6-8 15,-8 0 0-15,0-4-8 0,8 4 0 0,-8 0-4 0,10 4-8 16,-10-4-4-16,8 6-8 0,-8-6 0 0,8 9 0 0,-8-5-4 0,0 2-4 15,8 3 0-15,-8-4-4 0,0 4 0 0,9 1 0 0,-9-5-4 0,0 9 0 16,0-4 0-16,8-1 4 0,-8 2-4 0,0-3 0 0,0 2 0 16,0 0 0-16,9 5 0 0,-9-12-4 0,0 7 4 0,9 0 0 0,-9 0-4 15,8-5 4-15,-8-1-4 0,0 6 4 0,8-5 4 0,2-5-4 16,-10 4-4-16,8-4 4 0,0 0-4 0,-8 0 4 0,8 0 0 16,2-4-4-16,-2 4 4 0,-8-5 0 0,8 1 0 0,1-6 4 0,-1 5-4 15,1-5 0-15,0 6 0 0,-1-6 0 0,0 1 0 0,2-1 0 0,-2 5 4 16,-8-5-4-16,8 0 8 0,0 2-4 0,2 3 0 0,-2-5 0 15,-8 5 4-15,8 0 0 0,-8-4 4 0,9 9 4 0,-9-6 0 16,8 2 4-16,-8 4 4 0,8-5-4 0,-8 5 4 0,0 0-4 0,10 0 4 16,-10 0 4-16,8 0-4 0,-8 0 4 0,8 0-8 0,-8 0 0 15,0 5 0-15,8-1-8 0,-8 2 0 0,10-6 4 0,-10 9-24 0,8-4 24 16,-8 0-8-16,0-1 0 0,8 7-4 0,-8-3 4 0,9 2-4 0,-9 0 0 16,0-1-4-16,0 0 4 0,0 1 0 0,0 0-4 0,0 0 0 15,0-1 0-15,0 1-4 0,0-1-4 0,0 1-12 0,0-6-12 16,-9 7-16-16,9-7-16 0,0 2-20 0,-8-2-8 0,8 1-28 0,0-5-8 15,-8 4-16-15,8-4-8 0,0 0-52 0,-10-4-12 0,10 4 44 16,0-9 32-16,0 3 24 0</inkml:trace>
          <inkml:trace contextRef="#ctx0" brushRef="#br0" timeOffset="206657.4265">10600 5509 79 0,'0'-5'92'0,"0"-4"-4"16,0 3-4-16,0-3-24 0,8 4 0 0,0-4-4 0,2-1 0 0,-2 1 0 16,0 3 0-16,1-3 0 0,8-1 4 0,-9 2-4 0,1 2 4 15,7-3-4-15,-6 3-4 0,6 2 0 0,2-1-8 0,-10 1 0 0,9 4-4 16,-8-6-4-16,-1 6 0 0,9 0-4 0,-9 6-4 0,2-2-4 16,-2-4-4-16,0 5 4 0,-8 5 0 0,8-6-8 0,-8 7 0 15,0-7 0-15,0 6-4 0,0-1 0 0,0 1 0 0,0-1-4 0,-8 1 0 16,0-1-4-16,8 5 0 0,-8-4 0 0,-2 0 0 0,2-1 0 0,0 1 0 15,-1-1-8-15,1-4 4 0,-1 5 0 0,9-5 0 0,-9 4 0 16,9-4 0-16,-8 0 4 0,8 0-4 0,0-5 0 0,0 4 0 0,0-4 4 16,0 0-8-16,8 0 4 0,-8 0-4 0,9 0 0 0,0 0 8 0,-1-4-8 15,1 4 4-15,-1-5 0 0,0 5 0 0,2-5 0 0,-2 5 0 16,0 0 0-16,10 0 0 0,-10-5 0 0,0 5 4 0,1 0-4 16,0 0 0-16,-1 0-16 0,1 5 24 0,-1-5-4 0,0 5 0 0,0 0 0 15,2-1-4-15,-2 1 0 0,0 5 0 0,-8-5 4 0,10 4 0 16,-10-4 0-16,8 4 0 0,-8 1 0 0,0-1 4 0,0 6-4 0,0-5 4 15,0 0-4-15,0 3 0 0,-8-3 0 0,8 5 0 0,-10-5 0 0,2 3 0 16,0 2-4-16,-2-5 0 0,2 0 4 0,0 3-4 0,0-3-4 16,-1 0-4-16,1-1-4 0,-1 1-12 0,0-1-16 0,1-3-20 15,0-2-16-15,-2 6-28 0,10-10-16 0,-8 0-20 0,8 5-36 0,-8-5-48 16,8 0 28-16,0-5 32 0,0 5 36 0,0-6 24 0</inkml:trace>
          <inkml:trace contextRef="#ctx0" brushRef="#br0" timeOffset="206929.7299">11145 5590 99 0,'0'-5'112'0,"8"5"-16"0,-8 0-12 16,-8 0-28-16,8 0 4 0,0 0-4 0,0 5 4 0,-8-5 4 15,8 5-4-15,-9 0 8 0,9 0-4 0,-8 0-4 0,8-1 0 16,-9 6 0-16,9-6-4 0,0 6 0 0,-8-1-8 0,8 1-4 0,0 5 0 16,0-5-4-16,0-1 0 0,0 5-4 0,8-4 0 0,-8 5-8 0,9-2 0 15,-9-3 0-15,8 0-4 0,1 5 0 0,-1-6-8 0,0 1 4 16,2 0 0-16,-2-1-4 0,0-5-4 0,10 2 0 0,-10 3-4 0,0-5 0 15,10-4 0-15,-10 6-4 0,1-6 4 0,7 4-4 0,-6-8-4 16,-2 4 4-16,8-6-4 0,-6 2 0 0,-2-5 4 0,0 3 0 16,1-3-4-16,8-1 0 0,-17 0 0 0,9-3 4 0,-1-2-4 0,0 1 0 15,0 0-4-15,-8-6 4 0,0 6 0 0,10-5 0 0,-10 4 0 0,0-5-4 16,0 1 0-16,0 1 0 0,0-2-4 0,0 1-4 0,0 0 4 16,-10 4 4-16,10-4-8 0,-8 5 0 0,8-1 4 0,-8 1-4 0,0-1-4 15,8 6 4-15,-9-1-8 0,0 6-4 0,1-1-4 0,-1 1 0 16,1 4 0-16,-10 0-8 0,10 4-4 0,0 1 0 0,0-1-8 15,-2 6 4-15,-6-5-8 0,7 9-12 0,1-4-12 0,-1-1-8 0,0 1-12 16,1 0-4-16,0-1-40 0,0 1-32 0,-2-1 0 0,10-4 32 0,-8 5 32 16</inkml:trace>
          <inkml:trace contextRef="#ctx0" brushRef="#br0" timeOffset="207242.8902">11419 5341 59 0,'0'-6'96'0,"0"3"-8"15,0-3-8-15,0 6-24 0,0 0-8 0,0 0-4 0,0 0 0 0,0 0-4 16,0 0 4-16,0 0 0 0,0 6-4 0,0-3 12 0,0 3-12 0,0-2 0 16,0 2 4-16,0 2-8 0,0-2 4 0,8 3-8 0,-8-3-4 15,0 3 0-15,8 1-8 0,-8-1 0 0,9-3-16 0,-1 2 24 16,-8 2-4-16,9-1 4 0,-1-3 0 0,1-2-4 0,-1 1 0 0,0-1 0 16,2 2 4-16,-2-2-8 0,0-4-4 0,2 0 4 0,-2 0-8 15,0 0 0-15,0 0-4 0,1-4 0 0,-1-2-4 0,1 2 0 0,8-1 0 16,-9-5-4-16,2 1 0 0,-2-1-4 0,0 2 4 0,1-3-4 15,0-3 4-15,-9 5-4 0,8-6 0 0,0 1 0 0,-8-2 0 0,0 3 0 16,9-2 0-16,-18 1 0 0,9-1 0 0,0 6 0 0,-8-5 0 16,0 8 0-16,-1-3 0 0,0-1-4 0,1 6 0 0,0-1 0 0,-10 0-4 15,10 5-4-15,-10-5 0 0,10 10-4 0,-9-5 0 0,1 5-12 16,6 4-4-16,-6-5-8 0,6 2-12 0,2 3-8 0,-9 1-12 0,9-5-8 16,-1 5-4-16,1-1-44 0,-1 1-40 0,9-6 16 0,-8 6 24 15,8-4 32-15</inkml:trace>
          <inkml:trace contextRef="#ctx0" brushRef="#br0" timeOffset="205407.7007">9482 5662 7 0,'0'-5'88'0,"10"1"-4"0,-2-2-8 0,-8 2-24 0,8-1 0 15,-8 1-4-15,0-6 4 0,8 5 0 0,-8 0 0 0,0 1 8 16,0-1 0-16,0 0 0 0,0 0 0 0,-8 0-4 0,8 0 0 15,-8 1-8-15,8 4-8 0,-8-5 4 0,8 5-8 0,-10 0-4 0,2-5-4 16,0 10 4-16,-1-5-4 0,1 0-4 0,-1 5-4 0,0-1 0 0,1-4-4 16,0 5 4-16,0 0-4 0,-2 0-4 0,2 5 0 0,0-6 0 15,-2 1-4-15,2 0 0 0,0-1-4 0,8 2 0 0,-9 3-4 16,9-5 0-16,0-4 4 0,-8 6 0 0,16-2 0 0,-8 1-4 0,0 0 4 16,9-5-4-16,-9 0 4 0,8 0 0 0,0 5-4 0,10-5 0 15,-10 0 0-15,2 0 4 0,6 0 0 0,-8 0-8 0,10 4 8 0,-10-4-4 16,9 0 0-16,1 0 0 0,-2 6-4 0,-8-6 8 0,10 4-4 0,-1-4 0 15,-8 5-4-15,8-1 8 0,-9 2 0 0,8-2 0 0,-6 1-8 16,6 0 0-16,-6 0 0 0,-2 5 8 0,0-5-4 0,-8-1 0 16,9 0 4-16,-9 6-4 0,8-5-4 0,-8 5 4 0,0-6 0 0,0 5 0 15,-8 1 0-15,8-4 0 0,-9 4 0 0,1-1 0 0,0-5 0 16,-10 6 0-16,10-5 4 0,-10 5-8 0,10-6 0 0,-9 6 4 0,0-5 0 16,0-1-4-16,9 2 0 0,-10-6 0 0,10 4-4 0,-10-4-8 15,10 0-8-15,0 0-8 0,-1 0-8 0,1 0-12 0,-1-4-8 0,9 4-12 16,0-6-8-16,-9 2-8 0,9-1 0 0,9-5 0 0,-9 6-32 15,0-2-40-15,9-3 0 0,-1 5 28 0,1-6 24 0</inkml:trace>
          <inkml:trace contextRef="#ctx0" brushRef="#br0" timeOffset="205596.1967">9722 5691 51 0,'8'0'100'0,"0"-5"-4"0,2 5-8 0,-2-4-20 0,0 4-4 16,1 0-4-16,-1 0 4 0,1-6 0 0,-9 6 0 0,8 0 4 15,-8 0 0-15,9 0-8 0,-1 0 0 0,-8 0-8 0,8 0-4 0,-8 0-4 16,10 6-4-16,-2-2-12 0,-8-4 0 0,8 9 0 0,-8-3-8 0,10-2-4 15,-10 1 0-15,8 5-4 0,-8 0-4 0,8-5 0 16,-8 3 0-16,0 7 0 0,8-5-8 0,-8 0 4 0,0-1-4 0,9 1-4 0,-9 4-4 16,0-9-8-16,8 5-12 0,-8-1-8 0,0-5-16 0,0 6-8 15,9-6-12-15,-9 2-12 0,0-6-8 0,9 0-8 0,-9 0-36 16,8-6-48-16,-8 2 12 0,0 0 40 0,0-6 24 0</inkml:trace>
          <inkml:trace contextRef="#ctx0" brushRef="#br0" timeOffset="205756.7664">9960 5509 27 0,'-8'-5'120'0,"8"0"-12"16,-8 1-4-16,8-2-28 0,-10 6-8 0,10 0-8 0,-8 0-8 16,8 0-4-16,-8 0-4 0,-1 6-8 0,9-6-12 0,-9 4 0 0,9 1-8 15,-8-5 0-15,8 5-4 0,-9 0-4 0,9-1 0 0,0 1-4 16,0 0-4-16,0 4-8 0,0-4-12 0,0 5-16 0,0-5-12 0,9 4-24 16,-9-4-36-16,0 5-60 0,8-1 24 0,-8 1 24 0,9-5 24 15</inkml:trace>
        </inkml:traceGroup>
      </inkml:traceGroup>
    </inkml:traceGroup>
    <inkml:traceGroup>
      <inkml:annotationXML>
        <emma:emma xmlns:emma="http://www.w3.org/2003/04/emma" version="1.0">
          <emma:interpretation id="{FD3381EB-5966-44B1-968B-23BD94B3EF39}" emma:medium="tactile" emma:mode="ink">
            <msink:context xmlns:msink="http://schemas.microsoft.com/ink/2010/main" type="paragraph" rotatedBoundingBox="20340,10444 20550,8654 21586,8776 21376,105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60093B-F247-4044-9879-9B6870B762E9}" emma:medium="tactile" emma:mode="ink">
              <msink:context xmlns:msink="http://schemas.microsoft.com/ink/2010/main" type="line" rotatedBoundingBox="20340,10444 20550,8654 21586,8776 21376,10566"/>
            </emma:interpretation>
          </emma:emma>
        </inkml:annotationXML>
        <inkml:traceGroup>
          <inkml:annotationXML>
            <emma:emma xmlns:emma="http://www.w3.org/2003/04/emma" version="1.0">
              <emma:interpretation id="{D5C3FE51-4113-4CD1-AAB0-9D71DFF17326}" emma:medium="tactile" emma:mode="ink">
                <msink:context xmlns:msink="http://schemas.microsoft.com/ink/2010/main" type="inkWord" rotatedBoundingBox="20340,10444 20550,8654 21586,8776 21376,10566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56155.3526">-859 8578 39 0,'-9'5'128'15,"9"4"-20"-15,-8 0-16 0,8-3-28 0,0-1-8 0,0-1-4 16,0 1 12-16,8 0 4 0,-8-5 0 0,9 0 4 0,-1 5-8 0,0-5 4 16,2 0-8-16,-2 0-4 0,0 0 0 0,10 0 0 0,-2 0-4 0,2 0-4 15,-1 0-8-15,-1-5 0 0,10 5-24 0,-8 0 20 0,7-5-4 16,1 5-4-16,-2-5-12 0,2 5 0 0,0 0-4 0,0-4 0 16,7 4 0-16,-7-5-4 0,0 5-8 0,0 0 0 0,-1-6-4 0,1 6-4 15,0 0-8-15,-1 0-16 0,-8 6-12 0,0-6-12 0,1 5-16 0,-2-5-20 16,2 4-16-16,-10 1-12 0,0 0-4 0,1 0-64 0,-9-1-16 15,8 1 36-15,-8 0 36 0,0 0 24 0</inkml:trace>
          <inkml:trace contextRef="#ctx0" brushRef="#br0" timeOffset="255910.5052">-621 8027 75 0,'0'-5'92'0,"0"5"-12"0,0-5-8 0,0 0-28 0,8 1 0 16,-8-2-4-16,10 2 0 0,-10-1 4 0,8 0-4 0,0-4 0 0,2 4 4 16,-2 0-4-16,0-5 0 0,1 5-4 0,8 1 4 0,-9 4-8 15,9-5 0-15,1 5-8 0,-10 0 0 0,10 0 0 0,-2 0-8 0,1 5 0 16,-8-1 0-16,8 1 0 0,-9 0 0 0,0 5 0 0,10-5 0 16,-10 4-4-16,-8 5-8 0,10-4 4 0,-10 5-4 0,0-1 4 15,0 1-4-15,-10-1 0 0,10 0-4 0,-8 5 0 0,-10-4 8 0,10-1-8 16,0 5 8-16,-9-4-4 0,8-1 0 0,-8 0 8 0,9 1-4 0,-10-1 4 15,10 0 0-15,0-4 4 0,-2-1 0 0,-6 1 0 0,16 0 0 16,-9-1 0-16,1-4-4 0,8 0 0 0,0 5 0 0,-9-5 0 16,9-5 0-16,0 4-4 0,0 1 0 0,0 0 4 0,9 0-4 0,-9-5 4 15,0 4 0-15,8 1-4 0,1-5 0 0,-1 5 4 0,0-5-4 16,2 5 0-16,-2-5-4 0,0 4 0 0,2-4 0 0,6 0 0 0,-8 0 0 16,10 0 0-16,-1 6 0 0,-1-6-4 0,-6 0 0 0,6 0 0 15,2 0 0-15,-2 0-8 0,-7 0-8 0,8 0-8 0,-8-6-16 0,7 12-8 16,-6-12-12-16,-2 12-16 0,0-6-20 0,0 0-12 0,-8 0-12 15,10 0-72-15,-10 0-8 0,0 0 40 0,-10 0 32 0,10 0 16 0</inkml:trace>
          <inkml:trace contextRef="#ctx0" brushRef="#br0" timeOffset="256611.0798">-561 9014 11 0,'-8'0'116'15,"8"5"-12"-15,0-5-20 0,0 0-24 0,0 0-4 0,0 0 0 0,0-5 4 16,0 5 0-16,8-4 0 0,-8-1 4 0,9-5-4 0,-1 5 4 0,1 1-8 16,-9-5-8-16,8-1 0 0,9 5-4 0,-9 0-4 0,2-4-4 15,6 3-8-15,2-3-4 0,-10 4-4 0,9 1-4 0,0 4 0 16,-8-5-8-16,7 5 0 0,2 0 0 0,-10 0 0 0,2 5-4 0,-2-5 0 16,0 4 0-16,0 6-4 0,-8-6 0 0,9 6 0 0,-18 0 0 15,9 5 0-15,0-6 0 0,-8 5 0 0,0 0 4 0,0 1-4 0,-10 5 0 16,10-7 0-16,-10 6 0 0,1-5 0 0,0 6 0 0,0-1 0 0,1 1 4 15,-2-6-4-15,0 5 0 0,2-4 4 0,-1 3 4 0,8-3-4 16,-8 0 0-16,9-1 4 0,-10 1 0 0,10-2 8 0,0-3-4 16,-2 5 0-16,2-1 4 0,8-5-4 0,-8 1 4 0,8 0 0 0,0-5 0 15,0 4 0-15,0-4 0 0,8 4 4 0,-8-4-4 0,8 0 4 16,2 0-4-16,-2-5 4 0,10 5 4 0,-10-5-8 0,9 5 0 16,0-5 4-16,-9 0-20 0,17-5 12 0,-7 5 0 0,0 0-4 0,-2-5 0 15,10 5-4-15,-1-5 0 0,-7 0-4 0,-2 0-8 0,10 1 0 0,-9-1-20 16,0 0-24-16,8 1-32 0,-7-1-24 0,-2 0-24 0,-6 0-28 15,6 0-76-15,-7 1-4 0,-1-2 44 0,1 2 36 0,0-5 28 0,-1 3 24 16</inkml:trace>
          <inkml:trace contextRef="#ctx0" brushRef="#br0" timeOffset="255523.5382">-1047 8084 19 0,'0'-5'88'0,"0"-4"-20"15,-8 4-4-15,8 0-20 0,0-5-4 0,-8 6-4 0,8-1-4 16,0 0-4-16,0-1 0 0,0 3 0 0,0-2 0 0,0 0 0 16,-10 0 0-16,10 5-4 0,0 0-4 0,0-4 4 0,0 4-8 0,0 0 0 15,0 0 0-15,10 0 8 0,-10 0 0 0,0 0 4 0,0 4 4 16,0-4 4-16,0 5-4 0,0 0-4 0,8 0 0 0,-8 4-8 0,8 1 0 15,-8-6-4-15,0 11-4 0,8-5 0 0,2 4-4 0,-2 0 4 0,-8 1-8 16,8-1 4-16,1 0-8 0,0 6 4 0,-1-6 0 0,-8 0 0 16,9 1 0-16,-1-1 0 0,0 0 0 0,1-4 0 0,-9 5-4 15,9-6 0-15,-9 0 0 0,8 1 0 0,-8-5 4 0,8 0 4 0,-8 0 4 16,0 0-4-16,0-5 4 0,0 4 0 0,0-4-8 0,0 0 0 16,0-4 0-16,0 4-4 0,0-5 8 0,0-5-8 0,0 5 0 0,0-5 4 15,0 6 0-15,-8-10-4 0,8 4-4 0,0 0 4 0,0-4 0 0,0 0 0 16,-8-1 0-16,8 1 0 0,0-5 0 0,-9 4 0 0,9 1 0 15,-9-5 0-15,9 4 4 0,-8-4-4 0,0 0-4 0,8 0 4 16,-9 0 0-16,9 0 0 0,-8-1 0 0,8 1 0 0,-9 0-4 0,9 0 4 16,-9 0 0-16,9-1 0 0,0 1 0 0,0 0-4 0,-8-1 0 0,8 6 8 15,0-5 0-15,8 6-8 0,-8-3 0 0,0 2 12 0,9-1-12 16,-9 5 4-16,9-3 0 0,-1 3 0 0,1 0-4 0,-1 6 4 0,0-6-4 16,-8 5 8-16,18 1-4 0,-10-1 0 0,0 0 4 0,10-1-4 15,-10 6 0-15,1 0 0 0,8-4 0 0,0 4-4 0,-9 0 4 16,10 0 0-16,-2 0 0 0,2 0 0 0,-10 0 0 0,9 0 0 0,0 0-4 15,0 0 4-15,1 0-4 0,6 0 4 0,-6 0 0 0,-1 0 0 0,0 0 0 16,8 0 0-16,-7 0 0 0,8 0-4 0,-10 0 0 0,10 0 0 16,-1 0-4-16,-7 0-4 0,8 0 4 0,-2 0-4 0,2 0 4 0,-9 0 4 15,9 0 0-15,0 0-4 0,-1 0 0 0,-8 0 8 0,8 0-8 16,-7 0 4-16,8 0 4 0,-10 0 0 0,10 0-4 0,-17 0 4 16,7 0 4-16,2 0-8 0,-2 0 0 0,2 0 4 0,-10 0 0 0,9 0 0 15,-8 0 4-15,-1 0-4 0,1 0 0 0,-1 0 0 0,0 4 4 16,2-4-4-16,-2 6 8 0,-8-6 0 0,8 5 4 0,-8 0-4 0,10 4 0 15,-10-4 0-15,0 4 4 0,0 1 0 0,0 0 4 0,0-1 0 16,0 5-8-16,0 1 0 0,0-1 8 0,0-4-4 0,0 4 4 0,0 1 0 16,0-1-4-16,0 0 0 0,0 1 0 0,0-1-4 0,0-4 4 15,0 4 0-15,-10 0-4 0,10-4-4 0,0 0 0 0,0 4 0 0,0-4 0 16,0-1 4-16,0-4 0 0,0 5-8 0,-8 0 4 0,8-6-8 16,0 6 0-16,0-6 0 0,0 2-4 0,0-2 0 0,0 1-4 0,0-5-16 15,0 5-4-15,0-5-20 0,0 5-16 0,-8-5-16 0,8 0-20 16,-10 0-24-16,10 3-68 0,-8-3 16 0,0 0 28 0,-1 0 28 0,1 0 28 15</inkml:trace>
        </inkml:traceGroup>
      </inkml:traceGroup>
    </inkml:traceGroup>
    <inkml:traceGroup>
      <inkml:annotationXML>
        <emma:emma xmlns:emma="http://www.w3.org/2003/04/emma" version="1.0">
          <emma:interpretation id="{7E6ECAA6-7662-42D5-B51E-F20D519EDCF8}" emma:medium="tactile" emma:mode="ink">
            <msink:context xmlns:msink="http://schemas.microsoft.com/ink/2010/main" type="paragraph" rotatedBoundingBox="23384,11323 24678,11275 24696,11760 23402,118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89565B0-3673-4D94-96CC-D1E01D7DF6FA}" emma:medium="tactile" emma:mode="ink">
              <msink:context xmlns:msink="http://schemas.microsoft.com/ink/2010/main" type="inkBullet" rotatedBoundingBox="23395,11636 23666,11626 23668,11664 23397,11674"/>
            </emma:interpretation>
            <emma:one-of disjunction-type="recognition" id="oneOf25">
              <emma:interpretation id="interp33" emma:lang="" emma:confidence="0">
                <emma:literal>-</emma:literal>
              </emma:interpretation>
            </emma:one-of>
          </emma:emma>
        </inkml:annotationXML>
        <inkml:trace contextRef="#ctx0" brushRef="#br0" timeOffset="330181.3529">1827 10525 47 0,'0'0'60'0,"0"0"0"0,0 0-8 0,0 0-20 0,0 0-8 16,0 0 4-16,0 0-12 0,0 0 0 0,0 0 0 0,0 0 0 0,0 0 4 15,0 0 0-15,0 0-4 0,0 0 0 0,0 0 0 0,0 0 0 16,0 0 0-16,0 0 0 0,0 0-4 0,0 0 4 0,0 0-4 0,0 0 4 15,0 0 0-15,0 0-4 0,0 0 4 0,0 0 0 0,0 0 0 16,0 0 0-16,0 0-4 0,0 0 4 0,0 0 0 0,0 0-4 16,0 0 4-16,0 0-4 0,0 0 0 0,0 0 4 0,0 0 0 0,0 0-4 15,0 0 0-15,0 0 0 0,0 0 0 0,0 0 0 0,0 0 0 0,0 0 0 16,0 0 0-16,0 0-4 0,0 4 0 0,0-8 0 16,0 4 4-16,0 0-8 0,0 0 0 0,0 0 4 0,0 0-4 0,0 0 0 0,0 0 0 15,0 0 4-15,0 0 0 0,0 4 0 0,0-4 0 0,0 0-4 16,0 0 0-16,0 0 4 0,0 0 0 0,0 0 0 0,0 0 0 15,0 0-4-15,0 0 4 0,0 0-4 0,0 0 4 0,0 0-4 0,0 0 4 16,0 0 4-16,0 0-4 0,0 0 4 0,0 0-24 0,0 0 20 0,0 0 0 16,0 0 0-16,0 0-4 0,0 0 0 0,0 0 4 0,0 0 0 15,0 0-4-15,0 0 0 0,0 0 4 0,0 0 0 0,0 0-4 16,0 0 4-16,0 0 0 0,0 0-4 0,0 0-4 0,0 0 4 0,0 0-4 16,0 0 4-16,0 0 0 0,0 0-4 0,0 0 4 0,0 0 4 15,0 0-4-15,0 0 0 0,0 0-4 0,0 0 0 0,0 0 4 0,0 0 0 16,0 0 4-16,0 0-4 0,0 0-4 0,8 0 4 0,-8 0-4 0,0 0 4 15,0 0 0-15,0 0 0 0,0 0 0 0,0 0 0 0,0 0 0 16,0 0 0-16,0 0 0 0,0 0 0 0,0 0 0 0,0 0-4 0,0 0 0 16,0 0 0-16,0 0 4 0,0 0 0 0,0 0 0 0,0 0 0 0,0 0-4 15,0 0 4-15,0 0-4 0,0 0 4 0,0 0 0 16,0 0 0-16,0 0-4 0,0 0 0 0,0 0 4 0,0 0 0 0,0 0 0 16,0 0 0-16,0 0 0 0,0 0-4 0,0 0 4 0,0 0 0 0,0 0-4 15,0 0 4-15,0 0-4 0,0 0 4 0,0 0-4 0,0 0 4 16,0 0 4-16,0 0-4 0,0 0 0 0,0 0 0 0,0 0 0 15,0 0 4-15,0 0 0 0,0 0-8 0,0 0 4 0,0 0 0 0,0 0-4 16,0 0 4-16,0 0-4 0,0 0 0 0,0 0 4 0,0 0 0 0,0 0-4 16,0 0 0-16,0 0 0 0,0 0 0 0,0 0 0 0,0 0 0 15,0 0 0-15,0 0 0 0,0 0 4 0,0 0 0 0,0 0-4 0,0 0 0 16,0 0 0-16,0 0 4 0,0 0 0 0,0 0-4 0,0 0 4 16,0 0-4-16,0 0 0 0,0 0-4 0,0 0 4 0,0 0 0 15,0 0 4-15,0 0 0 0,0 0-4 0,0 0 4 0,0 0-4 0,0 0 0 16,0 0 0-16,0 0 4 0,0 0-4 0,0 0 0 0,0 0 4 0,0 0-4 15,0 0 4-15,0 0-8 0,0 0 8 0,0 0-4 0,0 0 0 16,0 0 0-16,0 0 4 0,0 0-4 0,0 0 0 0,0 0 4 0,0 0 0 16,0 0-4-16,8 0 0 0,-8 0 4 0,0 0-4 0,0 0 0 15,0 0 0-15,0 0 0 0,0 0 0 0,-8 0-4 0,8 0 8 16,0 0-4-16,0 0 4 0,0 0-4 0,0 0 0 0,0 0 0 0,0 0 0 16,0 0 0-16,0 0 4 0,0 0-8 0,0 0 8 0,0 0-8 0,0 0 4 15,0 0 0-15,0 0 0 0,0 0 4 0,0 0-4 0,0 0 0 16,0 0 0-16,0 0 0 0,0 0 0 0,0 0 0 0,0 0-4 0,0 0 4 15,0 0 0-15,0 0 0 0,0 0 0 0,0 0 0 0,0 0 4 16,0 0-4-16,0 0 4 0,0 0-4 0,0 0 0 0,0 0 4 16,0 0-4-16,0 0 0 0,0 0 0 0,0 0 0 0,0 0 0 0,0 0-4 15,0 0 8-15,0 0-4 0,0 0 0 0,0 0 0 0,0 0-4 0,0 0 4 16,0 0 0-16,0 0 0 0,0 0 0 0,0 0 0 0,0 0 0 16,0 0 0-16,0 0 4 0,0 0-4 0,0 0 0 0,0 0 0 15,0 0 0-15,0 0 0 0,0 0 0 0,0 0 0 0,0 0 0 0,0 0-4 16,0 0 4-16,0 0 0 0,0 0 0 0,0 0 4 0,0 0-4 0,0 0-20 15,0 0 28-15,0 0-4 0,0 0 0 0,0 0-4 0,0 0 0 16,0 0 0-16,0 0 0 0,0 0 4 0,0 0-4 0,0 0 0 16,0 0 0-16,0 0 0 0,0 0 4 0,0 0-4 0,0 0 0 0,0 0 0 15,0 0 0-15,0 0 0 0,0 0 0 0,0 0 0 0,0 0 4 16,0 0-4-16,0 0 4 0,0 0-8 0,0 0 4 0,0 0 0 0,0 0 0 16,0 0 0-16,0 0 4 0,0 0-8 0,0 0 8 0,0 0-8 15,0 0 0-15,0 0 8 0,0 0-8 0,0 0 4 0,0 0-4 0,0 0 4 16,0 0 0-16,0 0 0 0,0 0 0 0,0 0 4 0,0 0 0 15,0 0-8-15,0 0 4 0,0 0 0 0,0 0 0 0,0 0 4 0,0 0 0 16,0 0 0-16,0 0-4 0,0 0-4 0,0 0 4 0,0 0 0 16,0 0-4-16,0 0 4 0,0 0 0 0,0 0 0 0,0 0 0 0,0 0 0 15,0 0-4-15,0 0 4 0,0 0 0 0,0 0 0 0,0 0 4 0,0 0-4 16,0 0 0-16,0 0 0 0,0 0 0 0,0 0 0 0,0 0 0 16,0 0 0-16,0 0 0 0,0 0 0 0,0 0 0 0,0 0 4 15,0 0-4-15,0 0 0 0,0 0-4 0,0 0 4 0,0 0 0 0,0 0 0 16,0 0 0-16,0 0 0 0,0 0 0 0,0 0 0 0,0 0 0 0,0 0 0 15,0 0 0-15,0 0 4 0,0 0 0 0,0 0-4 0,0 0 0 16,0 0-4-16,0 0 4 0,0 0-4 0,0 0 4 0,0 0 0 0,0 0 0 16,0 0 4-16,0 0-4 0,0 0 0 0,0 0 0 0,0 0 0 15,0 0 4-15,0 0-4 0,0 0 0 0,0 0 0 0,0 0 0 16,0 0-4-16,0 0 4 0,0 0 0 0,0 0 0 0,0 0 0 0,0 0 0 16,0 0 0-16,0 0 4 0,0 0-4 0,0 0 0 0,0 0 0 0,0 0-4 15,0 0 4-15,0 0 0 0,0 0 0 0,0 0 0 0,0 0 0 16,0 0 0-16,0 0 4 0,0 0-8 0,0 0 4 0,0 0 0 15,0 0 0-15,0 0 0 0,0 0 0 0,0 0 0 0,0 0 0 0,0 0 0 16,0 0 0-16,0 0 0 0,0 0 0 0,0 0-16 0,0 0 20 16,0 0-4-16,0 0 4 0,0 0-4 0,0 0 4 0,0 0-4 0,0 0 0 15,0 0 0-15,0 0 0 0,0 0 0 0,0 0 0 0,0 0 0 0,0 0 0 16,0 0 0-16,0 0 0 0,0 0 0 0,0 0 0 0,0 0 4 16,0 0-4-16,0 0 4 0,0 0-4 0,0 0 0 0,0 0 0 15,0 0 0-15,0 0 0 0,0 0-4 0,0 0 4 0,0 0 0 0,0 0 0 16,0 0 0-16,0 0 0 0,0 0 4 0,0 0-4 0,0 0 0 0,0 0 4 15,0 0-4-15,0 0-4 0,0 0 4 0,0 0 0 0,0 0 0 16,0 0 0-16,0 0 0 0,0 0 0 0,0 0 0 0,0 0 0 0,0 0 0 16,0 0 0-16,0 0-4 0,0 0 8 0,0 0-4 0,0 0 0 15,0 0 0-15,0 0 0 0,0 0 0 0,0 0 0 0,0 0 4 16,0 0-4-16,0 0 0 0,0 0 0 0,0 0 0 0,0 0-4 0,0 0 12 16,0 0-8-16,0 0-4 0,0 0 8 0,0 0-4 0,0 0 0 15,0 0-4-15,0 0 4 0,0 0 4 0,0 0-4 0,0 0-4 0,0 0 4 16,0 0 0-16,0 0 0 0,0 0 0 0,0 0 0 0,0 0 0 15,0 0-4-15,0 0 4 0,0 0 0 0,0 0 0 0,0 0 0 0,0 0 4 16,0 0 0-16,0 0-4 0,0 0 0 0,0 0 0 0,0 0 0 16,0 0 0-16,0 0 0 0,0 0 0 0,0 0 0 0,0 0 0 0,0 0-4 15,0 0 4-15,0 0 4 0,0 0-4 0,0 0-4 0,0 0 8 0,0 0-4 16,0 0 0-16,0 0 4 0,0 0-4 0,0 0 0 0,0 0 0 16,0 0 0-16,0 0 0 0,0 0 0 0,0 0 0 0,0 0 0 15,0 0 0-15,0 0 4 0,0 0-4 0,0 0 0 0,0 0 0 0,0 0 0 16,0 0-4-16,0 0 0 0,0 0 4 0,0 0 4 0,0 0-4 0,0 0 4 15,0 0 0-15,0 0-4 0,0 0-4 0,0 0 4 0,0 0 0 16,0 0 0-16,0 0 0 0,0 0 0 0,0 0 0 0,0 0 4 16,0 0-4-16,0 0-4 0,0 0 8 0,0 0-4 0,0 0 0 0,0 0-4 15,0 0 4-15,0 0-16 0,0 0 20 0,0 0 0 0,0 0 0 16,0 0 0-16,0 0-4 0,0 0 0 0,0 0 0 0,0 0 4 0,0 0-4 16,0 0 0-16,0 0 0 0,0 0 0 0,0 0 0 0,0 0 0 0,0 0 0 15,0 0 0-15,0 0 0 0,0 0-4 0,0 0 8 0,0 0-4 16,0 0 0-16,0 0 4 0,0 0-4 0,0 0-4 0,0 0 8 15,0 0-4-15,0 0 0 0,0 0 0 0,0 0-4 0,0 0 4 0,0 0 0 16,0 0 0-16,0 0 0 0,0 0 0 0,0 0 0 0,0 0 0 16,0 0 4-16,0 0-4 0,0 0 0 0,0 0 0 0,0 0 0 0,0 0-4 15,0 0 4-15,0 0 0 0,0 0 0 0,0 0 0 0,0 0 4 16,0 0 0-16,0 0-8 0,0 0 4 0,0 0 0 0,0 0 0 0,0 0 0 16,0 0 0-16,0 0 4 0,0 0-8 0,0 0 4 0,0 0 0 15,0 0 4-15,0 0-4 0,0 0-4 0,0 0 4 0,0 0 0 0,0 0 0 16,0 0 0-16,0 0 0 0,0 0 0 0,0 0 0 0,0 0 0 0,0 0-20 15,0 0 28-15,0 0-8 0,0 0 4 0,0 0-4 0,0 0 4 16,0 0-4-16,0 0 0 0,0 0 0 0,0 0 0 0,0 0 0 16,0 0 4-16,0 0-4 0,0 0 0 0,0 0 0 0,0 0 0 0,0 0 0 15,0 0 0-15,0 0 0 0,0 0 0 0,0 0 0 0,0 0-4 16,0 0 4-16,0 0 4 0,0 0-4 0,0 0 0 0,0 0 0 0,0 0 0 16,0 0 0-16,0 0 0 0,0 0 0 0,0 0 0 0,0 0 0 0,0 0 0 15,0 0-4-15,0 0 8 0,0 0-8 0,0 0 4 0,0 0 0 16,0 0 0-16,0 0 0 0,0 0 4 0,0 0-4 0,0 0 0 15,0 0 0-15,0 0-4 0,0 0 4 0,0 0 0 0,0 0 0 0,0 0 0 16,0 0 0-16,0 0 0 0,0 0 4 0,0 0-4 0,0 0 0 16,0 0 0-16,0 0 0 0,0 0-4 0,0 0 4 0,0 0 0 0,0 0 0 15,0 0 4-15,0 0-4 0,0 0 0 0,0 0 0 0,0 0 0 0,0 0 4 16,0 0-4-16,0 0 0 0,0 0 0 0,0 0 0 0,0 0 0 16,0 0 0-16,0 0 0 0,0 0-4 0,0 0 4 0,0 0 0 15,0 0 0-15,0 0 0 0,0 0-4 0,0 0 4 0,0 0 0 0,0 0 0 16,0 0 4-16,0 0-4 0,0 0 0 0,0 0 0 0,0 0 0 0,0 0 0 15,0 0 0-15,0 0 0 0,0 0 4 0,0 0-4 0,0 0-4 16,0 0 4-16,0 0 0 0,0 0 4 0,0 0-4 0,0 0-4 0,0 0 4 16,0 0 0-16,0 0 4 0,0 0-4 0,0 0 0 0,0 0-4 15,0 0 8-15,0 0-8 0,0 0 8 0,0 0-4 0,0 0-4 16,0 0 4-16,0 0 0 0,0 0 4 0,0 0-4 0,0 0 0 0,0 0 0 16,0 0 4-16,0 0-8 0,0 0 4 0,0 0-4 0,0 0 4 0,0 0 0 15,0 0 0-15,0 0 4 0,0 0-4 0,0 0-4 0,0 0 8 16,0 0-4-16,0 0 0 0,0 0 4 0,0 0-8 0,0 0 4 15,0 0 0-15,0 0 0 0,0 0-4 0,0 0 4 0,0 0 4 0,0 0-4 16,0 0 0-16,0 0 0 0,0 0 0 0,0 0-16 0,0 0 16 16,0 0 4-16,0 0 0 0,0 0 0 0,0 0-4 0,0 0 0 0,0 0 4 15,0 0-4-15,0 0 0 0,0 0 0 0,0 0 4 0,0 0-8 0,0 0 4 16,0 0 0-16,0 0 0 0,0 0-4 0,0 0 4 0,0 0 0 16,0 0 0-16,0 0 0 0,0 0 0 0,0 0 0 0,0 0 0 15,0 0 0-15,0 0 4 0,0 0-4 0,0 0-4 0,0 0 4 0,0 0 4 16,0 0-4-16,0 0 0 0,0 0 4 0,0 0 0 0,0 0-8 0,0 0 0 15,0 0 4-15,0 0 0 0,0 0 4 0,0 0-4 0,0 0 4 16,0 0-4-16,0 0-4 0,0 0 4 0,0 0-4 0,0 0 4 0,0 0 0 16,0 0 0-16,0 0 4 0,0 0-4 0,0 0 0 0,0 0 0 15,0 0 4-15,0 0-8 0,0 0 4 0,0 0 0 0,0 0 4 16,0 0-8-16,0 0 0 0,0 0 4 0,0 0-4 0,0 0 4 0,0 0 0 16,0 0 4-16,0 0-4 0,0 0-4 0,0 0 8 0,0 0-4 15,0 0-4-15,0 0 4 0,0 0 0 0,0 0 4 0,0 0-8 0,0 0 4 16,0 0 0-16,0 0 0 0,0 0 0 0,0 0 4 0,0 0-4 15,0 0-4-15,0 0 4 0,0 0 4 0,0 0-4 0,0 0-4 0,0 0 4 16,0 0 0-16,0 0 4 0,0 0-4 0,0 0 0 0,0 0 4 16,0 0-4-16,0 0 0 0,0 0 0 0,0 0 0 0,0 0 0 0,0 0 0 15,0 0-4-15,0 0 4 0,0 0 4 0,0 0 0 0,0 0-8 16,0 0 4-16,0 0 4 0,0 0-4 0,0 0 0 0,0 0-4 0,0 0 4 16,0 0 0-16,0 0 0 0,0 0 0 0,0 0 0 0,0 0-4 15,0 0 4-15,0 0 0 0,0 0 0 0,0 0 4 0,0 0-8 0,0 0 4 16,0 0 0-16,0 0 0 0,0 0 4 0,0 0-4 0,0 0 0 15,0 0 0-15,0 0 0 0,0 0 0 0,0 0 0 0,0 0-4 0,0 0 4 16,0 0 4-16,0 0 0 0,0 0-4 0,0 0 0 0,0 0 0 16,0 0 4-16,0 0-8 0,0 0 4 0,0 0-4 0,0 0 4 0,0 0 0 15,0 0 0-15,0 0-16 0,0 0 20 0,0 0 0 0,0 0-4 16,0 0 4-16,0 0-4 0,0 0 0 0,0 0 0 0,0 0-4 0,0 0 8 16,0 0-4-16,0 0 0 0,0 0 4 0,0 0 0 0,0 0-8 0,0 0 8 15,0 0-4-15,0 0-4 0,0 0 4 0,0 0-4 0,0 0 4 16,0 0 0-16,0 0 0 0,0 0 0 0,0 0 0 0,0 0 0 15,0 0 0-15,0 0 4 0,0 0-8 0,0 0 4 0,0 0 0 0,0 0 0 16,0 0 0-16,0 0 0 0,0 0 4 0,0 0-4 0,0 0 0 16,0 0 0-16,0 0 0 0,0 0 0 0,0 0-4 0,0 0 4 0,0 0 0 15,0 0 4-15,0 0-4 0,0 0 0 0,0 0-4 0,0 0 8 0,0 0-4 16,0 0 0-16,0 0 0 0,0 0 0 0,0 0 0 0,0 0 0 16,0 0 0-16,0 0 0 0,0 0 0 0,0 0 0 0,0 0-4 15,0 0 8-15,0 0 0 0,0 0-8 0,0 0 4 0,0 0 0 0,0 0 0 16,0 0 0-16,0 0 0 0,0 0-4 0,0 0 8 0,0 0-4 15,0 0-20-15,0 0 24 0,0 0-4 0,0 0 4 0,0 0 0 0,0 0 0 16,0 0 0-16,0 0-4 0,0 0-4 0,0 0 4 0,0 0 0 0,0 0 0 16,0 0 0-16,0 0 0 0,0 0-4 0,0 0 4 0,0 0 4 15,0 0-4-15,0 0 0 0,0 0 0 0,0 0 0 0,0 0 0 16,0 0 4-16,0 0-4 0,0 0 0 0,0 0 0 0,0 0 0 0,0 0 0 16,0 0 0-16,0 0 0 0,0 0 0 0,0 0 0 0,0 0 0 0,0 0 0 15,0 0 0-15,0 0 0 0,0 0 0 0,0 0 0 0,0 0 0 16,0 0 0-16,0 0-4 0,0 0 4 0,0 0 4 0,0 0-4 0,0 0 0 15,0 0 0-15,0 0 0 0,0 0-4 0,0 0 8 0,0 0-8 16,0 0 4-16,0 0 0 0,0 0 0 0,0 0 0 0,0 0 4 16,0 0-8-16,0 0 4 0,0 0 0 0,0 0 0 0,0 0 0 0,0 0 4 15,0 0 0-15,0 0-4 0,0 0 0 0,0 0 0 0,0 0 0 0,0 0 0 16,0 0-4-16,0 0 8 0,0 0-4 0,0 0-4 0,0 0-12 16,0 0 16-16,0 0 4 0,0 0-4 0,0 0 4 0,0 0-4 15,0 0 4-15,0 0 0 0,0 0 0 0,0 0-8 0,0 0 8 0,0 0-4 16,0 0 0-16,0 0 0 0,0 0 0 0,0 0 0 0,0 0 0 15,0 0-4-15,0 0 4 0,0 0 0 0,0 0-4 0,0 0 8 0,0 0-4 16,0 0 0-16,0 0 4 0,0 0-4 0,0 0 0 0,0 0 0 16,0 0 0-16,0 0 0 0,0 0 4 0,0 0 0 0,0 0-4 0,0 0 0 15,0 0 0-15,0 0-4 0,0 0 4 0,0 0 0 0,0 0 0 16,0 0 0-16,0 0 0 0,0 0-4 0,0 0 4 0,0 0-4 0,0 0 4 16,0 0 0-16,0 0 0 0,0 0 0 0,0 0 0 0,0 0 0 0,0 0 0 15,0 0 0-15,0 0 0 0,0 0 0 0,0 0 0 0,0 0-4 16,0 0 8-16,0 0 0 0,0 0-8 0,0 0 4 0,0 0 0 0,0 0 0 15,0 0 0-15,0 0 0 0,0 0 0 0,0 0 4 0,0 0-4 16,0 0-4-16,0 0 4 0,0 0-4 0,0 0-12 0,0 0 20 16,0 0 0-16,0 0 0 0,0 0-4 0,0 0 4 0,0 0-4 0,0 0 0 15,0 0 4-15,0 0 0 0,0 0-4 0,0 0 0 0,0 0 0 16,0 0 0-16,0 0 0 0,0 0 0 0,0 0 0 0,0 0-4 0,0 0 4 16,0 0 0-16,0 0 0 0,0 0 0 0,0 0 0 0,0 0 0 15,0 0 0-15,0 0 0 0,0 0 4 0,0 0-8 0,0 0 4 0,0 0 0 16,0 0 0-16,0 0 0 0,0 0 0 0,0 0 0 0,0 0 0 15,0 0 0-15,0 0 0 0,0 0 0 0,0 0 0 0,0 0-4 0,0 0 4 16,0 0 0-16,0 0 0 0,0 0 0 0,0 0 4 0,0 0-4 0,0 0 0 16,0 0 4-16,0 0-8 0,0 0 4 0,0 0 0 0,0 0 0 15,0 0 0-15,0 0 0 0,0 0 0 0,0 0 0 0,0 0 0 16,0 0 0-16,0 0 0 0,0 0 0 0,0 0 0 0,0 0 0 0,0 0 0 16,0 0 0-16,0 0 0 0,0 0-4 0,0 0 4 0,0 0 0 15,8 0 0-15,-8 0 0 0,0 0-20 0,0 0 24 0,0 0 0 16,10 0-4-16,-10 0 4 0,0 0 0 0,0 0 0 0,8 0-4 0,-8 0 4 15,0 0-4-15,8 0 0 0,-8 0 0 0,8 0 0 0,-8 0 4 0,0 0-4 16,0 0-4-16,10 0 8 0,-10 0-4 0,0 0 0 0,8 0 4 16,-8 0-4-16,0 0 4 0,8 0-4 0,-8 0 4 0,9 0-4 0,-1 0 0 15,-8 0 4-15,8 0-4 0,-8 0 0 0,10 0 0 0,-2 0 0 0,-8 0 4 16,8 0 0-16,0 0 0 0,2 5-4 0,-10-5 4 16,8 0-4-16,0 6 4 0,1-6 0 0,0 0 0 0,-9 0-4 0,8 0 4 15,1 4-4-15,-1-4 4 0,-8 0-4 0,8 5 4 0,1-5 0 0,-9 0 0 16,9 0 0-16,-9 0 0 0,8 0 0 0,-8 0 0 0,8 0 0 15,-8 0 0-15,10 0 4 0,-10 0-4 0,0 5-4 0,8-10 8 0,-8 5-4 16,0 0 4-16,0 0-4 0,0 0 0 0,0 0 4 0,0 0 0 16,8 0 0-16,-8 0 0 0,0 0-4 0,0 0 0 0,0 0 0 0,0 0 0 15,0 0 4-15,-8 0-24 0,8 0 24 0,0 0 0 0,0 0-4 16,0 0 0-16,0 0 0 0,0 0 4 0,0 0-4 0,0 0 4 0,0 0-4 16,0 0 0-16,0 0 0 0,0 0-4 0,0 0 0 0,0 0 4 15,0 0-4-15,0 0 4 0,0 0-4 0,0 0-4 0,0 0 0 0,0 0 0 16,0 0 0-16,0 0 0 0,0 0-8 0,0 0-12 0,0 0-16 15,0 0-20-15,0 0-12 0,-8 0-12 0,8 0-16 0,0 0-28 0,0 0-20 16,-10 0-64-16,10 0-20 0,0-5 32 0,0 5 40 0,0-4 36 16,0 4 24-16</inkml:trace>
      </inkml:traceGroup>
      <inkml:traceGroup>
        <inkml:annotationXML>
          <emma:emma xmlns:emma="http://www.w3.org/2003/04/emma" version="1.0">
            <emma:interpretation id="{3C01C6AD-B792-4B7B-B184-8B82C501A3F6}" emma:medium="tactile" emma:mode="ink">
              <msink:context xmlns:msink="http://schemas.microsoft.com/ink/2010/main" type="line" rotatedBoundingBox="24398,11286 24678,11275 24696,11760 24415,11770"/>
            </emma:interpretation>
          </emma:emma>
        </inkml:annotationXML>
        <inkml:traceGroup>
          <inkml:annotationXML>
            <emma:emma xmlns:emma="http://www.w3.org/2003/04/emma" version="1.0">
              <emma:interpretation id="{E926C0DB-B311-4126-AEF7-3C1998120D40}" emma:medium="tactile" emma:mode="ink">
                <msink:context xmlns:msink="http://schemas.microsoft.com/ink/2010/main" type="inkWord" rotatedBoundingBox="24398,11286 24678,11275 24696,11760 24415,11770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33911.5981">2832 10252 67 0,'0'-5'84'0,"0"0"-12"0,0 1-8 0,0 4-20 0,0-7 0 16,0 4-4-16,0 3 0 0,0-5-4 0,0 1 0 0,0-2 0 0,0 2-4 16,0-1 0-16,0 5-4 0,0-5 4 0,0 0 0 0,0 1-4 15,0 4 0-15,0-5 0 0,0 5-4 0,0-5 0 0,0 5 0 16,0-5 0-16,0 5 4 0,0 0-4 0,0 0 0 0,10 0 0 0,-10 0 0 16,0 0 4-16,0 0-4 0,0 5-4 0,8 0 0 0,-8 0 0 0,0 4 0 15,0-4-8-15,0 4 0 0,0 6 4 0,0-5-4 0,8 4-4 16,-8 0 0-16,0 0-4 0,0 1 0 0,0 4 0 0,0-4 4 0,0 4-4 15,0 0 0-15,0 0-4 0,0 0 4 0,0-5 0 0,0 5-4 0,0 0 0 16,0-3 0-16,0-3 4 0,0 2-4 0,0 5 0 16,0-12 4-16,0 7-4 0,0 0 0 0,0-1 0 0,0-5 0 0,0 1 0 15,0 0 0-15,0-1 0 0,0-3 0 0,0 3 0 0,0-4 0 0,0 0 0 16,0-1 4-16,0 1-4 0,0 0-4 0,0-5 4 0,0 4 0 16,0-4 0-16,0 0 0 0,0 0 0 0,0 0 0 0,0 5 4 0,0-5-4 15,0 0 0-15,0 0 0 0,0-5 0 0,0 5 0 0,0 0 0 0,0-4-4 16,0 4 8-16,0-5-4 0,0 0 0 0,0 1 0 0,0-1 0 15,8 0-4-15,-8 0 4 0,0-5 0 0,0 1 0 0,10 4-4 16,-10-4 4-16,8-1 0 0,-8 1 0 0,8-6 0 0,-8 5 0 0,9 0-4 16,-1 1 0-16,-8-1 4 0,9 1 0 0,0-1 0 0,-9 0 0 15,8 1 0-15,0 5 4 0,-8-6-4 0,8 4 0 0,2-3 0 0,-2 5-4 16,-8-2 4-16,8 3 0 0,2-3 0 0,-2 6-4 0,-8 0 8 0,8-4-4 16,1 4 4-16,-9 0-8 0,8 0 4 0,0 0 0 0,-8 0 4 15,9 0-4-15,0 0 0 0,-1 0 0 0,-8 4 0 0,8-4 0 16,2 6-4-16,-10-3 4 0,8-3 4 0,0 6-8 0,-8-2 4 0,9 1 4 15,-9-1 0-15,9 6-4 0,-9-4 0 0,8 2 0 0,-8-3 0 0,0 5 0 16,8 0 0-16,-8-5 0 0,0 5 4 0,0-2-8 16,0 3 4-16,0-7 0 0,0 6-4 0,0-1 8 0,0-3-4 0,-8 3 0 15,8 1 0-15,-8-6 0 0,8 6 0 0,-9-5 0 0,9-1 0 0,-9 2 0 16,1-2 0-16,0 6 4 0,-2-10-4 0,2 5 0 0,0-5 0 16,-1 4 0-16,0-4 0 0,-7 0 0 0,7 0-4 0,1 0 0 0,0 0 4 15,-2-4-4-15,2 4 0 0,0-5-28 0,8 5 16 0,-10-10-8 16,2 6-12-16,8-2-16 0,0 2-16 0,0-1-8 0,-8-5-12 0,8 0-4 15,0 1-40-15,8-1-48 0,-8 1 20 0,0-1 28 0,8-5 28 16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8:27.3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5E0E5FC-BBA9-4967-8121-1129B0FCB04F}" emma:medium="tactile" emma:mode="ink">
          <msink:context xmlns:msink="http://schemas.microsoft.com/ink/2010/main" type="writingRegion" rotatedBoundingBox="1551,4389 5427,3194 5869,4628 1994,5823"/>
        </emma:interpretation>
      </emma:emma>
    </inkml:annotationXML>
    <inkml:traceGroup>
      <inkml:annotationXML>
        <emma:emma xmlns:emma="http://www.w3.org/2003/04/emma" version="1.0">
          <emma:interpretation id="{46A64A21-9709-4C69-BB55-4D396CD64FEF}" emma:medium="tactile" emma:mode="ink">
            <msink:context xmlns:msink="http://schemas.microsoft.com/ink/2010/main" type="paragraph" rotatedBoundingBox="1551,4389 5427,3194 5744,4222 1869,5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F95B982-F3BC-446A-8DA9-923F725F26E2}" emma:medium="tactile" emma:mode="ink">
              <msink:context xmlns:msink="http://schemas.microsoft.com/ink/2010/main" type="line" rotatedBoundingBox="1551,4389 5427,3194 5744,4222 1869,5417"/>
            </emma:interpretation>
          </emma:emma>
        </inkml:annotationXML>
        <inkml:traceGroup>
          <inkml:annotationXML>
            <emma:emma xmlns:emma="http://www.w3.org/2003/04/emma" version="1.0">
              <emma:interpretation id="{DE8A8CA1-A36B-4275-9E40-30315895106D}" emma:medium="tactile" emma:mode="ink">
                <msink:context xmlns:msink="http://schemas.microsoft.com/ink/2010/main" type="inkWord" rotatedBoundingBox="1551,4389 1906,4279 2010,4617 1655,47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 28 35 0,'0'0'108'0,"0"0"-8"0,0 0-8 16,0 0-32-16,0 0-4 0,0 0 0 0,0 0 0 0,0 4 12 0,0-4 4 15,0 0 8-15,0 0-12 0,8 0 4 0,-8 0 0 0,8 0-8 16,-8 0 4-16,9-4-4 0,-9 4 0 0,9 0 0 0,-1-5 0 0,0 5-4 15,1 0-8-15,8-4-4 0,-8 4-4 0,-1-5-4 0,10 5-4 0,-10-5-8 16,0 5 0-16,10-5-4 0,-10 5-4 0,9-4-8 0,-9 4 0 16,10 0 0-16,-10 0-4 0,8 0-4 0,-6 0 4 0,6 0-4 0,-7 0-4 15,8 0-8-15,-8 0-8 0,7 0-12 0,-7 0-8 0,0 0-16 0,7 4-12 16,-6-4-16-16,-2 0-8 0,0 0-16 0,1 5-20 16,0-5-4-16,-9 5-8 0,8-5-64 0,-8 5-16 0,0-1 36 0,0 1 40 15,-8-1 24-15,8 2 20 0</inkml:trace>
          <inkml:trace contextRef="#ctx0" brushRef="#br0" timeOffset="207.9581">81 243 99 0,'0'0'120'0,"0"0"-12"0,0 5-12 16,0-5-20-16,0 0 0 0,0 0 4 0,0 0 0 0,8 5-4 15,-8-5-4-15,0 5-4 0,0-5-12 0,8 0-4 0,-8 4-4 16,10-4-4-16,-10 0-4 0,8 0-8 0,0 0-8 0,0 0 4 0,2 0-12 15,-2 0 0-15,0 0-4 0,9 0 0 0,-9 0-4 0,10 5-4 16,-10-10-4-16,10 5-8 0,-2 0-8 0,2 0-12 0,-1-4-16 0,-1 4-20 16,2 0-20-16,-2 0-12 0,2 0-20 0,-1 0-24 0,0 0-68 15,0 0 36-15,0 0 24 0,0 0 32 0,1 0 24 0</inkml:trace>
        </inkml:traceGroup>
        <inkml:traceGroup>
          <inkml:annotationXML>
            <emma:emma xmlns:emma="http://www.w3.org/2003/04/emma" version="1.0">
              <emma:interpretation id="{F1F12081-8B8B-432B-B7BB-5BE4E92316AE}" emma:medium="tactile" emma:mode="ink">
                <msink:context xmlns:msink="http://schemas.microsoft.com/ink/2010/main" type="inkWord" rotatedBoundingBox="2611,4392 3699,4057 3924,4784 2836,51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26.1971">1393 129 11 0,'-8'-5'100'16,"8"-5"-4"-16,0 6-4 0,-9-6-28 0,9 5 0 0,-8-5 0 0,8 6 0 16,-8-1 0-16,0-5-4 0,-2 6 0 0,2-1 4 0,0 0 0 15,-2 0-8-15,2 0-4 0,0 1 0 0,-1 4 0 0,-8-6-4 16,9 6-4-16,-1 0 0 0,1 0-8 0,0 0-4 0,-2 0-8 0,2 6 0 16,-10-2-4-16,10 1-4 0,0 0 0 0,-1 0-4 0,9 0-4 0,-8-1 0 15,-1 6-4-15,1-5 0 0,8 4 0 0,-9-4 0 0,9 4 4 16,-8-3-8-16,8 3 4 0,0-4 0 0,0 0-4 0,0 4 0 0,0-4 4 15,0 0-4-15,8-1-4 0,-8 2 4 0,9-2 0 0,-1 0 0 16,1 2 0-16,-1-6 0 0,-8 4 0 0,17 2 0 0,-9-3 0 16,2-3-4-16,-2 6 4 0,10-6 0 0,-10 4 0 0,9 1 0 0,-9-5 0 15,9 4 0-15,-8 2 0 0,7-2 0 0,2-4 0 0,-10 6-4 0,10-2 4 16,-10 0 0-16,0 1 4 0,9 1-4 0,-8-2 0 0,0 1 0 16,-1 5 0-16,0-6 0 0,-8 6 0 0,10-6 0 0,-10 6 4 15,0-1 0-15,0 1 0 0,0 0 0 0,-10-1-4 0,10 1 0 0,-8-1 4 16,0 2-4-16,-1-2 0 0,-8 0-12 0,8 1 20 0,-7-1-8 15,8-4 4-15,-10 4 0 0,10-3-4 0,-10-2 0 0,1 1-4 0,8-5 0 16,-7 5 0-16,7-5-4 0,-7 0-8 0,6 0-4 0,2 0-4 0,0-5-8 16,-2 0 0-16,2 5-12 0,0-4-8 0,-1-2 0 0,9 1-12 15,-8 1-8-15,8-1-12 0,0 0 0 0,-9 1 0 0,9-1-12 0,0 0-40 16,0 1-28-16,0-1 20 0,0 0 28 0,9 1 24 0</inkml:trace>
          <inkml:trace contextRef="#ctx0" brushRef="#br0" timeOffset="972.0773">1530 185 67 0,'8'0'100'0,"0"0"-8"0,-8 0-8 0,10 0-20 0,-10 0-8 16,8 0 4-16,-8 6 4 0,8-2-4 0,-8 1 0 0,10-1-4 0,-10 2 0 16,0-2-4-16,8 2-4 0,-8 2-8 0,8-3-4 0,-8 5-4 0,9 0-4 15,-9 4-4-15,8-5-4 0,-8 1-4 0,8-1 0 0,-8 1-4 16,9 0 4-16,-9-1-4 0,9 1-8 0,-1-5 4 0,-8 5-8 15,8-5 0-15,2-1-8 0,-10 1 4 0,8 0-8 0,0-1-12 0,-8-4-16 16,9 5-12-16,0-5-12 0,-9 0-20 0,8-5-12 0,-8 1-20 0,0-1-56 16,8-4 0-16,-8 4 36 0,0-5 20 0</inkml:trace>
          <inkml:trace contextRef="#ctx0" brushRef="#br0" timeOffset="1101.7324">1692-120 39 0,'-9'-5'120'0,"9"-5"-8"15,-8 7-12-15,8-3-24 0,-8 1 0 0,8 5-4 0,-10 0-8 0,10 0-4 16,-8 0-12-16,8 0-8 0,0 0-8 0,-8 0-8 0,8 0-4 16,0 0-4-16,0 5-4 0,0-5-4 0,0 6-8 0,0-6-8 15,0 3-12-15,0 3-12 0,0-2-12 0,0-4-12 0,8 9-12 0,-8-3-4 16,0-2-56-16,8 6-32 0,-8-1 28 0,0-4 20 0</inkml:trace>
          <inkml:trace contextRef="#ctx0" brushRef="#br0" timeOffset="1532.5771">1853 58 23 0,'0'0'124'0,"10"-5"-8"0,-10 0-8 0,0 0-28 0,0 1 0 16,0 4 0-16,0 0 0 0,0-6-4 0,0 6-8 0,0 0-8 0,0 0 4 16,0 0-4-16,0 0-4 0,0 6 0 0,0-6-4 0,0 4 0 15,0 1-4-15,0 0-8 0,0 0-4 0,0 0-4 0,0 4-4 0,8-4-8 16,-8 4 0-16,0 1 0 0,0-1-4 0,8 6 0 0,-8-5-8 15,10 4 0-15,-10-5 0 0,8 5 0 0,0 2-4 0,-8-7 0 0,8 4 0 16,1 3-4-16,-9-8 0 0,9 7 0 0,-1-5-4 0,1 4 4 16,-9-5 0-16,8 1 0 0,0-1-4 0,2 1 0 0,-2-5 0 0,0 5 0 15,0-6 4-15,2 1-8 0,-2-5 4 0,0 5 0 0,1-5-4 16,-9 0 0-16,9 0 0 0,-1 0 0 0,1-5-4 0,-1 0 4 16,0 1-4-16,0-6 4 0,2 1 0 0,-10-1 4 0,8 0 0 0,0 1 4 15,-8-1-4-15,10-4 0 0,-10 5 0 0,8-6 4 0,0 1 0 16,-8 4 0-16,9-5 0 0,-9 6 0 0,8-1 4 0,-8-4 0 0,0 10 0 15,9-6-4-15,-9 1 8 0,8-1 0 0,-8 5 0 0,9 1 0 0,-9-2 4 16,8 6 4-16,0-4 0 0,2 4 0 0,-10-5-4 0,8 5 8 16,0 5-4-16,2-5 0 0,-10 4 0 0,8 2-20 0,0-2 20 15,0 6-4-15,1-5 4 0,0 4-4 0,-9 1-4 0,8 0 0 0,1 4 0 16,-9-4 0-16,8 3-4 0,-8 2-4 0,0-1 4 0,8 5-4 16,-8-4 4-16,0-1-8 0,0 5 0 0,0-5-8 0,0 1-4 0,0-1-12 15,0 6-8-15,-8-6-16 0,8-5-16 0,0 5-12 0,-8 0-24 0,8-4-16 16,0 0-16-16,0-5-32 0,-9 4-56 0,9-4 24 0,0-5 40 15,0 5 24-15,0-5 28 0</inkml:trace>
        </inkml:traceGroup>
        <inkml:traceGroup>
          <inkml:annotationXML>
            <emma:emma xmlns:emma="http://www.w3.org/2003/04/emma" version="1.0">
              <emma:interpretation id="{6CDC8CC4-81EE-4E92-81AA-E7FBD5327546}" emma:medium="tactile" emma:mode="ink">
                <msink:context xmlns:msink="http://schemas.microsoft.com/ink/2010/main" type="inkWord" rotatedBoundingBox="5001,3390 5445,3253 5584,3702 5140,3839"/>
              </emma:interpretation>
            </emma:emma>
          </inkml:annotationXML>
          <inkml:trace contextRef="#ctx0" brushRef="#br0" timeOffset="84021.3973">3669-968 27 0,'0'-4'96'0,"0"-1"-12"0,0 1-8 0,0-2-28 0,0 2 0 16,0-1-8-16,0-5 0 0,0 6 0 0,0 4-4 0,0-5 0 15,0 0-4-15,0 0 0 0,0 5 0 0,0-4 0 0,0 4 0 0,0-6-4 16,0 6 4-16,0 0 0 0,0-5 0 0,0 5-4 0,0 0 0 16,0 0 0-16,0 0 0 0,0 0 4 0,0 0-4 0,0 0-4 0,0 0 4 15,0 0 0-15,0 0 4 0,0 0-4 0,0 0 4 0,0 0 8 0,0 0 0 16,0 0 0-16,0 0-4 0,0 0 4 0,0 5-12 0,0-5 4 16,0 6-4-16,0-2-4 0,0 1 4 0,0 0-8 0,0 0-4 15,0 4 0-15,0 1-4 0,0 0 0 0,0-1 0 0,0 1-4 0,0-1-4 16,0 5 0-16,0 1 4 0,0-6-4 0,0 6 0 0,10 0 0 15,-10-2-4-15,0 2 0 0,0-2-4 0,0 3 4 0,0-2 0 0,0 1 4 16,0 4 0-16,0-4-4 0,0-1 0 0,0 0 4 0,0 0 0 0,0-4-4 16,0 4 0-16,-10 1 0 0,10-6-4 0,0 1 4 0,0 4 0 15,-8-3 0-15,8-2 4 0,-8 0-4 0,8-5-4 0,-8 6 4 0,8-5-4 16,-10 6 4-16,2-8 0 0,0 3 0 0,8-2-4 0,-9-4 4 16,9 5 0-16,-8-5-4 0,-1 0 0 0,9 0 0 0,-9 0 0 15,9 0 4-15,-8 0 0 0,8-5-4 0,-8 5 0 0,8-4 0 0,0-2 0 16,0 3 0-16,-8-3-4 0,8-4 4 0,0 6 0 0,0-2 0 0,0 2 4 15,0-5-4-15,0 0 4 0,0-2 0 0,0 2-4 0,0 4 0 16,0-5 4-16,0 1-4 0,0-1 4 0,0 5-4 0,0-4 0 0,0 4 4 16,0-1 0-16,0 2 0 0,0-5-4 0,0 4 4 0,0 5-4 15,0-5 8-15,0 0 0 0,0 5-4 0,0-4 0 0,0 4 0 16,0 0-16-16,0 0 16 0,8 0 4 0,-8 0 0 0,0 0-4 0,0 0 0 16,0 0 4-16,8 0 0 0,-8 0 0 0,0 0-8 0,8 0 4 15,-8 0 4-15,0 4-4 0,9-4 0 0,-9 5 4 0,9-5-4 0,-9 5 0 16,0 0 0-16,8 0 0 0,-8-1 4 0,9 0 0 0,-9 2-4 15,8 3 4-15,0-4 0 0,-8 0-8 0,10 5 4 0,-2-5 0 0,0 4 0 16,0-4 4-16,-8 0 0 0,10-1 0 0,-2 1 4 0,0 0-4 16,10 1 0-16,-10-3 4 0,1 3 0 0,-1-2 0 0,0 1-4 0,10-5 0 15,-10 0 0-15,0 4 4 0,10-4-4 0,-10 0 0 0,9 6-4 16,-8-6 4-16,8 0 0 0,-9 0-8 0,10-6 4 0,-10 6 0 0,10-4-8 16,-10 4-8-16,0-5-12 0,9 1-12 0,-8-2-20 0,-1 3-20 15,1-3-24-15,-1 1-24 0,0-4-32 0,2 4-68 0,-2-5-4 0,0 1 44 16,-8-1 32-16,10 5 32 0,-10-4 28 0</inkml:trace>
        </inkml:traceGroup>
      </inkml:traceGroup>
    </inkml:traceGroup>
    <inkml:traceGroup>
      <inkml:annotationXML>
        <emma:emma xmlns:emma="http://www.w3.org/2003/04/emma" version="1.0">
          <emma:interpretation id="{85E0827C-8617-4E4D-A105-186E2D7748CF}" emma:medium="tactile" emma:mode="ink">
            <msink:context xmlns:msink="http://schemas.microsoft.com/ink/2010/main" type="paragraph" rotatedBoundingBox="4863,4075 5651,4568 5429,4921 4642,44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BB8373-4415-4209-A4CF-1E526EC2058C}" emma:medium="tactile" emma:mode="ink">
              <msink:context xmlns:msink="http://schemas.microsoft.com/ink/2010/main" type="line" rotatedBoundingBox="4863,4075 5651,4568 5429,4921 4642,4428">
                <msink:destinationLink direction="with" ref="{59C0C71F-61FC-4C16-9E91-8474B9AC333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18B87A9-9B0D-48B3-9EB1-44BCC8C2C139}" emma:medium="tactile" emma:mode="ink">
                <msink:context xmlns:msink="http://schemas.microsoft.com/ink/2010/main" type="inkWord" rotatedBoundingBox="4863,4075 5651,4568 5429,4921 4642,4428"/>
              </emma:interpretation>
            </emma:emma>
          </inkml:annotationXML>
          <inkml:trace contextRef="#ctx0" brushRef="#br0" timeOffset="3236.0199">3756 34 87 0,'0'-5'120'0,"0"1"-12"0,0-6-4 15,0 6-24-15,0 4 0 0,0-6 0 0,0 6-4 0,8-4 0 16,-16 4-8-16,8 0-4 0,0 0-4 0,0 0 0 0,0 0-4 0,0 0-4 15,0 4-8-15,0-4 0 0,8 6-4 0,-8-2-8 0,0 1 0 16,0 0-24-16,8-1 20 0,-8 1 0 0,0 0-4 0,8 0-8 16,-8 5 0-16,0-5 0 0,10 4 0 0,-2-4-4 0,-8 4 0 0,8-4 0 15,1 5-4-15,-1-7 4 0,-8 8-4 0,9-6 0 0,0 4 0 0,-1-4 0 16,0 0-4-16,0 0 4 0,2 0-4 0,-2-1 4 0,0 2 0 16,10-2 0-16,-10 6-4 0,1-6 4 0,-1 2 0 0,9-2-4 15,-8 1 0-15,-1-1-4 0,0 1 4 0,10 0 0 0,-10 0 0 0,2-1 0 16,-2 2 0-16,0 2 0 0,-8-2 4 0,8 3-4 0,-8-4 4 15,9 0 0-15,-9 4-4 0,0 1 0 0,0-1 0 0,-9 1 0 0,9-5 0 16,-8 5-4-16,8 0 0 0,-8 3-4 0,-10-7 0 0,10 8 4 0,0-5-4 16,-10-3-4-16,10 3-4 0,-9-4-16 0,8 4-12 0,-8-9-12 15,9 5-16-15,0-5-4 0,-2 0-8 0,-6 0-12 0,6-5-12 0,2-4-8 16,0 4-8-16,0-4-20 0,-1 0-40 0,0-7-16 0,9 2 40 16,-8-1 32-16,-1-4 20 0</inkml:trace>
          <inkml:trace contextRef="#ctx0" brushRef="#br0" timeOffset="2899.9192">3304-172 75 0,'0'-5'96'0,"0"-5"-8"0,0 1-4 0,0 4-20 0,0-4 0 16,0-2-4-16,0 3 0 0,0 3 0 0,0-5 4 0,0 5 0 0,0 0-4 16,0 1 0-16,0-5-8 0,0 9-8 0,0-6 0 0,0 2-4 15,0 4 0-15,0-5 0 0,0 5 4 0,0 0 0 0,0 5 0 0,0-5 0 16,0 4-4-16,0 2-4 0,0-2-8 0,0 1 0 0,0 4-4 16,0 1-4-16,0 0-4 0,0-2 0 0,0 7-4 0,-10-5-4 15,10 5 0-15,0-2 0 0,0 2-4 0,-8-1 0 0,8 5 0 0,0-4 0 16,0-1 0-16,0 6 0 0,0-6-24 0,0 0 24 0,-8 1-4 0,8-1 4 15,0 1 0-15,0-1-4 0,8 0 0 0,-8-4 0 0,0 5 0 16,0-6 0-16,8 1 0 0,-8-1 0 0,10-4-8 0,-2 5 8 0,-8-7 0 16,8 3 0-16,0-1 0 0,2-5 0 0,-2 5 4 0,0-5-4 0,1 0-4 15,0 0 4-15,-1 0 4 0,1 0-4 0,-1-5-4 16,0 0 0-16,10-1 4 0,-10 3 0 0,0-2 0 0,2 0 0 0,-2-4 0 16,0 4 0-16,1 0 0 0,0-4 0 0,-1 4 0 0,-8-5 0 0,8 5 0 15,1-5 0-15,-9 6 0 0,8-1 0 0,-8 0 4 0,8 1-4 16,-8-2 0-16,0 6 0 0,0-4 0 0,10 4 4 0,-10 0-4 0,0 0 4 15,0-5 0-15,0 5-4 0,0 5 4 0,0-5 0 0,0 4 4 0,0-4 0 16,0 10 0-16,0-5 0 0,0 4 0 0,0-4 0 0,0 5 0 16,0 0-4-16,0-1 0 0,8 6 0 0,-8-1-4 0,0 0 0 15,0 1 0-15,0-1 0 0,0 0 0 0,0 1 4 0,0 4-4 0,0-5 4 16,0 0-4-16,0 0-16 0,0 1 16 0,0 0 0 0,0-1-4 16,0-5-8-16,0 6-12 0,0-5-12 0,8 0-12 0,-8 3-12 15,0-7-12-15,0 3-8 0,0 2-16 0,10-8-8 0,-10 3-12 0,0-2-4 16,8-4-56-16,-8 5-28 0,0-5 28 0,0 0 36 0,0-5 28 0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9:33.6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 37 59 0,'0'0'108'0,"0"-5"-12"0,0 5 0 15,0-4-20-15,0 4 4 0,0-5 0 0,0 5 4 0,0-5 8 0,0 0 0 16,0 5-4-16,0-5 4 0,0 5-4 0,0-5 0 0,0 5 0 15,0 0-8-15,0 0 4 0,0-4-8 0,0 4-4 0,0 0 0 0,0 0-4 16,0 0-8-16,0 4 0 0,0-4-4 0,0 0-4 0,0 0-4 16,0 0-36-16,0 0-12 0,0 0 0 0,0 0 0 0,0 0 0 0,0 0 0 15,0 0 0-15,0 0 0 0,0 0 0 0,0 0 0 0,0 0 0 16,0 0 0-16,0 0 0 0,0 0 0 0,0 0 0 0,0 0 0 0,0 0 0 16,0 0 0-16,0 0 0 0,0 0 0 0,0 0 0 0,0 0 0 15,0 0 0-15,0 0 0 0,0 5 0 0,0-5-8 0,0 0-100 0,0 5-32 16,0-5-32-16,0 5-28 0,0 0-52 0,0-5-44 0,0 5 56 0,0-1 44 15,0-4 36-15,0 5 28 0,0-5 28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9:41.3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-1-8 35 0,'0'0'100'0,"0"0"-8"0,0 0-12 0,0 0-24 0,0 0 0 16,0 0-4-16,-8 4 0 0,8-4 4 0,0 0-4 0,0 0 0 0,0 0 8 15,0 0-8-15,0 0 0 0,0 0-4 0,0 0-4 0,0 0-8 16,0 0-8-16,0 0-4 0,0 0 0 0,0 0-8 0,0 0-4 0,0 0 0 15,0 0 0-15,0 0-12 0,0 0 8 0,0 0-4 0,0 0 0 0,0 0-8 16,0 0 4-16,0 0 0 0,0 0-4 0,0 0-12 0,0 0-20 16,0 0-16-16,0 0-16 0,0 0-20 0,0 0-16 0,0 0-56 0,0-4-28 15,0 4 36-15,0 0 28 0,0 0 24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8:29.3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9C0C71F-61FC-4C16-9E91-8474B9AC333D}" emma:medium="tactile" emma:mode="ink">
          <msink:context xmlns:msink="http://schemas.microsoft.com/ink/2010/main" type="inkDrawing" rotatedBoundingBox="4578,3821 4604,5185 4370,5189 4345,3825" semanticType="verticalRange" shapeName="Other">
            <msink:sourceLink direction="with" ref="{8ADF439C-08DC-4702-9956-45FD7AC4DEAA}"/>
            <msink:sourceLink direction="with" ref="{793C29C6-64F9-4139-B248-D54020F92883}"/>
            <msink:sourceLink direction="with" ref="{ABBB8373-4415-4209-A4CF-1E526EC2058C}"/>
            <msink:sourceLink direction="with" ref="{37864A9F-2857-4103-9C18-BB60EE929B39}"/>
          </msink:context>
        </emma:interpretation>
      </emma:emma>
    </inkml:annotationXML>
    <inkml:trace contextRef="#ctx0" brushRef="#br0">2987-499 7 0,'0'-9'108'0,"-8"3"0"0,8-3-12 15,0 5-16-15,0 4-4 0,-8-6 8 0,8 1-4 0,0 5-4 16,-9 0-4-16,9 0-4 0,0 0-4 0,-9 0 0 0,1 0-4 15,8 5 0-15,-8-5-4 0,8 6-4 0,-9-2-4 0,9 1 4 0,-8 5-4 16,0-1 0-16,8 1-8 0,-10 0 4 0,2-1-8 0,0 5 4 0,8 6-4 16,-10-6 0-16,2 10 0 0,0-5 0 0,0 0 0 0,8 6-8 15,-9-2 4-15,0 6-4 0,9-5-4 0,-8 5 4 0,-1-1-4 0,9 6 4 16,-8-4-4-16,8 2-12 0,0 2 16 0,0-1-4 0,0 6-4 0,-8-1-20 16,8-4 0-16,0 4 0 0,0 1 0 0,8 4 0 0,-8-6 0 15,0 3 0-15,8 2 0 0,-8-3 0 0,9-1 0 0,-1-4 0 16,-8 5 0-16,9-6 0 0,0 0 0 0,-1 1 0 0,0-5 0 0,0 0 0 15,2-1 0-15,6-4 0 0,-6 0-36 0,-2-4-28 0,9-1-24 16,-9 0-24-16,9-5-12 0,-8 1-24 0,7-6-16 0,-6 2-16 0,-2-2-72 16,0-5 16-16,1 1 40 0,0-1 36 0,-1-4 24 0,0 0 32 0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0:01.1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D33705A-D55E-4E85-BB4F-54A208E56034}" emma:medium="tactile" emma:mode="ink">
          <msink:context xmlns:msink="http://schemas.microsoft.com/ink/2010/main" type="inkDrawing" rotatedBoundingBox="20801,2526 23258,3131 23027,4069 20569,3464" semanticType="callout" shapeName="Other">
            <msink:sourceLink direction="from" ref="{B09BEBA8-2E04-4C47-BBEF-4428790D22EE}"/>
            <msink:sourceLink direction="to" ref="{79CC6172-95F4-4B01-A833-7E5760A8BC73}"/>
          </msink:context>
        </emma:interpretation>
      </emma:emma>
    </inkml:annotationXML>
    <inkml:trace contextRef="#ctx0" brushRef="#br0">62 99 47 0,'0'-5'72'0,"0"0"-4"0,8 0-8 16,-8 1-28-16,0 4-8 0,0-6 8 0,0 2-4 0,9-1-4 0,-9 1 4 16,0 4-4-16,0-6 4 0,0 2-4 0,0-1 4 15,0 0-4-15,9 0 0 0,-9 1 4 0,0-2 0 0,0 2 4 0,8-1-4 16,-8 1 4-16,0-1-4 0,0 5 4 0,0-5-4 0,0 5 0 0,0-5-8 16,0 5-4-16,0 0 8 0,0 0 8 0,0 0 0 0,0 0 0 15,0 5 4-15,0 0-4 0,0 0 4 0,9-1-4 0,-9 1 0 0,0 5 0 16,0-1-4-16,0-4 8 0,0 10-16 0,0-6 8 0,0 5 0 0,0 1-8 15,0-1-4-15,0 1 4 0,0 4-8 0,0-5 0 0,0 4 4 16,-9 2-4-16,9-1 0 0,0 1-4 0,-8 0 0 0,8 3 0 16,0-4 0-16,-9 5-4 0,9 0 0 0,-9-5-4 0,1 5 4 0,8 5 0 15,-8-5 0-15,0 0 0 0,8 0 0 0,-10 0-4 0,10 0 0 16,-8 4 4-16,8-3 0 0,-8-2 0 0,8-3-4 0,-10 4 0 0,10 0 4 16,0-5-4-16,0 0 0 0,0 0 0 0,0-5 0 0,-8 1 4 0,8-1-4 15,0 0 4-15,0 1 0 0,0 0-4 0,0-1 0 0,0-5 0 16,0 1 0-16,0-1 0 0,8 1 4 0,-16 0-8 0,8-1 4 15,0 1 0-15,0-1 0 0,0-4 0 0,0 5 0 0,0-5 0 0,0 0 0 16,0 0 0-16,0 4 4 0,0-9-4 0,0 5 0 0,0-5-4 0,0 4 4 16,8-4 4-16,-8 6-4 0,0-6 0 0,0 0 4 0,10 0-4 15,-10 0 0-15,8 0 0 0,0-6 0 0,-8 6 0 0,10-4 0 0,-2 4 4 16,0-5-4-16,9 5 0 0,-8-4 0 0,8-1 0 0,-9 5 0 16,10-5 4-16,-2 0-4 0,2 0 0 0,-2 0 0 0,2 0 0 15,-1 5 0-15,7-5 0 0,2 1 0 0,0 4 0 0,0-5 4 0,-1 5-4 16,9 0 0-16,0 0 4 0,1 0-4 0,-1-4 4 0,8 4 0 15,-7 0-4-15,7 0 0 0,1 0 4 0,-1 0 4 0,10 0-4 0,-10 4 0 16,1-4 4-16,8 0 0 0,-9 0-4 0,10 0 0 0,-1 0-4 16,-9 0 4-16,9 0-4 0,1 5 4 0,-9-5 0 0,7 4-4 0,2 1 4 15,-9-5 0-15,7 5-4 0,-7 0 0 0,-1 0 0 0,2 0 4 16,-2 0-4-16,1 4-4 0,-1-4 8 0,-7-1-4 0,7 2 4 0,-8-2 0 16,9 1-4-16,-9 0 4 0,0-5 0 0,1 0 0 0,-1 5-4 15,-1-5 0-15,1 0 0 0,0 0 0 0,1 0 0 0,-10 0 4 0,10 0-4 16,-1-5-16-16,-9 5 16 0,9 0 0 0,-8-5 4 0,0 0 0 15,-1 5-4-15,1 0 0 0,-10 0 0 0,2 0 0 0,-2 0 0 0,2-4 4 16,-10 4 0-16,1 0-8 0,-1 0 0 0,1 0 8 0,-9 0-4 16,9 0-4-16,-9 0 0 0,0 4-4 0,0-4-12 0,0 0-8 0,-9 0-20 15,0 0-16-15,9 0-12 0,-17 0-32 0,9-4-20 0,-10 4-24 16,2 4-84-16,8-4 16 0,-10 0 36 0,-8-4 36 0,9 4 24 0,-9 0 28 16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8:02.9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EBCD220-2E3B-4A5A-AB4D-258E8F462B49}" emma:medium="tactile" emma:mode="ink">
          <msink:context xmlns:msink="http://schemas.microsoft.com/ink/2010/main" type="writingRegion" rotatedBoundingBox="11263,2557 11707,2557 11707,2817 11263,2817"/>
        </emma:interpretation>
      </emma:emma>
    </inkml:annotationXML>
    <inkml:traceGroup>
      <inkml:annotationXML>
        <emma:emma xmlns:emma="http://www.w3.org/2003/04/emma" version="1.0">
          <emma:interpretation id="{2D8A6C6C-7CF4-414B-B1B6-1128952E17CB}" emma:medium="tactile" emma:mode="ink">
            <msink:context xmlns:msink="http://schemas.microsoft.com/ink/2010/main" type="paragraph" rotatedBoundingBox="11263,2557 11707,2557 11707,2817 11263,28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E2E50D-7512-4E28-9F2E-F6C9C4AF9E38}" emma:medium="tactile" emma:mode="ink">
              <msink:context xmlns:msink="http://schemas.microsoft.com/ink/2010/main" type="line" rotatedBoundingBox="11263,2557 11707,2557 11707,2817 11263,2817"/>
            </emma:interpretation>
          </emma:emma>
        </inkml:annotationXML>
        <inkml:traceGroup>
          <inkml:annotationXML>
            <emma:emma xmlns:emma="http://www.w3.org/2003/04/emma" version="1.0">
              <emma:interpretation id="{96D7160E-C95C-45C1-A23D-228AEC67C4E9}" emma:medium="tactile" emma:mode="ink">
                <msink:context xmlns:msink="http://schemas.microsoft.com/ink/2010/main" type="inkWord" rotatedBoundingBox="11263,2557 11707,2557 11707,2817 11263,28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8152-4022 31 0,'0'0'80'0,"0"0"-8"0,0 0-8 0,0 0-32 0,0 0 0 16,0 0 0-16,0 0-4 0,0 0 0 0,0 0-4 0,0 0 4 0,-9 0-4 16,9 0 0-16,0 0 0 0,0 0 0 0,0 0 4 15,0 0 0-15,0 0 4 0,0 0-4 0,0 0 8 0,0 0 0 0,0 0 0 16,0 0 0-16,0 0 0 0,0 0 4 0,0 0-4 0,0 0 0 0,0 0-8 16,0 0 4-16,0 0-8 0,0 0-8 0,0 0 4 0,0 0 0 15,0 0-12-15,0 0 20 0,0 0 4 0,0 0 0 0,0 0 4 0,0 0 4 16,0 0-12-16,0 0 4 0,9 0 0 0,-9 0 0 0,0 0 4 0,8 0 0 15,1 0 0-15,-9 0-4 0,8 0-4 0,0 0 0 0,-8 0 0 16,10 0-4-16,-2 0 4 0,10 0-4 0,-10 0 0 0,0 0 0 16,0 0-4-16,1 0-4 0,-1-5-4 0,1 5 0 0,0 0 0 0,7 0 0 15,-6 0 0-15,-2 0-4 0,0 0 4 0,10 0 0 0,-10 0-4 16,0 0 4-16,1 0 0 0,8 0 0 0,-8 0-4 0,-1 0 0 0,8 0-4 16,-6 0 4-16,-2 0 0 0,0 0 0 0,2 0 0 0,6 0-4 0,-7 0 0 15,-1 0-4-15,1 0 8 0,-1 0-4 0,1 0 0 0,-1 0 4 16,0 0-8-16,2 0 4 0,-2 0 0 0,0 0-4 0,-8 0 0 15,10 0 0-15,-2 0 0 0,-8 0 0 0,8 0 4 0,-8 0 0 0,0 0-4 16,9 0 4-16,-9 0 0 0,0 0-4 0,0 0 0 0,0 0 4 16,0 0 0-16,0 0 0 0,0 0 0 0,0 0 4 0,0 0-20 0,0 0 20 15,0 0-4-15,0 0-4 0,0 0 0 0,0 0 0 0,0 0 0 0,0 0 0 16,0-4 0-16,0 4 0 0,0 0 0 0,0-6 0 0,0 6 0 16,0-4 0-16,-9 4 0 0,9-5 0 0,0 5 0 0,0-5-20 15,-8 5-12-15,8 0-4 0,0-5-12 0,0 5-4 0,-8 0-12 0,8 0-8 16,-10-4-12-16,10 4-4 0,0 0-12 0,-8 0-8 0,8 0-8 15,0 0-4-15,-8 0-4 0,8 0 4 0,-10 0-32 0,10 0-32 16,0-6 16-16,-8 6 28 0,8 0 24 0,-8 0 24 0</inkml:trace>
          <inkml:trace contextRef="#ctx0" brushRef="#br0" timeOffset="414.8879">8296-3830 39 0,'0'4'92'0,"0"-4"-4"0,0 0-16 16,-8 0-24-16,8 5-4 0,0-5-4 0,0 0-4 0,0 0 0 0,0 0 0 15,0 0 0-15,8 0 0 0,-8 0 4 0,0 0 4 0,-8 0 4 0,16 0 0 16,-8 0 4-16,0 0 0 0,10 0-4 0,-10 0 4 0,0 0 0 15,8 0-4-15,-8 0 0 0,8 0 4 0,0 0-8 0,2 0-4 0,-2 0 8 16,-8 0-4-16,17 0-4 0,-17 0 0 0,8 0-4 0,1 0 0 16,8 0-4-16,-17 0 4 0,8 0-4 0,0 0-4 0,2 0-8 15,-2 0 4-15,0 0-4 0,2 0 0 0,-2 0-4 0,0 0 0 0,1 0 4 16,-1 0-4-16,1 0-16 0,-9 0 20 0,8 0-4 0,1 0 0 16,-1 0-4-16,-8 0 4 0,8 0-8 0,2 5 0 0,-10-5 4 0,8 0-4 15,0 0 0-15,-8 0-4 0,0 0 0 0,10 5 0 0,-10-5 4 16,8 0-4-16,-8 0 0 0,0 0-4 0,0 0 0 0,0 0 0 0,0 5 4 15,0-5-4-15,0 0 0 0,0 0 0 0,0 0 0 0,0 0 0 16,0 0-4-16,0 0-4 0,0 0-8 0,0 0-12 0,0 0-16 0,0 0-12 16,0 0-16-16,0 0-16 0,-8 0-12 0,8 0-20 0,0 0-20 15,-10 0-16-15,10 0-36 0,-8 0-52 0,0 0 40 0,8 0 32 0,-10 0 36 16,2 0 32-16</inkml:trace>
        </inkml:traceGroup>
      </inkml:traceGroup>
    </inkml:traceGroup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9:52.1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42225E3-0F5D-4BF1-A759-D69705FBB8DC}" emma:medium="tactile" emma:mode="ink">
          <msink:context xmlns:msink="http://schemas.microsoft.com/ink/2010/main" type="writingRegion" rotatedBoundingBox="7662,3234 8430,4139 7994,4510 7226,3605"/>
        </emma:interpretation>
      </emma:emma>
    </inkml:annotationXML>
    <inkml:traceGroup>
      <inkml:annotationXML>
        <emma:emma xmlns:emma="http://www.w3.org/2003/04/emma" version="1.0">
          <emma:interpretation id="{2D9ECC3C-2E4D-40DF-81A6-8A9C3809A5AC}" emma:medium="tactile" emma:mode="ink">
            <msink:context xmlns:msink="http://schemas.microsoft.com/ink/2010/main" type="paragraph" rotatedBoundingBox="7662,3234 8430,4139 7994,4510 7226,36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8C786E-1C59-45D6-8C5F-C3B7B58F7EBC}" emma:medium="tactile" emma:mode="ink">
              <msink:context xmlns:msink="http://schemas.microsoft.com/ink/2010/main" type="line" rotatedBoundingBox="7662,3234 8430,4139 7994,4510 7226,3605"/>
            </emma:interpretation>
          </emma:emma>
        </inkml:annotationXML>
        <inkml:traceGroup>
          <inkml:annotationXML>
            <emma:emma xmlns:emma="http://www.w3.org/2003/04/emma" version="1.0">
              <emma:interpretation id="{A7479E17-38AC-4B27-9414-19A28CABC0CA}" emma:medium="tactile" emma:mode="ink">
                <msink:context xmlns:msink="http://schemas.microsoft.com/ink/2010/main" type="inkWord" rotatedBoundingBox="7662,3234 7931,3551 7495,3922 7226,3605"/>
              </emma:interpretation>
              <emma:one-of disjunction-type="recognition" id="oneOf0">
                <emma:interpretation id="interp0" emma:lang="" emma:confidence="0">
                  <emma:literal>R</emma:literal>
                </emma:interpretation>
                <emma:interpretation id="interp1" emma:lang="" emma:confidence="0">
                  <emma:literal>ó</emma:literal>
                </emma:interpretation>
                <emma:interpretation id="interp2" emma:lang="" emma:confidence="0">
                  <emma:literal>8</emma:literal>
                </emma:interpretation>
                <emma:interpretation id="interp3" emma:lang="" emma:confidence="0">
                  <emma:literal>&lt;</emma:literal>
                </emma:interpretation>
                <emma:interpretation id="interp4" emma:lang="" emma:confidence="0">
                  <emma:literal>P</emma:literal>
                </emma:interpretation>
              </emma:one-of>
            </emma:emma>
          </inkml:annotationXML>
          <inkml:trace contextRef="#ctx0" brushRef="#br0">4383-3076 3 0,'0'-4'104'0,"0"-2"-8"0,0 6-8 0,0-4-24 0,-8-1-4 15,8 5-4-15,0-4 0 0,0 4-8 0,0-7-4 0,0 7 0 16,8 0 0-16,-8 0-4 0,0-3 0 0,-8 3 4 0,8 0 8 0,0 3-4 16,0-3 0-16,0 7-4 0,0-3 0 0,0 1-4 0,0-1 0 15,0 2-4-15,0 3 0 0,0 1-4 0,0 0 0 0,0-1-4 0,0 6-8 16,0-6 0-16,0 10-4 0,0-5-4 0,0 1 0 0,0 4-4 15,0-5 0-15,0 5 4 0,0-3-8 0,0 2 0 0,0-4 0 0,0 2-4 16,0-3 0-16,0 6 0 0,0-5 4 0,0 1-4 0,0-6-4 0,0 6 0 16,0-5 0-16,0 0 0 0,0-1-4 0,0 1 0 0,0-6-4 15,0 1-4-15,0 0-8 0,0 0 0 0,0 0-16 0,0-5-12 16,0 5-8-16,0-5-12 0,0 0-8 0,0-5-8 0,0 5-4 0,0-5-4 16,0 5-32-16,0-5-28 0,0 0-4 0,-9 0 28 0,9-5 28 15</inkml:trace>
          <inkml:trace contextRef="#ctx0" brushRef="#br0" timeOffset="479.1755">4290-3051 51 0,'0'-6'88'0,"0"-3"-4"0,0 4-8 0,0-4-24 0,0-1-4 15,0 1 0-15,0-1-4 0,8 0-4 0,-8 1 0 0,8-1 4 16,-8-4-4-16,10 4-8 0,-2 0 4 0,-8-4-4 0,8-1 0 0,10 6-4 15,-10-1 0-15,0-4 0 0,1 5-4 0,-1-1 0 0,10 0-4 0,-10 1 0 16,0 4-4-16,0-5 0 0,2 6 0 0,6-2-4 0,-7 1 0 16,0 5 0-16,-1-4-4 0,1 4-4 0,-9 0 0 0,8 0 4 15,0 0-4-15,-8 4-4 0,9-4 0 0,-9 5 4 0,9 1 0 0,-9-2-4 16,0 6 4-16,0-5-4 0,0 4 4 0,0 1-4 0,0-6 4 16,-9 6-4-16,9-1 0 0,-9 1 4 0,9 0-4 0,-8-1 4 0,8-3-4 15,0 3 0-15,-8-5 4 0,8 1-4 0,0 0 4 0,0 0-4 0,-9 0 0 16,9-5 4-16,0 5-4 0,0-5 4 0,0 0 0 0,9 0 0 15,-9-5-4-15,0 5 0 0,8-5-4 0,-8 0 8 0,8 5-4 16,1-5 4-16,0 0-4 0,-9 1 4 0,8-1-4 0,0 5-4 0,2-4 4 16,-2-2 0-16,9 2 0 0,-8-1 0 0,-1 0 0 0,0 5 4 15,1-5-4-15,-1 5 0 0,10 0-4 0,-10-4 0 0,0 4 4 0,2 4 0 16,-2-4 4-16,0 5 0 0,0 0 0 0,2 0 0 0,-2-1-4 16,0 2 0-16,-8-2 8 0,9 5 0 0,-1 1 0 0,-8-5-4 15,8 5 4-15,-8 0 4 0,10-1 0 0,-10 1 4 0,0 4 0 0,0-6 4 16,0 3 0-16,0-2 0 0,0 1 0 0,0 0 0 0,-10-1 0 0,10 6 0 15,-8-5-4-15,8-5 0 0,-8 4 0 0,-1 0 0 0,1-4-4 16,0 5-4-16,8-5 0 0,-18-1-4 0,10 0 0 0,0 2-4 0,-2-6 0 16,2 5-4-16,0-5-4 0,-1 0-20 0,0 4-20 0,1-4-20 15,-1 0-32-15,1 0-20 0,0 0-20 0,-1 0-68 0,0 0-8 0,-7 0 40 16,16 0 36-16,-10 0 28 0,2-4 16 0</inkml:trace>
        </inkml:traceGroup>
        <inkml:traceGroup>
          <inkml:annotationXML>
            <emma:emma xmlns:emma="http://www.w3.org/2003/04/emma" version="1.0">
              <emma:interpretation id="{D091A240-60B0-4EEB-B6F7-1ACF4A34578D}" emma:medium="tactile" emma:mode="ink">
                <msink:context xmlns:msink="http://schemas.microsoft.com/ink/2010/main" type="inkWord" rotatedBoundingBox="8174,3901 8399,4166 8132,4392 7907,412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79444.2274">4929-2457 27 0,'9'-5'120'0,"-9"0"-16"0,0 5-8 0,0-5-20 15,0 5 0-15,0 0 0 0,-9 0-4 0,9-4-8 0,0 4 0 0,0 0 4 16,0 4-12-16,0-4 0 0,-8 5 0 0,16-5-4 0,-8 5-4 0,0 4-8 16,0-3 0-16,9-2-4 0,-1 1-8 0,-8 5-4 15,8-1 0-15,0-4-4 0,2 4 0 0,-2 1 0 0,0-1-8 0,10-3 0 16,-10 3 4-16,1-4-4 0,8-1 4 0,0 1 0 0,-9 1-4 0,10-6 0 15,-10 4 0-15,10-4 0 0,-10-4 0 0,8 4-4 0,-7-6 0 16,8 1-4-16,-8-4 0 0,7 4 4 0,-6-5-8 0,-2-3 0 0,0 4 0 16,0-7 0-16,-8 2 0 0,10-1 0 0,-10 1 0 0,0 0 0 0,-10 0 0 15,10-6 0-15,-8 6-4 0,0-5 0 0,-10 4 8 0,10 1-4 16,-9 0 4-16,0 0-4 0,0 4-4 0,1 0 4 0,-2 1 0 16,-8 4 0-16,9 0-4 0,0 5 4 0,0 0 0 0,-9 0 0 0,10 5 0 15,-2 4-4-15,10-4 4 0,-9 8-8 0,0-2-4 0,8 3 4 16,-7 1-8-16,6-1-16 0,2 1-16 0,0-1-8 0,8 0-12 0,-8 6-24 15,8-6-16-15,-10 0-16 0,10 0-64 0,10-4-36 0,-10 5 48 0,8-6 32 16,-8 2 28-16,8-8 24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4:27.8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978724E-F1C3-4CEB-8A0A-FE9EE0D95749}" emma:medium="tactile" emma:mode="ink">
          <msink:context xmlns:msink="http://schemas.microsoft.com/ink/2010/main" type="writingRegion" rotatedBoundingBox="2925,5445 3155,5445 3155,5484 2925,5484"/>
        </emma:interpretation>
      </emma:emma>
    </inkml:annotationXML>
    <inkml:traceGroup>
      <inkml:annotationXML>
        <emma:emma xmlns:emma="http://www.w3.org/2003/04/emma" version="1.0">
          <emma:interpretation id="{3B7981D8-99A8-4565-BA50-B1D2E70E2EC6}" emma:medium="tactile" emma:mode="ink">
            <msink:context xmlns:msink="http://schemas.microsoft.com/ink/2010/main" type="paragraph" rotatedBoundingBox="2925,5445 3155,5445 3155,5484 2925,54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02BD55-1D63-4301-BA03-EE071D077175}" emma:medium="tactile" emma:mode="ink">
              <msink:context xmlns:msink="http://schemas.microsoft.com/ink/2010/main" type="line" rotatedBoundingBox="2925,5445 3155,5445 3155,5484 2925,5484"/>
            </emma:interpretation>
          </emma:emma>
        </inkml:annotationXML>
        <inkml:traceGroup>
          <inkml:annotationXML>
            <emma:emma xmlns:emma="http://www.w3.org/2003/04/emma" version="1.0">
              <emma:interpretation id="{1D82CF49-2AC5-4311-9A17-2F13880D0F43}" emma:medium="tactile" emma:mode="ink">
                <msink:context xmlns:msink="http://schemas.microsoft.com/ink/2010/main" type="inkWord" rotatedBoundingBox="2925,5445 3155,5445 3155,5484 2925,5484"/>
              </emma:interpretation>
            </emma:emma>
          </inkml:annotationXML>
          <inkml:trace contextRef="#ctx0" brushRef="#br0">0 39 3 0,'0'0'96'0,"0"0"-8"16,8 0-8-16,-8 0-20 0,0 0-4 0,9 0-4 0,-9-6-4 0,0 6 4 16,8 0 0-16,-8 0 0 0,9 0 0 0,0-4 4 0,-9 4 4 15,8 0 0-15,0-6-8 0,2 2-4 0,-10 4-12 0,8-4 0 16,0 4-8-16,0-6 0 0,2 6-4 0,-2 0-4 0,0 0-4 0,1-5-4 16,-9 5 0-16,8 0 0 0,1-4-4 0,0 4-4 0,-1 0 4 15,0 0-8-15,0 0 0 0,2 0-4 0,-2 0-8 0,-8 0 4 0,8 0-16 16,2 0-12-16,-10 0-16 0,8 0-16 0,-8 0-12 0,0 0-16 0,8 0-16 15,-8 0-48-15,-8 0-16 0,8 0 28 0,0 0 28 0,-8 0 24 16</inkml:trace>
        </inkml:traceGroup>
      </inkml:traceGroup>
    </inkml:traceGroup>
  </inkml:traceGroup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0:10.54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7864A9F-2857-4103-9C18-BB60EE929B39}" emma:medium="tactile" emma:mode="ink">
          <msink:context xmlns:msink="http://schemas.microsoft.com/ink/2010/main" type="writingRegion" rotatedBoundingBox="6136,4086 8016,4330 7931,4991 6050,4747">
            <msink:destinationLink direction="with" ref="{CB618F99-A290-47DE-A333-4D9166868B62}"/>
            <msink:destinationLink direction="with" ref="{59C0C71F-61FC-4C16-9E91-8474B9AC333D}"/>
          </msink:context>
        </emma:interpretation>
      </emma:emma>
    </inkml:annotationXML>
    <inkml:traceGroup>
      <inkml:annotationXML>
        <emma:emma xmlns:emma="http://www.w3.org/2003/04/emma" version="1.0">
          <emma:interpretation id="{9BD7D784-2414-4147-B137-B6AD63D5C649}" emma:medium="tactile" emma:mode="ink">
            <msink:context xmlns:msink="http://schemas.microsoft.com/ink/2010/main" type="paragraph" rotatedBoundingBox="6136,4086 8016,4330 7931,4991 6050,47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FCDCD4-971C-4AA1-8862-C9C8B1029812}" emma:medium="tactile" emma:mode="ink">
              <msink:context xmlns:msink="http://schemas.microsoft.com/ink/2010/main" type="line" rotatedBoundingBox="6136,4086 8016,4330 7931,4991 6050,4747"/>
            </emma:interpretation>
          </emma:emma>
        </inkml:annotationXML>
        <inkml:traceGroup>
          <inkml:annotationXML>
            <emma:emma xmlns:emma="http://www.w3.org/2003/04/emma" version="1.0">
              <emma:interpretation id="{068D6462-ECFD-40FC-8BA2-14AF65B58369}" emma:medium="tactile" emma:mode="ink">
                <msink:context xmlns:msink="http://schemas.microsoft.com/ink/2010/main" type="inkWord" rotatedBoundingBox="6105,4326 6489,4376 6477,4467 6093,4417"/>
              </emma:interpretation>
            </emma:emma>
          </inkml:annotationXML>
          <inkml:trace contextRef="#ctx0" brushRef="#br0">3061-2213 43 0,'0'0'80'0,"0"0"-20"16,0 0 4-16,0 0-24 0,0 0-12 0,0 0 4 0,0 0-4 0,-8 0 0 15,8 0-4-15,0 0 0 0,0 0 0 0,0 0 0 0,-8 0 0 16,8 0 0-16,0 0 0 0,0 0 0 0,0 0 0 0,0 0 0 0,0 0-4 15,0 0 0-15,0 0 0 0,0 0-4 0,0 0 0 0,0 0-4 16,0 0 0-16,0 0 4 0,0 0-8 0,0 0 4 0,0 0 4 0,0 0-4 16,0 0 4-16,0 0 4 0,0 0-4 0,0 0 4 0,0 0 0 15,0 0 4-15,8 0-4 0,-8-5 4 0,8 5 0 0,-8 0-4 0,10 0-4 16,-10 0 4-16,8 0-8 0,0-5 4 0,0 5-4 0,2 0 0 16,-2-5-4-16,0 5 0 0,1-5 0 0,0 5 0 0,-1-4 0 15,9 4 0-15,-9 0 0 0,1-5 0 0,0 5-4 0,7 0 0 0,-6-5 4 0,-2 5-12 16,9 0 8-16,-8 0 0 0,-1 0 0 0,0 0-4 15,9 0 4-15,-9 0 4 0,2 0-4 0,-2 0 4 0,0 0-8 0,2 0 0 16,-10 0 0-16,8 0 0 0,0 0 0 0,0 0 4 0,-8 0-4 0,9 0 0 16,-9 0 0-16,0 0 4 0,9 0-4 0,-9 0 4 0,0 0-4 15,0 0 0-15,0 0 4 0,0 0-4 0,0 0 4 0,0 0-4 16,0 0 4-16,0 0 0 0,0 0 4 0,0 0 0 0,0 0 4 0,0 0-4 16,0 0 0-16,0 0 0 0,0 0 0 0,0 0 4 0,0 0-8 0,0 0 0 15,0 0 0-15,-9 0 0 0,9 0 0 0,-9 0 0 0,9 0 0 16,-8 0-4-16,8 0 0 0,-8 0 0 0,0 0 0 0,-2 0 0 0,10 0 0 15,-8 0 0-15,0-4 0 0,-2 4 4 0,2 0-4 0,0 0 0 16,-1 0 4-16,1 0-4 0,0 0 0 0,-1 0-4 0,0 0 4 0,1 0 0 16,0-6 0-16,-2 12-4 0,2-6 0 0,0 0 4 0,-1 0-4 15,0 0 4-15,1 0 0 0,0 0 0 0,-1 0 0 0,1 4 0 0,-1-4-4 16,0 0 4-16,9 5 0 0,-8-5 0 0,0 0-4 0,-2 5 0 16,10-5 4-16,-8 4 4 0,0-4-8 0,8 0 4 0,0 5 4 15,-8-5-4-15,8 0 0 0,0 0 0 0,0 0-4 0,0 0 4 0,0 0 0 16,0 0 0-16,0 0-4 0,0 0 4 0,0 0 0 0,0 0 4 15,0 0-4-15,0 5-4 0,0-5 4 0,0 0 0 0,0 0-4 0,8 0 8 16,-8 0-4-16,0 0-4 0,8 0 4 0,-8 0 0 0,8 5 0 0,2-5 0 16,-10 0 0-16,8 0 0 0,0 0 0 0,1 0 0 0,0 0 0 15,-1-5 0-15,1 10 4 0,-1-5 0 0,0 0-4 0,1 0 0 0,0 0 0 16,-1 0 0-16,0 0 0 0,2 0 0 0,-2 0 0 0,0 0 0 16,1 0 4-16,0 0-4 0,-1 0 0 0,-8 0 0 0,8 0 0 15,-8 0 0-15,0 0 4 0,9 0-4 0,-9 0 0 0,0 0 4 0,0 0-4 16,0 0 0-16,0 0 0 0,0 0 4 0,0 0-4 0,-9 0 0 0,9 0 0 15,0 0 0-15,-8 0 0 0,0 0 4 0,8 0-4 0,-9 0-4 16,9 0 4-16,-9 0 0 0,1 0 0 0,0 0 0 0,-2 0 0 0,10 0 0 16,-8 0 0-16,0 0 0 0,-1 0 0 0,0 0 0 0,1 0 0 15,8 0 0-15,-8 0 0 0,-1 0-4 0,9 0 4 0,-8 0 0 0,-1 0-4 16,9 0 4-16,-9 0-4 0,9 5 4 0,0-5 0 0,0 0-8 16,-8-5 0-16,8 10-8 0,0-5-4 0,0 0-8 0,0 0-16 15,0 0-4-15,0 0-28 0,0 0-20 0,0 0-12 0,8 0-60 0,-8 0-44 16,0 0 44-16,0 0 28 0,9 0 32 0,-9 0 20 0</inkml:trace>
          <inkml:trace contextRef="#ctx0" brushRef="#br0" timeOffset="-99097.6867">3010-2204 111 0,'0'0'124'0,"-8"0"-12"0,0 0-8 0,8 0-24 0,-8 0 0 15,8-5-4-15,0 5 0 0,0 0-4 0,-10-5-4 0,10 5 0 0,0-5-4 16,0 5-4-16,0-5 0 0,10 5 0 0,-10-5-4 0,8 5 0 16,-8-4-8-16,8-1-4 0,0 5 0 0,2-5-8 0,-2 5-4 0,0-4-4 15,1 4-8-15,7-6 4 0,-6 6-8 0,6 0-4 0,2-4 0 16,-2 4-8-16,-7 0-12 0,8 0-16 0,0 0-24 0,-9 0-24 15,10 0-16-15,-2 0-32 0,-6 0-24 0,-2 0-32 0,0 0-64 0,1 4 24 16,0-4 44-16,-1 6 32 0,0-6 28 0</inkml:trace>
        </inkml:traceGroup>
        <inkml:traceGroup>
          <inkml:annotationXML>
            <emma:emma xmlns:emma="http://www.w3.org/2003/04/emma" version="1.0">
              <emma:interpretation id="{32FD7B4C-9A61-4426-B68D-E5754C681CA8}" emma:medium="tactile" emma:mode="ink">
                <msink:context xmlns:msink="http://schemas.microsoft.com/ink/2010/main" type="inkWord" rotatedBoundingBox="6774,4169 8016,4330 7931,4991 6688,4830"/>
              </emma:interpretation>
            </emma:emma>
          </inkml:annotationXML>
          <inkml:trace contextRef="#ctx0" brushRef="#br0" timeOffset="-98580.557">3658-2333 91 0,'-8'0'104'0,"8"-5"-8"0,0 0-12 0,0 1-40 15,-8-2 20-15,8 1-4 0,8 1 0 0,-8-1 4 0,0 0-4 0,8 1 4 16,-8-2 0-16,10 2-8 0,-10-5-4 0,8 3 0 0,0 3 0 0,1-8 0 15,-1 6-4-15,9 1 0 0,-8 4-8 0,-1-6 0 0,10 2-8 16,-10 4-4-16,0 0-8 0,2 0 0 0,6 0-4 0,-8 0 0 16,1 4-4-16,0 2-4 0,-1-2 0 0,1 6 0 0,-1-1 0 0,-8 1-4 15,0-1 0-15,0 1 0 0,0 4 0 0,0 1 4 0,0-5-4 0,-8 9 0 16,8-4-4-16,-9-6 0 0,9 5-4 0,-8 1 4 0,-1-1 0 16,0-4 4-16,9 4-4 0,-8-4 0 0,8-5 0 0,-8 4 0 15,8-4 0-15,0 0 0 0,-8-5-4 0,8 5 8 0,0-5-4 0,0 0 0 16,0 0 0-16,8-5 0 0,-8 5-4 0,0-5 4 0,8 5 0 15,-8-5 0-15,8 1 0 0,1 4-4 0,-9-5 4 0,9 0 4 0,-1 5-8 16,1 0 4-16,-1-5 4 0,0 5-4 0,2 0 4 0,-2 0-4 0,0 0 4 16,0 5 0-16,2 0-4 0,-2-5 4 0,0 5 0 0,1 4 4 15,-1-4-4-15,1 4 0 0,0-4 0 0,-1 5 4 0,0-1-4 16,0 1 8-16,2-1 0 0,-2 6 4 0,0-6 4 0,-8 6 0 0,10 0 4 16,-10-2-4-16,0 6 4 0,0-5 0 0,0 6-4 0,-10 0 0 15,2-1-4-15,8 0-4 0,-18 0 0 0,10 0 4 0,0 1-8 0,-9-1 0 16,0-5-4-16,8 5-4 0,-7-4-4 0,-2-1 0 0,2 1-8 0,-2-6-8 15,10 1-20-15,-9-6-20 0,-1 1-12 0,10 0-16 0,-8 0-16 16,6-5-20-16,2-5-12 0,0 0-8 0,-2 0-52 0,2-4-32 16,0 4 36-16,8-10 40 0,0 6 24 0,-9-5 32 0</inkml:trace>
          <inkml:trace contextRef="#ctx0" brushRef="#br0" timeOffset="-98192.5942">4136-2194 23 0,'9'-5'132'0,"7"1"-20"0,-7 4-12 0,0-5-28 0,-1 5-8 16,0 0 4-16,-8 0 4 0,10 5 0 0,-10-5 4 0,0 4-8 16,0 1 0-16,0 0-4 0,0 0-4 0,0-1 0 0,-10 6 0 15,10-5-4-15,-8 4 0 0,8 1-8 0,0 4-4 0,0 1-8 0,-8-1 0 16,8 0-4-16,0 1-4 0,0 4 0 0,0-5-4 0,0 5 4 0,0 0-8 16,8-4 0-16,0 4-4 0,-8 1 0 0,10-1 0 0,6 1-4 15,-7-7 0-15,8 6 0 0,-9-5-4 0,9 6-4 0,1-6 4 0,-2-4-4 16,10 5 4-16,-8-6 0 0,7 1 0 0,1-6-4 0,-10 1 4 15,10 0 0-15,0 0-4 0,-1-10-4 0,1 5 0 0,0-5 0 16,8 0 4-16,-9 1-4 0,1-11 0 0,0 5 4 0,-10-4 0 0,10 0-4 16,-1 0 0-16,1-6-4 0,-8 1 0 0,-2 1 0 0,1-2 4 0,0 1-4 15,0-6 0-15,-9 6 0 0,2-5 0 0,-2 4 4 0,-8-3 0 16,8 4-4-16,-8 0 4 0,-8 0 0 0,8-1 0 0,-8 1 0 0,-2 0-4 16,2 5 4-16,-9 0-4 0,0-6 0 0,0 6 0 0,1 0 0 15,-2 4 4-15,-8-5-4 0,9 6 0 0,-9 4 0 0,2-4 4 16,-2 3-4-16,0 6 4 0,9-4-4 0,-9 8 0 0,0-4-4 0,10 6 4 15,-10 3-4-15,9-4 0 0,0 4-8 0,0 1-8 0,-1 5-4 0,2-6-12 16,8 5-8-16,-10-4-12 0,10 5-4 0,-1-1-12 0,9-5-20 16,-8 6-12-16,8-6-16 0,0 1-28 0,0-1-60 0,0 1 12 0,0-5 40 15,8 4 32-15,1-3 24 0</inkml:trace>
        </inkml:traceGroup>
      </inkml:traceGroup>
    </inkml:traceGroup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8:32.9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618F99-A290-47DE-A333-4D9166868B62}" emma:medium="tactile" emma:mode="ink">
          <msink:context xmlns:msink="http://schemas.microsoft.com/ink/2010/main" type="inkDrawing" rotatedBoundingBox="8939,3813 9125,5036 8552,5124 8366,3900" semanticType="verticalRange" shapeName="Other">
            <msink:sourceLink direction="with" ref="{37864A9F-2857-4103-9C18-BB60EE929B39}"/>
          </msink:context>
        </emma:interpretation>
      </emma:emma>
    </inkml:annotationXML>
    <inkml:trace contextRef="#ctx0" brushRef="#br0">5440-2737 83 0,'10'-10'136'0,"-2"6"-12"0,0 4 4 0,-8-5-20 0,9 5 8 15,-1 0 0-15,0 0 0 0,1 5 0 0,-9-5-4 0,17 10 0 16,-17-1 0-16,18-5-12 0,-10 6-4 0,0 5-12 0,10-5-4 0,-2 4-8 16,1 0-8-16,-8 6-8 0,8-1-8 0,9 0-20 0,-10 0 12 15,2 5-40-15,7 0 0 0,-7 0 0 0,-2 0 0 0,10 4 0 16,-8-3 0-16,-2 3 0 0,9 1 0 0,-7-1 0 0,-2 2 0 0,2 3 0 16,-10-4 0-16,1 4 0 0,0 1 0 0,-1 0 0 0,-8-1 0 0,0 6 0 15,0-1 0-15,-8 0 0 0,-1 5 0 0,0-5 0 0,-7 1 0 16,-2-1 0-16,-8 6-8 0,10-6-80 0,-9-4-28 0,-11 4-16 15,12-4-28-15,-11-6-28 0,1 1-44 0,0 0-52 0,0-10 48 0,1 0 40 0,-11 0 44 16,2-4 32-16,-1-5 16 0</inkml:trace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0:32.3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9CDABCC-2868-4046-BE39-EB682012E122}" emma:medium="tactile" emma:mode="ink">
          <msink:context xmlns:msink="http://schemas.microsoft.com/ink/2010/main" type="inkDrawing" rotatedBoundingBox="2346,4821 9603,4855 9600,5486 2343,5452" semanticType="callout" shapeName="Other">
            <msink:sourceLink direction="with" ref="{9E828F4D-A489-4FBA-B7F1-A7A87AE9A53B}"/>
            <msink:sourceLink direction="with" ref="{CD675CA5-9621-4170-8879-9E9740B29112}"/>
          </msink:context>
        </emma:interpretation>
      </emma:emma>
    </inkml:annotationXML>
    <inkml:trace contextRef="#ctx0" brushRef="#br0">8 127 63 0,'-8'-5'76'15,"8"0"-4"-15,0 0-4 0,0-4-32 0,0 4 0 0,0 0 4 0,0-4-4 16,0 4 0-16,0 0 0 0,0 0 0 0,0-4-4 0,0 4 4 0,0 0-4 16,0 1 4-16,0-1 0 0,0-5 0 0,0 5-4 0,0 0 4 15,0 1-4-15,0 4 0 0,0-5-4 0,0 0 0 0,0 0-4 16,0 5 0-16,0-4 0 0,8 4-4 0,-8 0-4 0,0 0 0 0,0 0 0 16,8 0-4-16,-8 0-4 0,0 4 0 0,9 1 4 0,-9 0 8 15,8 0-8-15,1 4-4 0,-9 1 4 0,8 0-4 0,-8-1-4 0,9 5 4 16,-1 1-4-16,-8-1 0 0,8 0 0 0,-8 6-4 0,10-6 8 0,-10 5-4 15,0 5 4-15,8-9-4 0,-8 8 0 0,0-4 0 0,8 2-4 16,-8 2 0-16,0-4 4 0,0 0 0 0,0 1-4 0,0 3 4 16,0-4 0-16,0 1-4 0,0-1 4 0,0-4 0 0,0 4-4 0,0-5 0 15,0 0-4-15,0 1 8 0,0-1-4 0,0 1 0 0,0-6 0 0,0 1 0 16,0-1 0-16,0-4 0 0,0 4 0 0,10-5 0 0,-10 7 0 16,0-11 4-16,0 5-4 0,0 0 0 0,8-1 0 0,-8-4 0 15,0 0 0-15,8 5 0 0,-8-5 0 0,0 0 0 0,8 0 0 0,-8 0 0 16,0 0-20-16,0 0 24 0,9 0-4 0,-9 0 4 0,9 0 0 15,-9 0 0-15,0 0-4 0,8 5 0 0,-8-5 4 0,9 0-4 0,-9 5 4 16,8-5-4-16,-8 0 4 0,8 0 0 0,2 4 0 0,-10-4 0 0,8 0 4 16,0 0-4-16,0 5 0 0,2-5 8 0,-2 0 0 0,0 0-4 15,1 0 0-15,-1 0 0 0,10 0-4 0,-10 0 4 0,8 0 0 0,-6 0-4 16,6 0 0-16,2 0 0 0,-1-5 4 0,0 5 0 0,0 0-4 16,-1-4 0-16,2 4 0 0,0 0 0 0,7-5 4 0,-9 5 0 15,2-5-4-15,8 0 0 0,0 1 0 0,-10-1 0 0,9 0 0 0,-7 0-4 16,8 5 4-16,-2-6-4 0,-6 2 0 0,7 0 4 0,1-1 4 0,-10 0-8 15,10 5 0-15,-8-5 4 0,7 1 0 0,-8-1-4 0,8 5 0 16,-7-5 0-16,8 0 0 0,-10 5 0 0,10-4 0 0,-9 4 4 0,1-5-4 16,6 5 4-16,-6-5-4 0,-1 5 4 0,9-5 0 15,-10 5 0-15,10-5 4 0,-9 5-8 0,9-5 4 0,0 5-4 0,-10-4 4 0,10 4 0 16,0-5 0-16,-1 0 0 0,1 5 4 0,0 0-4 0,-10-5 4 16,10 5-4-16,-1 0 0 0,1 0 0 0,0 0 0 0,-1 0 0 15,1 0 0-15,0-5-4 0,-2 5 0 0,2 0 4 0,0 0 0 0,-1 0-4 16,1 0 4-16,-8-4-4 0,7 4 8 0,1 0-4 0,-2 0 0 15,-6-5 0-15,8 5 0 0,-9-5 4 0,8 5-4 0,-8-5 0 0,9 1 0 16,0 4 0-16,-10-5 0 0,1 5-4 0,9-5 4 0,0 0 0 0,-10 1 0 16,10-2 0-16,0 6 0 0,-9-9 0 0,9 9-4 0,0-5 4 15,-1 0-4-15,0 1 0 0,0 4 4 0,1-5 0 0,0 5-4 16,-1 0 4-16,1-5 0 0,-8 5 0 0,7 0 0 0,0 0-4 0,0 0-4 16,-7 0 4-16,8 0 0 0,0 5 4 0,-10-5 0 0,1 5-4 15,9-5 0-15,-10 4 4 0,2-4-4 0,8 5 0 0,-9-5 0 0,-1 5 0 16,2-5 0-16,-2 5 0 0,2-5 0 0,-1 4 0 0,0 2 0 0,-9-6 4 15,9 0-4-15,1 0 0 0,-10 4 0 0,10-4 4 0,-2 0 0 16,-8 0-4-16,10 0 0 0,-10 0 4 0,9 0 0 0,-9 0-4 16,10 0 4-16,-10 0 0 0,10 0-4 0,-10 0 0 0,9 0 4 0,-8 0 0 15,8 0 0-15,-1 0-4 0,-6 0 4 0,6 0-4 0,-8 5 0 16,10-5 0-16,-10 0 4 0,9 5-4 0,1-5 4 0,-10 5 0 0,8-5-4 16,2 0 4-16,0 0-4 0,-2 4 4 0,-7-4 0 0,8 0-4 15,0 0 0-15,-1 5 4 0,2-5 0 0,0 0 0 0,-2 0-4 0,1 0 4 16,0 0 0-16,0 0 0 0,1 0 0 0,-2 0 0 0,2-5 0 15,-2 10 0-15,10-5 0 0,-9 0 0 0,-9 0 0 0,18 0 0 0,-8 0 0 16,-2-5 0-16,1 5 0 0,0 0 4 0,0 0-4 0,1-4 4 16,-2 4-4-16,2 0 4 0,-1-5-4 0,-1 5-4 0,2 0 4 15,8-5 0-15,-10 0 0 0,2 5 0 0,-2-4 4 0,10 4 4 0,-9 0-12 0,9-6 8 16,-10 6-4-16,10-4-4 0,-9 4 4 0,1 0 0 0,6 0-4 16,2 0 0-16,-8 0 0 0,7-5-16 0,1 5 20 0,0 0 0 15,-1 0 0-15,0 0-4 0,0 0 8 0,-7 0-4 0,16 0 0 0,-8 0 0 16,-1 0-4-16,1 5 0 0,0-5 4 0,-1-5 0 0,1 5 0 15,0 0-4-15,-2 0 4 0,2 0-4 0,-9 0 0 0,9 0 4 16,0 0-4-16,0 0 4 0,-1 5-4 0,-8-5 0 0,8 0 0 0,1 0 4 16,-8 0-4-16,6 0 0 0,2 0-4 0,-9 0 4 0,9 0 0 0,0 0 0 15,-10 0 4-15,10 0-4 0,-1 0 4 0,-7 0-4 0,8 0 0 16,-1 0 0-16,-8 0 0 0,8 0 0 0,1 0 0 0,0 0 0 0,-9 4 0 16,8-4 0-16,0 6 0 0,1-6 0 0,0 0 0 0,-1 4 4 0,1-4-4 15,0 0 0-15,0 0 0 0,-1 5 4 0,1-5 0 16,-2 0-4-16,2 0 0 0,0 0 0 0,-1 0 4 0,1 0-8 0,0 0 4 15,0 0-4-15,-1 0 4 0,1 0 0 0,0 0 4 0,-2 0-4 0,-6 0-4 16,7 0 4-16,1 0 4 0,0 0-4 0,-1 0 0 0,-8 0 4 16,8 0-4-16,1 0-16 0,0 0 16 0,0 5 4 0,-9-5 0 0,7 0-4 15,2 0 0-15,0 0 0 0,0 5 0 0,-9-5 4 0,17 0 0 0,-16 0-4 16,6 0 0-16,2 0 0 0,-1 4 4 0,1-4-8 0,0 0 4 16,-9 5-4-16,9-5 8 0,-2 5-4 0,2-5-4 0,-8 0 4 15,7 5 0-15,-7-5 0 0,6 4 0 0,-6 1-4 0,8-5 4 0,-9 5 0 16,8-5 4-16,-8 5-4 0,9 0 0 0,-8-5-4 0,-2 4 8 15,9-4-4-15,-7 5-4 0,-2-5 4 0,2 5 0 0,-2-5 4 16,2 5-4-16,7-5 0 0,-7 5 4 0,-2-5-4 0,2 0 0 0,-2 0 0 16,2 5 0-16,-1-5 0 0,-1 0 0 0,2 0 0 0,-2 0 0 0,2 0 0 15,-1 4 0-15,0-4 0 0,0 0-4 0,0 0 0 0,0 0 4 16,1 0-4-16,-2 5 8 0,-7-5-4 0,8 0-4 0,0 0 4 0,-1 0 0 16,2 0 0-16,0 5 0 0,-10-5 0 0,8 0 0 0,2 0 0 15,-10 0 0-15,9 0 0 0,-9 0 0 0,10 0 0 0,-10 0-4 16,10 0 4-16,-10 0 0 0,0 0-4 0,10 0 4 0,-10 0-4 0,1 0 0 15,-1 0 0-15,8 0 0 0,-6 0 4 0,-2 0-4 0,0 0 0 0,2 0 4 16,6 0-4-16,-7 0 0 0,-1 0 8 0,1 0-8 0,-1 0 0 16,1 0 4-16,-1 0 0 0,0 0 0 0,-8 0 0 0,10 0 0 0,-2 0-4 15,0-5 4-15,-8 5-4 0,10 0 4 0,-10 0 0 0,8 0 0 16,0 0 0-16,-8 0 0 0,8-5-4 0,-8 5 8 0,0 0-8 0,9-4 0 16,-9 4 0-16,0-5 8 0,9 5 0 0,-9-5-8 0,0 5 4 15,0-5-4-15,0 0 4 0,0-4-4 0,0 4 4 0,0 0 0 0,0-5 0 16,0 6 4-16,0-6-4 0,0 1 0 0,0-1 0 0,0 1 0 15,0-6 0-15,0 5 4 0,0-4-4 0,0-1 0 0,0 1 0 0,0-1 0 16,0 2 4-16,0-2-4 0,0 1 4 0,0-1-4 0,0 1 4 16,0-1-4-16,0 0 0 0,0 7 0 0,0-7 0 0,0 1 4 0,0 5 0 15,0-1-4-15,0-5 0 0,0 5 0 0,0 1 4 0,0 4-16 16,0-4 24-16,0 4 0 0,0-4-4 0,0 2 0 0,0 4 0 0,0 3 0 16,0-5-4-16,0 5-4 0,0 0 8 0,0-5-4 0,0 5 0 15,0 0-4-15,0 0 0 0,0 0 0 0,0 5-8 0,0 0-8 16,0-5 0-16,-9 3-12 0,9 4-24 0,0-3-24 0,-9 1-24 0,9 0-24 15,-8-1-28-15,8 1-28 0,-8 5-56 0,0-6-32 0,-2 6 56 0,2-1 40 16,-10 1 28-16,10 0 32 0,-9-1 24 0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0:38.3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D6C5551-CFDD-4B9B-8B06-BBC1B9E64871}" emma:medium="tactile" emma:mode="ink">
          <msink:context xmlns:msink="http://schemas.microsoft.com/ink/2010/main" type="writingRegion" rotatedBoundingBox="19305,6550 19502,6514 19534,6684 19336,6720"/>
        </emma:interpretation>
      </emma:emma>
    </inkml:annotationXML>
    <inkml:traceGroup>
      <inkml:annotationXML>
        <emma:emma xmlns:emma="http://www.w3.org/2003/04/emma" version="1.0">
          <emma:interpretation id="{A92CF3A5-7357-4B2E-9E06-DDC924071166}" emma:medium="tactile" emma:mode="ink">
            <msink:context xmlns:msink="http://schemas.microsoft.com/ink/2010/main" type="paragraph" rotatedBoundingBox="19305,6550 19502,6514 19534,6684 19336,6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86ABCA-5700-403A-B2A8-C19ACE537F5C}" emma:medium="tactile" emma:mode="ink">
              <msink:context xmlns:msink="http://schemas.microsoft.com/ink/2010/main" type="line" rotatedBoundingBox="19305,6550 19502,6514 19534,6684 19336,6720"/>
            </emma:interpretation>
          </emma:emma>
        </inkml:annotationXML>
        <inkml:traceGroup>
          <inkml:annotationXML>
            <emma:emma xmlns:emma="http://www.w3.org/2003/04/emma" version="1.0">
              <emma:interpretation id="{1DB7A616-ECF6-4DB8-ABE9-08E46244043B}" emma:medium="tactile" emma:mode="ink">
                <msink:context xmlns:msink="http://schemas.microsoft.com/ink/2010/main" type="inkWord" rotatedBoundingBox="19305,6550 19502,6514 19534,6684 19336,6720"/>
              </emma:interpretation>
              <emma:one-of disjunction-type="recognition" id="oneOf0">
                <emma:interpretation id="interp0" emma:lang="" emma:confidence="0">
                  <emma:literal>Do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Dr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B</emma:literal>
                </emma:interpretation>
              </emma:one-of>
            </emma:emma>
          </inkml:annotationXML>
          <inkml:trace contextRef="#ctx0" brushRef="#br0">52 148 19 0,'0'0'84'0,"-8"0"-4"15,0-5 0-15,8 5-24 0,-9-4-4 0,9 4 0 0,-9-5 4 0,9 5-8 16,-8-5 0-16,8 0 4 0,0 0 0 0,0 0-4 0,0 1 4 16,-8-1-4-16,8 0 0 0,0 1 0 0,0 4-4 0,0-5 4 15,0 0-4-15,0 0-4 0,0 1 4 0,8-2-4 0,-8 2 4 0,0 4 0 16,8-5-4-16,-8 0-4 0,9 0 4 0,-9 5-4 0,9-4-4 0,-9-2-4 15,8 6 4-15,0 0-4 0,1 0-8 0,-9-4 0 0,8 4 0 16,0 0 0-16,2 4-4 0,-2-4-4 0,-8 6 4 0,8-2-4 0,2 1-4 16,-2 0 0-16,-8 0-8 0,8-1 0 0,-8 6 4 0,8-5 0 15,-8 0-4-15,0 4 4 0,0 1 0 0,0-6-4 0,0 6 4 16,0 0-4-16,0-5 0 0,-8 4 4 0,0-4-4 0,8 0 0 0,-8 0 4 16,-2-1 0-16,2 1 0 0,0 0 0 0,-2-5 0 0,2 5-8 15,0-5 8-15,-1-5 0 0,1 5-4 0,0-5 4 0,8 0 0 0,-9 1 0 16,9-1 0-16,-9 0-4 0,9-5 4 0,0 1-4 0,0-1 4 15,0 0-4-15,9 1 0 0,-9 0 0 0,9-6 0 0,-9 5 4 0,8 1-8 16,-8-1 4-16,8 0 4 0,1 1-8 0,-1-1 4 0,0 6 0 16,-8-1-4-16,10 1 4 0,-2-2 4 0,0 2 0 0,2 4-4 0,-2 0 0 15,-8 0 0-15,8 4-4 0,0-4 4 0,-8 6 0 0,9-2 4 16,-9 1-4-16,9-1 0 0,-1 6-4 0,-8-5 4 0,0 5 0 0,9-6 0 16,-9 6 0-16,0-1-4 0,8-3 4 0,-8 3 0 0,0-4 0 15,0 4 0-15,0-4 0 0,-8 4 4 0,8-4-4 0,0 0 4 0,-9 0-4 16,9 5 0-16,-8-6 0 0,-1-4 4 0,9 5-4 0,-9 0 0 15,1-5 0-15,0 0 0 0,0 5 0 0,-2-5 0 0,10-5 0 0,-8 5 0 16,0 0 0-16,-2-5 0 0,10 5 0 0,-8-5 0 0,0 1 0 16,8-1 0-16,0 0 0 0,0 0 0 0,0 0 0 0,-9-4 0 0,9 4 0 15,9 0 0-15,-9-4-4 0,0 4 4 0,0 0 0 0,8 1-16 16,-8-2 20-16,8 2 0 0,-8-1-4 0,10 0 0 0,-10 0 0 0,8 5 0 16,-8 0 0-16,8 0 0 0,2-4 4 0,-10 8-8 0,8-4 8 15,0 0-4-15,-8 0 0 0,8 5 0 0,1 0-4 0,-9-5 4 16,9 5 0-16,-1-1 0 0,-8 2-4 0,9-6 4 0,-9 4 4 0,8 1 0 15,-8 0-4-15,0 0 4 0,8-5-4 0,-8 4 0 0,0 1 4 0,0 0-4 16,0-5 0-16,0 4 0 0,-8 1 4 0,8 0-4 0,0-5 0 16,-8 5 0-16,8-5-4 0,-9 0-4 0,9 5-20 0,-8-5-16 0,8 0-28 15,0 0-20-15,-9 0-32 0,9 0-32 0,0-5-36 0,0-5-72 16,9 5 36-16,-1-4 44 0,1-5 32 0,-1 0 32 0,10-1 24 0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1:10.3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4669905-12CC-4E17-A3A1-9EFA99687DF8}" emma:medium="tactile" emma:mode="ink">
          <msink:context xmlns:msink="http://schemas.microsoft.com/ink/2010/main" type="writingRegion" rotatedBoundingBox="15969,2931 16023,3604 15535,3643 15481,2970"/>
        </emma:interpretation>
      </emma:emma>
    </inkml:annotationXML>
    <inkml:traceGroup>
      <inkml:annotationXML>
        <emma:emma xmlns:emma="http://www.w3.org/2003/04/emma" version="1.0">
          <emma:interpretation id="{1E016EE7-60FA-42BF-B047-C656EEDE8605}" emma:medium="tactile" emma:mode="ink">
            <msink:context xmlns:msink="http://schemas.microsoft.com/ink/2010/main" type="paragraph" rotatedBoundingBox="15969,2931 16023,3604 15535,3643 15481,29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B18CE9-95FD-42D0-9F7D-E2E0408BF2DA}" emma:medium="tactile" emma:mode="ink">
              <msink:context xmlns:msink="http://schemas.microsoft.com/ink/2010/main" type="line" rotatedBoundingBox="15969,2931 16023,3604 15535,3643 15481,2970"/>
            </emma:interpretation>
          </emma:emma>
        </inkml:annotationXML>
        <inkml:traceGroup>
          <inkml:annotationXML>
            <emma:emma xmlns:emma="http://www.w3.org/2003/04/emma" version="1.0">
              <emma:interpretation id="{8408220F-CD81-4690-9C47-A40C285B01B7}" emma:medium="tactile" emma:mode="ink">
                <msink:context xmlns:msink="http://schemas.microsoft.com/ink/2010/main" type="inkWord" rotatedBoundingBox="15969,2931 16023,3604 15535,3643 15481,2970"/>
              </emma:interpretation>
              <emma:one-of disjunction-type="recognition" id="oneOf0">
                <emma:interpretation id="interp0" emma:lang="" emma:confidence="0">
                  <emma:literal>7</emma:literal>
                </emma:interpretation>
                <emma:interpretation id="interp1" emma:lang="" emma:confidence="0">
                  <emma:literal>ą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12492-3499 15 0,'-9'0'104'0,"9"-5"-12"16,-9 5-8-16,9-5-28 0,0 5 0 0,0 0 0 0,0 0-8 0,0 0 0 15,0 0 0-15,0 0-4 0,0 0 0 0,0-5-8 0,0 5 0 0,0 0 0 16,0 0-4-16,0 0 0 0,0 0 4 0,0 5 0 0,0 0 0 15,0 0 4-15,0-1-8 0,0 6 0 0,0-5-8 0,0 5 0 0,0 4 0 16,0 0-4-16,0 0-4 0,9 1-4 0,-9 4 0 0,0 0-4 16,0 0 4-16,0 6-4 0,0-6 0 0,0-1 0 0,9 7-4 15,-9-6 0-15,0 5 0 0,0-5 0 0,0 1-4 0,0-2 4 0,0 2-4 16,0-1 0-16,0 0 0 0,0-6 0 0,0 3 0 0,0-2 0 16,0 1-4-16,0-5 0 0,0-1 0 0,0 1-4 0,0-1-8 0,0 1-4 15,0-6-4-15,8 1-8 0,-8 0-8 0,0-5-8 0,0 5-4 0,0-5-12 16,0 0-4-16,0 0-4 0,0 0-4 0,0 0-4 0,0-5-32 15,0 5-36-15,0-5-4 0,-8 0 36 0,8 1 20 0</inkml:trace>
          <inkml:trace contextRef="#ctx0" brushRef="#br0" timeOffset="526.1149">12389-3394 59 0,'0'-5'88'0,"-8"-4"-8"16,8 4-4-16,0-5-28 0,0 1 0 0,0 4-4 16,0-9 0-16,0 4 0 0,0 1-8 0,0-1 4 0,0 0-8 0,0 1 4 15,8-6-4-15,-8 5 0 0,8-3 0 0,2 3-4 0,-10 0 0 0,8 1 4 16,0-6-8-16,0 5 0 0,2 1 0 0,-2-1-8 0,0 5 8 16,9-4-8-16,-8 0 0 0,0 4 0 0,7-5 0 0,-8 5 0 15,2 0-8-15,6 1 8 0,-6 4-4 0,-2-6-4 0,9 6-4 0,-9 0 0 16,9 0 0-16,-8 0-4 0,-1 0 4 0,0 0-4 0,10 6 8 0,-18-2-8 15,18 1 8-15,-18 0-4 0,8 0-4 0,0 5 0 0,-8-6 0 16,8 5 0-16,-8 1 4 0,0 5 0 0,0-5 0 0,0 3-8 16,-8 2 4-16,8-5 0 0,-8 4 0 0,8 1 0 0,-8-1 4 0,-2 0-4 15,2-4 4-15,8 5 0 0,-8-6-4 0,-2 0-4 0,10 1 0 0,-8-5 0 16,0 4 4-16,8-5 0 0,0 2 0 0,0-1 0 0,-9-1 8 16,9-4-12-16,0 0 4 0,0 5-20 0,0-5 24 0,9 0 0 0,-9-5 0 15,0 5-4-15,8-4 0 0,0 4-4 0,2-5 4 0,-10-1 0 16,8 2 0-16,0-1 0 0,2 1 4 0,-2-1-4 0,0 0 0 0,0 0 0 15,1 1 0-15,-1-1 0 0,10 0 0 0,-10 1 0 0,0 4-4 16,2 0 4-16,-2 0 4 0,0 0 0 0,0 0-8 0,2 0 4 0,-2 4-4 16,0 1 4-16,1 0 4 0,-1-1-4 0,1 1-4 0,0 0 4 15,-1 0 4-15,-8 4 0 0,8-5 0 0,0 7 4 0,-8-7-8 0,10 6 8 16,-10-5-8-16,0 5 4 0,8-6 4 0,-8 1 0 0,0 5 4 16,0-6 4-16,0 6 0 0,0-4 0 0,0 3 0 0,-8-5-4 0,8 5 0 15,-10 1-4-15,2-5 0 0,0 4-4 0,8 2 4 0,-8-7 0 0,-1 6 0 16,0-1-8-16,-8-4 4 0,9 5 0 0,0-6-4 0,-2 2 0 15,2-2-4-15,0 1-4 0,0-1-12 0,-2-4-16 0,2 6-24 16,0-6-24-16,8 0-32 0,-9 0-44 0,9-6-72 0,0 6 48 0,-9-4 32 16,9-1 24-16,0 1 24 0</inkml:trace>
        </inkml:traceGroup>
      </inkml:traceGroup>
    </inkml:traceGroup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0:41.9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96A4510-AA54-43C9-982C-2F584242D371}" emma:medium="tactile" emma:mode="ink">
          <msink:context xmlns:msink="http://schemas.microsoft.com/ink/2010/main" type="inkDrawing" rotatedBoundingBox="10334,4907 16842,4954 16838,5451 10330,5404" semanticType="callout" shapeName="Other">
            <msink:destinationLink direction="from" ref="{EA5E6234-4B0D-48AE-97D4-675938F51BC2}"/>
          </msink:context>
        </emma:interpretation>
      </emma:emma>
    </inkml:annotationXML>
    <inkml:trace contextRef="#ctx0" brushRef="#br0">2 19 27 0,'0'0'96'0,"0"-5"-16"0,0 5-8 0,0-5-20 0,0 5-8 0,0 0 0 15,0-6-4-15,0 6 4 0,0 0-4 0,0 0 0 0,0 0-8 16,8 0 4-16,-8-3-4 0,0 3 0 0,9 3 4 0,-9-3-4 16,0 0 4-16,9 6-4 0,-9-1 4 0,0 0 0 0,8 4 0 0,-8-4 0 15,0 5-8-15,0-2-4 0,0 3 0 0,0 3-4 0,0 1 4 16,0-1 0-16,0 5-4 0,0-4 4 0,0 4-4 0,0-1 4 0,0-3-4 15,0 4-4-15,0 2 4 0,0-3-4 0,0-3 0 0,0 4-4 0,0-5 0 16,0 5 0-16,0-4 0 0,0-1-4 0,-8 1 0 0,8-1 0 16,0-5 4-16,0 6-4 0,0-6-4 0,0 6 0 0,0-6-4 15,0-4 0-15,0 5 4 0,0-1-4 0,0-4 0 0,0 5 0 0,0-6 4 16,0 1-4-16,0 0 0 0,0 0 0 0,0-5 0 0,0 4 0 16,0-4 4-16,0 0-4 0,8 0 0 0,-8 4 4 0,0-4-4 0,0 0 0 15,9 0 0-15,-9 0 0 0,0 0 0 0,8 0 0 0,-8-4-4 0,8 4 4 16,1 0 0-16,-9 0 4 0,9 4-8 0,-1-4 4 0,0 0 4 15,2 0-4-15,-10 0-4 0,8 0 8 0,0 0-8 0,1 0 8 16,8 0-4-16,-9 0 4 0,1 0-4 0,7 0 0 0,-6 0 0 0,6 0 0 16,-6 0 0-16,6 0-4 0,2 0 4 0,-2 0 0 0,-7 0 0 0,7 0 4 15,2 0-4-15,-2 0-4 0,2 0 8 0,-1 0-4 0,0 0 0 16,0 0 0-16,0 0 4 0,8 0 0 0,-7 0-8 0,-1 0 8 0,8 0-4 16,-8 0 0-16,9 0 0 0,-8 0 0 0,6 0 4 0,2 0-4 15,-9 0 0-15,9 0 0 0,0 0 0 0,-1 0 0 0,1 0 0 16,0 0 0-16,8 0 0 0,-9 0 4 0,1 0-8 0,-2 0 4 0,12 0 4 15,-11 0-8-15,0 0 4 0,10 0 0 0,-9 0 0 0,-2 0 0 16,2 0 0-16,9 0 0 0,-11 0 0 0,2 0 0 0,0-4 0 0,-1 4 4 16,1 0-4-16,0 0-4 0,-1-4 4 0,1 4 4 0,8 0-4 15,-8-5 0-15,-1 5 0 0,1-5 0 0,0 5 0 0,8-5 0 0,-9 5-4 16,9 0 4-16,-8-4 0 0,8 4 0 0,-9 0 0 0,9 0 0 16,0 0 0-16,-8 0 0 0,8 0 0 0,1 0 0 0,-1 0 0 15,-9 0 0-15,9 0 0 0,0 0 0 0,-8 0-4 0,7 0 4 0,-7 0 0 16,0 0-20-16,0 0 24 0,7 0 0 0,-7 0 0 0,0 0 0 0,0 0 0 15,-9 0-4-15,7 0 0 0,2 0 0 0,0-5 0 0,0 5 4 16,-1 0-4-16,-7-5 0 0,8 5 0 0,-2-5 0 0,2 5 4 0,-9-4-4 16,9 4-4-16,0 0 4 0,-1 0 0 0,1-5 0 0,-10 5 0 15,10 0 0-15,0 0 0 0,-1 0 0 0,-7 0 0 0,6 0 0 0,2 0 0 16,-8 0 0-16,7 0 0 0,-8 0 0 0,8 0 0 0,-7 0 0 16,8 0 0-16,-10 0 0 0,1 0 0 0,9 0 0 0,-8 0 0 0,-2 0 0 15,2 0 4-15,7 0-4 0,-9 0 0 0,2 0 0 0,-2 0-4 16,2 0 4-16,-1 0 0 0,9 0 0 0,-10 0-4 0,2 0 8 0,-2 0-4 15,2 0 0-15,-1 0 0 0,0 0 0 0,0 0 4 0,0 0-4 16,0 0 0-16,1 0 4 0,-2 0 0 0,2 0-4 0,-2 0 0 16,1 0 0-16,1 0 0 0,-2 0-4 0,2 0 8 0,-2 0-4 0,2 5 4 15,-1-5-4-15,-1 0 0 0,2 0 0 0,-2 0 0 0,10 0-16 0,-8 4 24 16,-1-4-4-16,-1 0 0 0,2 0 0 0,-2 0 0 0,10 5 0 16,-9-5 0-16,0 0 0 0,8 0 0 0,-7 0 0 0,0 5 0 15,6-5 0-15,-6 0 4 0,7-5-4 0,-7 10 0 0,6-10 0 0,-6 5 0 16,-1 0 0-16,9 5 0 0,-10-5 0 0,10 0 0 0,-8 0 0 15,7 0 0-15,-8 0 0 0,8 0 0 0,-7 0 0 0,-2 0 0 0,10 0 0 16,-9-5 4-16,0 5 0 0,8 0-4 0,-7 0 4 0,8-5-4 0,-10 5 4 16,10 0-4-16,-9-4 4 0,9 4-8 0,-10 0 8 0,10-5-4 15,-9 0-4-15,9 5 4 0,-10-5-4 0,10 5 0 0,0 0 0 16,-1-5 0-16,-7 5 4 0,8 0 0 0,-1-5-4 0,1 5 4 0,-10 0-4 16,10 0 4-16,0 0 0 0,0 0 0 0,-10 0 4 0,9 0-4 0,1 0 0 15,-8 0 0-15,7 0 0 0,-8 0 4 0,8 0 0 0,-7 0 0 16,8 0-4-16,-10 0 4 0,2 0-4 0,7 0 0 0,-9 0 0 0,10 0 4 15,-8 0-4-15,-1 0 4 0,8 0-4 0,-8 0 0 0,1 0 4 16,8 0-4-16,-10 0-4 0,1 0 4 0,9 0 0 0,-10 0-4 16,2 0 4-16,0 0-4 0,-2 0 4 0,1 0-4 0,9 0 4 15,-10 0-4-15,2 0 0 0,-2 0 0 0,2 0 0 0,-1 0 0 0,0 0 4 0,0 0 0 16,-9 0-4-16,10 0 0 0,-2 0 0 0,2 0 0 0,-1 0 0 16,0 0 0-16,0 0 0 0,-9 5 0 0,10-5 4 0,-2 0-4 15,2 0 0-15,-2 0 4 0,1 5-4 0,1-5 0 0,-2 0 0 0,2 0 0 16,-2 5 0-16,2-5 0 0,-1 0 0 0,0 0 0 0,0 5 0 15,-1-5-4-15,2 0 4 0,0 0 0 0,-2 0 0 0,1 0 0 0,0 0 0 16,0 0 0-16,1 0-4 0,-10 0 8 0,18 0-8 0,-18 0 8 0,9 0-4 16,0 0 0-16,0 5 4 0,1-5-4 0,-2 0 4 15,-7 0 0-15,8 4-4 0,0-4 0 0,-1 0 0 0,2 0 4 0,-10 5-4 16,10-5 0-16,-2 5 4 0,2-5-4 0,-10 0 4 0,9 0-4 0,1 0 8 16,-2 0-4-16,2 0-4 0,-10 5-16 0,9-5 24 0,0 0-4 15,0 0-4-15,0 0 0 0,0 0 4 0,1 0 0 0,-10 0 0 0,9 0 0 16,0 0-4-16,0 4 0 0,-1-4 4 0,2 0 0 0,-10 5-4 0,10-5 0 15,-2 0 0-15,-7 5 0 0,8-5 4 0,-8 5-4 16,-1-5 4-16,10 4-4 0,-10-4 0 0,0 4 0 0,2-4 0 0,-2 6 0 16,0-6 0-16,-8 0 0 0,8 0-4 0,1 5 8 0,0-5 0 0,-9 0 0 15,0 0-4-15,8 0-4 0,-8 0 4 0,9 0 0 0,-9 0 0 16,0 0-4-16,8 0 8 0,-8 0-4 0,0 0-4 0,0 0 8 16,0 0-4-16,0 0 0 0,0 5 4 0,0-10-4 0,0 5 0 0,0 0 0 0,0-5 4 15,0 5-4-15,0-6 0 0,0 6 0 0,0-4 4 16,0 0 0-16,0 4 0 0,0-5 0 0,0 0 4 0,0 0-4 0,0-4 0 15,0 4-4-15,0 0 0 0,0-4 4 0,0 4 0 0,0-5-4 0,0 5 0 16,0-4 0-16,0-1 4 0,0 1-4 0,0-1 0 0,0 1 4 16,0-1 0-16,0 1-20 0,0-1 24 0,0 0 4 0,0 1-4 0,0-1 4 15,0 1 0-15,0 3 4 0,0-3 0 0,0 4 4 0,0-4 0 0,0 3-8 16,0 2-12-16,0-1 0 0,0 1 0 0,0-2 0 0,0 6 0 16,0-3 0-16,0 3 0 0,0 0 0 0,0 0 0 0,0 0 0 15,0-6 0-15,0 6 0 0,0 0 0 0,0 6 0 0,0-6 0 0,0 0 0 16,0 0 0-16,0 0 0 0,0 0 0 0,0 0 0 0,0 0 0 15,0 0 0-15,0 0 0 0,0 0-16 0,0 0-44 0,0 0-24 16,0 0-20-16,0 0-28 0,0 0-28 0,0 0-28 0,0 0-68 0,-8 0-16 16,8 0 52-16,0 0 40 0,-9 0 28 0,1 0 32 0,8 0 28 0</inkml:trace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8:39.1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A5E6234-4B0D-48AE-97D4-675938F51BC2}" emma:medium="tactile" emma:mode="ink">
          <msink:context xmlns:msink="http://schemas.microsoft.com/ink/2010/main" type="inkDrawing" rotatedBoundingBox="12522,3797 12610,5267 12376,5281 12287,3811" semanticType="callout" shapeName="Other">
            <msink:sourceLink direction="from" ref="{B96A4510-AA54-43C9-982C-2F584242D371}"/>
            <msink:sourceLink direction="to" ref="{2FCDEC43-05D0-4DD8-BBFF-0EA000E58F95}"/>
          </msink:context>
        </emma:interpretation>
      </emma:emma>
    </inkml:annotationXML>
    <inkml:trace contextRef="#ctx0" brushRef="#br0">10926-533 11 0,'0'-5'88'0,"8"5"-8"0,-8-4-8 0,0-1-24 0,0 5-4 0,0 0-4 0,0-5 0 15,0 5 4-15,0-4 0 0,0 4-4 0,0 0 0 16,0-5 4-16,0 5 0 0,0 0-4 0,0 0 4 0,0 0 0 0,0 0 0 16,0 0-4-16,0 0 4 0,-8 0-4 0,8 0-12 0,0 5 0 0,0-5 4 15,-9 4-4-15,9-4 0 0,-9 5-4 0,1 0 0 0,8 4 0 16,-8-3 0-16,-2 3 0 0,10 5-4 0,-8-4 4 0,0 5 0 0,0 4 0 16,-2-5-4-16,10 5-4 0,-8 0 4 0,0 6-4 0,-1-6 0 15,1 3 0-15,8 8 0 0,-9-6-4 0,0 1 4 0,9 3-4 0,-8 1 4 16,8-6 0-16,-8 11-4 0,8-5 0 0,0-1 0 0,-8 2-4 15,8-1 4-15,0 4-4 0,0-4 4 0,0 5 0 0,0-6 0 0,0 1-4 16,0 4 0-16,8-3 0 0,-8 2 0 0,0-3 0 0,8 5 0 16,0-5-4-16,-8 0 4 0,9 4 0 0,0-4-4 0,-9 0-4 15,8-1 0-15,1 1 4 0,-1-4-4 0,0 3 0 0,2 1 0 0,-2-5 4 16,0 0-4-16,0 0 0 0,2-1 0 0,-2 2 0 0,0-2 0 0,1-2 0 16,0 2 0-16,-1-4-4 0,9 0-4 0,-9-5-8 0,0 5-12 15,2-4-16-15,-2-1-8 0,0 1-12 0,2-5-8 0,-2-1-12 0,-8-4-20 16,8 4-16-16,1-3-16 0,-1-6-52 0,-8 0-36 0,9 0 44 15,-9 0 32-15,8-6 32 0,-8 2 20 0</inkml:trace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0:35.0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9524CBE-A05D-4594-BF8E-62102C3D67DB}" emma:medium="tactile" emma:mode="ink">
          <msink:context xmlns:msink="http://schemas.microsoft.com/ink/2010/main" type="inkDrawing" rotatedBoundingBox="18766,5798 19141,7507 18542,7638 18167,5929" semanticType="verticalRange" shapeName="Other">
            <msink:sourceLink direction="with" ref="{EF3A6356-C4BB-4B5B-AB19-9CEDA43FC246}"/>
          </msink:context>
        </emma:interpretation>
      </emma:emma>
    </inkml:annotationXML>
    <inkml:trace contextRef="#ctx0" brushRef="#br0">102 25 11 0,'-17'0'100'0,"8"5"-8"16,0-5-8-16,1 0-20 0,0 0 0 0,-2 0-4 0,2 5 8 0,0-5 0 15,0 0 0-15,8 0-4 0,-10 0 0 0,10 0-8 0,0 0-4 16,-8-5-4-16,8 5-8 0,0 0 4 0,0 5-4 0,0-5 4 0,0 0-4 16,0 0 0-16,8 0 0 0,-8 0 0 0,10 0 0 0,-10 0 0 15,8 0-4-15,0 0-4 0,0 0-4 0,2 0 0 0,-2 0-4 16,9 0 0-16,-8 0-4 0,8-5 0 0,-1 5 0 0,2 0-4 0,-2-5 0 15,2 5-4-15,-1 0-4 0,8-4 0 0,-8 4 0 0,9-6-4 0,-8 6 0 16,6-4 0-16,2 4 4 0,-9-4-4 0,9 4 0 0,-10 0 0 16,10 0-4-16,-9-7 4 0,1 7-4 0,-2 0 4 0,2 0 0 0,-2 0 0 15,2 0 0-15,-1 0 0 0,-9 0 0 0,1 0 0 0,8 0 0 16,-9 7 0-16,0-7 0 0,2 0 0 0,-2 0 0 0,-8 0 0 16,8 0 0-16,2 4 0 0,-10-4-4 0,0 4-16 0,8-4 20 0,-8 6 4 15,0-2-4-15,0 1 4 0,0 0-4 0,0 0 0 0,0 4 0 0,0-4 4 16,0 4-4-16,0 1 0 0,0 0 0 0,0-1 0 0,0 6 0 15,0-1 4-15,0-3-4 0,0 7 0 0,0-3 4 0,0 0-4 0,0 3 0 16,0 1 0-16,0 0 0 0,0 6 0 0,0-6 4 0,0 4-4 16,0 2 0-16,0-2 4 0,0 6-8 0,0-5 4 0,8 5 0 15,-8-1 0-15,0 1 0 0,9 0-4 0,-9-1 8 0,0 2 0 0,8-2 0 16,-8 1-4-16,8 0 0 0,-8 5 0 0,9-5 4 0,0-6 0 16,-1 6-4-16,-8 0 0 0,8 0 0 0,2-6 0 0,-2 6-4 0,-8-4 0 15,8 4 4-15,1-6-4 0,0 2 0 0,-1 4 0 0,-8-6 4 16,8 0-4-16,1 2 0 0,-9-1 0 0,8 0 4 0,1 0-4 0,-9 0 4 15,9 0-4-15,-9 0 0 0,8 0 0 0,0 0-4 0,-8-1 4 0,10 2 4 16,-10-2-4-16,0-3 0 0,8-1 0 0,-8 5 0 0,0-4 0 16,8-1 4-16,-8 0-20 0,0-6 20 0,8 7 0 0,-8-5 0 0,0-1 4 15,0 1 0-15,0-6 0 0,0 5-8 0,0-4 8 0,0-1 0 16,0 1 4-16,0-1-4 0,0-3-4 0,0-2-4 0,0 6 0 16,-8-10 0-16,8 5 0 0,-8 0 0 0,8-5 0 0,-8 0 0 0,-2 4 0 15,2-4 0-15,0 0 0 0,-1 0 0 0,-8 0 0 0,8 0 0 0,-7 0 0 16,7 0 0-16,-8-4 0 0,-1 4 0 0,2 0 0 0,-2-5 0 15,2 5 0-15,-1 0 0 0,-1 0 0 0,2-5 0 0,-2 5 0 16,2-5 0-16,-10 5 0 0,9-5 0 0,9 5 0 0,-10 0 0 0,2 0 0 16,-2-4 0-16,10 4 0 0,-10 0 0 0,10 0 0 0,-1 0 0 15,1 0 0-15,0 0 0 0,-2 0 0 0,10 0-8 0,-8 0-100 0,8 0-24 16,-8 0-28-16,8 0-24 0,0 0-32 0,0-6-68 0,-8 6 24 0,8 0 52 16,0-4 36-16,0 4 36 0,-10-5 28 0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8:46.4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A081189-48F4-498F-82B8-840DDC6C3310}" emma:medium="tactile" emma:mode="ink">
          <msink:context xmlns:msink="http://schemas.microsoft.com/ink/2010/main" type="inkDrawing" rotatedBoundingBox="16584,3698 16696,5014 16369,5042 16258,3726" semanticType="verticalRange" shapeName="Other">
            <msink:sourceLink direction="with" ref="{E9A56F11-D52A-4ED0-8F82-88E5EDEC82BC}"/>
          </msink:context>
        </emma:interpretation>
      </emma:emma>
    </inkml:annotationXML>
    <inkml:trace contextRef="#ctx0" brushRef="#br0">13224-2857 11 0,'0'-9'104'0,"0"3"-8"0,-8 2-8 15,8-1-28-15,0 1 0 0,0-2-4 0,8 3 0 0,-8-3-4 16,10 6 4-16,-10-5-4 0,8 5 0 0,0 0 4 0,1 0 4 0,-1 0-4 16,0 5-8-16,2 1 0 0,6-3 4 0,-8 7-4 0,10-5 4 0,-10 9 0 15,10-4-8-15,-10 9 0 0,9-4 0 0,-9 3-4 0,1 2-4 16,8 4 4-16,-9 0-4 0,2 0 4 0,-2 5 0 0,9-5 0 16,-8 5 4-16,-1 4-4 0,-8-4-4 0,8 4 4 0,1-4-12 0,-1 5 0 15,-8-1 0-15,8 2-4 0,-8 2-8 0,10-3 0 0,-10 0 0 0,0 4-8 16,0-5 0-16,0 6 0 0,0-1 0 0,-10 0-4 0,10 1 0 15,-8-2 0-15,0 3-8 0,-1-2 0 0,1 0-8 0,0-4-8 16,-10 0-12-16,10 4-24 0,-10-9-20 0,10 4-20 0,-9-4-20 0,0-5-28 16,0 0-20-16,0 0-32 0,0-10-56 0,-1 0 20 0,10 1 48 15,-8-5 36-15,-2-6 24 0,1 6 24 0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8:47.3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E9BE9DE-6170-46C6-A8B3-0223D4FA23F0}" emma:medium="tactile" emma:mode="ink">
          <msink:context xmlns:msink="http://schemas.microsoft.com/ink/2010/main" type="inkDrawing" rotatedBoundingBox="17213,4333 17639,4330 17640,4384 17214,4387" shapeName="Other">
            <msink:destinationLink direction="with" ref="{DEB5C4D4-9A66-4F27-A4C0-4FB7848BBDB1}"/>
          </msink:context>
        </emma:interpretation>
      </emma:emma>
    </inkml:annotationXML>
    <inkml:trace contextRef="#ctx0" brushRef="#br0">14094-2243 51 0,'0'5'140'0,"0"-5"-16"0,8-5-12 16,-8 5-28-16,0 0 0 0,10-4-4 0,-10 4 0 0,8-6-8 0,0 6-4 0,-8-4-4 15,9 4-4-15,-1-5 0 0,1 0-4 0,0 0 0 0,7 5 0 16,-8-4-4-16,2-1 0 0,6 5 0 0,2-5-4 0,-1 5-4 15,-9 0-4-15,10 0-4 0,-2-5-4 0,2 5-8 0,-2 0-4 0,2 0-4 16,-1 0-4-16,-1 0-4 0,2 5 0 0,-2-5-4 0,2 0 0 0,-10 5 0 16,10-5-4-16,-2 5-8 0,-7-5-4 0,-1 4-16 15,1-4-12-15,0 5-20 0,-1-5-20 0,0 5-20 0,-8 0-28 0,0-1-24 16,0-4-24-16,0 6-56 0,-8-2 28 0,0-4 40 0,-1 5 24 0,0-5 28 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5:51.3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551EB35-55C0-4A9F-A212-6C95D055A718}" emma:medium="tactile" emma:mode="ink">
          <msink:context xmlns:msink="http://schemas.microsoft.com/ink/2010/main" type="writingRegion" rotatedBoundingBox="8022,9359 8365,11147 7890,11238 7546,9450"/>
        </emma:interpretation>
      </emma:emma>
    </inkml:annotationXML>
    <inkml:traceGroup>
      <inkml:annotationXML>
        <emma:emma xmlns:emma="http://www.w3.org/2003/04/emma" version="1.0">
          <emma:interpretation id="{655D5161-DFE7-47C7-B539-B4D384F6AD11}" emma:medium="tactile" emma:mode="ink">
            <msink:context xmlns:msink="http://schemas.microsoft.com/ink/2010/main" type="paragraph" rotatedBoundingBox="8022,9359 8365,11147 7890,11238 7546,94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B11678-7423-4F2D-B047-30A1A4856F39}" emma:medium="tactile" emma:mode="ink">
              <msink:context xmlns:msink="http://schemas.microsoft.com/ink/2010/main" type="line" rotatedBoundingBox="8022,9359 8365,11147 7890,11238 7546,9450"/>
            </emma:interpretation>
          </emma:emma>
        </inkml:annotationXML>
        <inkml:traceGroup>
          <inkml:annotationXML>
            <emma:emma xmlns:emma="http://www.w3.org/2003/04/emma" version="1.0">
              <emma:interpretation id="{40B7A296-3564-45D0-86F7-A181AF38B383}" emma:medium="tactile" emma:mode="ink">
                <msink:context xmlns:msink="http://schemas.microsoft.com/ink/2010/main" type="inkWord" rotatedBoundingBox="8022,9359 8060,9558 7717,9624 7679,9425"/>
              </emma:interpretation>
              <emma:one-of disjunction-type="recognition" id="oneOf0">
                <emma:interpretation id="interp0" emma:lang="" emma:confidence="0">
                  <emma:literal>'</emma:literal>
                </emma:interpretation>
                <emma:interpretation id="interp1" emma:lang="" emma:confidence="0">
                  <emma:literal>(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>3162-499 47 0,'0'-5'100'0,"0"5"-12"0,0-5-4 0,0 5-24 0,0-5-4 16,0 5-4-16,9 0 0 0,-9 0 4 0,9 0-4 0,-9 0 4 0,8 0 0 16,-8-4-4-16,8 4 4 0,1 0-4 0,-1 0-12 0,1 0 0 15,0 0 4-15,7-5-8 0,-6 5-4 0,-2 0 0 0,8 0-4 16,-6 0-8-16,6 0 0 0,-7 0-4 0,-1 0-4 0,10 0 0 0,-10 0-4 16,10 0 0-16,-10 0 0 0,8 5 0 0,-7-5-4 0,8 4-4 0,-8-4 0 15,-1 5 0-15,10 0-8 0,-10 0-8 0,0 4-16 0,0-4-12 16,2 4-20-16,-2 1-20 0,0 0-24 0,1-1-12 0,0 6-60 0,-1-1-8 15,-8-4 28-15,9 4 32 0,-9 0 28 0</inkml:trace>
        </inkml:traceGroup>
        <inkml:traceGroup>
          <inkml:annotationXML>
            <emma:emma xmlns:emma="http://www.w3.org/2003/04/emma" version="1.0">
              <emma:interpretation id="{7F0EB338-83A4-42C3-A117-80F886FF88E7}" emma:medium="tactile" emma:mode="ink">
                <msink:context xmlns:msink="http://schemas.microsoft.com/ink/2010/main" type="inkWord" rotatedBoundingBox="7880,9833 7942,10156 7768,10189 7706,986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40.5536">3213-1 43 0,'0'-4'80'0,"0"-1"-12"0,0 0 0 16,0 0-28-16,0 1 0 0,0-2 0 0,0 2-4 0,0-1 4 0,0 0-4 16,0 0 0-16,0 0-4 0,0 1 4 0,0-1 4 0,0 0 4 15,0 5 0-15,0-4 0 0,0 4 8 0,0 0 0 0,0-5-4 0,0 5-12 16,0 0 4-16,0 0-8 0,0 0 0 0,0 0 0 0,0 0 4 0,0 0-4 16,0 0 4-16,0 0 0 0,0 0 4 0,0 0 0 0,0 5 0 15,9-5-8-15,-9 4 4 0,0 1-4 0,0 0 0 0,0-1-4 16,0 6 4-16,9-5-12 0,-9 4 0 0,0 6-4 0,0-5 4 0,0-1-8 15,0 5 0-15,0 1 4 0,8-1-8 0,-8 1-4 0,-8-1 0 16,8-4 0-16,0 4 0 0,0 0 0 0,0 1-4 0,0-5 0 0,0 4-4 16,8-5 0-16,-8 6 0 0,0-6 0 0,0 1-8 0,8 0-8 0,-8-1-8 15,0-3-8-15,0 3-12 0,0-5-8 0,0 1-12 0,0 0-8 16,10-5-8-16,-10 5-8 0,0-5-8 0,0 0-8 0,0 0 0 16,0 0-24-16,0-5-32 0,0 5-16 0,0-5 44 0,0 0 24 0,0-4 24 15</inkml:trace>
          <inkml:trace contextRef="#ctx0" brushRef="#br0" timeOffset="-280.2505">3324-77 27 0,'0'-5'96'0,"0"5"-8"0,0-5-12 0,0 5-24 0,0 0-4 16,0-5-8-16,8 5 0 0,-8 0-4 0,0 0 4 0,0 0-8 0,10 0 0 15,-10-5 4-15,0 5 0 0,8 0 0 0,-8 5 4 0,0-5 0 16,0 5 0-16,8 0 4 0,-8-5 0 0,0 5-4 0,10 4-12 0,-10 1 0 15,0-6 8-15,0 6-12 0,0 0-4 0,0 0-4 0,0 4 0 16,0-5 0-16,0 6 0 0,0-1-8 0,0 1 4 0,0-1-4 0,0-5-4 16,0 6 4-16,0 0-4 0,0-1 4 0,8-4-8 0,-8 4 0 0,0-6 0 15,0 3 0-15,0-2 0 0,0 1-4 0,0 0-4 0,0-6-4 16,0 6 4-16,0-5-4 0,0 0-16 0,0-1-4 0,0-4-16 16,0 5-12-16,0-5-8 0,0 0-8 0,0 0-12 0,0 0-8 0,0-5-44 15,-8 5-28-15,8-4 20 0,0-1 40 0,0 0 16 0</inkml:trace>
        </inkml:traceGroup>
        <inkml:traceGroup>
          <inkml:annotationXML>
            <emma:emma xmlns:emma="http://www.w3.org/2003/04/emma" version="1.0">
              <emma:interpretation id="{701CDDFB-62AF-4043-82E7-15DCA3B43D22}" emma:medium="tactile" emma:mode="ink">
                <msink:context xmlns:msink="http://schemas.microsoft.com/ink/2010/main" type="inkWord" rotatedBoundingBox="8129,10430 8270,11165 7890,11238 7748,10503"/>
              </emma:interpretation>
            </emma:emma>
          </inkml:annotationXML>
          <inkml:trace contextRef="#ctx0" brushRef="#br0" timeOffset="827.5803">3368 814 7 0,'0'6'116'0,"0"-6"-8"0,0 0-16 0,0 0-24 16,0 4-4-16,0-4 0 0,0 0 4 0,0-4 0 15,0 4 0-15,0 0-4 0,8-6 0 0,-8 2-12 0,8-1-8 0,-8 1-4 16,8-2-4-16,1 6-4 0,0-4 0 0,-1-1-4 0,1 0 0 0,-1 5-4 16,0-5-4-16,2 1 0 0,-2 4 0 0,0 0-8 0,0-6 0 15,2 6 0-15,6 6-4 0,-7-6 0 0,0 4 0 0,-9-4-4 0,8 5 0 16,1 0 0-16,-1 4 4 0,-8-3-4 0,0 3 0 0,8-5 0 0,-8 6 0 15,0 0 0-15,0-1 0 0,0 1-4 0,0 0 4 0,0 4 0 16,-8-5 0-16,8 2 0 0,0 2 0 0,0-3 0 0,-8 0-4 16,8-1 0-16,0 1 0 0,-9-5 0 0,9 5 4 0,0-6-4 0,0 1 8 15,0 0-8-15,-8 0 0 0,8-5 0 0,0 4 0 0,0-4 0 16,0 0 0-16,0 0 0 0,0 0 0 0,0 0 0 0,0-4 4 16,0-1 0-16,0 5-8 0,8-5 4 0,-8 0 0 0,0 1 4 0,0 4-4 15,9-6-4-15,-9 2 8 0,0-1-4 0,8 1-4 0,-8-2 4 0,0 2-4 16,8-1 4-16,0 5 0 0,-8-5 0 0,10 5 0 0,-2 0 4 15,-8 0-4-15,8-5 0 0,2 10 4 0,-10-5 4 0,8 0-8 0,-8 5 4 16,8 0-8-16,1-1 4 0,-1-4 4 0,-8 10 0 0,9-5 0 0,-1-1-4 16,1 6 0-16,-9-5-4 0,8 5 4 0,0-1 0 15,2 1 0-15,-2-1 0 0,-8 1 0 0,8 0 0 0,-8-1 4 0,10 1 0 16,-2-1 0-16,-8 1 0 0,0 3 4 0,8-2 8 0,-8-2 8 0,0 1 8 16,0 4 0-16,8-4 4 0,-16-1 4 0,8 1 4 0,0-1-4 15,-8 1 0-15,8 0 4 0,-8-1-4 0,-2 1-4 0,2-6 0 0,0 7-8 16,-2-2 0-16,2-4-4 0,-9 0 0 0,9-1-4 0,-1 2-4 0,-8-2-4 15,1 1 0-15,6-5-4 0,-6 4-8 0,6-4 0 0,2 0 0 16,0 0 0-16,-9 0 0 0,9 0 0 0,-1 0 0 0,0-4 0 16,1-1 0-16,0 5 0 0,-2-4 0 0,2-2-8 0,8 2-16 0,-8-1-4 15,0-5-16-15,-2 6-12 0,2-2-24 0,8-3-16 0,-8-1-8 16,-1 1-36-16,9 4-16 0,-8-4-16 0,-1 0-72 0,0-7 0 0,9 7 48 16,-8-1 36-16,0-4 32 0,8 0 24 0</inkml:trace>
          <inkml:trace contextRef="#ctx0" brushRef="#br0" timeOffset="270.7931">3231 575 39 0,'0'0'104'0,"8"0"-4"0,-8 0-4 0,0-5-28 0,8 5 0 16,-8 0 0-16,0 0 4 0,10-5-4 0,-2 5 0 0,-8 0-4 0,8-5-8 16,0 5-4-16,2 0-4 0,-2-4 0 0,0 4-8 0,1-5 0 15,-1 0-4-15,10 5-4 0,-10-4-8 0,0 4-8 0,10-5 0 0,-10 5 0 16,0 0-4-16,10-5-4 0,-10 5-4 0,1 0-4 0,-1 0-8 0,10 0-12 15,-10 0-12-15,0 0-16 0,0 0-32 0,2 0-16 0,-10 0-16 16,8 0-60-16,0 5-32 0,-8-5 32 0,9 5 40 0,-9-5 24 16</inkml:trace>
        </inkml:traceGroup>
      </inkml:traceGroup>
    </inkml:traceGroup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8:47.5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EB5C4D4-9A66-4F27-A4C0-4FB7848BBDB1}" emma:medium="tactile" emma:mode="ink">
          <msink:context xmlns:msink="http://schemas.microsoft.com/ink/2010/main" type="inkDrawing" rotatedBoundingBox="17299,4520 17700,4522 17699,4591 17298,4589" semanticType="callout" shapeName="Other">
            <msink:sourceLink direction="with" ref="{2E9BE9DE-6170-46C6-A8B3-0223D4FA23F0}"/>
          </msink:context>
        </emma:interpretation>
      </emma:emma>
    </inkml:annotationXML>
    <inkml:trace contextRef="#ctx0" brushRef="#br0">14179-2103 79 0,'0'4'144'0,"0"6"-12"0,0-6-12 0,0 2-20 15,0 3 4-15,8-5-12 0,-8 1 0 0,10 0 0 0,-10 0-8 16,8-1 0-16,0 2-4 0,-8-6-4 0,10 0-4 0,-2 4-4 0,9-4-4 16,-9 0-8-16,10 0-8 0,-10 4-12 0,8-4-4 0,2 0-8 0,0 0 0 15,-2 0-8-15,1 0-4 0,0-4 0 0,8 4-8 16,-7-4-12-16,-1 4-12 0,8 0-20 0,-8-6-28 0,1 6-24 0,-2-4-32 15,2-1-28-15,-10 5-24 0,0-5-80 0,2 0 28 0,-2 1 44 0,0-1 36 16,-8 1 24-16,0-2 24 0</inkml:trace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1:33.9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AD3F0C-CBD7-4E30-9209-B89F351185DD}" emma:medium="tactile" emma:mode="ink">
          <msink:context xmlns:msink="http://schemas.microsoft.com/ink/2010/main" type="inkDrawing" rotatedBoundingBox="33617,6102 33762,7354 33303,7407 33158,6155" semanticType="verticalRange" shapeName="Other">
            <msink:sourceLink direction="with" ref="{F4F41404-E49F-4CBF-8993-E244E3213D24}"/>
          </msink:context>
        </emma:interpretation>
      </emma:emma>
    </inkml:annotationXML>
    <inkml:trace contextRef="#ctx0" brushRef="#br0">8 0 79 0,'-8'0'92'0,"8"0"-8"16,0 0-8-16,0 0-20 0,0-5-4 0,0 5 0 0,8 0 4 15,-8 0 0-15,8 5 4 0,1-5 0 0,-1 0 0 0,1 0-4 0,0 0 0 16,-1 0-8-16,0 0 4 0,2 0-8 0,6 0 0 0,-8 0-4 16,2 0 0-16,6 0 0 0,-7 0-4 0,7 0 0 0,-6 0-4 15,6 0-4-15,-8 6 4 0,10-6-4 0,-1 0-4 0,-8 4 0 0,8-4 0 0,-9 5-4 16,9-5-4-16,-8 0-4 0,-1 5 0 0,10-5-4 0,-10 0 4 16,0 5-4-16,1-5-20 0,-9 4 28 0,9-4-8 0,-9 5 4 15,8-5 0-15,-8 5-4 0,0 0 4 0,0-5 0 0,0 4-4 0,0 6 4 16,0-5 0-16,0 0 0 0,0 4 0 0,0-4 0 0,0 5-4 15,0-1 0-15,0 1 0 0,0-1 4 0,0 1 0 0,0-1-4 16,0 6 0-16,0-1 4 0,0 1 0 0,0-1-4 0,0 1 4 0,0-1-4 16,0 6 0-16,0-2 4 0,0 1-4 0,0 0 4 0,8 1-4 15,-8 4 0-15,0-5 0 0,0 5 4 0,9 0-4 0,-9 0 4 0,8 0-4 16,1 0 4-16,-9 0-4 0,9 0 0 0,-1 0-8 0,0 0 4 16,2-1 0-16,-10 2 4 0,8-6 0 0,0 5-8 0,0 0 0 0,-8-5 0 15,10 4 0-15,-2-3 0 0,0-1 0 0,1 0-4 0,-9 6 8 16,8-6-4-16,0 0 0 0,-8 0 0 0,10-5-4 0,-10 5 4 0,8 1 0 15,-8-6-4-15,0 5 8 0,8 1-4 0,-8-6 0 0,0 1 0 0,0 3-4 16,0-3 8-16,0-1-4 0,0 1-4 0,0-5 4 0,0 3 0 16,0-3-20-16,0 0 24 0,-8-1 0 0,8 1-4 0,-8-1 4 0,8-3 4 15,0-2-4-15,-10 6 0 0,10-10 0 0,-8 5 0 0,8-1 4 16,-8-4 4-16,-1 0-8 0,1 0 4 0,0 6 0 0,-2-6 4 16,10 0-4-16,-16 0 4 0,8 0-8 0,-2 0-4 0,2 0 0 0,0 0 0 15,-10 0 0-15,10 0 0 0,-9 0 0 0,9 0 0 0,-1 5 0 0,-8-5 0 16,9 4 0-16,-10-4 0 0,10 4 0 0,-10-4 0 0,10 6 0 15,0-2 0-15,-9-4 0 0,8 6 0 0,0-2 0 16,-7 1 0-16,6-1 0 0,2 2 0 0,0-6-56 0,0 3-28 0,-2 3-32 0,2-2-28 16,0-4-36-16,-1 6-32 0,1-6-72 0,0 0 24 0,-2 4 48 15,10-4 36-15,-8 0 32 0,0 0 32 0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8:31.1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93C29C6-64F9-4139-B248-D54020F92883}" emma:medium="tactile" emma:mode="ink">
          <msink:context xmlns:msink="http://schemas.microsoft.com/ink/2010/main" type="writingRegion" rotatedBoundingBox="5261,3878 5977,3878 5977,4219 5261,4219">
            <msink:destinationLink direction="with" ref="{59C0C71F-61FC-4C16-9E91-8474B9AC333D}"/>
          </msink:context>
        </emma:interpretation>
      </emma:emma>
    </inkml:annotationXML>
    <inkml:traceGroup>
      <inkml:annotationXML>
        <emma:emma xmlns:emma="http://www.w3.org/2003/04/emma" version="1.0">
          <emma:interpretation id="{01D34857-54DA-4969-A28E-527FD49B79B8}" emma:medium="tactile" emma:mode="ink">
            <msink:context xmlns:msink="http://schemas.microsoft.com/ink/2010/main" type="paragraph" rotatedBoundingBox="5261,3878 5977,3878 5977,4219 5261,42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68C1FE-56E0-4AA3-9B66-058B6EFBED74}" emma:medium="tactile" emma:mode="ink">
              <msink:context xmlns:msink="http://schemas.microsoft.com/ink/2010/main" type="line" rotatedBoundingBox="5261,3878 5977,3878 5977,4219 5261,4219"/>
            </emma:interpretation>
          </emma:emma>
        </inkml:annotationXML>
        <inkml:traceGroup>
          <inkml:annotationXML>
            <emma:emma xmlns:emma="http://www.w3.org/2003/04/emma" version="1.0">
              <emma:interpretation id="{F53F5206-66DF-444B-BCC2-E8D3242CE900}" emma:medium="tactile" emma:mode="ink">
                <msink:context xmlns:msink="http://schemas.microsoft.com/ink/2010/main" type="inkWord" rotatedBoundingBox="5261,3878 5977,3878 5977,4219 5261,4219"/>
              </emma:interpretation>
            </emma:emma>
          </inkml:annotationXML>
          <inkml:trace contextRef="#ctx0" brushRef="#br0">2653-2634 3 0,'8'-10'140'0,"-8"5"-8"0,0 1-8 0,-8-3-24 0,8 4-4 0,0 3 0 15,-10-5-4-15,10 5-8 0,0 5-4 0,-8-5-4 0,8 3-8 16,-8-3 0-16,8 7-4 0,-8 2 0 0,8-4-12 0,0 4 0 0,-9 1-8 16,9-2-8-16,0-1-4 0,0 2-8 0,0 5 0 0,0-4-8 0,9 4 0 15,-9-4-4-15,8-1 0 0,-8 6 0 0,8-6-4 0,-8 1 0 16,8 4-4-16,2-4 0 0,-2-1 0 0,0-4 0 0,2 5 0 0,-2-6 0 16,0 6-4-16,1-5 4 0,-1-5-4 0,1 4 4 0,-1 2 0 15,1-6-4-15,-1 0 0 0,0-6 4 0,2 6-4 0,-2-4 0 0,0-5 4 16,10 3-4-16,-10-3 0 0,1-1 0 0,-1 1 0 0,-8-5 0 15,8-1-4-15,1 1 4 0,0-1 0 0,-9 1 0 0,0 0 4 0,8-6 0 16,-8 6-4-16,0 0 0 0,0-5 0 0,-8 4 4 0,8 1-4 16,-9-1 0-16,9 1 0 0,-9 5 0 0,1-1 0 0,0-5 0 15,-1 11 0-15,-7-2 4 0,6 2-8 0,2-1 4 0,-10 5 0 0,10 0 0 16,-9 5-4-16,9-5 0 0,-9 10-4 0,8-6 0 0,-7 6-4 16,6 0-8-16,2-1-12 0,-10 5-12 0,10-4-8 0,0 3-12 0,0 3-12 15,-1-2-12-15,9 1-24 0,-9-5-16 0,9 4-24 0,0 0-60 0,-8 0 12 16,8-4 32-16,0 4 40 0,8 1 16 0</inkml:trace>
          <inkml:trace contextRef="#ctx0" brushRef="#br0" timeOffset="-350.0989">2141-2415 99 0,'0'0'108'0,"0"0"-8"0,0 0-8 0,0 5-28 0,0-5-4 0,0 6 4 0,0-6 0 16,0 0 0-16,0 0-4 0,0 0-4 0,9 0 0 0,-9 0 0 0,0 0-12 16,8 0 0-16,1 0-4 0,-1-6 0 0,0 6-8 0,2-5-4 15,6 0-8-15,-8 5 0 0,10-4-4 0,-1-2-8 0,0 2-4 0,-8-1-8 16,7 1-8-16,2-2-12 0,-2 2-28 0,2-1-20 0,-1 0-20 15,0 0-16-15,0 5-48 0,-1 0-40 0,-6-4 28 0,6 4 28 0,-6 0 24 16,-2 0 28-16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0:39.16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743AFEA-68E1-483B-AA83-CA0ABA991EF9}" emma:medium="tactile" emma:mode="ink">
          <msink:context xmlns:msink="http://schemas.microsoft.com/ink/2010/main" type="inkDrawing" rotatedBoundingBox="21032,5828 21111,7366 20523,7396 20443,5858" semanticType="verticalRange" shapeName="Other">
            <msink:sourceLink direction="with" ref="{F4F41404-E49F-4CBF-8993-E244E3213D24}"/>
          </msink:context>
        </emma:interpretation>
      </emma:emma>
    </inkml:annotationXML>
    <inkml:trace contextRef="#ctx0" brushRef="#br0">563 5 67 0,'0'-5'108'0,"0"5"-4"0,-9 0-4 16,9 0-28-16,-8 0-4 0,8 0-4 0,-9 0 0 0,9 0 0 0,-8 5 0 15,0-5-4-15,-2-5-8 0,2 5-4 0,0 0-4 0,-2 0 0 16,2 0-4-16,-8 0-4 0,7 0-4 0,1 0 0 0,-10 0 0 0,10 0-4 16,-10 0 4-16,10 5-4 0,-8-5-4 0,6 0 4 0,-6 0-4 0,-1 0 4 15,8 0-4-15,-8 0-4 0,1 0 4 0,-2 0-4 0,10 0 4 16,-10 0-4-16,1 0 0 0,9 0 0 0,-9 0 0 0,0 0 0 15,-1 0 0-15,10 0-4 0,-9 0 0 0,8 0 0 0,-7 0-8 0,7 0 4 16,-8 0 0-16,8 0 0 0,-7 0 0 0,6 0 0 0,2 0 0 16,0 0 4-16,0 0-24 0,-2 0 24 0,10 0-4 0,-8-5-4 0,0 5 4 15,8 0-4-15,0 0-4 0,-9 0-4 0,9 0 8 0,0 0-4 0,0 0 0 16,0 0-4-16,9 0 4 0,-9 0 0 0,0 5-4 0,8-5 4 16,-8 0-4-16,8 5 4 0,2-5-4 0,-10 5 4 0,8-1-4 15,0 6 4-15,0-1 0 0,2 2 4 0,-2-3 4 0,-8 7-4 0,8-1 0 16,1 1-4-16,0 5 4 0,-1-2 0 0,1 2 4 0,-1 3-4 15,0-4 0-15,1 10-4 0,0-4 4 0,-1 4 0 0,-8-1-4 0,8 1 0 16,-8 4 0-16,10 1 4 0,-10-6-4 0,0 11 0 0,0-5-4 16,0 4 0-16,0 1 0 0,0-1 0 0,-10 0 0 0,10 1 4 0,-8 3-4 15,0-3 0-15,-1-1 0 0,0 1 0 0,1-1 0 0,0-5 0 16,-1 6 0-16,1-1 4 0,-1-4 0 0,0-1 0 0,1 0 0 0,0 1 4 16,-2 0 0-16,2-5-4 0,8-1 0 0,0 1 4 0,-8 0-4 15,8-5-4-15,0 0 0 0,0 0 0 0,8 0 0 0,-8-5 0 16,8-4 0-16,-8 4 0 0,10-5 0 0,-2 1 0 0,0 0 0 0,10-7 0 15,-10 2 0-15,1 0 0 0,7-5 0 0,2-1 0 0,-2 2 0 0,2-3 0 16,-1-3 0-16,0 0 0 0,0 0 0 0,-1 0 0 0,2-3 0 16,8-3 0-16,-10 2 0 0,2-1 0 0,-1 1 0 0,9-2 0 0,-10-4 0 15,2 6 0-15,-2 0 0 0,2-7 0 0,-1 7 0 0,-1-1 0 16,2-5 0-16,-10 6 0 0,10-2 0 0,-10-3 0 0,9 9 0 0,-9-4 0 16,1-2 0-16,-1 2 0 0,1-1 0 0,-9 5 0 0,8-5-12 15,0 5-84-15,-8-5-32 0,0 5-40 0,0 0-44 0,0-4-56 0,0 4-28 16,-8 0 52-16,0-6 48 0,8 6 40 0,-9-4 28 0,1 4 24 15</inkml:trace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8:48.3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71A23EE-A6DC-4902-9907-1D969AD3A6C0}" emma:medium="tactile" emma:mode="ink">
          <msink:context xmlns:msink="http://schemas.microsoft.com/ink/2010/main" type="writingRegion" rotatedBoundingBox="1638,6561 2326,6561 2326,6964 1638,6964"/>
        </emma:interpretation>
      </emma:emma>
    </inkml:annotationXML>
    <inkml:traceGroup>
      <inkml:annotationXML>
        <emma:emma xmlns:emma="http://www.w3.org/2003/04/emma" version="1.0">
          <emma:interpretation id="{DA126444-3E28-4FC8-B457-4B128194A5B8}" emma:medium="tactile" emma:mode="ink">
            <msink:context xmlns:msink="http://schemas.microsoft.com/ink/2010/main" type="paragraph" rotatedBoundingBox="1638,6561 2326,6561 2326,6964 1638,69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F4A51C-704C-43DB-926A-5947FF2AB34B}" emma:medium="tactile" emma:mode="ink">
              <msink:context xmlns:msink="http://schemas.microsoft.com/ink/2010/main" type="line" rotatedBoundingBox="1638,6561 2326,6561 2326,6964 1638,6964"/>
            </emma:interpretation>
          </emma:emma>
        </inkml:annotationXML>
        <inkml:traceGroup>
          <inkml:annotationXML>
            <emma:emma xmlns:emma="http://www.w3.org/2003/04/emma" version="1.0">
              <emma:interpretation id="{9D021CA3-8B30-47C2-A7AE-162461079FF2}" emma:medium="tactile" emma:mode="ink">
                <msink:context xmlns:msink="http://schemas.microsoft.com/ink/2010/main" type="inkWord" rotatedBoundingBox="1638,6561 2326,6561 2326,6964 1638,6964"/>
              </emma:interpretation>
            </emma:emma>
          </inkml:annotationXML>
          <inkml:trace contextRef="#ctx0" brushRef="#br0">-1116 431 35 0,'8'0'140'0,"-16"0"-16"15,8 0-4-15,8-5-24 0,-8 5 0 0,0 0 0 0,0 0-8 16,8-5 0-16,-8 5-4 0,10 0 0 0,-2 0 0 0,0 0 8 0,0-4 0 15,1 4-4-15,8-6-4 0,-8 6-4 0,7 0-4 0,10-4 0 16,-9-1-12-16,0 5-8 0,8-5 0 0,1 5-8 0,-1-4-8 0,9 4-12 16,-8-5-4-16,8 0-16 0,-9 0-8 0,9 0 0 0,-8 0 0 15,9 5 0-15,-11-5 0 0,11 5 0 0,-9 0 0 0,-1-4 0 0,0 4-48 16,-8 0-36-16,1 4-28 0,-2-4-28 0,1 5-28 0,-9 5-32 16,1-5-52-16,-9 9-16 0,0-4 48 0,0 0 44 0,-9-1 28 0,1 5 28 15,0-4 24-15</inkml:trace>
          <inkml:trace contextRef="#ctx0" brushRef="#br0" timeOffset="195.4769">-981 734 83 0,'0'5'136'0,"-8"-1"-12"0,8 1 4 0,0 0-16 0,0 0 4 16,8-5-8-16,-8 0 4 0,9 4 0 0,-1-4 0 0,1 0 4 16,0 0 0-16,7 0-8 0,-6 0 0 0,6-4-4 0,1 4-4 15,0-5-12-15,0 0-16 0,1 5-12 0,6-5-28 0,-7 1-32 0,9-1 0 16,0 0 0-16,-10 0 0 0,10 1 0 0,-1-6 0 0,1 5 0 0,-1 0 0 15,-7-5 0-15,8 6 0 0,-10 4 0 0,9-5 0 0,-7 5-16 16,-2 0-120-16,2 0-40 0,-10 0-52 0,9 5-84 0,-9-1 16 0,1 1 52 16,0 5 40-16,-9 0 44 0,8-5 28 0,-8 9 24 0</inkml:trace>
        </inkml:traceGroup>
      </inkml:traceGroup>
    </inkml:traceGroup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1:55.3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D7CF938-0BE6-4BC7-AF6D-8436D06C871C}" emma:medium="tactile" emma:mode="ink">
          <msink:context xmlns:msink="http://schemas.microsoft.com/ink/2010/main" type="inkDrawing" rotatedBoundingBox="2810,10589 2828,7838 3401,7842 3384,10593" semanticType="verticalRange" shapeName="Other">
            <msink:sourceLink direction="with" ref="{F5F839B3-8D6D-4A59-A6DC-42423F6DE6B5}"/>
            <msink:sourceLink direction="with" ref="{F8076DB6-8BB3-43C4-B953-E054F95DAB18}"/>
          </msink:context>
        </emma:interpretation>
      </emma:emma>
    </inkml:annotationXML>
    <inkml:trace contextRef="#ctx0" brushRef="#br0">580 4 15 0,'0'0'100'0,"0"-6"-12"0,0 6-4 16,0 0-28-16,0 0-4 0,0 6-4 0,-9-6-4 0,9 0 4 0,-8 0-4 15,0 0 0-15,-2 4 4 0,10-4-4 0,-8 0 0 0,0 5 0 16,0-5 0-16,-2 5-4 0,2 0-4 0,0-5 0 0,-1 4-8 0,-8 2-4 15,8-2 4-15,-7-4-4 0,7 5-4 0,-8 0-4 0,9 0 0 0,-10-1 0 16,1-4-4-16,8 4 4 0,-7 2-4 0,-1-1 4 16,-1-5-4-16,2 4 0 0,6 1-4 0,-6 0 8 0,-1-5-8 0,0 5 4 15,0 0 0-15,-1-1 4 0,10 1-4 0,-8 0 4 0,-2-5-4 0,10 6 4 16,-10-2-4-16,10 0 0 0,-9 1 0 0,9 0 4 0,0 0-4 16,-2 0 0-16,2-1 0 0,0 1-4 0,-2 0 0 0,10-1 0 0,-8 1-4 15,0 0 4-15,8 0-4 0,0 0 4 0,0 5-4 0,-9-6-16 0,9 6 24 16,0-1 0-16,9-4 0 0,-9 5-4 0,0 1 0 15,8 1-4-15,-8-1 8 0,8 3-4 0,-8 0-4 0,10 1 0 0,-2 4 4 16,-8 0 4-16,8 0-8 0,2 1 0 0,-2-1 0 0,0 4 0 0,0 2 4 16,1 4-4-16,-1-6 4 0,1 6-4 0,0 1-4 0,-1 2 4 15,0 2 0-15,2-1-4 0,-2 1 0 0,-8 4 0 0,8 1 0 16,-8 4 0-16,8 0 0 0,-8 0 0 0,0 5 0 0,0 0 0 0,-8 0 4 16,8 0-4-16,-8 5 0 0,0 0 0 0,-2 0 0 0,2-1 0 0,0 1-4 15,-1 4 4-15,0-4 0 0,1 0 0 0,-1 5 0 0,-7-6-4 16,8 1 4-16,-2 0 0 0,-6 0 0 0,6-5 0 0,2-1 0 0,0 1 0 15,-1 0 0-15,0-4 0 0,1-2-4 0,8 2 8 0,-8-6-4 16,8-4 0-16,0 4 0 0,-9-4 0 0,9-6 0 0,9 1 0 16,-9 0 0-16,0-1 0 0,0 1 4 0,8-4 0 0,0-2-4 0,-8 2 0 15,9-2 0-15,0 2 0 0,-9-6 0 0,8 0 0 0,0 5 0 0,2-5 0 16,-2-4 0-16,0 4 0 0,2-5 0 0,-2 0 0 0,0 1 4 16,0-7-4-16,1 8 4 0,-1-7 0 0,10 1 0 0,-10-5 4 0,0 4 0 15,2-3 0-15,6-2 4 0,-8-4 4 0,10 5-8 0,-1-5 4 16,-9 0 0-16,10 0 0 0,-10-5 0 0,8 5 0 0,2-4 0 0,-10 4 0 15,10-6-4-15,-1 1 0 0,-1 1 0 0,-7-1-4 0,8-5 0 16,1 5 0-16,-2 1-4 0,-7-6-4 0,8 4 0 0,0-2-8 0,-9 3-8 16,10-5-28-16,-10 5-28 0,0 1-28 0,2-6-44 0,-2 6-40 15,0-1-80-15,0-5 16 0,2 5 48 0,-2 1 36 0,-8-6 32 0,8 5 24 16</inkml:trace>
  </inkml:traceGroup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07.1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F710A9F-2BD9-4F42-9945-6BDC76D38CCF}" emma:medium="tactile" emma:mode="ink">
          <msink:context xmlns:msink="http://schemas.microsoft.com/ink/2010/main" type="writingRegion" rotatedBoundingBox="11792,8493 12277,11289 9864,11708 9379,8911">
            <msink:destinationLink direction="with" ref="{7457B257-B3D2-4CD3-B6DA-C214DCC2AFB5}"/>
          </msink:context>
        </emma:interpretation>
      </emma:emma>
    </inkml:annotationXML>
    <inkml:traceGroup>
      <inkml:annotationXML>
        <emma:emma xmlns:emma="http://www.w3.org/2003/04/emma" version="1.0">
          <emma:interpretation id="{6B0CF532-3A65-4323-9CFA-867736C4FCD6}" emma:medium="tactile" emma:mode="ink">
            <msink:context xmlns:msink="http://schemas.microsoft.com/ink/2010/main" type="paragraph" rotatedBoundingBox="11822,8669 12277,11289 11004,11510 10550,88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50B4F1-6977-4A51-8826-20355703D243}" emma:medium="tactile" emma:mode="ink">
              <msink:context xmlns:msink="http://schemas.microsoft.com/ink/2010/main" type="line" rotatedBoundingBox="11822,8669 12277,11289 11004,11510 10550,8890"/>
            </emma:interpretation>
          </emma:emma>
        </inkml:annotationXML>
        <inkml:traceGroup>
          <inkml:annotationXML>
            <emma:emma xmlns:emma="http://www.w3.org/2003/04/emma" version="1.0">
              <emma:interpretation id="{7832C8F9-A8BA-44E8-9068-2F6A8B687DBC}" emma:medium="tactile" emma:mode="ink">
                <msink:context xmlns:msink="http://schemas.microsoft.com/ink/2010/main" type="inkWord" rotatedBoundingBox="11592,8709 11728,9488 10685,9669 10550,88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8152 2572 63 0,'0'5'88'0,"0"-5"-8"0,0 0-8 0,0 5-24 15,0-5-4-15,0 0 4 0,-9 0-8 0,9 0-8 0,0 0 4 0,0 0 0 16,0-5-4-16,0 0 0 0,0 0 0 0,0 1 0 0,0-1 0 16,0-5 0-16,9 6 0 0,-9-6 0 0,8-6 4 0,-8 8 0 0,9-6 0 15,-1-6-8-15,0 6 0 0,2-6 4 0,-2 2-8 0,10-6-4 16,-10 4 0-16,8 1 0 0,1-5-4 0,-8 5 0 0,8-5 0 15,1 6 0-15,-10-7-4 0,8 5-4 0,2 1 0 0,-10 5 0 0,1-5-4 16,8 5 0-16,-8-2 0 0,-1 7 0 0,0 0-4 0,0-1 4 0,2 1-4 16,-2 4 8-16,-8 1-8 0,0-1 0 0,8 5 4 0,-8-6 0 15,0 6 0-15,0 0 4 0,0 0 4 0,0 0-4 0,0 6 4 0,0-1 0 16,0-1 4-16,0 6 0 0,0-6 0 0,0 6 0 0,0-1 0 16,0 6-4-16,0-5 4 0,0 4-4 0,0 5 0 0,-8 0 0 0,8 0 0 15,0 1-4-15,0 0 4 0,0-2-4 0,0 1 4 0,0 5-4 16,-8-5-4-16,8 0 4 0,0 6-4 0,0-6 0 0,0 0 0 0,0-5 4 15,0 6-4-15,0-6 0 0,0 0-4 0,0 1 0 0,0-1 4 16,0-5-4-16,0 1 0 0,0 0-4 0,0-1 4 0,0-4 4 0,0 5-4 16,0-6 0-16,0 1-4 0,0 1 0 0,0-6 0 0,0 0 4 15,0 4-8-15,0-4-4 0,0 0-4 0,0 0-8 0,0 0-8 0,0 0-8 16,0 0-8-16,0 0-16 0,0 0-16 0,0 0-12 0,0 0-8 16,0 0-8-16,0 0 0 0,0 0-52 0,0 0-32 0,-10 0 36 0,10 0 28 15,-8 0 24-15</inkml:trace>
          <inkml:trace contextRef="#ctx0" brushRef="#br0" timeOffset="6.9829">8221 2865 91 0,'0'4'104'0,"8"-4"-12"16,-8 0-8-16,0 0-28 0,8 0 4 0,-8 0 0 0,8 0 0 0,1 0 4 15,-9 0 0-15,8 0 4 0,1 5-4 0,0-5-4 0,-9-5-4 16,8 5-4-16,10 0 0 0,-10 0-4 0,0 5 0 0,10-5-8 16,-10 0-4-16,9 0 0 0,0 0-8 0,-8-5-4 0,7 5-4 0,2-4-4 15,-2 4-4-15,-6-5 0 0,6 5-4 0,1-5 0 0,0 0-4 16,-8 5 0-16,7-4-4 0,-6 4 0 0,-2-6 0 0,10 6-8 0,-10-4-12 16,0 4-8-16,1 0-20 0,-1-5-24 0,-8 10-20 0,8-5-20 0,-8 0-16 15,0 4-52-15,0 2-28 0,0-2 32 0,-8 1 36 0,8 0 24 16,-8 4 24-16</inkml:trace>
          <inkml:trace contextRef="#ctx0" brushRef="#br0" timeOffset="-7257.7989">7572 2879 119 0,'-9'5'128'0,"9"5"-12"16,-8-6-12-16,8 6-24 0,0-5-8 0,-8 0 4 0,8 4 8 0,0-9-8 0,0 5 0 16,0-1 0-16,0-4 0 0,0 0 0 0,0 5-8 0,0-5-4 15,8 0-4-15,-8 0-8 0,8 0-8 0,-8-5-4 0,9 5-8 16,-9 0-8-16,9-4-4 0,-1 4-4 0,-8-5-8 0,9 5-8 0,-1 0-20 15,-8-5-24-15,8 5-36 0,-8 0-48 0,0-4-44 0,0 4-96 16,0 0 28-16,0-5 40 0,0 5 44 0,0 0 28 0,-8 0 24 0</inkml:trace>
        </inkml:traceGroup>
        <inkml:traceGroup>
          <inkml:annotationXML>
            <emma:emma xmlns:emma="http://www.w3.org/2003/04/emma" version="1.0">
              <emma:interpretation id="{BF712AEC-3D01-4CF6-9637-AACA6F19D3B1}" emma:medium="tactile" emma:mode="ink">
                <msink:context xmlns:msink="http://schemas.microsoft.com/ink/2010/main" type="inkWord" rotatedBoundingBox="12020,9807 12099,10265 11471,10374 11392,9916"/>
              </emma:interpretation>
            </emma:emma>
          </inkml:annotationXML>
          <inkml:trace contextRef="#ctx0" brushRef="#br0" timeOffset="17.9531">8314 3397 75 0,'0'5'112'0,"-8"-5"-16"0,8 5-12 15,0-5-32-15,0 0-4 0,0-5 0 0,0 5-4 0,0-5 0 16,0 0-4-16,8-5 4 0,-8 6-4 0,0-6 0 0,8 1 4 0,0-6 0 16,2 5 4-16,-2 1-12 0,0-1 4 0,1 1-12 0,8-1 0 0,0 0 0 15,-9 1-8-15,10 4 0 0,-10 0-4 0,10 0-4 0,-2 5 0 16,1 0 4-16,-8 0-8 0,8 0-4 0,-9 5 8 0,10 5-4 0,-10-5-4 16,0 5 0-16,2 4 0 0,-2-5 0 0,-8 6 0 0,8-1 0 0,-8 5 0 15,0-4 0-15,-8 4 0 0,8 0 0 0,-8 1 0 16,-2-1-4-16,2 4 4 0,-10-3 0 0,10-1 4 0,-9 1-4 0,9-2 0 15,-9-4 0-15,0 0-4 0,9 1 4 0,-10 0 0 0,0-6 0 0,10 1 4 16,-8 0-4-16,7-6 0 0,0-4-4 0,1 0 4 0,-1 0-4 16,1 0 4-16,0-4-4 0,8-6 4 0,-10 5-4 0,10-5 0 0,0 1 0 15,0-1 0-15,10 0 0 0,-10-4 4 0,0 5 0 0,8-1 0 0,0 1-4 16,1 0 4-16,-1-2 8 0,10 2 4 0,-10 4 12 0,8 5 8 16,-6-5-4-16,6 5 4 0,2 5-4 0,-1 0 4 0,0 0 8 15,0-1-4-15,9 7-4 0,-10-2 0 0,2 0 0 0,7 1-8 0,-8-1 0 16,8 5-4-16,-7-4-4 0,-1 0-4 0,8 4 0 0,-8-4-4 15,1 0 0-15,-2-6 0 0,2 6-4 0,-2-4 0 0,2-3-4 16,-1-3-4-16,-1 0-4 0,2 0-20 0,-2-3-16 0,-6-3-36 0,6 1-28 16,-7-4-36-16,0-6-36 0,8 5-40 0,-9-9-68 0,-8 0 44 0,8 0 48 15,1-4 36-15,-9-2 32 0,0 1 20 0</inkml:trace>
        </inkml:traceGroup>
        <inkml:traceGroup>
          <inkml:annotationXML>
            <emma:emma xmlns:emma="http://www.w3.org/2003/04/emma" version="1.0">
              <emma:interpretation id="{E0003F68-E795-4980-8737-2D0C68FA946D}" emma:medium="tactile" emma:mode="ink">
                <msink:context xmlns:msink="http://schemas.microsoft.com/ink/2010/main" type="inkWord" rotatedBoundingBox="11780,10593 11912,11353 11633,11401 11501,10641"/>
              </emma:interpretation>
            </emma:emma>
          </inkml:annotationXML>
          <inkml:trace contextRef="#ctx0" brushRef="#br0" timeOffset="81560.9738">8587 3983 55 0,'0'0'88'0,"0"0"-12"0,8 0 0 16,-8 0-24-16,0 0-4 0,0 0-4 0,0 0 4 0,0 0-4 0,0 0 0 16,0 0 0-16,0 0 0 0,0 0-8 0,0 0 4 0,0 4 0 0,0-4-8 15,-8 5 4-15,8-5 4 0,0 9-4 0,-9-4 0 0,9 0-4 16,-8 4-4-16,0 0 8 0,-2 6-8 0,10-5 0 0,-8 4 0 0,0 6-4 16,-2-6 0-16,2 5-4 0,0 0 0 0,-1 0-4 0,1 6 0 15,-1-7 0-15,1 6 0 0,8 1 0 0,-9-2 0 0,1 2 0 0,8-2-4 16,0 2-4-16,-8-2 4 0,8 1 0 0,0 0-12 0,8 0 4 15,-8-5 0-15,8 6 0 0,1-2-4 0,-9-4 4 0,8 1-4 16,9 4-4-16,-8-5-4 0,7-5-8 0,2 5-16 0,-10-4-16 0,18-1-20 0,-9 1-16 16,0-1-20-16,8-4-12 0,-7-1-20 0,8 1-48 15,-1-2-8-15,1-1 44 0,0-3 32 0,8-4 16 0</inkml:trace>
        </inkml:traceGroup>
      </inkml:traceGroup>
    </inkml:traceGroup>
    <inkml:traceGroup>
      <inkml:annotationXML>
        <emma:emma xmlns:emma="http://www.w3.org/2003/04/emma" version="1.0">
          <emma:interpretation id="{6B899B6B-AE33-42B5-B8FD-D26F5FACBA6D}" emma:medium="tactile" emma:mode="ink">
            <msink:context xmlns:msink="http://schemas.microsoft.com/ink/2010/main" type="paragraph" rotatedBoundingBox="10369,8743 10743,10989 9756,11152 9383,89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05BDB3-208C-4654-A637-77040FA299EA}" emma:medium="tactile" emma:mode="ink">
              <msink:context xmlns:msink="http://schemas.microsoft.com/ink/2010/main" type="inkBullet" rotatedBoundingBox="9956,8812 10027,9238 9817,9272 9747,8847"/>
            </emma:interpretation>
            <emma:one-of disjunction-type="recognition" id="oneOf1">
              <emma:interpretation id="interp1" emma:lang="" emma:confidence="0">
                <emma:literal>•</emma:literal>
              </emma:interpretation>
            </emma:one-of>
          </emma:emma>
        </inkml:annotationXML>
        <inkml:trace contextRef="#ctx0" brushRef="#br0" timeOffset="-8202.3031">6651 2284 55 0,'0'0'108'0,"-8"0"-20"0,8 0-12 0,0 0-24 0,0-5-8 0,0 2 0 15,0 3-4-15,0-6 4 0,0 1-12 0,0 0 4 0,0 1 0 0,8-1 0 16,-8 0 0-16,8 0 0 0,2 0 0 0,-10-4-4 0,8 3-4 16,0 6 0-16,1-4-4 0,-1-1-4 0,1 5 0 0,8-4-4 15,-9 4-8-15,0 0 0 0,2 0-4 0,-2 0 4 0,0 4 0 0,2 1 0 16,-2-1-4-16,0 2 0 0,1 3-4 0,-9 1 4 0,8 0-4 15,-8-1 8-15,0 2-8 0,0-3 0 0,0 7 0 0,-8-1 4 0,8 0 4 16,-9 1-4-16,9-1 0 0,-8 1 0 0,0-1-4 0,-2 1 4 0,2-1-4 16,0 0 0-16,8 0 4 0,-10 1-4 0,2-5 4 0,0 4 4 15,0-5 0-15,-1 1-4 0,9 0 0 0,-9-2 0 0,9 3 4 16,-8-6-4-16,8 5 0 0,0-6 4 0,0 1 0 0,-9 5 0 0,9-6 0 16,0 1-4-16,9 0 0 0,-9 0 4 0,0-1-4 0,8 1 4 15,-8 1-4-15,9-6 0 0,0 4 4 0,-9 1-4 0,8 0 0 0,0-5 0 16,0 0 0-16,2 4-4 0,-2-4 4 0,0 0 0 0,2 0-4 0,-2 0 0 15,0 0 0-15,9 0 0 0,-8 0-4 0,-1 0-4 0,1 0-12 16,7 0-16-16,-6 0-20 0,-2 0-20 0,0 0-16 0,2 0-12 16,-10 0-64-16,8 0-24 0,-8 0 32 0,8 0 32 0,-8 0 20 0</inkml:trace>
      </inkml:traceGroup>
      <inkml:traceGroup>
        <inkml:annotationXML>
          <emma:emma xmlns:emma="http://www.w3.org/2003/04/emma" version="1.0">
            <emma:interpretation id="{935562FD-3BF1-49B9-A1ED-6AF04B35534B}" emma:medium="tactile" emma:mode="ink">
              <msink:context xmlns:msink="http://schemas.microsoft.com/ink/2010/main" type="line" rotatedBoundingBox="10462,9300 10743,10989 9756,11152 9475,9464"/>
            </emma:interpretation>
          </emma:emma>
        </inkml:annotationXML>
        <inkml:traceGroup>
          <inkml:annotationXML>
            <emma:emma xmlns:emma="http://www.w3.org/2003/04/emma" version="1.0">
              <emma:interpretation id="{EC79033E-68BE-4AA6-BA59-CFC345CB06B7}" emma:medium="tactile" emma:mode="ink">
                <msink:context xmlns:msink="http://schemas.microsoft.com/ink/2010/main" type="inkWord" rotatedBoundingBox="10086,9362 10226,10207 9615,10309 9475,9464">
                  <msink:destinationLink direction="to" ref="{604D18B3-A250-418E-9BB5-FB5A14BF0B89}"/>
                  <msink:destinationLink direction="from" ref="{604D18B3-A250-418E-9BB5-FB5A14BF0B89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7945.9879">6387 2836 23 0,'-9'4'144'16,"1"6"-20"-16,8 0-20 0,0-5-36 0,-9-1-4 0,9 1 0 15,9-5 4-15,-9 5 4 0,0-5 4 0,8 5-8 0,1-5 4 0,-1 0-8 16,0 0-4-16,10 0 4 0,-10 0-8 0,10 0-4 0,-2 0-4 0,2 0-4 16,-1 0 0-16,9 0-8 0,-10 0 0 0,10 0-8 0,0 0 0 15,-1 0-8-15,1 0 4 0,0-5-8 0,-10 5 0 0,10 0-4 0,-1 0 0 16,1-5 0-16,0 5-4 0,-1 0-4 0,-8 0 0 0,8 0 0 0,-7 0-4 15,0 0-4-15,-2 0-4 0,1-5-4 0,0 10-8 16,-8-5-20-16,7 0-12 0,-16 5-16 0,10 0-16 0,-2-5-16 0,-8 4-16 16,8 2-12-16,-8-6-32 0,-8 4-56 0,8 1 20 0,-8 0 40 0,-2 0 32 15,2 0 20-15</inkml:trace>
          <inkml:trace contextRef="#ctx0" brushRef="#br0" timeOffset="-7461.7677">6592 3301 63 0,'0'5'124'0,"0"-5"-20"0,0 5-20 15,0-5-24-15,0-5-4 0,0 5 8 0,0 0 0 0,0-5 4 16,8 0 0-16,-8 1-12 0,9-2 4 0,-9-3-12 0,8 4-8 16,0-5-4-16,2 6-4 0,-2-6-4 0,0 6-4 0,10-6-4 0,-10 0-4 15,9 5-4-15,-9 2 0 0,10-8 0 0,-10 6 0 0,8 5-8 0,-6-4 4 16,-2 4-4-16,0 4 0 0,10-4 0 0,-18 5-4 0,8 0 0 15,-8 4 0-15,9 1 4 0,-9 5-4 0,-9-6 0 0,9 5 0 0,-8 5 0 16,8-4 0-16,-18 4 0 0,10 1 0 0,0-1 4 0,-2 0-4 16,-6 0 0-16,-1 0 4 0,8 1-4 0,-8-6 4 0,1 5 0 0,6-5 0 15,-6 1 4-15,8-1 0 0,-2-4 0 0,-6 5 0 0,7-6 4 16,9 0 4-16,-8 1-4 0,-1-1 0 0,9 0 0 0,0-4 0 0,-9 1 4 16,18 3 0-16,-9-4-4 0,0 0 4 0,9-1 0 0,-9 1 0 15,8 0 8-15,1-5-4 0,-1 5 4 0,10-5-8 0,-10 0 4 0,0 0 0 16,10 4-4-16,-2-4 0 0,-7 0-4 0,8 0 0 0,8 0-4 15,-17 0 0-15,18 0-4 0,-8-4 0 0,-1 4-4 0,0 0 0 0,0-5-4 16,-1 0 0-16,2 0-12 0,0 5-16 0,-2-9-20 0,1 4-16 16,0-4-24-16,8-2-28 0,-7-3-20 0,-2 5-32 0,-6-5-60 0,6-1 24 15,1-4 44-15,1 5 32 0,-2-6 28 0</inkml:trace>
        </inkml:traceGroup>
        <inkml:traceGroup>
          <inkml:annotationXML>
            <emma:emma xmlns:emma="http://www.w3.org/2003/04/emma" version="1.0">
              <emma:interpretation id="{E9429176-A705-42CF-B9AA-A5C85C74CE36}" emma:medium="tactile" emma:mode="ink">
                <msink:context xmlns:msink="http://schemas.microsoft.com/ink/2010/main" type="inkWord" rotatedBoundingBox="10738,10960 10743,10989 10713,10993 10709,10965"/>
              </emma:interpretation>
              <emma:one-of disjunction-type="recognition" id="oneOf3"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r</emma:literal>
                </emma:interpretation>
                <emma:interpretation id="interp5" emma:lang="" emma:confidence="0">
                  <emma:literal>N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82716.167">7589 4342 35 0,'0'0'116'0,"0"0"-8"15,0 0-4-15,0 0-16 0,0 0 0 0,0 0 0 0,0 0 4 0,0 0-8 16,0 0-16-16,0 0-8 0,0 0-8 0,0 0-4 0,0 0-8 0,0 0-4 16,0 0-8-16,0 0-8 0,0 0-4 0,0 0-4 0,0 0-4 15,0 0-4-15,0 0 0 0,0 0-12 0,0 0-8 0,9 5-28 0,-9-5-32 16,0 5-36-16,0-5-40 0,8 0-60 0,-8 4 32 0,8-4 28 16,-8 5 32-16,9 0 24 0</inkml:trace>
        </inkml:traceGroup>
      </inkml:traceGroup>
    </inkml:traceGroup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11.0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457B257-B3D2-4CD3-B6DA-C214DCC2AFB5}" emma:medium="tactile" emma:mode="ink">
          <msink:context xmlns:msink="http://schemas.microsoft.com/ink/2010/main" type="inkDrawing" rotatedBoundingBox="12836,8272 13060,10412 12543,10467 12319,8326" semanticType="verticalRange" shapeName="Other">
            <msink:sourceLink direction="with" ref="{0F710A9F-2BD9-4F42-9945-6BDC76D38CCF}"/>
          </msink:context>
        </emma:interpretation>
      </emma:emma>
    </inkml:annotationXML>
    <inkml:trace contextRef="#ctx0" brushRef="#br0">3 143 67 0,'0'0'88'0,"-8"0"-16"0,8 0 0 0,0-5-24 0,0 5-8 15,0 0-4-15,0 0-4 0,0 0 0 0,0 0-4 0,0-5 0 0,0 5 4 16,0 0 0-16,0-4 0 0,0 0 0 0,8 4 0 0,0-6 0 0,-8 1 0 16,8 0 4-16,-8 1 0 0,9 4-4 0,0-5 4 0,-1 0-4 15,1 0 4-15,7 0-8 0,-6 1-4 0,6-1 4 0,-8-1-8 0,10 2 4 16,-1 0-8-16,-8-1 0 0,8 5 0 0,-1-5-8 0,2-1 4 0,-2 3-4 16,2-3 0-16,-1 6 0 0,0-4 0 0,0-1-4 15,-9 5 4-15,10-5-4 0,-2 0 0 0,2 5 0 0,-2-4-4 0,-7-1 4 16,8 5-4-16,0-5 0 0,-9 5 4 0,2 0-4 0,-2-4 0 0,0 4-4 15,0 0 4-15,2 0 0 0,-2 0 0 0,-8 0 0 0,8 0 4 16,-8 0-4-16,9 0 4 0,-9 0 4 0,0 4-4 0,0-4 0 16,0 5 0-16,0 4-4 0,0-4 4 0,0 0 0 0,0 4 0 0,0 0 0 15,0 7 0-15,0-2-4 0,0 0 4 0,0 5-4 0,0 5 4 16,0-4 0-16,0 3-4 0,0 2-4 0,-9 3 4 0,9 1 0 16,0 0 4-16,0 0-4 0,0 4 0 0,0 1 4 0,0-1-4 0,0 6-4 0,0-2 4 15,0-2-4-15,0 2 4 0,0 7-4 0,9-5 4 0,-9 3 0 16,0-3 0-16,8 0 0 0,-8 4-4 0,9 0 4 0,-9-5 0 15,9 0 0-15,-1 1-4 0,0 4 0 0,0-5 8 0,2 0-4 0,-2 1 0 16,0-1-4-16,2 6-4 0,-2-6 4 0,0 0 0 0,1 5 0 0,8 1-4 16,-8-6 0-16,-1 5 8 0,0 0 0 0,0-5-4 0,2 1 4 15,-2 4 0-15,-8-4 0 0,8-6-4 0,2 5 0 0,-2-4 4 16,-8 0 4-16,8-6-8 0,-8 1 8 0,0 1-4 0,0-7 0 0,0 0 0 16,9 2-4-16,-9-6 4 0,-9 0 4 0,9 0-4 0,0 0 0 15,-8-4 4-15,8-1-4 0,-8 1 0 0,8-1 0 0,-10-4 4 0,2-1 0 16,8 1 0-16,-8-1 4 0,-2-3 0 0,2-2-4 0,-8 1 0 0,7 0 0 15,0-5 4-15,-8 5 0 0,9-5 0 0,-10 0 0 0,10-5 4 16,-10 5-4-16,2-5 0 0,-1 0 0 0,8 5 4 0,-8-10-4 16,1 6 0-16,6-1 0 0,-6-5 0 0,-2 1 4 0,10 4-8 0,-9-4 4 15,9-1 0-15,-10 0-4 0,10 0 0 0,-8 1 0 0,6 0-4 16,2-1 4-16,-10 0-4 0,10 2 0 0,0-3 0 0,-1 6 0 0,1-9 0 16,8 9-8-16,-9-5 0 0,9 1-8 0,-8-1-12 0,8 6-8 15,0-7-4-15,0 2-16 0,0 4-8 0,0-4-20 0,8-1-4 0,-8 6-16 16,9-5-12-16,-1 3-76 0,1-3 8 0,-1-1 32 0,0 0 36 15,2 1 20-15</inkml:trace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8:35.91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6C564AE-BF68-4471-8D6A-5DF74FE95859}" emma:medium="tactile" emma:mode="ink">
          <msink:context xmlns:msink="http://schemas.microsoft.com/ink/2010/main" type="writingRegion" rotatedBoundingBox="9490,4162 11892,4371 11840,4972 9437,4764"/>
        </emma:interpretation>
      </emma:emma>
    </inkml:annotationXML>
    <inkml:traceGroup>
      <inkml:annotationXML>
        <emma:emma xmlns:emma="http://www.w3.org/2003/04/emma" version="1.0">
          <emma:interpretation id="{B2EF6596-2925-454F-BE26-9A8C6BB07F95}" emma:medium="tactile" emma:mode="ink">
            <msink:context xmlns:msink="http://schemas.microsoft.com/ink/2010/main" type="paragraph" rotatedBoundingBox="9490,4162 11892,4371 11840,4972 9437,47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5668AF-997A-43C9-939B-81350104380A}" emma:medium="tactile" emma:mode="ink">
              <msink:context xmlns:msink="http://schemas.microsoft.com/ink/2010/main" type="line" rotatedBoundingBox="9490,4162 11892,4371 11840,4972 9437,4764"/>
            </emma:interpretation>
          </emma:emma>
        </inkml:annotationXML>
        <inkml:traceGroup>
          <inkml:annotationXML>
            <emma:emma xmlns:emma="http://www.w3.org/2003/04/emma" version="1.0">
              <emma:interpretation id="{9E828F4D-A489-4FBA-B7F1-A7A87AE9A53B}" emma:medium="tactile" emma:mode="ink">
                <msink:context xmlns:msink="http://schemas.microsoft.com/ink/2010/main" type="inkWord" rotatedBoundingBox="9475,4336 9699,4356 9680,4580 9455,4560">
                  <msink:destinationLink direction="with" ref="{F9CDABCC-2868-4046-BE39-EB682012E122}"/>
                </msink:context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ź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6395-2190 59 0,'0'5'112'0,"0"-5"0"0,0 0 0 0,0 5-16 16,0-5 8-16,0 4 12 0,0 1 8 0,0-5 8 0,0 5 8 0,0 0 4 16,0-2 0-16,0-3 4 0,0 6-8 0,-8-1-24 0,8-5-20 15,0 5-16-15,0 0-20 0,0-5-48 0,0 4-12 0,0 1 0 0,-9-5 0 16,9 5 0-16,0-5 0 0,0 0 0 0,0 0 0 0,0 5 0 15,0-5 0-15,0 0 0 0,0 0 0 0,0 0 0 0,0 0 0 0,0 0 0 16,0 0 0-16,0 0 0 0,0 0 0 0,0-5 0 0,0 10 0 16,0-5 0-16,0-5 0 0,0 5 0 0,0 0 0 0,0 0 0 0,0 0 0 15,0 0 0-15,-8-5 0 0,8 5 0 0,0 0 0 0,0-5 0 16,0 5 0-16,-9 0 0 0,9-4 0 0,0 4 0 0,0 0 0 0,0 0 0 16,-8-5 0-16,8 10 0 0,0-10 0 0,0 5 0 0,0 0 0 15,0 0 0-15,0 0 0 0,0 0-168 0,0 0-68 0,0 0-80 0,0 0-20 16,-9-5 72-16,9 5 48 0,0-5 40 0,0-1 36 0,9 3 24 15</inkml:trace>
          <inkml:trace contextRef="#ctx0" brushRef="#br0" timeOffset="121226.4088">6395-2118 39 0,'0'0'88'0,"0"0"-8"0,0 0-8 0,0 0-20 16,0 0-8-16,0 0-4 0,0 0-4 0,0 0 0 0,0 0 0 0,0 0-4 16,0 0-8-16,0 0 4 0,0 0-4 0,0 0 0 0,0 0-4 15,0 0 4-15,0 0 0 0,0 0 0 0,0 0 0 0,0 0 4 16,0 0-4-16,0 0 4 0,0 0-4 0,0 0 0 0,0 0 4 0,0 0-4 15,0 0 0-15,0 0 4 0,0-5-8 0,0 5 0 0,0 0 4 0,0-5-4 16,8 5-4-16,-8-5 0 0,0 5 4 0,0-4-4 0,0 4 0 16,0-5-4-16,0 5 4 0,0-5 0 0,0 0-8 0,10-1 0 0,-10 6 0 15,0 0-4-15,0 0 0 0,0 0 0 0,8-3 4 0,-8 3 0 16,0 0-8-16,0 0 4 0,8 0 0 0,-8 0 0 0,0 0-4 16,0 0 0-16,10 0 4 0,-10 0-4 0,0 0 0 0,0 3 4 0,0-3-4 15,0 0 4-15,8 0 0 0,-8 6 0 0,0-6 0 0,0 5 0 0,0-5-4 16,0 5 4-16,0-5 4 0,0 5-4 0,0-1 0 0,0 1 0 15,0 0 0-15,0-5 4 0,0 5-4 0,0-5 0 0,-8 5 4 0,8-5-4 16,0 0 4-16,0 4 0 0,-10-4 0 0,10 0 0 0,0 0-4 16,0 0 0-16,-8 0 0 0,8 0 4 0,-8 0 0 0,8-4-4 0,0 4 0 15,0-5 0-15,-10 0 0 0,10 0 0 0,0 0-4 0,0 1 4 16,0-1 4-16,0 0-4 0,0 0 0 0,0-1 0 0,10-2-4 16,-10 3 4-16,0-4-4 0,8 4 0 0,-8 0 0 0,0 0 0 0,8 1 0 15,-8-1-4-15,10 0 8 0,-10 0-4 0,8 5 0 0,-8-5 0 16,8 5 4-16,0 0-4 0,-8 0 0 0,9 0 0 0,-9 0 0 0,9 0 4 15,-1 0-4-15,-8 0 0 0,9 5 0 0,-9-5 0 0,8 5 4 0,0 0-4 16,-8-5 0-16,10 5 0 0,-10-1 0 0,8 1 0 0,-8 0 0 16,8 4 0-16,-8-4 4 0,0 5 0 0,0-7-4 0,0 8 0 15,0-1 4-15,0-6-4 0,0 6 0 0,0-5 0 0,0 4 0 0,0-3 0 16,-8 3 4-16,8-4-4 0,-8-1 0 0,-2 6 4 0,10-5 0 16,-8-5 0-16,0 4-4 0,-1-4 4 0,9 5 0 0,-8-5 0 0,-1 0 0 15,0-5 4-15,1 5-4 0,0-4 4 0,0-1 0 0,8 1-4 0,-10-2 0 16,2 2 4-16,8-6-8 0,-8 0 4 0,8 6 4 0,0-6 0 15,0 0-8-15,-10 1 8 0,10-1-4 0,0 1-16 0,0-1 20 16,0 1-4-16,0-1 4 0,0 1 0 0,0-1-4 0,10 5 0 0,-10-5-4 16,0 5 4-16,8-4 0 0,-8 4-4 0,0 1 4 0,8 4-4 15,-8-6 4-15,10 6 0 0,-10 0 0 0,8 0-4 0,0 0 0 0,0 0 0 16,-8 0 0-16,9 6 0 0,0-6 0 0,-1 4 0 0,-8 1 4 0,9 0 0 16,-1-1-4-16,0 1 0 0,-8 5 0 0,10-5 0 0,-2 0 0 15,0 4 0-15,-8-4 0 0,0 5 0 0,0-1 0 0,8-4 0 16,-8 3 0-16,0 3 4 0,0-6-4 0,0 4 0 0,-8-4 0 0,8 5 0 15,-8-5 0-15,8 5 0 0,-8-6 0 0,-2 1 4 0,2 0 0 16,0-1 0-16,-1-4-4 0,1 6 4 0,-1-6 0 0,0 0-4 0,1 0 4 16,0-6-4-16,0 6 0 0,-2-4 0 0,10-1 4 0,-8-4-4 0,0 3 0 15,8-3 4-15,-10 4-4 0,10-5 0 0,0 1 0 0,0-1 4 16,0 1-4-16,0-1 0 0,-8-4 4 0,8 4-4 0,0 1 0 16,0-1 4-16,8 0-4 0,-8 5 0 0,0-4 0 0,0 4 0 0,10-5 0 15,-10 6 0-15,8 4 0 0,-8-5 0 0,8 5 0 0,-8-5 0 0,10 5 0 16,-2 0 0-16,-8 5 0 0,8-5 4 0,0 5-4 0,1-1 4 15,0-4-4-15,-1 6-4 0,1-2 4 0,-1 6 0 0,0-6 4 0,-8 1-4 16,10 0 0-16,-2 5 0 0,0 0-4 0,-8-1 8 0,8-4-4 16,-8 4 0-16,0 1 4 0,10-2-4 0,-10-2 0 0,0 4 0 15,0-1 4-15,0 1-4 0,-10 0 0 0,10 0 4 0,-8-1-4 0,8 0-4 16,-8-3 4-16,0 3 0 0,-2-5 0 0,2 1 0 0,0 0 0 0,-1 0 0 16,1-5 0-16,-1 0 0 0,0 0 0 0,1 0-4 15,0-5 8-15,8 5-4 0,-8-5 0 0,-2-4 0 0,10 4 0 0,0-5 0 16,-8 1-4-16,8 0 4 0,0-6-4 0,0 5 8 0,0 1 0 0,0-6-4 15,0 6-4-15,0-6 4 0,8 6 0 0,-8-5 0 0,0 4 0 16,10 0 0-16,-10 0 0 0,0 6 0 0,8-6 0 0,-8 6 0 0,8-2 0 16,-8 6 0-16,8-4 0 0,1 4 0 0,-9 0 0 0,9 0 0 0,-1 0 0 15,-8 4 0-15,9-4-4 0,-1 6 4 0,0-2 0 16,-8 1-4-16,10 4 4 0,-2-4 4 0,-8 5-4 0,8-5 0 0,0 5 0 16,-8-6 0-16,10 6 0 0,-10 4 0 0,0-9 0 0,8 3 0 0,-8 3 0 15,0-1 4-15,0-1-8 0,0-4 4 0,0 5 0 0,0-6 4 16,-8 6 0-16,8-5-4 0,-10 4 4 0,2-3-8 0,8-2 4 0,-8-4 0 15,0 5 0-15,-2-5 4 0,2 4-4 0,0-4 0 0,-1 0 0 0,1-4 0 16,-1 4 4-16,0-5-4 0,1 1 0 0,0-6 0 16,0 5 0-16,-2-4 0 0,10-1-4 0,-8-5 8 0,0 6-8 0,8-1 4 15,0-4 0-15,0-1 4 0,-10 6-4 0,10-5-4 0,0 4 4 0,0 0 0 16,10-4 0-16,-10 4 0 0,0 0 0 0,8 6 0 0,-8-1 0 16,8-5 0-16,-8 10-4 0,10-4 4 0,-10 4 0 0,8 0 0 15,0 0 0-15,0 0 0 0,1 4 0 0,-9-4 4 0,9 5-4 0,-1 0 0 16,1 0-20-16,-1-1 24 0,0 2 0 0,2-2 0 0,-2 1-4 15,0 0 4-15,-8 4 0 0,8-4-4 0,2 0 0 0,-10 5 4 0,8-5-4 16,-8-1 4-16,0 6 0 0,0-5 8 0,0-1 0 0,0 1 4 0,0 5 0 16,-8-7 0-16,-2-3 0 0,10 6-4 0,-8-1 0 0,0 0 0 15,0-5 0-15,-2 0-4 0,2 5-8 0,8-5 4 0,-8 0-8 16,-1 0 4-16,1 0-12 0,-1-5-24 0,9 5-20 0,-9-5-32 0,1 0-32 16,8-1-44-16,0 3-44 0,0-2-80 0,-8 0 40 0,8-4 52 0,0-1 32 15,8 1 36-15,-8-1 20 0</inkml:trace>
        </inkml:traceGroup>
        <inkml:traceGroup>
          <inkml:annotationXML>
            <emma:emma xmlns:emma="http://www.w3.org/2003/04/emma" version="1.0">
              <emma:interpretation id="{16047CA4-34D5-4DE9-A11E-74133567C855}" emma:medium="tactile" emma:mode="ink">
                <msink:context xmlns:msink="http://schemas.microsoft.com/ink/2010/main" type="inkWord" rotatedBoundingBox="10365,4238 11892,4371 11840,4972 10313,483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48.4008">7444-2170 59 0,'0'-5'88'0,"0"1"-4"0,0-1-8 16,0 0-24-16,0-4 0 0,0 4 0 0,-8 0-4 0,8-5 0 0,-8 5 4 15,8-4-4-15,-10 4 4 0,10 0 0 0,-8 1-4 0,0-2 0 0,8 2 0 16,-10-1 0-16,2 5-8 0,-9-5 0 0,17 5-4 0,-8 0-4 16,0 0-4-16,-1 0 0 0,0 5-4 0,1-5 4 0,0 5-4 0,-2-1-4 15,2 2 0-15,0 3-4 0,-1-4 0 0,0 4 0 0,1 1-4 16,0 0 0-16,-1-1-4 0,9 1 4 0,-8 4-4 0,-1-4-4 0,9 4 4 16,0 0-4-16,0-4 0 0,-9 4 0 0,9 1 0 0,0 0-4 15,9-2 4-15,-9 2 0 0,9 3 0 0,-9-3-4 0,8 0 4 0,1-1-4 16,-1 1 0-16,0-1 4 0,10 1-4 0,-10-2 0 0,0 2 0 15,10-1-4-15,-10-4 4 0,10 0 0 0,-2-1 4 0,-7-4 0 0,7 0 0 16,2 4-4-16,0-9 0 0,-2 6 0 0,2-6-4 0,-2 0 4 16,-7-6 0-16,7 6 4 0,2-5-8 0,-2 1 8 0,2-1-4 0,-1-4 0 15,-8-1 0-15,8 1 0 0,-9 3 0 0,9-8-4 0,-8 5 8 16,-1-1-4-16,0-5 0 0,2 6 0 0,-2-1 0 0,0 0 0 16,1-3 0-16,-9 3 0 0,9 0 0 0,-9 5-4 0,8-4 4 0,-8 3 4 0,0-2 0 15,0 8-4-15,8-10 4 0,-8 5-4 0,0 5 0 16,0-5 0-16,0 5 4 0,0-5 0 0,0 5 0 0,0 0-4 0,0 0 4 15,0 0 0-15,0 0-4 0,0 0 4 0,0 0-4 0,0 5 4 0,0-5 0 16,0 5 0-16,9 0 0 0,-9-1 4 0,0 2-4 0,8-2 0 16,-8 6 0-16,8-5 4 0,-8 4 0 0,10-4-24 0,-10 4 24 15,8 6-4-15,0-11-4 0,2 11 8 0,-2-5-8 0,0 0 0 0,0-1 4 16,1-5 0-16,0 6-4 0,8 0 4 0,-9-4 0 0,10 3-4 0,-10-9 0 16,10 4 0-16,-10 1 4 0,8-5-4 0,2 5 0 0,-1-10 0 15,-9 5 0-15,10 0 0 0,-2-5 0 0,-8 1 0 0,10-2 0 0,-10-3 4 16,9 4-8-16,-8-4 0 0,8-6 4 0,-9 5-4 0,0 1 8 15,2-5-4-15,-2-1 0 0,-8 1 0 0,8-1 0 0,2 0 4 16,-10 1-4-16,0 0 4 0,0-4-8 0,0 3 4 0,0 0 0 0,0-4 0 16,0 5 0-16,-10-2 0 0,2 3 4 0,0 4-4 0,-2-6-4 0,-6 6 4 15,8-1 0-15,-10 0 4 0,10 1-8 0,-9-1 4 0,-1 6 4 16,2-2-4-16,-10 6-4 0,9-4 4 0,0 4 0 0,0 0 0 0,1 0 0 16,-10 4 0-16,8 2 0 0,1-2-4 0,0 1 4 0,0 4-8 15,9 1 0-15,-10-5 0 0,10 5 0 0,-10-1-8 0,10 1-12 16,0-1-4-16,-1 1-12 0,9-2-8 0,0 3-28 0,-8-1 4 0,8-1-8 15,0 1-12-15,8-1-8 0,-8 1-8 0,9 0-44 0,-1 0-28 0,0-6 28 16,2 5 28-16,6-4 28 0</inkml:trace>
          <inkml:trace contextRef="#ctx0" brushRef="#br0" timeOffset="1506.0755">8433-2253 47 0,'8'-9'116'0,"-8"4"-8"16,0 0-8-16,0 5-24 0,-8-4 0 0,8 4 0 0,-8-5 4 15,-2 5-8-15,2 0 0 0,0 5 0 0,0-5-12 0,-1 4-4 16,0-4-4-16,1 5-4 0,-1 0-8 0,9 0 0 0,-8-1-8 0,0 6 0 16,8-5-8-16,-10 0 0 0,10 4-8 0,0-4 0 0,0 5-4 15,0-5 0-15,10 4-4 0,-10-4 0 0,8 0 0 0,0 4-4 0,1-4 0 16,-1 0 0-16,1 3-20 0,8-2 24 0,-9-1-4 0,10 5-4 0,-10-6 8 16,10 1-4-16,-2 0 0 0,1 5 0 0,0-6 0 0,0 6 0 15,1-5 0-15,-10 4 4 0,10-3 0 0,-2 3 0 0,1 0 4 16,0 1 0-16,0 0 8 0,1-2-4 0,-10 3 8 0,9-2 8 0,0 5-4 15,-9-4 4-15,1 5 8 0,8-6 0 0,-8 5 8 0,-9-4 0 0,8 5 12 16,-8-1 8-16,0 1-4 0,0-1-8 0,0-5-56 0,-8 5 0 16,-1 1 0-16,0 0 0 0,1-1 0 0,-9 1 0 0,0-1 0 0,0 0 0 15,-9 1 0-15,9-6 0 0,-8 1 0 0,8 4 0 0,-9-4 0 16,0-1 0-16,1-4 0 0,-1 5 0 0,10-10 0 0,-10 4 0 16,0 1 0-16,9-5 0 0,0 0 0 0,0 0 0 0,-1-5 0 0,2 1 0 15,8 4 0-15,-2-5-36 0,2-5-76 0,0 4-24 0,-1 3-20 0,9-7-16 16,0 5-24-16,-9-4-68 0,9-1 0 0,0 1 52 0,9-1 40 15,-9 5 36-15,9-4 24 0</inkml:trace>
        </inkml:traceGroup>
      </inkml:traceGroup>
    </inkml:traceGroup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1:09.6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89E0E29-478F-4DB3-8172-87769741DDB7}" emma:medium="tactile" emma:mode="ink">
          <msink:context xmlns:msink="http://schemas.microsoft.com/ink/2010/main" type="inkDrawing" rotatedBoundingBox="13144,3620 13155,2961 13718,2970 13707,3629" semanticType="callout" shapeName="Other">
            <msink:sourceLink direction="to" ref="{8EB2D0AE-B151-4785-919D-8E3179219181}"/>
            <msink:sourceLink direction="from" ref="{2FCDEC43-05D0-4DD8-BBFF-0EA000E58F95}"/>
          </msink:context>
        </emma:interpretation>
      </emma:emma>
    </inkml:annotationXML>
    <inkml:trace contextRef="#ctx0" brushRef="#br0">10249-3643 55 0,'0'0'80'0,"0"0"-8"0,0 0 0 0,0-5-32 0,0 5 4 0,0 0-8 15,0 0 0-15,0 0-4 0,0-5 0 0,0 5 0 0,0 0-4 16,0 0 0-16,0 0-4 0,0 0 0 0,0 0 0 0,0-5 0 16,0 5 4-16,0 0 0 0,0 0 4 0,9 0 12 0,-9 0 0 0,0 0 0 15,0 5-8-15,0-5 8 0,0 5-4 0,8 0-8 0,-8 0 0 0,0 0-4 16,0-1 0-16,0 1-4 0,0 4-4 0,0 1-4 0,0 4 0 15,0-4 0-15,0 5-4 0,0-1 4 0,0 5-4 0,0 0-4 16,0 0 0-16,0-4 4 0,0 4-4 0,0 5 0 0,0-6 0 0,0 2 0 16,0 4 0-16,0-5 0 0,0 6-4 0,0-6 0 0,0-1 4 15,-8 2-8-15,8 4 4 0,0-5 0 0,-9-4-4 0,9 4-16 0,-8 0 20 16,8 0 0-16,-9-4 0 0,0-1-4 0,9 5 4 0,-8-9 0 16,0 4 0-16,8 1 0 0,-10-6-8 0,2 1 8 0,8 0-4 0,-8-1 0 15,8-4 4-15,-8 5 0 0,-2-6-8 0,10 1 8 0,-8 0-8 16,0-5 4-16,8 0 4 0,-9 0-4 0,9 4 0 0,-8-4 0 0,8 0 0 15,-8-4 0-15,-2 4 4 0,10-5-4 0,-8 5 0 0,8-5 4 16,-8 1-4-16,8-1 0 0,-8 0 0 0,8 0 0 0,-10 0 0 0,10-5-4 16,-8 6 0-16,8-6 4 0,-8 5 0 0,8-5 0 0,-9 6 0 0,9-1 0 15,-9 1-4-15,9-6 4 0,-8 5 0 0,8 0 0 0,0 0 4 16,0 1-4-16,-9-2 0 0,9-3 4 0,0 9-8 0,0-4 4 0,0-1-4 16,0 0 4-16,0 0 0 0,0 0-4 0,0 5 8 0,0-5-8 15,0 5 4-15,0-5 0 0,0 5 4 0,9-5 0 0,-9 5-8 0,0-4 0 16,8 4 0-16,-8 0 8 0,0 0-8 0,9 0 4 0,-9 0 0 15,9 0-4-15,-1 0 8 0,0 0-4 0,-8 0 0 0,10 0 4 16,-2 0-8-16,0 0 4 0,-8 0 0 0,8 0 4 0,2 0 0 0,-2 0-4 16,0 0 0-16,1 4 4 0,-1-4 4 0,0 5 0 0,2 0-4 15,-2-5 4-15,0 5 0 0,0 5 4 0,10-5 4 0,-10 0-4 0,1-1 4 16,0 5 0-16,-1 1-4 0,1 0 4 0,7-5 0 0,-7 5 0 0,0-1-4 16,-1-5 0-16,0 6 0 0,10 0 0 0,-10-5 0 0,1-1 4 15,0 6-4-15,7-5-4 0,-7 0 0 0,-1-5 0 0,1 5 4 16,0 0-4-16,7-5 0 0,-6 0 0 0,-2 0 0 0,0 0-8 0,1 0 4 15,0-5 0-15,7 0-4 0,-7 0 0 0,-1 0 4 0,0 1-4 16,2-2-4-16,-2 2-4 0,0-6-8 0,2 5-16 0,-2-5-16 0,0 1-20 16,0 5-16-16,-8-6-28 0,9 0-28 0,0 5-20 0,-9-5-84 0,8 6 20 15,-8-5 36-15,0 4 36 0,0 0 32 0,0-5 24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4:20.0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1C395B-EB59-475A-80B4-D6C81172F0D0}" emma:medium="tactile" emma:mode="ink">
          <msink:context xmlns:msink="http://schemas.microsoft.com/ink/2010/main" type="writingRegion" rotatedBoundingBox="5532,5968 6275,5965 6276,6244 5533,6246"/>
        </emma:interpretation>
      </emma:emma>
    </inkml:annotationXML>
    <inkml:traceGroup>
      <inkml:annotationXML>
        <emma:emma xmlns:emma="http://www.w3.org/2003/04/emma" version="1.0">
          <emma:interpretation id="{6F0302E7-31DF-46D8-A090-EC1EC12C32C6}" emma:medium="tactile" emma:mode="ink">
            <msink:context xmlns:msink="http://schemas.microsoft.com/ink/2010/main" type="paragraph" rotatedBoundingBox="5532,5968 6275,5965 6276,6244 5533,62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5B4DC1-195E-4301-ACF0-2A9031B55950}" emma:medium="tactile" emma:mode="ink">
              <msink:context xmlns:msink="http://schemas.microsoft.com/ink/2010/main" type="line" rotatedBoundingBox="5532,5968 6275,5965 6276,6244 5533,6246"/>
            </emma:interpretation>
          </emma:emma>
        </inkml:annotationXML>
        <inkml:traceGroup>
          <inkml:annotationXML>
            <emma:emma xmlns:emma="http://www.w3.org/2003/04/emma" version="1.0">
              <emma:interpretation id="{3E9397D1-E9F2-4763-9BC3-03DE52A5689F}" emma:medium="tactile" emma:mode="ink">
                <msink:context xmlns:msink="http://schemas.microsoft.com/ink/2010/main" type="inkWord" rotatedBoundingBox="5532,5968 5695,5967 5696,6246 5533,62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2608 551 39 0,'0'0'80'0,"0"-5"-20"0,0 5 8 0,0 0-24 15,0 0-4-15,0-4 0 0,0 4-8 0,10-5 0 0,-10 1 0 16,-10 4-4-16,20-6-4 0,-10 6 4 0,0 0-4 0,0 0 4 0,0-4 8 15,8 8 0-15,-8-4 4 0,8 0 0 0,-8 6-4 0,10-2 4 0,-10 1-8 16,8-1 0-16,0 6-4 0,-8-1-8 0,8 1 0 0,1 1-4 16,-9 2 0-16,8-3-4 0,-8 4 0 0,9 1-8 0,-9-5 0 15,9 3 0-15,-9 2 0 0,8-1-4 0,-8 0-4 0,8-3-8 0,-8 3 0 16,0-5-16-16,10 1-8 0,-2-1-20 0,-8 1-16 0,8 0-12 16,-8-5-52-16,8-1-36 0,2 1 24 0,-10 0 24 0,8 0 28 0</inkml:trace>
        </inkml:traceGroup>
        <inkml:traceGroup>
          <inkml:annotationXML>
            <emma:emma xmlns:emma="http://www.w3.org/2003/04/emma" version="1.0">
              <emma:interpretation id="{F4D9EA11-27FE-40C6-AD36-97CFFED06C66}" emma:medium="tactile" emma:mode="ink">
                <msink:context xmlns:msink="http://schemas.microsoft.com/ink/2010/main" type="inkWord" rotatedBoundingBox="6147,6006 6275,6005 6275,6148 6148,6149"/>
              </emma:interpretation>
            </emma:emma>
          </inkml:annotationXML>
          <inkml:trace contextRef="#ctx0" brushRef="#br0" timeOffset="244.9363">3223 565 59 0,'0'0'84'0,"8"0"0"16,-8 0-12-16,9 0-28 0,-9 0-4 0,8-4 4 0,0 4-4 0,-8 0-4 15,10 0 0-15,-10 0-4 0,8 0-4 0,-8 0 0 0,8 0-4 16,-8 4 0-16,8-4-8 0,-8 0 0 0,10 6 0 0,-10-2-4 0,8-4 0 16,-8 4-4-16,0 7 0 0,8-7 0 0,-8 1-4 0,0 5 0 15,0-6-4-15,0 6 0 0,0 1 0 0,9-7-8 0,-9 6-4 0,0-1-4 16,9-5-16-16,-9 6-12 0,0-5-8 0,0 5-12 16,8-6-40-16,-8 2-40 0,0-2 16 0,9 0 20 0</inkml:trace>
        </inkml:traceGroup>
      </inkml:traceGroup>
    </inkml:traceGroup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17.3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385F593-F0AD-43E6-8F3C-F51CDFBD1D6B}" emma:medium="tactile" emma:mode="ink">
          <msink:context xmlns:msink="http://schemas.microsoft.com/ink/2010/main" type="writingRegion" rotatedBoundingBox="17401,8622 19524,8661 19491,10420 17369,10381"/>
        </emma:interpretation>
      </emma:emma>
    </inkml:annotationXML>
    <inkml:traceGroup>
      <inkml:annotationXML>
        <emma:emma xmlns:emma="http://www.w3.org/2003/04/emma" version="1.0">
          <emma:interpretation id="{E95839D4-4046-4422-88BE-410DC687A2A6}" emma:medium="tactile" emma:mode="ink">
            <msink:context xmlns:msink="http://schemas.microsoft.com/ink/2010/main" type="paragraph" rotatedBoundingBox="17394,8639 18365,8639 18365,9367 17394,936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C970461-0CC0-4010-87E5-56F43AF42E02}" emma:medium="tactile" emma:mode="ink">
              <msink:context xmlns:msink="http://schemas.microsoft.com/ink/2010/main" type="inkBullet" rotatedBoundingBox="18520,9175 17548,9526 17287,8802 18259,8451"/>
            </emma:interpretation>
          </emma:emma>
        </inkml:annotationXML>
        <inkml:trace contextRef="#ctx0" brushRef="#br0">1602 171 31 0,'0'-4'76'0,"0"-1"-4"0,0 0 0 0,0-5-32 0,0 5 0 16,0 0-4-16,0 1 0 0,0-1-4 0,0 0-4 0,0 5 0 0,0-4 0 16,0 4-4-16,0-5-4 0,0 5-4 0,0 0 8 0,0-5 0 15,0 5 4-15,0 0 8 0,0 5-4 0,0-5 4 0,0 5-4 0,0-5 4 16,8 4-4-16,-8 1-8 0,0 4 4 0,8-4-8 0,-8 5 0 16,8 0-4-16,-8-1-4 0,10 5-4 0,-2 1 4 0,0-2 0 0,2 3-8 15,-2-2 4-15,0 1-8 0,-8 4 8 0,9-4-4 0,-1-1 4 16,0 0 0-16,-8 0-4 0,9 1-4 0,0-1 4 0,-9-5 0 0,8 1 0 15,-8 0 0-15,8-5 0 0,-8 4 4 0,0-4 0 0,0 1 0 16,10-3 0-16,-10-3 8 0,0 0-4 0,0 5-4 0,0-5-4 0,0-5 0 16,0 5 0-16,-10-3 0 0,10-3 4 0,0-4-4 0,0 6-4 15,-8-6 4-15,8 0-4 0,0 1 4 0,-8-1-8 0,8-4 8 0,0 4-4 16,-9-4 0-16,9-5 0 0,-9 4 0 0,1 1-4 0,8-5 8 16,-8 5-4-16,8-6 0 0,-9 6 0 0,9-6 0 0,-8 2-4 15,8-2 4-15,-8 1 0 0,8-5 0 0,0 5-4 0,-10 0 4 0,10 0 0 16,0-1 4-16,0-4-8 0,0 5 4 0,0 0 0 0,0 5 0 15,0-6 0-15,0 5 0 0,0-3-4 0,0 3 0 0,10 6 4 0,-2-5-4 16,-8 4 8-16,8-5-8 0,-8 11 8 0,9-6-4 0,-1 1 0 0,0-1 0 16,1 6 0-16,8-1 4 0,-9-1-4 0,10 2-4 0,-10-1 0 15,10 0 4-15,-2 5 0 0,-7-5 0 0,17 5 0 0,-10-4-4 16,2 4 4-16,-2 0 0 0,10-5 4 0,-9 5-4 0,9 0 0 0,-10 0 0 16,10-5 0-16,0 5 0 0,-9 0 0 0,9-5-4 0,0 5 4 15,-10 0 4-15,10-4-4 0,-1 4 0 0,-7-6 0 0,8 2 0 0,-10 4 0 16,1 0 0-16,0-5 0 0,8 5 4 0,-7 0-4 0,0-5-4 0,-10 5 0 15,8 0 4-15,2-6 0 0,-10 6 0 0,9-3 0 0,-9 3 4 16,10 0-4-16,-10 0 4 0,0 0-4 0,10 0 0 0,-10-5-4 16,1 5 4-16,0 0 0 0,-1 0 0 0,1 0 0 0,-1 0 4 0,0 0 0 15,0 5-4-15,-8-2 0 0,10-3 0 0,-2 6 4 0,0-1-4 16,-8 0 8-16,10 5-4 0,-10-6 0 0,8 1 4 0,-8 5-4 0,8-1 8 16,-8 1-4-16,9 0 4 0,-9-1 0 0,0-4-4 0,0 4 4 0,0 1-4 15,8-1 0-15,-8 0 4 0,0 2-4 0,0-6 0 0,0 4-4 16,0 1 0-16,0-1 0 0,0-4-4 0,0 0 8 0,0 4-8 15,0-4-4-15,0-1 0 0,0 2 0 0,0-2-4 0,0 1-8 0,0 0-4 16,0 0-12-16,0 0-4 0,0-5-12 0,0 5-8 0,0-1-16 0,0-4-12 16,-8 5-8-16,8-5-8 0,-9 0-60 0,9 5-32 0,-8-5 40 15,0 0 28-15,-2 6 24 0</inkml:trace>
        <inkml:trace contextRef="#ctx0" brushRef="#br0" timeOffset="570.4752">2104 61 71 0,'-8'0'88'15,"8"0"-8"-15,0-5-16 0,-8 5-20 0,8-5-8 0,0 5 0 16,0-4-4-16,0 4 0 0,0-6 0 0,0 2 0 0,8 4-4 16,-8-5 4-16,0 0-4 0,8 5 0 0,1-5-8 0,-9 0 0 0,9 5-4 0,-1 0 0 15,0 0-4-15,-8 0 0 0,9 0-4 0,-1 0 0 0,0 0 0 16,2 5-4-16,-2-5 4 0,-8 5-4 0,8 0 0 0,2 0 0 15,-10-1 4-15,0 6 0 0,8-5 4 0,-8 0-4 0,0 4-4 0,0 1 0 16,0-1 0-16,0-3 0 0,0 3 0 0,0 1 0 0,0-5 4 16,0 4-4-16,0-4 0 0,0 4-8 0,0-4 8 0,0 0-4 0,0 0 0 15,0 0 0-15,0-5 4 0,0 5-4 0,8-5-4 0,-8 4 8 0,0-4-4 16,9 0-4-16,-9 0 8 0,0 0-4 0,8 0 0 0,-8 0 0 16,9 0-16-16,-1 0 20 0,-8 0 0 0,9 0 0 0,-1 0-4 15,0 0 0-15,-8 0 4 0,10 0 0 0,-2 5-4 0,0-5-4 0,-8 5 8 16,10-5-4-16,-2 4 0 0,-8-4 4 0,8 6-4 0,0-2 8 15,-8 1-8-15,9 0 0 0,-9 0 0 0,9-2 8 0,-9 3-4 16,0 4 4-16,0 0 0 0,0-6 8 0,0 6 0 0,8-1 0 0,-16 1 4 16,8-1 4-16,0 2-4 0,0-2 0 0,-9 0 0 0,0 1 4 0,9 4 0 15,-8-4 0-15,0-5-4 0,8 9 0 0,-8-9-4 0,-2 4 0 16,2 1-4-16,0-5 0 0,-2 4-4 0,2-4 8 0,0 0-8 0,-1 1-4 16,1-3 0-16,-1 2-4 0,1-5-4 0,8 5-4 0,-9-5-4 15,9 0-12-15,-8 0-12 0,0 0-20 0,8 5-16 0,-10-5-20 16,10 0-12-16,-8 0-28 0,0-5-68 0,8 10 20 0,-10-5 40 0,2 0 24 15,0 4 20-15</inkml:trace>
      </inkml:traceGroup>
    </inkml:traceGroup>
    <inkml:traceGroup>
      <inkml:annotationXML>
        <emma:emma xmlns:emma="http://www.w3.org/2003/04/emma" version="1.0">
          <emma:interpretation id="{73316287-6D05-4DF8-A7B1-8C6BBA03583A}" emma:medium="tactile" emma:mode="ink">
            <msink:context xmlns:msink="http://schemas.microsoft.com/ink/2010/main" type="paragraph" rotatedBoundingBox="17508,9348 19510,9385 19491,10420 17489,103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1013A2-78AA-4635-AA17-DE570C516209}" emma:medium="tactile" emma:mode="ink">
              <msink:context xmlns:msink="http://schemas.microsoft.com/ink/2010/main" type="inkBullet" rotatedBoundingBox="17505,9508 18221,9521 18219,9619 17503,9606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 timeOffset="755.9775">1712 659 75 0,'0'6'108'0,"0"-6"-16"16,0 5-12-16,0-5-24 0,0 0-4 0,0 5 4 0,0-5 4 16,9 0 4-16,-1 0 0 0,0 0 0 0,2 4 0 0,-2-8 0 15,0 4-4-15,10 0 0 0,-2-5 0 0,10 5 0 0,-9-5-12 0,9-1-4 16,0 3-4-16,7-2-8 0,-7 0-4 0,8 0-4 0,-8 0-8 0,7 0 0 16,1 1 0-16,1-6-4 0,-10 6-4 0,10-1-4 0,-9 0 0 15,-1 0-8-15,0 5 0 0,0-5-4 0,1 5-4 0,0 0-8 0,-9 0-16 16,0 0-8-16,0 0-16 0,-9 5-20 0,10-5-16 0,-10 5-16 15,0 0-4-15,-8 0-76 0,10-1-8 0,-10 1 40 0,0 0 32 16,0-1 16-16</inkml:trace>
      </inkml:traceGroup>
      <inkml:traceGroup>
        <inkml:annotationXML>
          <emma:emma xmlns:emma="http://www.w3.org/2003/04/emma" version="1.0">
            <emma:interpretation id="{5875AD4A-3A9D-49C2-A49D-630A40E12354}" emma:medium="tactile" emma:mode="ink">
              <msink:context xmlns:msink="http://schemas.microsoft.com/ink/2010/main" type="line" rotatedBoundingBox="19008,9376 19510,9385 19502,9856 18999,9846"/>
            </emma:interpretation>
          </emma:emma>
        </inkml:annotationXML>
        <inkml:traceGroup>
          <inkml:annotationXML>
            <emma:emma xmlns:emma="http://www.w3.org/2003/04/emma" version="1.0">
              <emma:interpretation id="{C9634432-4797-4B2D-ABCE-BA8461C8A72C}" emma:medium="tactile" emma:mode="ink">
                <msink:context xmlns:msink="http://schemas.microsoft.com/ink/2010/main" type="inkWord" rotatedBoundingBox="19008,9376 19510,9385 19502,9856 18999,9846"/>
              </emma:interpretation>
            </emma:emma>
          </inkml:annotationXML>
          <inkml:trace contextRef="#ctx0" brushRef="#br0" timeOffset="1734.8307">3212 679 3 0,'0'0'116'0,"0"0"-12"0,0 6-8 0,10-6-32 16,-10 0-4-16,0 0 0 0,0 0 8 0,0 0-4 0,8 0 12 15,-8 0-4-15,8 0 0 0,-8 0-8 0,9 0 0 0,-1 0-4 0,0 0 0 16,10 0 0-16,-10 0-8 0,10 0 4 0,-10 0-4 0,9 0-8 0,0 0-4 16,0 0-4-16,0 0-4 0,0-6-8 0,1 6-4 0,7 0-4 15,-8-4-4-15,0 4 0 0,9 0-4 0,-10 0 0 0,2 0-4 16,8 0-4-16,-10-5 0 0,1 5-4 0,1 0 4 0,-2 0-12 0,2 0-4 15,-2 0-16-15,-7 0-12 0,8 0-12 0,-8 0-12 0,-1 0-20 0,0 0-20 16,-8 0-16-16,0 0-12 0,0 0-72 0,0 0 4 0,0 0 36 16,-8 0 32-16,0-5 32 0</inkml:trace>
          <inkml:trace contextRef="#ctx0" brushRef="#br0" timeOffset="1980.7226">3511 459 7 0,'0'-5'136'0,"-8"5"-16"16,8 0-12-16,-9 0-24 0,9 0 0 0,-9 0 0 0,9 0-8 16,-8 0 4-16,8 0-4 0,0 0 0 0,0 5 0 0,0-5-4 15,-8 4 0-15,8-4-12 0,0 5 0 0,0 0-24 0,0 5 20 0,0-5-4 16,0 4-4-16,0 1-4 0,0 4-4 0,0-4-8 0,8 4 0 0,-8 1-8 16,0-1 0-16,0 5-4 0,0-4-4 0,0 4 0 0,0 0-8 15,0 0 0-15,8 1 0 0,-8-1-4 0,0 0 4 0,0 0-4 16,0 0-4-16,9 0-8 0,-9 0-4 0,0 0-4 0,0-4-20 0,0 4-12 15,0-5-16-15,0 1-20 0,0-5-20 0,0-1-16 0,0 2-24 16,0-8-52-16,0 2-52 0,0 0 44 0,9-10 36 0,-9 5 32 0,0-5 24 16</inkml:trace>
        </inkml:traceGroup>
      </inkml:traceGroup>
      <inkml:traceGroup>
        <inkml:annotationXML>
          <emma:emma xmlns:emma="http://www.w3.org/2003/04/emma" version="1.0">
            <emma:interpretation id="{85A51F67-F6F2-4625-8B3B-EB5E4EAB61C7}" emma:medium="tactile" emma:mode="ink">
              <msink:context xmlns:msink="http://schemas.microsoft.com/ink/2010/main" type="line" rotatedBoundingBox="18191,9891 18234,10356 17784,10397 17741,9933"/>
            </emma:interpretation>
          </emma:emma>
        </inkml:annotationXML>
        <inkml:traceGroup>
          <inkml:annotationXML>
            <emma:emma xmlns:emma="http://www.w3.org/2003/04/emma" version="1.0">
              <emma:interpretation id="{D2FF4EC9-1F14-4130-9EA3-FF7F2A0FF4F7}" emma:medium="tactile" emma:mode="ink">
                <msink:context xmlns:msink="http://schemas.microsoft.com/ink/2010/main" type="inkWord" rotatedBoundingBox="18191,9891 18234,10356 17784,10397 17741,9933"/>
              </emma:interpretation>
              <emma:one-of disjunction-type="recognition" id="oneOf1">
                <emma:interpretation id="interp1" emma:lang="" emma:confidence="0">
                  <emma:literal>do</emma:literal>
                </emma:interpretation>
                <emma:interpretation id="interp2" emma:lang="" emma:confidence="0">
                  <emma:literal>dla</emma:literal>
                </emma:interpretation>
                <emma:interpretation id="interp3" emma:lang="" emma:confidence="0">
                  <emma:literal>d</emma:literal>
                </emma:interpretation>
                <emma:interpretation id="interp4" emma:lang="" emma:confidence="0">
                  <emma:literal>d"</emma:literal>
                </emma:interpretation>
                <emma:interpretation id="interp5" emma:lang="" emma:confidence="0">
                  <emma:literal>d*</emma:literal>
                </emma:interpretation>
              </emma:one-of>
            </emma:emma>
          </inkml:annotationXML>
          <inkml:trace contextRef="#ctx0" brushRef="#br0" timeOffset="1122.4292">1959 1107 103 0,'0'4'104'16,"0"-4"-16"-16,0 0-8 0,0-4-28 0,0-1 4 0,8 5 0 15,-8-5 0-15,10-5 0 0,-2 5 0 0,0 0 0 0,1-4 0 0,8-1 0 16,-8 6-8-16,7-6-8 0,-7 1-4 0,8-1 0 0,1 0-8 16,7 5-4-16,-8-4-4 0,0 4-4 0,-1 0 0 0,2 1-4 0,0 4-8 15,-2-6 8-15,1 6-8 0,0 6 0 0,-8-6 0 0,-1 4 0 16,0 6 0-16,2-5-4 0,-10 4 4 0,8 1-4 0,-8 4 4 0,-8 1 0 15,8-1 0-15,-10 5-4 0,2-4 0 0,0 4-4 0,-1 0 4 16,-8 1 0-16,0-2 4 0,1 1-4 0,-2 1 4 0,0 4 0 0,10-5 0 16,-9-1 8-16,1-3 4 0,-2 4-4 0,2 0 4 0,6-4 4 0,-6-1 0 15,7 1-4-15,0-5 0 0,1 4 0 0,0-5 0 0,-1 1-4 16,9 0 0-16,0-5 0 0,0 4 0 0,0-4 0 0,0 0-4 16,0-1 8-16,9-4-12 0,-1 6 8 0,0-6-4 0,1 0-4 0,0 0 0 15,7 0 0-15,2-6 0 0,-1 6 4 0,-8-4-4 0,7-1 0 16,9 0 0-16,-7 0 0 0,0 1 0 0,-2-1-4 0,10-5 0 0,-9 5 0 15,-1 0 0-15,2 0-24 0,0 1 20 0,-2-1-4 0,1 0-4 0,0 5-16 16,-8-4-16-16,7 4-16 0,-6 0-16 0,-2-6-24 0,0 6-16 16,0 0-16-16,-8 0-76 0,10 0-4 0,-10-4 40 0,8 4 36 15,-8-5 24-15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8:44.3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69B8748-E6D2-4203-861E-CFA0240F5261}" emma:medium="tactile" emma:mode="ink">
          <msink:context xmlns:msink="http://schemas.microsoft.com/ink/2010/main" type="writingRegion" rotatedBoundingBox="13072,3860 13944,4268 13589,5027 12717,4619"/>
        </emma:interpretation>
      </emma:emma>
    </inkml:annotationXML>
    <inkml:traceGroup>
      <inkml:annotationXML>
        <emma:emma xmlns:emma="http://www.w3.org/2003/04/emma" version="1.0">
          <emma:interpretation id="{68D139DC-9ECB-4923-B733-E67A10F5CB63}" emma:medium="tactile" emma:mode="ink">
            <msink:context xmlns:msink="http://schemas.microsoft.com/ink/2010/main" type="paragraph" rotatedBoundingBox="13072,3860 13944,4268 13589,5027 12717,46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C93629-9906-4FE0-9E68-5A9A88B48A20}" emma:medium="tactile" emma:mode="ink">
              <msink:context xmlns:msink="http://schemas.microsoft.com/ink/2010/main" type="line" rotatedBoundingBox="13072,3860 13944,4268 13589,5027 12717,4619"/>
            </emma:interpretation>
          </emma:emma>
        </inkml:annotationXML>
        <inkml:traceGroup>
          <inkml:annotationXML>
            <emma:emma xmlns:emma="http://www.w3.org/2003/04/emma" version="1.0">
              <emma:interpretation id="{81B292EB-8DBB-40CE-BC3E-F0B6FF81A238}" emma:medium="tactile" emma:mode="ink">
                <msink:context xmlns:msink="http://schemas.microsoft.com/ink/2010/main" type="inkWord" rotatedBoundingBox="13470,4046 13702,4155 13592,4388 13361,4280"/>
              </emma:interpretation>
            </emma:emma>
          </inkml:annotationXML>
          <inkml:trace contextRef="#ctx0" brushRef="#br0">10241-2343 47 0,'8'-6'104'16,"-8"1"-12"-16,0 1-4 0,9-1-28 0,-9 5-4 0,8-5 0 15,-8 1-4-15,8 4 0 0,-8-6 0 0,9 6 0 0,-9-4 0 0,9 4-4 16,-1-5 0-16,0 5 0 0,-8-4-8 0,10 4-8 0,-2-6-8 16,0 3 4-16,10 3-8 0,-10-6-12 0,9 1 4 0,-9 0-4 0,10 5 0 15,-10-4-4-15,10-2-8 0,-2 2-8 0,-7-1-20 0,8 1-16 16,0-2-20-16,-1 6-12 0,-6-4-12 0,6-1-32 0,-6 5-48 0,6-5 16 16,-8 0 28-16,10 1 20 0</inkml:trace>
        </inkml:traceGroup>
        <inkml:traceGroup>
          <inkml:annotationXML>
            <emma:emma xmlns:emma="http://www.w3.org/2003/04/emma" version="1.0">
              <emma:interpretation id="{2FCDEC43-05D0-4DD8-BBFF-0EA000E58F95}" emma:medium="tactile" emma:mode="ink">
                <msink:context xmlns:msink="http://schemas.microsoft.com/ink/2010/main" type="inkWord" rotatedBoundingBox="12968,4082 13840,4491 13589,5027 12717,4619">
                  <msink:destinationLink direction="from" ref="{189E0E29-478F-4DB3-8172-87769741DDB7}"/>
                  <msink:destinationLink direction="to" ref="{EA5E6234-4B0D-48AE-97D4-675938F51BC2}"/>
                </msink:context>
              </emma:interpretation>
              <emma:one-of disjunction-type="recognition" id="oneOf0">
                <emma:interpretation id="interp0" emma:lang="" emma:confidence="0">
                  <emma:literal>L</emma:literal>
                </emma:interpretation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h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-175.5201">10308-2171 3 0,'10'-14'112'0,"-2"0"-16"0,-8 4-8 0,8 0-24 0,-8 5-4 0,0-4-4 16,9 4-4-16,-9 0-4 0,0 5-4 0,0 0 0 0,0-4-4 16,0 4-4-16,0 0 0 0,0 0 0 0,0 0 0 0,0 4 0 15,0-4-8-15,0 5 4 0,0 0 0 0,0-1-8 0,0 1 0 0,0 5-4 16,9-5 0-16,-9 0 4 0,8 0-24 0,-8 4 24 0,0 1-4 15,8-1 0-15,1-4 0 0,-1 3 0 0,1-2 4 0,0 4-4 0,-1-5 0 16,0-1 0-16,2 6-4 0,6-5 4 0,-7 0-4 0,0-1 0 0,-1 6 0 16,9-5 0-16,-9 0-4 0,0 5 0 0,10-6-4 0,-10 1 0 15,2 4 0-15,6-4 0 0,-8 4-4 0,1-3 0 0,0 2 8 16,8-2-8-16,-9 3 0 0,0-4 4 0,-8 5-4 0,10-6 0 0,-2 6 4 16,-8-5 0-16,0 5-4 0,0-6 4 0,0 6-4 0,0-5 0 15,0 5-4-15,-8-6 4 0,8 5-4 0,-10-3 0 0,2 3 0 0,0-4 0 16,-1 4-4-16,-8-3-4 0,8-2 0 0,-7 1-8 0,8-5-8 0,-2 5-16 15,-6-5-4-15,6 0-12 0,-6 0-12 0,7-5-16 0,-7 0-4 16,7 1-8-16,0-2-4 0,-7 3 0 0,6-8-40 0,-6 2-32 16,7-6 4-16,0 5 40 0,-8-4 24 0</inkml:trace>
          <inkml:trace contextRef="#ctx0" brushRef="#br0" timeOffset="-481.711">9856-2439 39 0,'0'-6'96'0,"0"2"-4"16,0-1-12-16,0 0-24 0,0 0 4 0,0 1-4 0,0-1 4 0,-8-1 4 15,8 2-4-15,0-5 8 0,0 4-4 0,0 0 4 0,0 0-8 16,0 0 4-16,0 1-8 0,0-1-4 0,0 1 4 0,0-2-8 0,0 6 4 16,0-4-12-16,0 4 0 0,0-5 0 0,0 5-4 0,0 0 4 15,0 5-4-15,0-5 0 0,0 4 0 0,0 2-4 0,0 3-4 0,0 0 0 16,0 1 4-16,0 0-8 0,0 4 0 0,-8 0 0 0,8 0-4 16,0 1-4-16,-8 4 0 0,8 1-4 0,-9-1-4 0,9-1 0 0,-9 7 0 15,9-6-4-15,-8 0 0 0,-1 0 0 0,9 6 0 0,-8-7 0 16,8 2 0-16,0-1-4 0,0 0 4 0,-8-6-4 0,8 8 4 0,0-7-4 15,0 0 0-15,0 1 4 0,0 0-4 0,8-6 0 0,-8 0 0 16,8 1 0-16,-8 0 0 0,9-6 0 0,-1 0 0 0,1 2 4 16,0-6-4-16,-1 0-4 0,0 0 4 0,10 0 4 0,-10-6 0 0,10 2-4 15,-2 0 0-15,-7-2-4 0,7 2 4 0,-7-6 0 0,8 5 4 0,1-4-4 16,-10 5 0-16,9-2-4 0,-8-3 4 0,-1 4 0 0,9-5 0 16,-9 6 0-16,1-1 0 0,0 0 0 0,-1 0-4 0,0 5 4 15,2 0 4-15,-10-5-4 0,8 5 0 0,-8 0 4 0,8 0-4 0,-8 0 0 16,0 0-4-16,0 5 0 0,0 0 4 0,0-5 0 0,0 10 0 15,0-6 4-15,0 6-4 0,0 0-4 0,0-6 4 0,0 6 4 0,0 4-4 16,0-4-4-16,0 4 4 0,0 5 0 0,-8-4 4 0,8-1-4 0,0 5 0 16,0-4 4-16,0-1 0 0,0 5-4 0,-8-3-4 0,8 2 0 15,0-4 0-15,0 0 0 0,0 1-8 0,0 0-8 0,0-6-4 16,0 1-12-16,8 4-8 0,-8-4-16 0,0-5-12 0,8-1-4 0,-8 1 4 16,8 0-20-16,-8 0-16 0,10-5 0 0,-2 0-8 0,-8 0 0 0,8-5-32 15,1 0-36-15,-1 0 4 0,-8 1 36 0,8-6 24 0,2 1 20 16</inkml:trace>
        </inkml:traceGroup>
      </inkml:traceGroup>
    </inkml:traceGroup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8:44.9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9A56F11-D52A-4ED0-8F82-88E5EDEC82BC}" emma:medium="tactile" emma:mode="ink">
          <msink:context xmlns:msink="http://schemas.microsoft.com/ink/2010/main" type="writingRegion" rotatedBoundingBox="14431,4242 16207,3780 16389,4481 14613,4942">
            <msink:destinationLink direction="with" ref="{4A081189-48F4-498F-82B8-840DDC6C3310}"/>
          </msink:context>
        </emma:interpretation>
      </emma:emma>
    </inkml:annotationXML>
    <inkml:traceGroup>
      <inkml:annotationXML>
        <emma:emma xmlns:emma="http://www.w3.org/2003/04/emma" version="1.0">
          <emma:interpretation id="{4E54E320-83DD-4AB9-B51F-38CDEB95A974}" emma:medium="tactile" emma:mode="ink">
            <msink:context xmlns:msink="http://schemas.microsoft.com/ink/2010/main" type="paragraph" rotatedBoundingBox="14431,4242 16207,3780 16389,4481 14613,4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E8CDF7-5519-421E-9EA4-A9719A6BA18D}" emma:medium="tactile" emma:mode="ink">
              <msink:context xmlns:msink="http://schemas.microsoft.com/ink/2010/main" type="line" rotatedBoundingBox="14431,4242 16207,3780 16389,4481 14613,4942"/>
            </emma:interpretation>
          </emma:emma>
        </inkml:annotationXML>
        <inkml:traceGroup>
          <inkml:annotationXML>
            <emma:emma xmlns:emma="http://www.w3.org/2003/04/emma" version="1.0">
              <emma:interpretation id="{13891B1E-08E1-4839-8BC3-5329F87BAC0D}" emma:medium="tactile" emma:mode="ink">
                <msink:context xmlns:msink="http://schemas.microsoft.com/ink/2010/main" type="inkWord" rotatedBoundingBox="14470,4395 14711,4333 14723,4380 14483,4442"/>
              </emma:interpretation>
            </emma:emma>
          </inkml:annotationXML>
          <inkml:trace contextRef="#ctx0" brushRef="#br0">11392-2238 79 0,'0'5'136'16,"-9"-1"-16"-16,9 1-12 0,-9 0-24 0,9-5 4 0,-8 5 4 0,8-5-12 15,0 5-4-15,0-5-4 0,-9 0 0 0,9 5 0 0,0-5-4 16,9 0-4-16,-9 0-4 0,8 0-8 0,-8 0-4 0,9 0-8 0,0-5-4 15,-1 5-8-15,0-5-4 0,10 5-4 0,-10 0 0 0,0-5-8 16,10 5 0-16,-10 0 0 0,9-5-4 0,-8 0-4 0,0 5 0 0,7-4-4 16,-8-1-4-16,2 5-12 0,6 0-8 0,-6-5-16 0,-2 5-16 15,0 0-4-15,1 0-16 0,-9 0-20 0,8 0-16 0,-8 0-12 0,0 0-28 16,8 0-56-16,-8 0 12 0,0 0 44 0,0 0 24 0,0 0 20 16</inkml:trace>
        </inkml:traceGroup>
        <inkml:traceGroup>
          <inkml:annotationXML>
            <emma:emma xmlns:emma="http://www.w3.org/2003/04/emma" version="1.0">
              <emma:interpretation id="{3EA14B39-A95C-40B2-B685-3118E3FB8F43}" emma:medium="tactile" emma:mode="ink">
                <msink:context xmlns:msink="http://schemas.microsoft.com/ink/2010/main" type="inkWord" rotatedBoundingBox="15016,4090 16207,3780 16389,4481 15198,4790"/>
              </emma:interpretation>
            </emma:emma>
          </inkml:annotationXML>
          <inkml:trace contextRef="#ctx0" brushRef="#br0" timeOffset="465.274">11963-2430 83 0,'0'-5'104'0,"-8"1"-8"0,8 4-8 15,0-6-20-15,0-3 0 0,0 4 0 0,8-4-8 0,-8-2 4 16,8 7-4-16,-8-5 0 0,8-1 0 0,2-4-8 0,-2 5 0 0,0-1-8 15,1 0-4-15,8 5 0 0,-8-4-4 0,-1 4-4 0,8-5 0 16,-6 5-8-16,6 5-4 0,-6-4 4 0,-2 4-4 0,0-5-4 0,9 10 0 16,-17-5-4-16,9 4 4 0,-1 1 0 0,-8 0-4 0,0 5-4 15,0-1 4-15,0 1 0 0,0-1-4 0,-8 6-4 0,-1-1 0 0,9 1 0 16,-8-1 0-16,-1 0 0 0,1 0 4 0,0 1-4 0,-2-1 4 16,2-4-8-16,0-1 4 0,8 6-4 0,-10-5 0 0,10-1 4 15,-8-4-4-15,8-1 0 0,0 1 0 0,0 1 4 0,0-6-4 0,0 0 0 16,8 0 4-16,-8 0-4 0,10 0 0 0,-10 0 4 0,8-6-4 15,0 6 4-15,2-5-4 0,-2 5 0 0,0-4-4 0,1 4 4 0,-1 0 0 16,1 0 0-16,8 0 0 0,-9 0 0 0,0 0-4 0,2 0 4 0,-2 0 0 16,10 4 0-16,-10 1 4 0,0 1-4 0,0-2 0 0,1 6-4 15,0-5 8-15,8 4-4 0,-9 1 4 0,0 0-8 0,2-1 4 16,-2 1 0-16,-8 4 0 0,8 1 4 0,-8-1 0 0,10 0-4 0,-10 1 0 16,0-1 0-16,0 0 0 0,-10 1 4 0,10 4 0 0,-8-5-4 0,0 1 4 15,-2 4 0-15,2-4-4 0,-9 3 0 0,0-4 0 0,8 0 0 16,-7 1 0-16,-2 0 0 0,2-5-4 0,-2 3 0 0,1-3 0 15,0 0-4-15,0-5-8 0,1 5-12 0,6-10-20 0,2 4-4 0,0-4-16 16,-2 0-36-16,2-4 16 0,0-2-16 0,8 2-4 0,0-6-20 16,0 1-36-16,0 3-20 0,0-7 36 0,0 3 24 0,8-5 24 0</inkml:trace>
          <inkml:trace contextRef="#ctx0" brushRef="#br0" timeOffset="827.3045">12364-2267 59 0,'8'0'100'0,"-8"0"-12"0,9-5-8 0,-1 10-24 15,-8-5 0-15,0 5-8 0,0 0 4 0,0-5-4 0,0 4 0 16,0 6 0-16,0-5 0 0,0 0-8 0,0-1 8 0,0 6-8 0,0 0 4 0,8 0 0 16,-8-1-8-16,0 5-8 0,0-4 0 0,10-2 0 0,-10 8-4 15,0-7-4-15,8 1-4 0,0 4 0 0,0-4 0 0,-8 0 0 16,10 4-4-16,-2-5 4 0,9 1-4 0,-9-1 0 0,1 1 0 0,0 0 0 16,7-5-4-16,2 4 0 0,-10-4 0 0,10 4 0 0,-2-9-16 15,1 6 20-15,-8-2 0 0,8-4 0 0,-1 0 0 0,2 0-4 0,0 0 0 16,-2-4 0-16,1 4 0 0,0-6-4 0,-8-3 0 0,7 4 0 0,-6-4 0 15,6 4 0-15,-8-9 0 0,2 4-4 0,-2 0 4 0,0-4 0 16,1 0 0-16,-1 4 0 0,1-4 0 0,-9-6 0 0,9 6 0 16,-9 0-4-16,0-5 0 0,0 4 0 0,0-4 0 0,0 4 4 0,0-3-4 15,-9-2 0-15,9 6 0 0,-9-6 0 0,9 6 0 0,-17-5 0 16,9 4 0-16,0 1 4 0,-10-1-8 0,10 6 4 0,-10-1 0 16,2 1 0-16,-2-1-4 0,1 6 4 0,1-2 0 0,-10 6 4 0,8 0-4 0,-7 0 0 15,8 6-4-15,0-6 0 0,-9 9 4 0,10-4-4 0,-2 1 0 16,2 3-4-16,-2-5 0 0,1 5-4 0,9 1-8 0,0 0-12 15,-2-6-8-15,-6 7-12 0,16-7-20 0,-8 6-16 0,8-5-16 0,0-1-4 16,-10 1-60-16,10 0-32 0,10-5 36 0,-10 5 28 0,8-5 28 16</inkml:trace>
          <inkml:trace contextRef="#ctx0" brushRef="#br0" timeOffset="1172.3828">12952-2607 23 0,'0'-10'108'15,"0"5"-12"-15,0-4-4 0,-9 4-28 0,0 0-4 0,1 1 0 16,8-3 0-16,-8 4-4 0,-1-2-4 0,1 5 0 0,8 0-4 0,-8 0 4 16,-2 0-4-16,10 0 4 0,-8 0-12 0,8 5 8 0,0-2-16 0,0 4 8 15,0 2-12-15,0-4 0 0,0 4-4 0,0 1-4 0,8-2-4 16,-8 3 0-16,10-1-4 0,-2-1 4 0,0 6-8 0,1-6 0 0,-1 1 4 16,0-1 4-16,1-3 0 0,0 3-4 0,7 0 0 0,-6-4 4 0,-2 0-4 15,9-5 4-15,-8 5-4 0,-1-5-4 0,9 0 8 16,-9 0-8-16,1 0-4 0,0-5 4 0,7 0-8 0,-6 0 4 0,-2-4 4 15,-8 4-8-15,8-5 4 0,1 1 0 0,0-6-4 0,-9 6 0 0,8-6 0 16,-8 1-4-16,0 0 4 0,0-5 0 0,0 4 0 0,0 1-4 16,0-6 4-16,-8 6-4 0,8 0 4 0,-9-1 0 0,0 1-4 0,1-1 0 15,0 6 4-15,-2-1 0 0,-6 0 0 0,7 6 0 0,0-5-4 0,-7 9 4 16,-1-6-4-16,8 6 0 0,-8 6 0 0,-1-2-4 0,2 1 0 16,7 5 0-16,-8-1-8 0,0 1-4 0,9 0-4 0,-10 3-8 15,10-3-16-15,0 5-16 0,-2-1-20 0,2 0-12 0,0 1-16 0,8-7-32 16,0 8-44-16,0-6 8 0,0-1 32 0,0 4 28 0,8-6 28 15</inkml:trace>
        </inkml:traceGroup>
      </inkml:traceGroup>
    </inkml:traceGroup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8:44.74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96C550D-08AF-453A-9A40-85C8FDC76FFC}" emma:medium="tactile" emma:mode="ink">
          <msink:context xmlns:msink="http://schemas.microsoft.com/ink/2010/main" type="writingRegion" rotatedBoundingBox="13957,3867 14306,3867 14306,4136 13957,4136"/>
        </emma:interpretation>
      </emma:emma>
    </inkml:annotationXML>
    <inkml:traceGroup>
      <inkml:annotationXML>
        <emma:emma xmlns:emma="http://www.w3.org/2003/04/emma" version="1.0">
          <emma:interpretation id="{6D438C0B-2969-42BD-BD42-7B07FC7C0B72}" emma:medium="tactile" emma:mode="ink">
            <msink:context xmlns:msink="http://schemas.microsoft.com/ink/2010/main" type="paragraph" rotatedBoundingBox="13957,3867 14306,3867 14306,4136 13957,4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494B5A-2A66-4BCA-AEF1-A9E4C5FA0777}" emma:medium="tactile" emma:mode="ink">
              <msink:context xmlns:msink="http://schemas.microsoft.com/ink/2010/main" type="line" rotatedBoundingBox="13957,3867 14306,3867 14306,4136 13957,4136"/>
            </emma:interpretation>
          </emma:emma>
        </inkml:annotationXML>
        <inkml:traceGroup>
          <inkml:annotationXML>
            <emma:emma xmlns:emma="http://www.w3.org/2003/04/emma" version="1.0">
              <emma:interpretation id="{8EB2D0AE-B151-4785-919D-8E3179219181}" emma:medium="tactile" emma:mode="ink">
                <msink:context xmlns:msink="http://schemas.microsoft.com/ink/2010/main" type="inkWord" rotatedBoundingBox="13957,3867 14306,3867 14306,4136 13957,4136">
                  <msink:destinationLink direction="to" ref="{189E0E29-478F-4DB3-8172-87769741DDB7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10889-2708 75 0,'0'0'104'0,"0"-5"-4"0,0 5-8 16,-8 0-24-16,8 0-4 0,-10 0 4 0,10 5-8 0,-8 0 0 0,8-5 0 16,-8 5 0-16,8 0 0 0,-10-1-4 0,10 1-4 0,0 0-4 15,-8 4-8-15,8-4-8 0,0 5 0 0,0 0-8 0,0-1-4 16,8 1-4-16,-8-1 0 0,0 1 0 0,10 0-4 0,-2-1 0 0,-8 0-4 15,8 1 0-15,2 0 0 0,6-1-4 0,-8-4 0 0,1 5 0 0,0-6 0 16,8 2 0-16,-1-2 0 0,-6 1 4 0,6-1-4 0,-8-4 0 16,10 0-4-16,-1 5 0 0,-9-5 4 0,10 0-4 0,-2-5 0 0,-6 5 4 15,6-4-4-15,-8-1 0 0,10 1 4 0,-10-2-4 0,1-3 0 16,8 4 0-16,-8-5 4 0,-9 1-4 0,8-1 4 0,0-4-4 16,-8 5 4-16,8-6-4 0,-8 5 0 0,0-4 4 0,0-2-4 0,-8 8 0 15,8-7-4-15,-8 6 4 0,8-5 0 0,-8 4-4 0,-1 0 4 0,0 0-4 16,-8 1 4-16,9 5 0 0,-10-2-4 0,10 2 8 0,-8-1-4 15,6 5 0-15,-6 0 0 0,7 5 0 0,-8-5 0 0,0 10-4 0,9-6 0 16,-10 5 4-16,10 1-4 0,-10 0 0 0,10 5 0 0,0-6-4 16,-1 5-8-16,1 1 0 0,-10-1-8 0,18 5-12 0,-8-4-16 15,0-1-16-15,8 0-8 0,0 1-20 0,-8-1-8 0,8-4-56 0,0 5-32 16,0-2 36-16,0-3 24 0,8 5 24 0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13.2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8F268EE-DC97-47A9-A78B-CAE3B0A7420B}" emma:medium="tactile" emma:mode="ink">
          <msink:context xmlns:msink="http://schemas.microsoft.com/ink/2010/main" type="writingRegion" rotatedBoundingBox="16607,8536 16609,10210 15314,10211 15312,8538">
            <msink:destinationLink direction="with" ref="{92034069-7D67-4DA3-9821-21BF297F6FD7}"/>
          </msink:context>
        </emma:interpretation>
      </emma:emma>
    </inkml:annotationXML>
    <inkml:traceGroup>
      <inkml:annotationXML>
        <emma:emma xmlns:emma="http://www.w3.org/2003/04/emma" version="1.0">
          <emma:interpretation id="{9BB55FC6-4366-46BD-B808-D1AFEF7BDC5D}" emma:medium="tactile" emma:mode="ink">
            <msink:context xmlns:msink="http://schemas.microsoft.com/ink/2010/main" type="paragraph" rotatedBoundingBox="16607,8536 16609,10210 15314,10211 15312,85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C05B21-ECBB-4258-A565-E555730B8620}" emma:medium="tactile" emma:mode="ink">
              <msink:context xmlns:msink="http://schemas.microsoft.com/ink/2010/main" type="line" rotatedBoundingBox="16607,8536 16609,10210 15314,10211 15312,8538"/>
            </emma:interpretation>
          </emma:emma>
        </inkml:annotationXML>
        <inkml:traceGroup>
          <inkml:annotationXML>
            <emma:emma xmlns:emma="http://www.w3.org/2003/04/emma" version="1.0">
              <emma:interpretation id="{E6B4CDFA-DD9A-4AE3-A1DE-C06790763748}" emma:medium="tactile" emma:mode="ink">
                <msink:context xmlns:msink="http://schemas.microsoft.com/ink/2010/main" type="inkWord" rotatedBoundingBox="16607,8536 16609,10210 15314,10211 15312,85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 70 79 0,'0'0'88'16,"0"-4"-12"-16,0-1 0 0,8 5-28 0,-8-5-4 0,0 0 4 15,9 1 0-15,-9-2-4 0,8 2 0 0,-8-1 0 0,9 0 4 16,0 0-4-16,-1 0-4 0,-8 1 0 0,18-1 0 0,-10 0 0 0,0 5-8 15,0-4 0-15,2 4-4 0,-2 0 0 0,0 0-8 0,9 0-4 16,-8 4-4-16,0-4 4 0,-1 5-4 0,-8 0-4 0,8 4 0 0,0-4 0 16,-8 5-4-16,10 0 0 0,-10 4-4 0,0-5 0 0,-10 6 0 0,10-5 4 15,-8 9-4-15,8-5 4 0,-8 0-4 0,0 1 0 0,-1 4-8 16,0-4 4-16,-8-1 8 0,9 5-8 0,0-4 4 0,-10-1 0 16,10 0 0-16,-10-4 0 0,10 5 4 0,0-6 4 0,-1 0-4 0,0 1-4 15,1-5 4-15,-1 4 4 0,9-5 0 0,-8 2 0 0,8-1 0 16,0-5-4-16,-8 4 4 0,8 1 0 0,8-5 4 0,-8 0-4 0,0 5 4 15,8-5 0-15,1 0 0 0,-9 0 0 0,8 0 0 0,1 0 0 0,0 0-4 16,-1 0 4-16,0 0-8 0,10 0 4 0,-10 0-4 0,10 0 0 16,-10 0 0-16,9 0 0 0,-9 0-4 0,1 0 0 0,8 0-4 15,-9 0-4-15,10 0-12 0,-10 0-12 0,0 0-12 0,2 0-12 0,-2 0-20 16,0 0-8-16,1 0-12 0,-1 0-8 0,-8 0-56 0,0 0-32 16,0 0 36-16,0 0 24 0,0 0 32 0</inkml:trace>
          <inkml:trace contextRef="#ctx0" brushRef="#br0" timeOffset="244.8793">-326 574 47 0,'-8'5'132'0,"8"-1"-24"0,0 2-12 0,8-6-28 15,-8 4 8-15,9-4 0 0,-9 5 8 0,9-5-4 0,-1 0-4 0,1 5-8 16,-1-5-4-16,0 0 0 0,2 0-4 0,6 0-4 0,2 0 0 0,-2 0-4 15,1 0-12-15,1 0-20 0,6 0 16 0,-6-5-4 0,8 5-8 16,-1 0-4-16,1 0-8 0,0 0 4 0,0 0-8 0,-2 0 0 16,2 0-4-16,-1-5 0 0,1 5-8 0,0 0 0 0,-9 0-4 0,9 0-24 15,-10 0-8-15,10 0-16 0,-18 0-16 0,10 0-20 0,-1 0-16 0,-9 0-8 16,0 5-12-16,1-5-76 0,-9 5 12 0,9 0 40 0,-9 0 24 16,-9-5 24-16</inkml:trace>
          <inkml:trace contextRef="#ctx0" brushRef="#br0" timeOffset="619.8768">-87 981 83 0,'0'0'112'0,"0"0"-16"0,0-4-8 15,9 4-20-15,-9-5 4 0,8 5 4 0,1-5 0 0,-9 0-4 0,8 0-4 16,0 1-8-16,10-1-12 0,-10 0 0 0,2 1-8 0,6-6-8 0,-8 5-4 15,9 0 0-15,1 0-8 0,-2 2-4 0,-6 3 0 0,6 0-4 16,2 0-4-16,-10 0 4 0,0 0-4 0,1 3-4 0,-1 2 0 0,1 5 0 16,-9 0 0-16,0-6-4 0,0 10 4 0,-9-4 0 0,9 4-4 15,-8 1 4-15,-1-1 0 0,-7 5-8 0,6 1 0 0,-6-1 4 16,-2-5 4-16,2 6-4 0,-10-1 0 0,9-5 0 0,1 4 0 0,-2-2 0 16,0-2 4-16,2 0-4 0,-1 1 0 0,8-6 0 0,1 2 4 0,-9-2-4 15,17-5 0-15,-8 6 0 0,-2-5 4 0,10-1 4 0,0-4 0 16,0 5 8-16,0-5 0 0,0 0 4 0,10 5 4 0,-2-5 0 0,0 0 8 15,1 4-4-15,-1-4 0 0,9 0 0 0,-8 0 0 0,7 0 0 16,2 0-4-16,-10 0 4 0,10 0-8 0,7 0 0 0,-8 0-4 0,0 0 0 16,9 0-4-16,-10 5-8 0,2-10 0 0,-1 5-4 0,9 0-8 15,-10-4-8-15,2-1-28 0,-2 5-28 0,2-5-20 0,-1 1-32 16,-1-1-32-16,-7 5-72 0,8-10-20 0,-9 6 48 0,2-1 40 0,-2 1 24 16,-8-7 24-16</inkml:trace>
          <inkml:trace contextRef="#ctx0" brushRef="#br0" timeOffset="-378.9869">-479 157 79 0,'0'-5'88'0,"0"0"-12"0,0 0-4 0,0 5-24 0,0-5-8 16,0 1 0-16,0 4-4 0,0-5 0 0,0 5 0 0,0 0 4 0,0-5 4 15,0 5-4-15,0 0 4 0,0 0 4 0,0 0 0 0,8 0 0 0,-8 0-4 16,10 5 0-16,-10 0-8 0,8-1 0 0,-8 1-8 0,8 0 0 15,-8 5-8-15,8 0 0 0,1-6-4 0,0 6 0 0,-1 4-4 0,1-4 0 16,-9 4-4-16,8 0-4 0,0-4 0 0,-8 5 0 0,10-1 0 16,-2 0-4-16,-8-4 0 0,0 4 4 0,0-4 0 0,8 4 4 0,-8-4-4 15,0-5 0-15,0 4 0 0,0 1 0 0,0-6 0 0,0 1 0 16,0 0 0-16,0-5 0 0,0 5 0 0,0-5 0 0,-8 0 0 0,8-5-4 16,0 0 0-16,0 0 0 0,0-4 4 0,-8-1-4 0,8 1 0 15,0-1 0-15,-10-4 0 0,10 0 0 0,0-6 0 0,-8 1 4 16,8 0-8-16,-8 0 0 0,8-5 4 0,0 0-4 0,0 0 8 0,-9-5-8 15,9 5 4-15,0-5 4 0,-8 1-8 0,8-2 4 0,0 7 0 0,0-6 0 16,-9 5 0-16,9-5 0 0,0 5 0 0,0 0-4 0,0 0 0 16,0 0 4-16,0 6 0 0,0-2 0 0,0 6 4 0,0-1-4 0,0 1 0 15,0-2-4-15,0 3 4 0,0 3 4 0,9 1-4 0,-9-1 0 16,8 1 0-16,-8-1 0 0,9 5 0 0,-1-5 0 0,-8 6 0 16,18-1 4-16,-10 0-20 0,0 0 20 0,2 5 0 0,6-4 0 0,-8-2 0 15,10 6-4-15,-1 0 0 0,-1-4 0 0,2 4 0 0,8 0 8 0,-10 0-8 16,10 0 0-16,-9 0 4 0,9 0 0 0,8 0-4 0,-9 0 0 15,1 0 4-15,0 0-4 0,8 0 4 0,-9 0-8 0,9 0 4 0,-8 0 0 16,0 0-4-16,7 0 4 0,-7 0-4 0,0 0 4 0,0 0 0 16,-1 0 0-16,0 0 0 0,-8 4-4 0,9-4 4 0,-9 0 0 0,0 6 0 15,0-2 0-15,0-4 0 0,0 5 0 0,-9 0 0 0,10 0 4 16,-10-1-4-16,1 1 0 0,8 0 0 0,-9 0 0 0,1 5 0 16,-9-5 0-16,8-1 0 0,0 1 0 0,2 4 0 0,-10-4 0 0,8 0 0 15,-8 5 4-15,0-5-4 0,8 4 4 0,-8-4 0 0,0 4 0 16,0 1 0-16,0-5 4 0,0 5-4 0,0-1 0 0,0 1 0 0,0 0 0 15,0-1-4-15,0 1 4 0,0-1 0 0,0 1 0 0,0-1 0 0,0 1-4 16,0 0 0-16,0-1 0 0,0-4-4 0,0 4 0 0,0 1 0 16,0-5 0-16,0 4-4 0,0-4-8 0,0-1-4 0,0 6-16 0,0-5-4 15,0-5-12-15,0 5-12 0,0 0-8 0,-8-5-12 0,8 0-4 16,-8 5-20-16,8-5-52 0,-10 0-20 0,2 0 36 0,0 0 20 0,-1-5 24 16</inkml:trace>
          <inkml:trace contextRef="#ctx0" brushRef="#br0" timeOffset="1002.3686">800 617 7 0,'8'5'172'0,"-8"-5"-16"0,0 0-8 0,0 5-28 0,9-1-8 0,-9-4 0 16,0 5-4-16,0-5 4 0,0 5 0 0,0 0-4 0,0-5-8 15,0 0-8-15,0 5-16 0,0-5-8 0,0 0-12 0,0 0-8 0,0 0-8 16,0 0-8-16,0 0-4 0,0 0-8 0,0-5-4 0,0 5-8 16,0 0-4-16,0 0 0 0,0 5-16 0,0-10-20 0,0 5-24 15,0 0-28-15,0-5-20 0,0 5-32 0,0-5-32 0,0 5-24 0,0 0-76 16,0 0 44-16,0 0 36 0,0 0 36 0,0-5 32 0,0 5 20 0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26.4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477F1AF-7FE3-451F-B1B2-5451465773DC}" emma:medium="tactile" emma:mode="ink">
          <msink:context xmlns:msink="http://schemas.microsoft.com/ink/2010/main" type="inkDrawing" rotatedBoundingBox="23996,8497 24434,10810 23806,10929 23368,8616" semanticType="verticalRange" shapeName="Other">
            <msink:sourceLink direction="with" ref="{637C6628-1451-435A-A700-3052DC40E876}"/>
            <msink:sourceLink direction="with" ref="{FED45A2F-2CE3-4D3B-AD8B-E0AF788A809C}"/>
          </msink:context>
        </emma:interpretation>
      </emma:emma>
    </inkml:annotationXML>
    <inkml:trace contextRef="#ctx0" brushRef="#br0">8 78 55 0,'0'-5'92'0,"0"5"-4"0,-8-5-8 0,8 5-28 16,0 0 0-16,0-5 0 0,8 5 4 0,-8-5 4 0,8 0 4 0,0 5 4 15,2-4 4-15,-2-1-4 0,0 0 0 0,9 1-4 0,1-1-4 0,-10 0 0 16,8 0-8-16,10 5 0 0,-8-5 0 0,-1 0-8 15,8 0-8-15,-8 5-4 0,9 0-4 0,-9-4-4 0,9 4-4 0,-10 0-4 16,10 0-4-16,-8 0-4 0,-2 0 4 0,1 0-4 0,0 4 0 0,0-4-4 16,-9 5 0-16,10 0 0 0,-10 0 0 0,2-5 0 0,6 5 0 15,-16 0 0-15,8 0 0 0,1-1 0 0,0 6 4 0,-9-1 0 0,0-4-4 16,0 5 4-16,8-2-4 0,-8 3 8 0,0 4-4 0,0-6 4 16,0 5-4-16,0 1 0 0,0 0-4 0,0 3 0 0,0-3-4 0,0 4 8 15,0 5-4-15,-8-5 0 0,16 4-4 0,-8-3 4 0,0 9-4 16,0-5 0-16,0 4 4 0,0-4 0 0,0 5 0 0,0 5 0 0,9-5 0 15,-9 5-4-15,8-1 4 0,0 0-8 0,-8 6 0 0,10-5 4 16,6 9 0-16,-8-5 0 0,2 5 0 0,-2-5 0 0,9 6 0 16,0 4 0-16,-8 0-4 0,7-5 4 0,2 5 0 0,-2 0 0 0,-6 0 4 15,6 0-8-15,1 0 4 0,0-5-20 0,0 4 20 0,1-3 4 0,-10-1 0 16,10 0-4-16,-2-4 0 0,1-1 0 0,0 0 0 0,0 0 0 16,-9 1 0-16,10-5 0 0,-10 4 0 0,10-5 0 0,-10 1 0 0,0-1 0 15,1 2-4-15,-1-2 0 0,1 0 4 0,-9-4-4 0,9 5 4 16,-9-6-4-16,0 1 4 0,0-1 4 0,0-3-4 0,-9-1 4 15,9 0-4-15,-9-5 0 0,1 0 4 0,-1-4-8 0,1-1 4 0,-8 1 0 16,6-6 4-16,-6 0 0 0,-2 2-4 0,1-7 0 0,0 1 0 16,0-1-4-16,-9-4 4 0,10 0 0 0,-2 0 0 0,-7 0 4 0,8 0-4 15,-8 0 0-15,7-4 0 0,-8-1 0 0,10 1-4 0,-10-2-4 0,9 6 0 16,-9-5-8-16,10 1-4 0,-2-1 0 0,-7 0-4 0,7-4-8 16,2 4-8-16,-2 0-4 0,2 1-8 0,6-6-4 0,-6 5-8 15,-1-5-12-15,8 6-12 0,1-6-12 0,-1 1-4 0,1-1-12 0,8-5-52 16,-8 1-20-16,8-1 32 0,0 1 28 0,0-6 28 0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0:33.49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5971DF-A361-4F59-BB0F-35C6AEA5ECFE}" emma:medium="tactile" emma:mode="ink">
          <msink:context xmlns:msink="http://schemas.microsoft.com/ink/2010/main" type="inkDrawing" rotatedBoundingBox="3392,6193 3451,7603 2811,7630 2752,6220" semanticType="verticalRange" shapeName="Other">
            <msink:sourceLink direction="with" ref="{EF3A6356-C4BB-4B5B-AB19-9CEDA43FC246}"/>
            <msink:sourceLink direction="with" ref="{4CBDDB86-163F-461D-AD76-90DBE271C3DF}"/>
          </msink:context>
        </emma:interpretation>
      </emma:emma>
    </inkml:annotationXML>
    <inkml:trace contextRef="#ctx0" brushRef="#br0">274-396 59 0,'0'0'92'16,"0"-5"-8"-16,0 5-4 0,0 0-20 0,-9-5-8 0,9 5-4 0,0 0 0 16,-8 0-4-16,8 0 0 0,-8 0-8 0,8-5 0 0,-10 5 0 15,10 0-4-15,-8 0 4 0,0 0-4 0,0-5 0 0,-2 5-4 0,2 0 0 16,0 0 0-16,8 0 0 0,-9-5 0 0,-8 5-4 0,8 0-4 0,1 0 0 16,0 0-4-16,-10 0-4 0,10 0 4 0,-10 0 0 0,2 0 0 15,-2 5 0-15,2-5 0 0,-1 0-4 0,-1 5 4 0,2-5 0 16,-2 5-4-16,-7-5 0 0,8 5 4 0,-8-5-4 0,7 5 0 0,2-1 0 15,-10-4 0-15,8 5 4 0,1 0-4 0,-7-5 4 0,6 5 0 0,0-1 0 16,2-4 0-16,-2 0-8 0,2 0 8 0,7 0-4 0,1 0-4 16,-10 5 0-16,10-5 4 0,0 0-8 0,8 0 4 0,-10 0 0 0,10 0-4 15,0 0 0-15,-8 0 0 0,8 0-4 0,0-5 4 0,0 10-4 16,0-5 4-16,0-5-4 0,0 5 0 0,0 0 0 0,0 0 4 16,8 0-4-16,-8 0 4 0,0 0-4 0,0-4 8 0,0 4-8 0,0 0 4 15,10 0 0-15,-10 0 0 0,0 0 4 0,8 0 0 0,-8 0-4 0,0 0 0 16,8 0 4-16,-8 4 0 0,10-4 0 0,-10 5-4 0,0 0 0 15,8 0 0-15,-8 4 0 0,0-4 4 0,8 5-4 0,1 0 0 0,-9 4-4 16,0-5 4-16,8 10 0 0,-8-4-4 0,8 4 0 0,-8 0 0 16,9 1 0-16,-9-1 4 0,9 4 0 0,-9 2-4 0,0-2 0 0,8 2 4 15,-8-2 0-15,0 6-4 0,0 0 0 0,0-5 4 0,0 5-8 16,8 0 4-16,-8 0 0 0,0-1 0 0,0 6 0 0,-8-5-4 0,8 0 8 16,0-1-4-16,0 1 0 0,0 0 0 0,-8 0 0 0,8 0-4 15,0-1 8-15,0-4 0 0,0 4-4 0,0-4 0 0,0 5 0 16,0-3 0-16,0-3 0 0,0 0 0 0,0 1 0 0,0-5 0 0,0 6 0 15,0-6 0-15,0 0 0 0,0 0 0 0,0 1 0 0,8-1 0 0,-8-5 0 16,0 1 0-16,0-2 0 0,8 1 0 0,-8 1-4 0,10-5 8 16,-10 5-4-16,8-6 0 0,-8 1 0 0,8 4 4 0,2-5 4 15,-10-3-4-15,8 3 0 0,0 1 0 0,-8-1 4 0,8 1 0 0,1-5 0 16,-1 4 0-16,-8-4 4 0,9 4 0 0,0-4 0 0,-9 0 0 16,8 0 4-16,0-1 0 0,2 3 4 0,-2-4 0 0,-8 2-4 0,8 0 4 15,0 0-4-15,2-5 8 0,-2 0-4 0,0 4 4 0,1-4 4 0,-1 0-4 16,1 0-4-16,0 5 0 0,-1-5-4 0,0 0 0 0,0 0-16 15,10 0 0-15,-10 0 0 0,2 0 0 0,-2-5 0 0,9 5 0 16,-9 0 0-16,0-4 0 0,1 4 0 0,8 0 0 0,-9-5 0 0,2 0 0 16,-2 5 0-16,0-5 0 0,1 5 0 0,0-3 0 0,-1-4-8 15,0 3-72-15,1-1-28 0,-9 5-32 0,8-5-36 0,-8 0-36 0,9 5-84 16,-9-4 32-16,0-1 48 0,0 0 36 0,0 5 36 0,0-5 28 0,0 5 20 16</inkml:trace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31.0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F0F0929-3DD7-488F-A372-4E4A7904D328}" emma:medium="tactile" emma:mode="ink">
          <msink:context xmlns:msink="http://schemas.microsoft.com/ink/2010/main" type="inkDrawing" rotatedBoundingBox="3234,13674 3330,11811 3830,11837 3734,13700" semanticType="callout" shapeName="Other">
            <msink:sourceLink direction="with" ref="{3EF421EB-FFFA-4C4D-8C4E-88504787631A}"/>
            <msink:sourceLink direction="with" ref="{46D3CBC3-8243-48DD-966B-462EEC8FD4F4}"/>
          </msink:context>
        </emma:interpretation>
      </emma:emma>
    </inkml:annotationXML>
    <inkml:trace contextRef="#ctx0" brushRef="#br0">581 42 15 0,'0'0'88'0,"0"0"-12"0,0 0-8 0,0 0-28 0,0 0-4 0,0 0 0 16,0 0-4-16,-9 0 0 0,9 0 0 0,0 0-4 0,-9 0 0 15,9 0 4-15,-8 0 0 0,8 0-4 0,-8 0 4 0,0 0 0 16,-2 0 0-16,2 0 0 0,0 0 0 0,-2 0 0 0,-6 0-4 0,7 0 0 0,1 0 4 16,-9 0-8-16,0 0 0 0,9 0 0 0,-10 0 0 15,0 0-4-15,2 0-4 0,8 0 0 0,-9 0 0 0,-1 0 0 0,2 0-4 16,-2 0-4-16,10 0 0 0,-10 0 0 0,2 0 0 0,7 0-4 0,-8-5 4 15,8 5 0-15,1-5 0 0,0 5-4 0,-10-4 4 0,10 4-4 16,0-5 0-16,-2 5 4 0,10-5-4 0,-8 0 4 0,0 5-4 0,8-5 0 16,-9 5-4-16,9-5 0 0,0 5 0 0,0 0 4 0,-8-4 0 15,8 4-4-15,0 0 4 0,0 0-4 0,0 0 0 0,0 0 0 0,0 0 0 16,0 0-4-16,0 0 8 0,0 0-4 0,0 0 0 0,0 0 0 16,0 0 0-16,0 0-4 0,0 0 4 0,0 0 4 0,0 0-4 0,0 4 4 15,0 1 4-15,0 0-4 0,0-5 0 0,0 10 0 0,8-1 4 16,-8 1 0-16,0-1-4 0,0 6 4 0,0-1-4 0,9 6-4 15,-9-1 4-15,0 4-4 0,0 2 4 0,8-2-4 0,-8 12 0 0,0-7 4 16,8 5-4-16,-8 1 0 0,0 5 0 0,0-2 0 0,0 7 0 0,0-6 0 16,0 6-8-16,0-1 4 0,0 5-4 0,-8 0 0 0,8-6 4 15,-8 6-4-15,8 0 4 0,-9 0-4 0,9 0 0 0,-8 0 4 0,0 0-4 16,-2-5 8-16,10 5-8 0,-8 0 8 0,-8-4 0 0,6-1-4 16,2 0 0-16,0-5 0 0,-1 0 0 0,0 1 4 0,1-5 4 15,-1-1-4-15,9 1 0 0,-8-5-4 0,0-6 12 0,8 2-8 0,-9-2 4 16,9-4-4-16,0 1 4 0,0-6 0 0,0 6 0 0,0-6 8 0,0 0-4 15,9-4 0-15,-9 4 4 0,8-3-8 0,0 2 0 0,1-3 4 16,-9-1 0-16,8 1 0 0,10-1 4 0,-10 1-4 0,0 0 0 0,2-1 0 16,-2 1 0-16,8-5 8 0,-6 4-8 0,-2-4 0 0,0 4 4 15,9-4-4-15,-9 0 4 0,2 5 0 0,6-5-4 0,-6-5 0 0,-2 4 4 16,8 1-4-16,-7 0-4 0,0-5 4 0,8 0-4 0,-9 5 0 16,10-5 0-16,-10 0 0 0,0 0 0 0,10 0-4 0,-10 0 0 15,9 0-4-15,-8 0-4 0,8-5-12 0,-9 5-16 0,8-5-16 0,-6 0-28 16,6 5-28-16,-6-4-32 0,6-1-96 0,-7 5 16 0,-1-5 44 15,9 0 24-15,-8 0 32 0,-9 0 24 0</inkml:trace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12.5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0F8696D-4A12-4042-8A05-1AB0E093752F}" emma:medium="tactile" emma:mode="ink">
          <msink:context xmlns:msink="http://schemas.microsoft.com/ink/2010/main" type="writingRegion" rotatedBoundingBox="8137,14221 9483,14309 9464,14594 8118,14505"/>
        </emma:interpretation>
      </emma:emma>
    </inkml:annotationXML>
    <inkml:traceGroup>
      <inkml:annotationXML>
        <emma:emma xmlns:emma="http://www.w3.org/2003/04/emma" version="1.0">
          <emma:interpretation id="{B9AD478E-9528-4CEF-986F-260CA1F3E02D}" emma:medium="tactile" emma:mode="ink">
            <msink:context xmlns:msink="http://schemas.microsoft.com/ink/2010/main" type="paragraph" rotatedBoundingBox="8137,14221 9483,14309 9464,14594 8118,145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619E3C-23D8-4A7F-B6F4-C858BA18D0A4}" emma:medium="tactile" emma:mode="ink">
              <msink:context xmlns:msink="http://schemas.microsoft.com/ink/2010/main" type="line" rotatedBoundingBox="8137,14221 9483,14309 9464,14594 8118,14505"/>
            </emma:interpretation>
          </emma:emma>
        </inkml:annotationXML>
        <inkml:traceGroup>
          <inkml:annotationXML>
            <emma:emma xmlns:emma="http://www.w3.org/2003/04/emma" version="1.0">
              <emma:interpretation id="{4414799E-9460-4B69-9C14-3E8E6F395C2E}" emma:medium="tactile" emma:mode="ink">
                <msink:context xmlns:msink="http://schemas.microsoft.com/ink/2010/main" type="inkWord" rotatedBoundingBox="8137,14221 9483,14309 9464,14594 8118,14505"/>
              </emma:interpretation>
              <emma:one-of disjunction-type="recognition" id="oneOf0">
                <emma:interpretation id="interp0" emma:lang="" emma:confidence="0">
                  <emma:literal>}</emma:literal>
                </emma:interpretation>
                <emma:interpretation id="interp1" emma:lang="" emma:confidence="0">
                  <emma:literal>{</emma:literal>
                </emma:interpretation>
                <emma:interpretation id="interp2" emma:lang="" emma:confidence="0">
                  <emma:literal>§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9</emma:literal>
                </emma:interpretation>
              </emma:one-of>
            </emma:emma>
          </inkml:annotationXML>
          <inkml:trace contextRef="#ctx0" brushRef="#br0">5109 7765 47 0,'-10'6'72'0,"10"-6"-4"0,-8 0-4 0,0 0-20 16,8 0-8-16,-10 0 0 0,2 0-4 0,0 0 0 0,8 0 4 0,-9 4 0 15,1-4 0-15,8 0 0 0,-9 0 0 0,9 0 8 0,-8 0 0 0,8 0-4 16,-9 0-4-16,9 0 12 0,0 0-4 0,0 0-8 0,0 0-4 15,-8 0 4-15,8 0-4 0,0-4-8 0,0 4-8 0,8-6 0 0,-8 2 4 16,0-1 0-16,0 1-8 0,9-1 4 0,-9 0 0 0,8-4 0 16,-8-1 0-16,0 6-4 0,9-7 4 0,-1 2-4 0,1-1 4 0,-9 0-4 15,8 1 0-15,0-1 0 0,2 1 0 0,-2 4-4 0,0-4 0 0,2-1 0 16,-2 5 0-16,0 1-4 0,0-2 0 0,1 6 0 0,0-4 0 16,-1 4 0-16,1 0 0 0,-1 4 0 0,0 2 0 0,2-2 0 15,-2 1 0-15,-8 5 0 0,8 4 0 0,0-5 0 0,2 6-4 0,-2-1 0 16,-8 5 4-16,8-4-4 0,1 4 4 0,-9 0 0 0,8 1-4 15,1-6 4-15,-9 5-4 0,9-5-4 0,-1 2 0 0,0-3 4 16,-8 1 0-16,8-4 0 0,2-1 4 0,-2-4-4 0,0 0 0 0,2 0 0 16,-2-5 0-16,9 0 0 0,-9 0 4 0,1-5 0 0,8 0-4 0,-9 0 4 15,0-4 0-15,10 4-4 0,-10-4 0 0,2-6 0 0,6 7 0 16,-7-8 4-16,7 7 0 0,-7-6-4 0,0 1 0 0,-1 5-4 0,10-7 8 16,-10 7-4-16,0 0 0 0,2-1 4 0,-2 0-4 0,0 2 0 15,0 3-4-15,1-5 8 0,-9 5 0 0,8 0-4 0,1 5 0 16,-9-5 0-16,9 5 0 0,-9 0 0 0,8-4 0 0,-8 4 0 0,0 0 4 15,8 0-4-15,-8 0 4 0,0 4 4 0,10-4-4 0,-10 5 0 0,0-5 0 16,8 5-4-16,-8 0 4 0,8-1 0 0,-8 2 0 0,0-1 0 16,8-1 0-16,2 0 0 0,-10 6 0 0,8-5 0 0,-8 0-4 0,8 0 0 15,-8 4 4-15,9-5-4 0,-9 2 4 0,8 4-4 0,1-6 0 0,-9 1 0 16,9 0 0-16,-1 0 4 0,-8-1-4 0,8-4 0 16,0 5 0-16,-8-5 4 0,10 0-8 0,-2 5 4 0,0-5 4 0,-8 0-4 15,10 0 4-15,-2 0-4 0,0 0 0 0,1 0 0 0,-1-5 0 0,0 5 0 16,1-5 0-16,0 1 4 0,-1 4-4 0,0-5 0 0,10 0 0 15,-10-4 4-15,1 3-4 0,8 2 0 0,-9-6 0 0,1 1 0 0,8-1 0 16,-8 5 0-16,-1-5 0 0,10 6 0 0,-10-5 0 0,0 3 4 0,1 2-8 16,0-1 0-16,-1 0 8 0,0 5 0 0,1 0 0 0,-1 0-4 15,0 0 4-15,-8 0-4 0,10 5 4 0,-2 0 0 0,-8-1 4 16,8 2 4-16,-8-1 0 0,10 3 0 0,-10-2 4 0,8 3 4 0,-8-4-4 16,8 4 0-16,-8 0 0 0,8 1 0 0,-8 0-4 0,9 0 0 15,-9-1 0-15,9 1-4 0,-1-1 0 0,-8 1 0 0,9-6 0 16,-1 6-4-16,-8 0 0 0,8-5-4 0,2 0-4 0,-2 4-4 0,0-4-8 15,0-5-24-15,10 5-20 0,-10-5-24 0,1 0-32 0,8 0-40 0,-8 0-40 16,7-5-72-16,-8 0 44 0,10-4 40 0,0 4 36 0,-2-5 32 16,-7 5 16-16</inkml:trace>
        </inkml:traceGroup>
      </inkml:traceGroup>
    </inkml:traceGroup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58.5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E55C1DC-526A-4E3B-B04B-313431937781}" emma:medium="tactile" emma:mode="ink">
          <msink:context xmlns:msink="http://schemas.microsoft.com/ink/2010/main" type="inkDrawing" rotatedBoundingBox="10202,11523 10665,13943 9996,14071 9532,11651" semanticType="verticalRange" shapeName="Other">
            <msink:sourceLink direction="with" ref="{CD7736EF-B126-4EFC-A2AD-CCBCFD509AF0}"/>
          </msink:context>
        </emma:interpretation>
      </emma:emma>
    </inkml:annotationXML>
    <inkml:trace contextRef="#ctx0" brushRef="#br0">40 100 31 0,'-8'-5'100'0,"8"-5"-12"0,-8 6-8 16,8-6-20-16,-10 5 4 0,2 1-4 0,8-2 4 0,0 2 0 0,0-1 0 16,-8 0 4-16,8 0 4 0,0 1-16 0,0-2 4 0,0 1-4 0,0 1-4 15,8 4 0-15,-8-4 0 0,8-2-4 0,2 6 0 0,-2 0-4 16,0 0 0-16,1 0-4 0,0-4-4 0,8 4-4 0,-9 0 0 0,10 0 0 16,-2 0-12-16,2 0 4 0,-2 0-8 0,1 0 0 0,1 0 0 15,-2 0-4-15,2 0 0 0,-2 4-4 0,10-4 4 0,-9 0-8 16,0 0 0-16,8 6 0 0,-7-6 0 0,0 0-4 0,-2 4 0 0,1-4 8 15,0 4-4-15,-8-4 0 0,7 5 0 0,-6 1 0 0,6-6-4 0,-8 4 4 16,2 1 0-16,-2-5 0 0,0 5 4 0,1 0-4 0,-9-1 0 16,8 2 4-16,-8-2 0 0,9 1 0 0,-9 5 4 0,0-6-8 15,0 6 4-15,0-1 0 0,9 1-20 0,-9 0 24 0,0 4 0 0,0 0-4 16,0 1 0-16,0-1 0 0,0 1-4 0,-9 4 0 0,9 0 0 16,0 0 0-16,0 0 0 0,0 6 0 0,0-6-4 0,0 4 4 0,0 6-4 15,9-1 4-15,-9 1-4 0,0 0 0 0,0 0 0 0,8 5 4 0,-8-1-4 16,8 1 4-16,-8 0-4 0,8-1 0 0,-8 1 0 0,10 4 0 15,-2-5 0-15,0 6 0 0,10-1 0 0,-10-3 0 0,1-3-4 16,-1 7 4-16,9-5 0 0,-8 4 0 0,7-5 0 0,-6 6 0 0,-2-6 0 16,9 6 0-16,-8-6 4 0,8 6-4 0,-9-6 0 0,9 5 0 15,-8 0 0-15,7-3 0 0,-6 2-4 0,6 3 0 0,-7-7 0 0,0 5 4 16,7-4 0-16,-7 4 0 0,-1-4 0 0,10 4-4 0,-10-5 4 16,0 0 0-16,2 2-4 0,-2-7 4 0,0 6 0 0,0 0 0 0,2-6 0 15,-10 1 0-15,8 0 0 0,0 0 0 0,-8 0 0 0,0-1 0 16,9-4 0-16,-9 5 0 0,-9-5 4 0,9 0-4 0,0 0 0 0,-8 0 0 15,0-5 0-15,-2 4 0 0,2-8 0 0,0 5 4 0,0-2-4 16,-10-2 0-16,10-2 0 0,-10 0-4 0,1-4 4 0,9 4 4 16,-9-4-8-16,0-5 8 0,-1 4-4 0,2-4-4 0,-2 0 4 15,2-5 0-15,-1 4 4 0,-1-4-4 0,2 0 0 0,-2 5 0 0,1-5 0 0,8 0 4 16,-7-5-4-16,-1 5-4 0,-1 0 0 0,2-4 8 0,6 4-4 16,-6-5 0-16,-1 0 0 0,0 5-8 0,8-5 8 0,-7 1-8 15,-2-1-4-15,2-1-4 0,6 2-8 0,-6 0-16 0,7-2-16 0,-8 2-16 16,8-6-24-16,-7 5-20 0,8 1-28 0,-2-6-20 0,2 1-64 15,0-1-8-15,-2 4 48 0,2-3 36 0,0 0 28 0,8-5 24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4:06.0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BB21B54-52CC-4D73-A39D-DE8B319B9758}" emma:medium="tactile" emma:mode="ink">
          <msink:context xmlns:msink="http://schemas.microsoft.com/ink/2010/main" type="writingRegion" rotatedBoundingBox="23536,2395 26957,2326 26967,2806 23545,2875"/>
        </emma:interpretation>
      </emma:emma>
    </inkml:annotationXML>
    <inkml:traceGroup>
      <inkml:annotationXML>
        <emma:emma xmlns:emma="http://www.w3.org/2003/04/emma" version="1.0">
          <emma:interpretation id="{401672DD-8660-4A6F-8430-A61C60E56ACC}" emma:medium="tactile" emma:mode="ink">
            <msink:context xmlns:msink="http://schemas.microsoft.com/ink/2010/main" type="paragraph" rotatedBoundingBox="23536,2395 26957,2326 26967,2806 23545,28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235AD2-3240-46AB-BDD9-095A56A2D968}" emma:medium="tactile" emma:mode="ink">
              <msink:context xmlns:msink="http://schemas.microsoft.com/ink/2010/main" type="line" rotatedBoundingBox="23536,2395 26957,2326 26967,2806 23545,2875"/>
            </emma:interpretation>
          </emma:emma>
        </inkml:annotationXML>
        <inkml:traceGroup>
          <inkml:annotationXML>
            <emma:emma xmlns:emma="http://www.w3.org/2003/04/emma" version="1.0">
              <emma:interpretation id="{4985A9BE-E206-4A77-A134-7AC3D57EEC5B}" emma:medium="tactile" emma:mode="ink">
                <msink:context xmlns:msink="http://schemas.microsoft.com/ink/2010/main" type="inkWord" rotatedBoundingBox="23557,2322 25350,2454 25315,2927 23523,2795"/>
              </emma:interpretation>
              <emma:one-of disjunction-type="recognition" id="oneOf0">
                <emma:interpretation id="interp0" emma:lang="" emma:confidence="0">
                  <emma:literal>toster</emma:literal>
                </emma:interpretation>
                <emma:interpretation id="interp1" emma:lang="" emma:confidence="0">
                  <emma:literal>cos xi-</emma:literal>
                </emma:interpretation>
                <emma:interpretation id="interp2" emma:lang="" emma:confidence="0">
                  <emma:literal>cos xi</emma:literal>
                </emma:interpretation>
                <emma:interpretation id="interp3" emma:lang="" emma:confidence="0">
                  <emma:literal>cosa</emma:literal>
                </emma:interpretation>
                <emma:interpretation id="interp4" emma:lang="" emma:confidence="0">
                  <emma:literal>cos r.</emma:literal>
                </emma:interpretation>
              </emma:one-of>
            </emma:emma>
          </inkml:annotationXML>
          <inkml:trace contextRef="#ctx0" brushRef="#br0">273 102 11 0,'0'0'84'15,"0"0"-12"-15,0 0 4 0,0 0-32 0,0 0 0 0,9 0-4 16,-9 0-12-16,0 0 12 0,0-5-4 0,0 5 4 0,0-5 0 0,-9 5 0 16,9-3 0-16,0 3 0 0,-8-7 0 0,8 7 0 0,0-4-4 0,-9-1 0 15,9 0 4-15,-8 5 0 0,8-5 0 0,-9 1-4 0,1 4-8 16,0-5 0-16,-2 5 0 0,2 0 0 0,8 0 0 0,-8-5-4 15,-2 5 0-15,2 0-4 0,0 0 0 0,0 0-4 0,-1 0 0 0,1 0 0 16,-1 0-4-16,0 5 0 0,1-5 0 0,0 5 0 0,-2-1 0 16,2 1 0-16,0 0 0 0,-1 0-4 0,0-1 4 0,1 3-4 0,0 1 0 15,-1-3-4-15,1 4 4 0,8-4-4 0,-9 5-4 0,0-1 0 0,9 1-4 16,-8 0 8-16,8 0 0 0,-8-1-4 0,8 1 0 0,0-1 8 16,0 5-4-16,0-4-4 0,0 5 0 0,0-1-4 0,0 1 8 0,8-6-4 15,-8 6 0-15,8-1 0 0,1-5-4 0,0 5 0 0,-9-5 12 16,8 7-8-16,1-7 4 0,-1 5-8 0,9-4 4 0,-8 0 0 0,7-1 0 15,-6 2 0-15,6-7-4 0,-7 0 4 0,8 1-20 0,0 0 24 16,-1-5-4-16,2 5 0 0,0-5 0 0,-2 0 4 0,1 0 0 16,0 0-4-16,0-5 0 0,1 0 0 0,-2 0 4 0,2 1-4 0,-2 0 0 15,2-2 0-15,-1-3-4 0,-9 4 4 0,10-5 0 0,-2 0 0 16,-8 1 0-16,2 4 0 0,-2-9 0 0,0 3 4 0,1 2 0 0,0 5-4 16,-1-6-4-16,-8 1 4 0,9 4 0 0,-9-4 4 0,8 4 0 0,-8-5-4 15,0 5 4-15,0 1 0 0,0-2-8 0,0 2 8 0,0 4-8 16,0-5 12-16,0 5-8 0,0 0 0 0,8 0 0 0,-8 0 0 15,0 0 0-15,0 0 4 0,0 0 4 0,0 0-4 0,8 0 0 0,-8 0 4 16,10 0 0-16,-10 5 4 0,8-1-4 0,-8-4 4 0,8 6-4 16,2-6 0-16,-10 4 4 0,8 5-4 0,0-3 0 0,-8-1-4 0,9-1 0 15,-1 6 0-15,1-6 0 0,-1 6 0 0,1-1 0 0,-1-3 0 0,0-3 0 16,2 8-4-16,-2-6 4 0,10 4-4 0,-10-4 0 0,0 0 4 16,0-1-4-16,10 1 4 0,-10-5-4 0,1 5 0 0,-1-5 0 15,10 5 4-15,-10-5 0 0,0 0-4 0,10-5 0 0,-10 5 0 0,0-5 0 16,1 0 0-16,-1 1-4 0,1-6 4 0,0 5 0 0,-1-4 4 0,0-2 0 15,2 2-4-15,-2 0-4 0,-8-5 4 0,8 4 0 0,-8-5 0 16,0 2 0-16,8-2 0 0,-8 1 0 0,0-1-4 0,0 1 4 0,0-1 0 16,0 1 0-16,-8 0 0 0,8-1 0 0,-8 0 0 0,8 1 0 15,-8 0 0-15,-2 1 0 0,10-3 0 0,-8 2 4 0,0 4-4 16,-1 1-4-16,0-1 4 0,1 0 0 0,-1 5 4 0,1-4-4 0,8 9-4 16,-8-5 4-16,-10 5-8 0,10 0 8 0,0 5-4 0,-2-5-4 15,2 4 0-15,0 6 0 0,-1-5-4 0,1 5-4 0,-1-1-12 0,0 1-4 16,1 4-4-16,8-4-8 0,-8 4-4 0,0 1 0 0,8-6-8 0,0 5-8 15,-10 1-8-15,10 0 0 0,0-1-8 0,0 0-4 0,0-4 0 16,10 5-4-16,-2-2-36 0,-8-3-20 0,8 0-4 0,0-5 24 16,1 5 24-16</inkml:trace>
          <inkml:trace contextRef="#ctx0" brushRef="#br0" timeOffset="-986.1888">205 116 11 0,'-8'0'72'0,"8"0"-8"0,0 0 0 16,0 0-28-16,0 0-4 0,0-5-12 0,0 5 4 0,0 0 0 16,0 0 0-16,0 0 0 0,0-4-4 0,0 4 0 0,8 0 0 0,-8-5 0 15,0 5 0-15,0 0 4 0,0 0 4 0,0 0-4 0,0 0 4 16,0-5-4-16,0 5 0 0,0 0 0 0,0 0 0 0,0 0 0 0,0-5 4 16,0 5-4-16,0 0 0 0,0 0 4 0,0 0 8 0,0 5 0 15,0-10-8-15,0 5 8 0,0-3 0 0,0 3-8 0,0-7 4 0,0 7-4 16,0 0-4-16,0-4 0 0,-8 4 0 0,8-5 0 0,0 0-4 15,-10 5 4-15,10-5 0 0,-8 5 0 0,8-4-8 0,-8 4 4 0,8 0-4 16,-8 0 0-16,-1 0-4 0,9 0 0 0,-8 0 0 0,-1-5 0 0,9 5 0 16,-9 0-4-16,1 0 0 0,8 5 0 0,-8-5 0 0,8 0-4 15,0 0 0-15,-10 0-4 0,10 0 4 0,0 0 0 0,-8 4-4 16,8-4 0-16,0 0 4 0,0 0 0 0,0 0-4 0,0 5 0 0,0-5-4 16,0 0 4-16,0 0 0 0,0 0 0 0,0 0 0 0,0 0 0 15,0 0 0-15,0 0 0 0,0 0 0 0,0 0 0 0,0 0-4 0,0 0 4 16,0 0 0-16,0 0-8 0,8 0 4 0,-8 5-4 0,0-5-8 0,0 0-8 15,0 0-8-15,10 5-8 0,-10-5-4 0,0 0-12 0,0 0-4 16,8 0-12-16,-8 4-8 0,0-8-12 0,0 8-8 0,0-4-16 16,0 0-36-16,0 0-20 0,0 0 32 0,0 0 20 0,0 0 24 0</inkml:trace>
          <inkml:trace contextRef="#ctx0" brushRef="#br0" timeOffset="314.6768">1024 130 19 0,'0'-14'116'0,"8"5"-12"0,-8 4-8 0,0-5-28 0,0 7 0 16,0-4 4-16,0-2-4 0,0 4 4 0,0 5-4 0,0 0-4 15,-8-5-4-15,8 5-4 0,-8 0-4 0,8 5-4 0,-10-5-8 0,10 5-4 16,-8-5-8-16,8 5-4 0,-8-1 0 0,8 3-4 0,0-4-4 16,0 7 0-16,0-5-4 0,-10 4-4 0,10-4 0 0,0 4 0 0,0-4-4 15,10 0 0-15,-10 5-4 0,0-5 0 0,8 0 4 0,-8 4-4 16,8-4 4-16,2-1-4 0,-2 6 0 0,-8 0 4 0,8-5-4 0,1-1 0 16,-1 2 0-16,9 3 0 0,-8-5 0 0,-1 2 0 0,10 3 0 0,-10-4 0 15,9 0 0-15,-8 5 0 0,7-6 4 0,-7 1 0 0,8 5-4 16,-8-5 4-16,-1-1 0 0,0 6 0 0,2-6 0 0,-2 1 4 0,-8 0 8 15,8 4 8-15,-8-3 0 0,0 3 0 0,0-4-4 0,-8 4 0 16,0-4 0-16,-2 5-4 0,2-6-4 0,0 6 0 0,-10 0-4 16,1-5-4-16,9 4 0 0,-9-3 0 0,0 2-4 0,-1-3-4 0,-7 0 0 15,8 0-4-15,0 0-4 0,9-1-4 0,-10 1-12 0,2-5-12 0,-2 5-8 16,10-5-4-16,0 0-16 0,-1 0-8 0,0 0-12 0,1 0-8 16,-1-5-16-16,1 5-16 0,8-5-48 0,0 1-4 0,0 4 32 15,-8-5 32-15,8-5 16 0</inkml:trace>
          <inkml:trace contextRef="#ctx0" brushRef="#br0" timeOffset="588.943">1390 97 51 0,'0'0'120'0,"0"-5"-12"0,0 2-8 15,8 3-24-15,-8-7 4 0,0 7-8 0,0 0 4 0,0 0 0 0,10 0 0 16,-10 7-8-16,8-7 0 0,0 3 0 0,0 2 0 0,-8 0 4 0,18 0-4 15,-10 4-4-15,1-4-4 0,0 4-4 0,-1 1-4 0,1 0-4 16,-1 5-8-16,0-6-4 0,10 5 0 0,-10 1-4 0,0-1-4 16,2 1 0-16,6-1-4 0,-7 1-4 0,0-2-4 0,-1 7 0 0,9-11-4 15,-9 10 0-15,0-10 0 0,10 7-4 0,-10-2 0 0,2-5-4 16,6 6 0-16,-8-5 0 0,1-1-8 0,8 5 0 0,-8-9 0 0,-1 5-12 16,0-5-12-16,2 4-12 0,-2-4-16 0,0-5-20 0,-8 6-16 0,8-3-16 15,-8-3-20-15,0-3-24 0,0 3-24 0,10-6-52 0,-10 1 12 16,0-4 40-16,0 4 36 0,0-5 24 0,0 1 24 0</inkml:trace>
          <inkml:trace contextRef="#ctx0" brushRef="#br0" timeOffset="799.3839">1773 107 91 0,'0'-5'144'0,"0"5"-12"0,-8 0-4 0,8 0-32 0,-8 0 4 15,0 5-4-15,8-1-8 0,-10 1 4 0,2 0-8 0,0 4-4 0,-1-4-4 16,1 5-8-16,-10 0-8 0,10 0-8 0,-8-1 0 0,6 5-8 15,-6 1-4-15,6-5-8 0,-6 3 0 0,7 2-8 0,-7-1-8 16,-2 1 0-16,10 0-4 0,-10-1-4 0,10 0 0 0,-9-5-4 0,8 6-4 16,-7-1-4-16,7-4 0 0,1-1-16 0,-1 1-12 0,0 0-16 0,1-5-16 15,8 4-12-15,-8-3-20 0,-2-2-16 0,10 0-12 0,0-4-12 16,0 0-20-16,0 0-40 0,0 0 12 0,0 0 28 0,0 0 28 0,0-4 28 16</inkml:trace>
        </inkml:traceGroup>
        <inkml:traceGroup>
          <inkml:annotationXML>
            <emma:emma xmlns:emma="http://www.w3.org/2003/04/emma" version="1.0">
              <emma:interpretation id="{A759314E-809D-490A-A7F7-298872EC9A33}" emma:medium="tactile" emma:mode="ink">
                <msink:context xmlns:msink="http://schemas.microsoft.com/ink/2010/main" type="inkWord" rotatedBoundingBox="25715,2393 26171,2384 26175,2600 25719,2610"/>
              </emma:interpretation>
            </emma:emma>
          </inkml:annotationXML>
          <inkml:trace contextRef="#ctx0" brushRef="#br0" timeOffset="1073.6446">2175 15 27 0,'0'0'104'15,"0"0"-4"-15,0 0-4 0,8 5-24 0,0-5 8 0,-8 0 4 0,10 5 4 16,-2-5 8-16,0 5-8 0,10-5 0 0,-10 0 0 0,0 0-4 0,9 0-4 16,1 5-12-16,-10-5-28 0,8 0 16 0,2 0-4 0,0 5-8 15,-2-5-8-15,1 0-8 0,0 0-4 0,0 0-4 0,9 0-4 0,-8 4-8 16,-2-4-4-16,-8 0-4 0,9 0-16 0,1 0-20 0,-10 0-16 16,10 0-20-16,-10 0-24 0,0 5-24 0,0-5-24 0,-8 0-36 15,0 0-44-15,0 0 32 0,0 0 32 0,-8 0 32 0,0 0 24 0</inkml:trace>
          <inkml:trace contextRef="#ctx0" brushRef="#br0" timeOffset="1261.8217">2302 130 55 0,'-8'10'152'0,"8"-5"-12"0,-8 5-12 0,8-5-28 16,0 4-8-16,0-4 0 0,0 5 0 0,-9-6 4 0,9 1-4 0,0 0-4 15,0 0-8-15,9-1-4 0,-9 2-16 0,8-6-4 0,-8 4-8 16,8-4-4-16,0 0-8 0,10 0-8 0,-10 5-8 0,10-5-4 0,-10 0 0 15,9 0-4-15,0 0-12 0,0 0-8 0,1 4-12 0,8-8-24 16,-10 4-16-16,1 0-24 0,0-5-36 0,8 5-24 0,-7-4-32 16,-2 4-60-16,2-6 24 0,-1 2 44 0,0-1 28 0,0 5 20 0</inkml:trace>
        </inkml:traceGroup>
        <inkml:traceGroup>
          <inkml:annotationXML>
            <emma:emma xmlns:emma="http://www.w3.org/2003/04/emma" version="1.0">
              <emma:interpretation id="{D84B6856-6F02-41AF-B398-0F78DC1C47FB}" emma:medium="tactile" emma:mode="ink">
                <msink:context xmlns:msink="http://schemas.microsoft.com/ink/2010/main" type="inkWord" rotatedBoundingBox="26618,2453 26960,2447 26961,2496 26619,2503"/>
              </emma:interpretation>
            </emma:emma>
          </inkml:annotationXML>
          <inkml:trace contextRef="#ctx0" brushRef="#br0" timeOffset="1507.1649">3095 89 87 0,'0'0'112'0,"-8"0"-8"0,8 0-4 0,-8 3-24 16,8-3-4-16,0 5 4 0,0-5 8 0,0 5 0 0,8-5 0 0,-8 0-8 16,0 5 4-16,8-5-8 0,0 4 0 0,-8-4-8 0,10 0-4 15,-2 5-8-15,0-5-12 0,1 0 0 0,8 0-8 0,-8 0-12 0,-1 0 0 16,8 0-4-16,-6 0-4 0,6 0-4 0,-6 0 0 0,6 5-4 0,-7-5-12 15,8-5-12-15,-9 5-12 0,9 0-24 0,1 0-16 0,-10-5-28 16,0 1-20-16,10-1-16 0,-10 5-24 0,9-5-44 0,-8-3 8 16,8 1 32-16,-9 3 32 0,10-6 32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6:07.5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CF3DF4-21AA-4494-ABA5-67A5A00F7CA5}" emma:medium="tactile" emma:mode="ink">
          <msink:context xmlns:msink="http://schemas.microsoft.com/ink/2010/main" type="writingRegion" rotatedBoundingBox="16464,6758 16498,6758 16498,6778 16464,6778"/>
        </emma:interpretation>
      </emma:emma>
    </inkml:annotationXML>
    <inkml:traceGroup>
      <inkml:annotationXML>
        <emma:emma xmlns:emma="http://www.w3.org/2003/04/emma" version="1.0">
          <emma:interpretation id="{BDA2761D-96E9-4C4D-83CC-08F759823BEA}" emma:medium="tactile" emma:mode="ink">
            <msink:context xmlns:msink="http://schemas.microsoft.com/ink/2010/main" type="paragraph" rotatedBoundingBox="16464,6758 16498,6758 16498,6778 16464,67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897440-BCCA-464A-81BC-F7154D3C7166}" emma:medium="tactile" emma:mode="ink">
              <msink:context xmlns:msink="http://schemas.microsoft.com/ink/2010/main" type="line" rotatedBoundingBox="16464,6758 16498,6758 16498,6778 16464,6778"/>
            </emma:interpretation>
          </emma:emma>
        </inkml:annotationXML>
        <inkml:traceGroup>
          <inkml:annotationXML>
            <emma:emma xmlns:emma="http://www.w3.org/2003/04/emma" version="1.0">
              <emma:interpretation id="{FA893675-3D56-41B1-806E-6CCB45C3029D}" emma:medium="tactile" emma:mode="ink">
                <msink:context xmlns:msink="http://schemas.microsoft.com/ink/2010/main" type="inkWord" rotatedBoundingBox="16464,6758 16498,6758 16498,6778 16464,6778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-1543-2789 11 0,'-8'0'60'0,"8"0"-12"0,-9 6-4 0,9-2-20 16,0-4-12-16,-8 5 0 0,8-5-4 0,0 0-16 0,-9 5-12 15,9-5-12-15,0 0-8 0,0 0-8 0,0 0-8 0</inkml:trace>
        </inkml:traceGroup>
      </inkml:traceGroup>
    </inkml:traceGroup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59.4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CF30310-0C45-427D-8EF5-FBB4DC10BD7F}" emma:medium="tactile" emma:mode="ink">
          <msink:context xmlns:msink="http://schemas.microsoft.com/ink/2010/main" type="inkDrawing" rotatedBoundingBox="11330,14196 11333,11529 11915,11530 11911,14197" semanticType="verticalRange" shapeName="Other">
            <msink:sourceLink direction="with" ref="{08FCC119-5C06-43FE-A9D5-F01B5948691D}"/>
            <msink:sourceLink direction="with" ref="{2218F767-F0A6-481D-AE0D-B42623DB7C70}"/>
            <msink:sourceLink direction="with" ref="{A2C49D03-ECC2-4E9C-86EE-2625F755BD60}"/>
          </msink:context>
        </emma:interpretation>
      </emma:emma>
    </inkml:annotationXML>
    <inkml:trace contextRef="#ctx0" brushRef="#br0">495 84 71 0,'-9'-5'92'0,"9"1"-12"0,0-2-4 0,-8 1-24 0,8 1-4 16,-8 0-8-16,8-2 0 0,-9 2 0 0,9-2 0 0,-9 6 0 0,1-4-4 15,0-1 0-15,-2 1 4 0,-6-2-4 0,7 3 0 0,0 3 12 0,-7-6-4 16,-1 2 0-16,9 4-4 0,-10 0 0 0,0-6 0 0,2 6-4 15,7 0 4-15,-8 0-4 0,0 0 4 0,1 0 4 0,-2 0-8 16,10 0-4-16,-10 0 0 0,2 0-4 0,-2 0-4 0,10 0-4 0,-9 0 4 16,9 0-8-16,-10 0 0 0,10 0 0 0,-10 6-4 0,10-6 4 0,0 0 0 15,-1 4-4-15,0-4-4 0,1 0 0 0,-1 6-4 0,9-3 4 16,-8-3-4-16,8 6 4 0,0-6-4 0,-8 4 0 0,8 1 0 0,0-1 0 16,0 2 0-16,0 4-4 0,0-6 4 0,0 0 0 0,8 1 0 15,-8 5 0-15,0 0 0 0,8-1 0 0,-8 1 0 0,9 5 4 16,-9-1 0-16,0 1 0 0,8 4-4 0,-8-5 4 0,9 5 4 0,0 5-4 15,-9 0-4-15,0 0 4 0,8 0-4 0,-8 5 4 0,0 4-4 16,0-4 0-16,0 9 0 0,0-4-8 0,0 9 8 0,0-5-4 0,0 6 0 16,0-1 0-16,0 0 0 0,0 5 0 0,0-5-4 0,0 5 0 15,0 0 8-15,0 0-4 0,0 5-20 0,0-5 20 0,0 1 4 0,0-3 0 16,0-2-4-16,-8 4 0 0,8 0-4 0,0-1 4 0,-9 1 0 16,9 0 0-16,-9-4 4 0,9 4-8 0,-8-5 4 0,8 5 0 0,-9-5 0 15,1 5-4-15,8-5 0 0,-8 1 0 0,8-1 4 0,-8-5 0 16,8 6 0-16,0-7-4 0,0 7 4 0,-10-7-4 0,10 2 4 0,0 4-4 15,0-4 4-15,0-1 0 0,0 1 0 0,0-6 0 0,10 5 0 16,-10-4 0-16,0-1 0 0,8 1 4 0,-8-5 0 0,0 0 0 0,8 0 0 16,-8-1-4-16,8-4 0 0,-8-5 4 0,9 0-4 0,-9 1 0 15,8-6 4-15,-8 5 0 0,9-4 8 0,0-6 0 0,-9 1 4 0,8 0 0 16,0-1 0-16,2 1 8 0,-2-6-4 0,0 1 0 0,0-5 4 16,10 5 0-16,-10-5-4 0,1 0 0 0,8 0 0 0,0-5 0 0,-1 0-4 15,2 1-4-15,0-6 0 0,-2 5-4 0,1-9-4 0,9 4 0 16,-10-4 0-16,10 0 0 0,-8-1-4 0,7 1-4 0,-8-1-16 0,8-4-20 15,-7 5-56-15,8-4-20 0,-10-3-40 0,1 7-56 0,1 0-92 16,-2 0 24-16,-6-2 52 0,-2 3 36 0,8-2 36 0,-16 1 32 16,10 4 24-16</inkml:trace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02.6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8FCC119-5C06-43FE-A9D5-F01B5948691D}" emma:medium="tactile" emma:mode="ink">
          <msink:context xmlns:msink="http://schemas.microsoft.com/ink/2010/main" type="writingRegion" rotatedBoundingBox="12832,12020 13173,12020 13173,12518 12832,12518">
            <msink:destinationLink direction="with" ref="{7CF30310-0C45-427D-8EF5-FBB4DC10BD7F}"/>
          </msink:context>
        </emma:interpretation>
      </emma:emma>
    </inkml:annotationXML>
    <inkml:traceGroup>
      <inkml:annotationXML>
        <emma:emma xmlns:emma="http://www.w3.org/2003/04/emma" version="1.0">
          <emma:interpretation id="{F46054AD-8005-4D87-9412-0375E67F764E}" emma:medium="tactile" emma:mode="ink">
            <msink:context xmlns:msink="http://schemas.microsoft.com/ink/2010/main" type="paragraph" rotatedBoundingBox="12832,12020 13173,12020 13173,12518 12832,12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9E35FE1-CFB0-4294-84FD-A34133E4FE39}" emma:medium="tactile" emma:mode="ink">
              <msink:context xmlns:msink="http://schemas.microsoft.com/ink/2010/main" type="line" rotatedBoundingBox="12832,12020 13173,12020 13173,12518 12832,12518"/>
            </emma:interpretation>
          </emma:emma>
        </inkml:annotationXML>
        <inkml:traceGroup>
          <inkml:annotationXML>
            <emma:emma xmlns:emma="http://www.w3.org/2003/04/emma" version="1.0">
              <emma:interpretation id="{199C56CA-EAC1-4CDA-BD97-0183299D5109}" emma:medium="tactile" emma:mode="ink">
                <msink:context xmlns:msink="http://schemas.microsoft.com/ink/2010/main" type="inkWord" rotatedBoundingBox="12832,12020 13173,12020 13173,12518 12832,12518">
                  <msink:destinationLink direction="from" ref="{87CCB0AF-8FFC-4932-8915-66B0AC2BF035}"/>
                </msink:context>
              </emma:interpretation>
            </emma:emma>
          </inkml:annotationXML>
          <inkml:trace contextRef="#ctx0" brushRef="#br0">281 11 63 0,'9'-4'88'0,"-9"-2"-4"0,0 6-8 0,0-4-24 16,0 4-4-16,0 0-4 0,0 0-4 0,0 0 4 0,-9 0-8 0,9 0 0 16,0 0 0-16,-8 0 0 0,8 0 4 0,-8 0-4 0,8 4 0 0,-10 2-4 15,10-6 0-15,-8 4 0 0,0 2-4 0,-1-3 0 0,0 7-8 16,9-5 8-16,-8 5-4 0,0 0-8 0,-1-2 4 0,1 7 0 0,0 0 0 15,8-1-4-15,-10 1-4 0,2-1 4 0,8 5-8 0,-8-4 4 0,8 3-4 16,-10-3 0-16,10 4 0 0,-8 0 4 0,8 1-8 16,0-6-4-16,0 5 4 0,0 1 0 0,0-6 0 0,0 0-4 0,0 1 4 15,8-1-8-15,-8-1 8 0,0 2-4 0,10-5 0 0,-2-1 0 0,-8 1 0 16,8 1 0-16,2-3 4 0,-2-2-4 0,0 4 0 0,1-6 0 16,-1-4 0-16,9 5 0 0,-8-5 0 0,-1 0 0 0,0 0 0 15,10 0 0-15,-10-5-4 0,1 1 8 0,0-2 0 0,-1 2-4 0,0-2-4 0,1-2 4 16,-1-3 0-16,-8 7 0 0,9-6 0 0,-9 1 4 0,0-1-8 15,0-5 0-15,-9 6 4 0,9 4 0 0,-8-4-8 0,-1-1 8 16,9 1-8-16,-8 3 4 0,-9 2-4 0,8-1 4 0,1 5-4 0,-10-5 4 16,10 10-8-16,-9-5 4 0,0 5-4 0,9-1-4 0,-9 2-12 15,-1 3 0-15,2 1-4 0,-2-1-8 0,10 5-8 0,-9-4-4 0,0 5-8 16,0-2-4-16,9 2-4 0,-10-1-16 0,0 2-52 0,10-7-20 0,0 4 24 16,-9-3 20-16</inkml:trace>
        </inkml:traceGroup>
      </inkml:traceGroup>
    </inkml:traceGroup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0:05.6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CBDDB86-163F-461D-AD76-90DBE271C3DF}" emma:medium="tactile" emma:mode="ink">
          <msink:context xmlns:msink="http://schemas.microsoft.com/ink/2010/main" type="writingRegion" rotatedBoundingBox="5133,5978 5977,5978 5977,6327 5133,6327">
            <msink:destinationLink direction="with" ref="{675971DF-A361-4F59-BB0F-35C6AEA5ECFE}"/>
          </msink:context>
        </emma:interpretation>
      </emma:emma>
    </inkml:annotationXML>
    <inkml:traceGroup>
      <inkml:annotationXML>
        <emma:emma xmlns:emma="http://www.w3.org/2003/04/emma" version="1.0">
          <emma:interpretation id="{14470F87-B8F8-45E6-B6FF-BA3D11049298}" emma:medium="tactile" emma:mode="ink">
            <msink:context xmlns:msink="http://schemas.microsoft.com/ink/2010/main" type="paragraph" rotatedBoundingBox="5133,5978 5977,5978 5977,6327 5133,6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C8400C-E74C-408B-84A9-C6ED9635928E}" emma:medium="tactile" emma:mode="ink">
              <msink:context xmlns:msink="http://schemas.microsoft.com/ink/2010/main" type="line" rotatedBoundingBox="5133,5978 5977,5978 5977,6327 5133,6327"/>
            </emma:interpretation>
          </emma:emma>
        </inkml:annotationXML>
        <inkml:traceGroup>
          <inkml:annotationXML>
            <emma:emma xmlns:emma="http://www.w3.org/2003/04/emma" version="1.0">
              <emma:interpretation id="{766BD1D3-A858-4B7C-914D-7D0166DDF602}" emma:medium="tactile" emma:mode="ink">
                <msink:context xmlns:msink="http://schemas.microsoft.com/ink/2010/main" type="inkWord" rotatedBoundingBox="5133,5978 5977,5978 5977,6327 5133,632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2021-310 27 0,'0'0'128'0,"0"5"-12"0,-8-1-12 15,16-4-20-15,-8 5 0 0,0-5 0 0,0 0 0 0,0 0-4 0,0 0-12 16,9 0-4-16,-9-5-8 0,9 5 0 0,-1-4-4 0,1-1-8 16,-1 0-8-16,0 0-4 0,2-5-8 0,-2 6-4 0,8-1-4 0,2 0-4 15,-10 0-4-15,10-4-8 0,-1 4 0 0,-1 0-20 0,-6 0-12 0,6-4-36 16,2 4-32-16,-2 0-20 0,1 1-64 0,-8-1-36 0,8 0 40 15,-1 0 40-15,2 0 24 0,-10 5 24 0</inkml:trace>
          <inkml:trace contextRef="#ctx0" brushRef="#br0" timeOffset="343.0818">2627-617 91 0,'0'0'116'0,"-8"0"-16"15,8 0-16-15,-9 0-24 0,9 0-4 0,-9 0-8 0,9 0-4 16,0 4-4-16,0-4 0 0,-8 6 0 0,8-2-8 0,0 0 0 0,0 3-8 16,8 1 4-16,-8-3-24 0,0 5 16 0,9 0 4 0,-9-1-8 15,9 5 0-15,-9-4 0 0,8 5 0 0,0-6-4 0,-8 5 0 0,8-4-8 16,2-1 4-16,-2 1-4 0,0 0 8 0,2-1 0 0,-2 1 0 16,0-1 4-16,1-4 0 0,-9 0 0 0,8 0-4 0,1 0-4 0,-1 0 0 15,1-5 8-15,-1 4-4 0,0-4-4 0,2 0 8 0,-2 0-8 16,0-4 0-16,2-1-4 0,-2 0 8 0,0 0-8 0,1-5 0 15,-1 1-4-15,0-1 0 0,-8 1 8 0,9-1-8 0,0-5 4 0,-9 1-4 0,0 0 0 16,8-1 0-16,-8 2 4 0,0-7-4 0,-8 5 0 0,8 1 0 16,-9 5 0-16,9-6-4 0,-9 1 0 0,-7 9 4 0,7-5 4 15,1 1-4-15,-10 5-4 0,2 4 0 0,6 0 8 0,-6 0-8 0,-10 4 0 16,9 1-4-16,1 4 0 0,-2 1-4 0,-8 0-16 0,10 5-8 16,-2-7-20-16,1 11-8 0,-9-4-20 0,10-1-16 0,-2 5-60 15,10 0-32-15,-9-3 32 0,8 3 28 0,1 0 28 0</inkml:trace>
        </inkml:traceGroup>
      </inkml:traceGroup>
    </inkml:traceGroup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0:03.9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F3A6356-C4BB-4B5B-AB19-9CEDA43FC246}" emma:medium="tactile" emma:mode="ink">
          <msink:context xmlns:msink="http://schemas.microsoft.com/ink/2010/main" type="writingRegion" rotatedBoundingBox="3116,6115 18320,6018 18326,6993 3122,7090">
            <msink:destinationLink direction="with" ref="{49524CBE-A05D-4594-BF8E-62102C3D67DB}"/>
            <msink:destinationLink direction="with" ref="{675971DF-A361-4F59-BB0F-35C6AEA5ECFE}"/>
          </msink:context>
        </emma:interpretation>
      </emma:emma>
    </inkml:annotationXML>
    <inkml:traceGroup>
      <inkml:annotationXML>
        <emma:emma xmlns:emma="http://www.w3.org/2003/04/emma" version="1.0">
          <emma:interpretation id="{588D53B3-565F-4919-B7BC-B241D480CE4E}" emma:medium="tactile" emma:mode="ink">
            <msink:context xmlns:msink="http://schemas.microsoft.com/ink/2010/main" type="paragraph" rotatedBoundingBox="3116,6115 18320,6018 18326,6993 3122,7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86E6E1-84F4-4C30-A1A8-11B8900B8771}" emma:medium="tactile" emma:mode="ink">
              <msink:context xmlns:msink="http://schemas.microsoft.com/ink/2010/main" type="line" rotatedBoundingBox="3116,6115 18320,6018 18326,6993 3122,7090"/>
            </emma:interpretation>
          </emma:emma>
        </inkml:annotationXML>
        <inkml:traceGroup>
          <inkml:annotationXML>
            <emma:emma xmlns:emma="http://www.w3.org/2003/04/emma" version="1.0">
              <emma:interpretation id="{CD675CA5-9621-4170-8879-9E9740B29112}" emma:medium="tactile" emma:mode="ink">
                <msink:context xmlns:msink="http://schemas.microsoft.com/ink/2010/main" type="inkWord" rotatedBoundingBox="3118,6418 4354,6410 4358,7057 3122,7065">
                  <msink:destinationLink direction="with" ref="{F9CDABCC-2868-4046-BE39-EB682012E12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129 101 31 0,'0'-4'84'0,"0"-1"-12"0,0-1-4 0,0 6-24 16,0-4-8-16,0-1 0 0,0 0-4 0,0 0 0 0,0 1 0 15,0-1-4-15,0 0 0 0,0 0 4 0,0 1-4 0,0-2 4 0,0 2 4 16,0-1 0-16,0 0 4 0,0 0-4 0,0 1 0 0,0 4 0 15,0-5 0-15,-9 5-4 0,9-5-4 0,0 5 4 0,-8 0-4 16,8-5 4-16,0 5-8 0,-8 0-8 0,-2 0 12 0,10 5-12 0,-8-5 4 0,0 0-4 16,-1 5 0-16,9 0-4 0,-9-1 0 0,1 1-4 0,8 0 4 15,-8 4-4-15,-1-3-4 0,9 3 8 0,-8-4-8 0,0 4-4 16,8 1 4-16,-10-1 0 0,10 2 0 0,0-2 0 0,-8 0-4 0,8-3 0 16,0 3 0-16,0-4 0 0,0 4 4 0,0-4-4 0,0 0 0 15,0 0 0-15,8 0 0 0,-8 0 4 0,0-5 0 0,10 4-4 16,-2-4 4-16,-8 0-4 0,8 0 0 0,1 0 0 0,-1 0 0 0,0 5 0 15,1-5 0-15,0 0 0 0,-1 0 0 0,0 0 0 0,2 0 0 0,6 0 0 16,-7-5 0-16,0 10 0 0,7-5 0 0,-7 5 0 0,-1-5 0 16,10 5 0-16,-10 0 0 0,0-1 0 0,2 1 0 0,-2 0 0 0,8 0-4 15,-6 0 4-15,-2 4 4 0,0 1-4 0,1-1 0 0,-9-3 4 16,8 3-4-16,-8 0 0 0,8 1 4 0,-8 0 0 0,0 0 0 0,0 4 0 16,-8-5 0-16,8 1-4 0,-8-1 0 0,-1 1 0 0,1 0 0 15,0 4 0-15,-2-4 4 0,2 1-4 0,-8-8 0 0,6 7 0 0,-6 0-4 16,7-6 4-16,-8 1 0 0,8 5-4 0,-7-10 0 0,7 4-8 15,0-4 4-15,1 0-12 0,0 0-8 0,-2 0-8 0,2-4-12 0,8-1-8 16,-8 0-8-16,8 0 0 0,0-4-8 0,-9-1-4 0,9 2 0 16,0-3-20-16,0 1-28 0,0 1-28 0,9-1 20 0,-9 1 16 0,0-1 28 15</inkml:trace>
          <inkml:trace contextRef="#ctx0" brushRef="#br0" timeOffset="194.4857">326 135 43 0,'8'0'88'0,"0"-5"-8"0,0 5-4 0,1 0-28 15,-9 0-4-15,9-5-4 0,-1 5 0 0,1 5-4 0,-9-5 4 0,8 5 0 16,-8-5 0-16,8 5-4 0,2-1 0 0,-10 6 4 16,8-5-8-16,-8 5 4 0,8-1-4 0,0 1-4 0,-8-1-4 0,10 1 0 15,-2 5-8-15,-8-1 0 0,8 1 0 0,1-1-4 0,-9-5 0 0,9 6-4 16,-1-5-4-16,1 4 0 0,-9-5 0 0,8 1-4 0,0-1 0 16,-8 1 0-16,8-5-8 0,2 0 4 0,-2 0-12 0,0-1-16 0,-8-4-8 15,10-4-16-15,-2 4-8 0,0-5-12 0,-8-5-40 0,9 0-48 0,-1 1 16 16,-8-5 28-16,9-1 20 0</inkml:trace>
          <inkml:trace contextRef="#ctx0" brushRef="#br0" timeOffset="336.1009">419-201 59 0,'-8'-6'88'16,"8"12"-12"-16,0-6-4 0,-10 0-32 0,10 4-4 0,0 1-12 0,0-1 0 15,-8 2-8-15,8-2-4 0,0 1 0 0,0-1-4 0,8 6-4 16,-8-6 0-16,0 2-4 0,10 3 0 0,-2-3-16 0,-8 3 0 0,8-4-32 15,0 4-40-15,2 2-36 0,-10-2 20 0</inkml:trace>
          <inkml:trace contextRef="#ctx0" brushRef="#br0" timeOffset="754.6238">726 101 63 0,'0'0'100'0,"0"0"-12"0,0-4-8 0,0-1-24 0,0 5-8 0,0-6-4 15,0 2-4-15,0 4-4 0,8-5-4 0,-8 5 0 0,0-5-4 16,0 5 0-16,8 0-4 0,-8 0 0 0,10 0-4 0,-10 0 4 0,8 0-4 16,-8 0-4-16,8 5 0 0,-8 0 0 0,8-1 0 0,2 2 0 15,-10-1 0-15,8 4-4 0,0-4 0 0,-8 5 0 0,9-1-4 0,0 1 4 16,-9 4 0-16,8-4-4 0,1 4 0 0,-9-4-8 0,8 4 8 16,-8 1-8-16,8-6 0 0,0 6 8 0,2-5-4 0,-10 4 0 15,8-5-4-15,0-4 4 0,2 10 0 0,-10-10-4 0,8-1 4 0,0 6-4 16,1-10 0-16,-1 5 0 0,1-5 0 0,0 4 0 0,-1-8 4 0,0 4-8 15,0-5 8-15,2 0-4 0,-10 0 0 0,8-4 0 0,0 4 0 16,2-5 4-16,-2 0-4 0,0-4 4 0,1 4-4 0,-1 1 0 0,-8-5-4 16,9 4 4-16,-1 0 0 0,1-4 0 0,-9 4 0 0,8-4 0 15,-8 4 0-15,0 0 0 0,8 1 0 0,-8-1 4 0,10 0 0 16,-10 1 0-16,0 4 0 0,8-4-4 0,-8 3 8 0,0-3 0 0,0 4 4 16,8 5 0-16,-8-5 4 0,0 1-8 0,10 4 4 0,-10 0 4 0,0 0 0 15,8 4 4-15,-8 1-4 0,0 0 0 0,8 0 0 0,-8 5-4 16,8-1 0-16,-8 1-4 0,0 0 4 0,0 4-4 0,9 0 0 0,-9 1-4 15,0-1 0-15,0 1-4 0,0-1 0 0,0 1-4 0,0 4 0 16,8-5-4-16,-8 0-4 0,0 1-12 0,9-5-16 0,-9 4-20 16,9-4-28-16,-9-1-24 0,8 1-40 0,0-6-60 0,2 2 28 0,-2-6 40 15,0 0 28-15,10-6 20 0</inkml:trace>
        </inkml:traceGroup>
        <inkml:traceGroup>
          <inkml:annotationXML>
            <emma:emma xmlns:emma="http://www.w3.org/2003/04/emma" version="1.0">
              <emma:interpretation id="{A05F85FE-2672-48DB-A836-0EBCBED203E7}" emma:medium="tactile" emma:mode="ink">
                <msink:context xmlns:msink="http://schemas.microsoft.com/ink/2010/main" type="inkWord" rotatedBoundingBox="4756,6164 5529,6159 5533,6911 4761,6916"/>
              </emma:interpretation>
            </emma:emma>
          </inkml:annotationXML>
          <inkml:trace contextRef="#ctx0" brushRef="#br0" timeOffset="1532.0476">2150-178 99 0,'0'-10'116'0,"0"10"-12"0,0-4-4 0,-9 4-24 0,9-5-4 15,0 5-8-15,0 0-4 0,0 0 0 0,0 0-8 0,0 5 0 16,0-1-8-16,0-4 0 0,0 6-8 0,0-2-4 0,0 1-4 0,0-1 0 16,0 2-4-16,9-2 0 0,-9 0-4 0,0 7 0 0,8-7 0 0,-8 6 0 15,9 0 0-15,-1-5 0 0,0 4 0 0,-8 1 0 0,10-5 0 16,6 4 0-16,-8 1 0 0,2 0-4 0,-2-1 4 0,0 1-8 16,1 0 4-16,8-1-4 0,-8 1 4 0,-1 0-4 0,8 4 4 0,-6-5 0 15,-2 1 0-15,10 5 0 0,-10-1 0 0,0-5 0 0,9 1-4 0,-8 5 4 16,-1-1 0-16,1-5 0 0,-1 1 4 0,-8 5 0 0,8-6 0 15,-8 6 0-15,0-6-4 0,0 1 0 0,0 4-4 0,0-4-24 0,0 0 24 16,-8-1-4-16,0 1-4 0,-1-1 4 0,1 1-4 0,-9 0-4 16,8-6-8-16,1 6-4 0,-10-5-8 0,10 0-16 0,-10-5-8 0,10 0-20 15,-8 0-12-15,7-5-16 0,0 0-20 0,1-5-20 0,-1 1-8 16,1-6-52-16,0 1-36 0,-10-5 44 0,18 0 32 0,-16-5 28 0,6 4 28 16</inkml:trace>
          <inkml:trace contextRef="#ctx0" brushRef="#br0" timeOffset="1229.8564">1646-334 11 0,'0'-10'104'0,"0"1"-8"0,0-6-12 15,-8 6-20-15,8-1-8 0,0 1-4 0,0-1 0 0,0 0-4 0,0 1-4 16,0 4 0-16,0 0-4 0,0-4-4 0,0 4-4 0,0 0 0 0,0 5 0 15,0-5 0-15,0 5 4 0,0 0 4 0,0 0 0 0,0 0 0 16,0 5-4-16,0 0-4 0,0 4 4 0,0-4-4 0,0 5-4 0,0-1-4 16,0 6 0-16,0-1-4 0,0 0-4 0,0 6 0 0,0-1 0 15,0 0-4-15,0 0-4 0,0 5 0 0,0 0 0 0,0 1-4 16,8-1 0-16,-8-5 0 0,0 4 0 0,10 2 0 0,-10-6 0 0,8 0 0 16,0 0-4-16,-8 0 4 0,8-5-4 0,2 5 4 0,-2-9-4 15,9 0 0-15,-9-1 0 0,0 1 0 0,10-6 4 0,-10 1-4 0,10 0 0 16,-10-5-16-16,9 0 20 0,-8 0 0 0,-1-5-4 0,9 5 0 15,-9-9 0-15,10 4 0 0,-10 0 4 0,0-4-4 0,2-1 0 0,-2 0 0 16,9 1-4-16,-8-1 4 0,-1 6 0 0,-8-6 0 0,8 1 0 16,1-1 0-16,-9 1 0 0,8 3-4 0,-8 2 4 0,8 0 0 0,-8-2 0 15,0 6 4-15,0 0 0 0,0 0-4 0,0 0 4 0,0 0 0 0,0 6 4 16,0-2-8-16,0 6 4 0,0-6 0 0,0 5 4 0,0 6-8 16,0-5 4-16,0-1 4 0,0 5-4 0,0 1-4 0,0-1 0 15,0 0 0-15,0 6 0 0,0-6 4 0,0 5-4 0,10-4-4 0,-10 4 0 16,0-4 0-16,0-2-4 0,0 2-8 0,8-1-8 0,-8-4-16 0,0-1-8 15,8 6-20-15,-8-5-20 0,0-6-20 0,10 7-8 0,-10-7-52 16,8-4-32-16,-8 4 24 0,8-4 32 0,-8-4 32 0</inkml:trace>
        </inkml:traceGroup>
        <inkml:traceGroup>
          <inkml:annotationXML>
            <emma:emma xmlns:emma="http://www.w3.org/2003/04/emma" version="1.0">
              <emma:interpretation id="{C5FD466C-0381-46F0-9D65-BF77D560BEE8}" emma:medium="tactile" emma:mode="ink">
                <msink:context xmlns:msink="http://schemas.microsoft.com/ink/2010/main" type="inkWord" rotatedBoundingBox="6336,6640 6352,6640 6352,6682 6337,6683"/>
              </emma:interpretation>
            </emma:emma>
          </inkml:annotationXML>
          <inkml:trace contextRef="#ctx0" brushRef="#br0" timeOffset="2564.2035">3232 17 95 0,'0'0'180'0,"0"0"-4"0,0 4 4 15,0-4-24-15,0 0 20 0,0-4 8 0,0 8 4 0,0-4-4 0,0 0-36 16,0 0-24-16,0 0-24 0,0 0-16 0,0 5-20 0,0-5-56 16,0 0-8-16,0 0 0 0,0 0 0 0,0 0 0 0,0 0 0 0,0 0 0 15,0 0 0-15,0 0 0 0,0 0 0 0,0 0 0 0,0 0 0 0,0 0 0 16,0 0 0-16,0 0 0 0,0 0 0 0,0 0 0 0,0 0 0 15,0 0 0-15,0 0 0 0,0 5 0 0,0-5 0 0,0 0 0 16,0 5-168-16,0-5-72 0,0 4-100 0,0-4 20 0,0 6 52 0,0-2 48 16,0 1 48-16,0-5 28 0,0 5 32 0</inkml:trace>
        </inkml:traceGroup>
        <inkml:traceGroup>
          <inkml:annotationXML>
            <emma:emma xmlns:emma="http://www.w3.org/2003/04/emma" version="1.0">
              <emma:interpretation id="{5E53AC8E-1E62-4851-A81A-87DAFF091317}" emma:medium="tactile" emma:mode="ink">
                <msink:context xmlns:msink="http://schemas.microsoft.com/ink/2010/main" type="inkWord" rotatedBoundingBox="6947,6525 8235,6517 8238,6954 6950,69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62.1606">4835-90 11 0,'0'-4'116'0,"0"0"-12"0,0-2-16 0,0 6-24 16,-8 0 0-16,8 0-4 0,-9 6 4 0,1-6-4 0,-1 4-4 0,9 0 0 16,-9 6-4-16,1-5-4 0,0-1 0 0,0 2-4 0,8-2-8 15,-10 1-12-15,10-1 4 0,-8 6-4 0,8-10-4 0,0 10-8 0,0-5 0 16,0-1 0-16,0-4-4 0,8 6 0 0,2-2 0 0,-10 1-4 16,8-5-4-16,0 5 4 0,0 0 4 0,1-1-4 0,8-4 0 0,-8 5-4 15,7 0 0-15,-6-1 4 0,6-4-4 0,2 5 0 0,-10 0 0 16,9 0 0-16,0-5 0 0,-8 5 4 0,7 0-4 0,2-1 0 0,-2 1 0 15,-6 0 4-15,6-5 0 0,1 10-4 0,-8-6 4 0,-1 1-4 16,9 0 0-16,-9 5 4 0,2-5-4 0,-2 4 4 0,0 0 0 0,2-3 0 16,-2 3 4-16,-8 1 8 0,0-1 4 0,0 1 4 0,0 0 4 0,0 3 4 15,0-3 0-15,-8 0 0 0,-2 5 0 0,2-6 0 0,0 1-4 16,-2 4-4-16,-6-5 0 0,7 0-4 0,-8 1-4 0,9 0-8 16,-9 0 4-16,-1-1-4 0,2-3 0 0,6-2-8 0,-6 1 0 0,-1-1-4 15,9 2-12-15,-10-6-16 0,2 0-16 0,6 0-20 0,2 0-12 16,-8-6-28-16,6 6-20 0,2-4-12 0,0-5-72 0,-1 3-4 0,9-3 40 15,-8 5 36-15,-1-6 28 0,9 0 20 0</inkml:trace>
          <inkml:trace contextRef="#ctx0" brushRef="#br0" timeOffset="4134.7936">3999 102 55 0,'0'-9'80'0,"0"4"-4"16,-8 0-12-16,8-5-24 0,0 6 0 0,0-6-4 0,0 5-4 16,-8-4 0-16,8 4 0 0,-10 0 0 0,10-5 0 0,-8 5 4 15,8-4-4-15,-8 4-4 0,0 1 4 0,8-1 4 0,-9 0 0 0,0 0 0 16,9 1-4-16,-8-2 4 0,-1 6-4 0,9-4 0 0,-8 4-4 0,0-5 4 16,-2 5-4-16,10 0-4 0,-8 0-4 0,0 0-4 0,8 5 0 15,-8-1-4-15,8 2 0 0,-10-2-8 0,2 1 4 0,8 5-4 0,-8-6 0 16,8 6 0-16,0-1 0 0,-9 6-4 0,9-6 4 0,0 6 0 15,0-6 0-15,0 6-4 0,0-1 4 0,0 0-4 0,9 1 0 16,-9-1 0-16,8 1 0 0,-8-5 0 0,8 3 0 0,2-3 0 0,-2 5 0 16,0-5 0-16,0-1 0 0,10 1 0 0,-10-1 0 0,9-4 0 0,-8 4 0 15,8-3 0-15,-1-6 0 0,2 3 4 0,0-3-8 0,-2 0 4 16,1 0 0-16,0 0 4 0,0-3-4 0,1-3 0 0,-2 2 0 0,-6-1 0 16,6 0 0-16,1-4 0 0,0-1 4 0,0 1-4 0,-9 3-4 0,10-3 8 15,-10-1-4-15,10 0-4 0,-18 1 8 0,16-1-4 16,-16 1 0-16,9-1 4 0,-1 0-4 0,-8 6 4 0,9-5-4 0,-9 3 4 15,0-3-4-15,0 4 4 0,0 1-4 0,0-6 4 0,0 10 0 0,0-5 0 16,0 0-4-16,0 5 0 0,0-5 0 0,0 5 4 0,0 0-4 16,0 0 0-16,0 0 0 0,0 0 0 0,0 0 0 0,9 0 0 0,-9 0 4 15,0 0-4-15,0 5 0 0,8 0 0 0,-8-5 4 0,8 5-4 16,-8 0 0-16,10 0 4 0,-2-1 0 0,-8 1 4 0,8 0-4 0,0-1 4 16,2 6-4-16,-2-5 4 0,0 5 0 0,1-6 0 0,-1 6 0 15,0-5 0-15,2 5-4 0,-2-6 0 0,0 1 0 0,0-1 0 0,2 2 0 16,-2-2 0-16,9 1-4 0,-8-5 0 0,-1 5 8 0,1-5 0 15,-1 0-4-15,0 5-4 0,1-10 4 0,0 5 0 0,-1 0-8 0,0-5 4 16,2 0 0-16,-2 1 4 0,0-2-4 0,1 2 4 0,0-5-4 16,-1-1 4-16,0 5-4 0,-8-5 0 0,9 0 0 0,-9-3 0 0,8 3 0 15,-8 0 4-15,0-4-4 0,0 4 4 0,0-4-8 0,0 4 0 16,0-4 4-16,0 4 0 0,-8-4 4 0,8 0-4 0,-9 4 0 0,1-5 0 16,0 6-4-16,-1-1 0 0,0 0 4 0,-7 1 0 0,6-1 0 15,2 6 0-15,-9-1 0 0,8 1 0 0,-7 4 0 0,-1-6 0 0,8 12 0 16,-8-6-4-16,9 4 4 0,-10 5 0 0,10-3-4 0,-10 3 8 15,10 1-8-15,-9-1 0 0,9 5-4 0,0-4-4 0,-2 5-4 0,2-6-4 16,8 5-4-16,-8 1-12 0,8-1-12 0,0-4-8 0,0 4-8 16,0 1-12-16,8-1-8 0,-8-5-4 0,8 1 4 0,2-1-40 15,-2 1-24-15,9 0-4 0,-9-5 24 0,10-1 32 0</inkml:trace>
        </inkml:traceGroup>
        <inkml:traceGroup>
          <inkml:annotationXML>
            <emma:emma xmlns:emma="http://www.w3.org/2003/04/emma" version="1.0">
              <emma:interpretation id="{3C4F6F45-AEA2-47BD-8D58-AE741BBA4260}" emma:medium="tactile" emma:mode="ink">
                <msink:context xmlns:msink="http://schemas.microsoft.com/ink/2010/main" type="inkWord" rotatedBoundingBox="8592,6080 9855,6072 9860,6933 8598,694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359.7622">5500-167 31 0,'0'0'92'0,"0"0"-12"0,-9 0-8 16,9 0-20-16,0 0-12 0,0 0 0 0,0 0 0 0,0 0 0 0,-8 0-4 15,8-4 0-15,0 4 0 0,0 0 4 0,0-6-8 0,-8 6 4 16,8-3 0-16,0 3-4 0,0-6 8 0,0 2-4 0,0-1 0 16,0 1-4-16,0 4-4 0,0-10 4 0,0 4-4 0,8 2-4 0,-8 0-4 15,0-2-4-15,8 1 4 0,-8 1-4 0,9-1 0 0,-9 0 0 0,9 0-4 16,-1 1-4-16,0-2 4 0,2 2 4 0,-2-1 0 0,0-1-8 16,2 6 4-16,-2 0-4 0,8-4 0 0,-7 4 0 0,-1 0 0 15,10 0 4-15,-10 0-8 0,0 0 4 0,10 4 0 0,-10-4 0 0,10 6-4 0,-10-1-20 16,0 5 24-16,1-6 0 0,-1 1 0 0,1 5-4 15,0-1 4-15,-9 1-8 0,8 0 0 0,-8 4 8 0,8 1-4 0,-8-2-4 16,-8 1 4-16,8 1-4 0,0 0 0 0,-8-1 0 0,8 1 4 0,-9-1-4 16,0 1 0-16,1-2 0 0,8 2 4 0,-9-1-4 0,1-4 0 15,0 0 0-15,-2-1 0 0,2 1 0 0,8-6 4 0,-8 6-4 0,8-10 0 16,0 5 4-16,-8 0-4 0,8-5 0 0,0 0 4 0,0 0-8 16,0 5 4-16,0-5 0 0,0-5 0 0,0 5-4 0,0 0 4 0,0-5 0 15,8 5-4-15,-8-5 4 0,8 5-4 0,-8-5 4 0,8 5 0 16,-8 0 0-16,10-5 4 0,-2 5-4 0,0 0-4 0,-8-4 4 0,9 4 0 15,-1 0 0-15,1 0-4 0,0 0 8 0,-1 0-4 0,0 4 0 16,0 1 0-16,2-5 0 0,-2 5 0 0,0 0 0 0,-8 0 0 16,10 0 0-16,-2-1 0 0,0 1 4 0,-8 0-4 0,9 5 0 0,-9-1 0 15,8-4 4-15,-8 5 0 0,0-1-4 0,0 1 0 0,0 0 0 0,0-1 0 16,0 1 0-16,-8-1 4 0,-1 5-4 0,9-4 4 0,-8 5 0 16,0-6 0-16,-2 5-4 0,-6-3 0 0,6 3-4 0,2-5 4 0,-8 5 0 15,7-5 0-15,-8 1 0 0,0-4 0 0,9 4 0 0,-2-6 0 16,2 1-8-16,-8-1 0 0,6 2-4 0,2-6-8 0,0 4-12 15,8-4-8-15,-9-4-16 0,0 4-12 0,9 0-12 0,0-6-16 0,0 2-8 16,0-1-24-16,0-5-48 0,0 6 8 0,0-6 32 0,9 1 24 0,0 3 20 16</inkml:trace>
          <inkml:trace contextRef="#ctx0" brushRef="#br0" timeOffset="9744.3219">5995-113 43 0,'0'-6'104'0,"8"6"-8"0,-8 0-16 15,0-4-28-15,0 8 0 0,0-4-4 0,0 0 0 0,0 6-8 16,-8-2-4-16,8 7 0 0,0-7-4 0,0 6 0 0,-8-1-4 16,8 1 0-16,0-1 4 0,0 5-4 0,0-4 0 0,0 5 4 0,-10 4-4 15,10-5 0-15,0 0-4 0,0 1 0 0,0-1 0 0,0 5 0 0,0-4 0 16,10-1-4-16,-10 1-4 0,8-2 0 0,-8-3 0 0,8 5 0 16,1-5-4-16,-9-1 0 0,9 1 4 0,-1-1 0 0,0 1-4 15,9-6 4-15,-9 2-4 0,10-1-4 0,0-1 0 0,-10-4 4 0,8 4-4 16,2-4 4-16,-1 0-4 0,-1-4 0 0,2 0 0 0,-2-1 0 15,2-1-4-15,-1 2 0 0,0-6 4 0,0 1-8 0,-9-1 0 0,10 1 0 16,-2-1 0-16,2-5 8 0,-10 5-8 0,1-3 4 0,8-2-4 0,-17-4 0 16,8 4 0-16,1 1 0 0,-1 0 0 0,-8-1 4 0,0 1 4 15,0 0-8-15,0-1 0 0,0 1 0 0,0-1 0 0,-8 1 0 0,-1-1 4 16,1 2-4-16,8-1 0 0,-17 3 4 0,8-3-4 0,1 5 0 16,-10-6 0-16,2 5 0 0,6 0-16 0,-6 0 20 0,-1 7 0 15,0-7 0-15,0 5-4 0,-1 1 0 0,2 4 0 0,-2-6 0 0,2 6 0 16,7 0 0-16,-8 0-4 0,0 6 4 0,9-2 0 0,-10 1-8 0,10 5-4 15,0-1-8-15,-2-5-8 0,2 6-4 0,8 5-20 0,-8-5-12 16,-1-1-12-16,9 1-12 0,0 5-12 0,0-7-12 0,0 2-48 16,0-1-24-16,9 1 36 0,-9-5 28 0,8 5 24 0</inkml:trace>
          <inkml:trace contextRef="#ctx0" brushRef="#br0" timeOffset="10101.7071">6489-425 47 0,'0'-5'100'0,"0"5"-16"0,0-5-4 0,0 5-28 0,0 0-4 16,-8 0-4-16,8 0-4 0,0 5 0 0,-9 0-4 0,9-1-8 15,0 1 0-15,0 0-4 0,0 0 4 0,0 0-4 0,-9 4 0 0,9-4 0 16,0 5 0-16,0-1-4 0,9 1 0 0,-9-1 0 0,9 1 0 0,-9-1-4 16,8 1 4-16,-8 0 0 0,9-1 0 0,-1 1 0 0,0-1 8 15,2-5 0-15,-2 2-8 0,0 3 4 0,0-3 0 0,10-6 0 0,-10 4-4 16,1-4-4-16,0 0 0 0,8 0 0 0,-9-4 0 0,0 4 0 15,2-6-4-15,6-3 0 0,-8 3 0 0,2-2-4 0,-2-2 0 0,0 5-4 16,1-9 0-16,-1 5 4 0,1-1-4 0,0-5 0 0,-1 6 0 0,-8-6 0 16,8 1 0-16,-8 5 0 0,0-6 4 0,0 1-4 0,0 4 4 15,0-4 0-15,-8 4-4 0,8-5 4 0,-8 7-4 0,8-2 4 16,-9 0 0-16,0 1-4 0,1 3 4 0,-1-3 0 0,-7 5-4 0,6-6-4 16,2 6 0-16,0 4 4 0,-10-6 0 0,10 6-4 0,-9 0 0 15,0 6 0-15,8-6 0 0,-7 8 0 0,-2-2 0 0,10 3 4 0,-10 1-8 16,10-1-28-16,-9 5 20 0,9 0-16 0,-10-3-8 0,10 3-20 15,0 0-20-15,0 5-20 0,-2-4-24 0,10-1-60 0,-8 0-28 0,8 1 36 16,-8-1 32-16,8 6 24 0,0-6 20 0</inkml:trace>
        </inkml:traceGroup>
        <inkml:traceGroup>
          <inkml:annotationXML>
            <emma:emma xmlns:emma="http://www.w3.org/2003/04/emma" version="1.0">
              <emma:interpretation id="{48C77543-5F6A-4CCE-8D33-5FFF44EA1D59}" emma:medium="tactile" emma:mode="ink">
                <msink:context xmlns:msink="http://schemas.microsoft.com/ink/2010/main" type="inkWord" rotatedBoundingBox="10452,6734 11126,6729 11127,6826 10453,683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2988.8166">7351 203 59 0,'0'5'92'0,"-9"-5"-4"0,9 0-4 0,0 0-24 0,0 0 0 15,0 0 0-15,0 0 0 0,-9 0 4 0,9 0 0 0,0 0 0 0,0 0 0 16,0 0 0-16,0 0-8 0,0 0-4 0,0 0 0 0,0 0 0 0,0 0-4 15,0 0-4-15,0 0 4 0,0 0 0 0,0 0 4 0,0 0 8 16,9-5 0-16,-9 5 4 0,0 0 0 0,9 0 4 0,-1-5-8 0,-8 5 0 16,8-5 0-16,1 1-4 0,-1 4-4 0,10-6-4 0,-10 2 0 15,10-1-36-15,-10 1-12 0,8-2 0 0,2 2 0 0,-1 4 0 0,-1-5 0 16,-6 0 0-16,14 5 0 0,-14-5 0 0,15 5 0 0,-8-4 0 16,0 4 0-16,0 0 0 0,0 0 0 0,1 0 0 0,7-6 0 15,-8 6 0-15,0 0 0 0,-1 0 0 0,2 0 0 0,0 0 0 0,6 0 0 16,-6 0 0-16,-1 0 0 0,-1-4 0 0,2 4 0 0,0-5 0 15,-10 5 0-15,8-4 0 0,2 4 0 0,-10 0 0 0,9-6 0 0,-9 2 0 16,2 4 0-16,-2 0 0 0,0 0 0 0,0 0 0 0,2-5 0 0,-10 5 0 16,8 0 0-16,-8 0 0 0,0 0 0 0,0 0 0 0,0 0 0 15,0 0 0-15,0 0 0 0,0 0 0 0,0 5 0 0,0-5 0 16,0 0 0-16,0 0 0 0,0-5 0 0,-8 5 0 0,8 0 0 0,0 0 0 16,0 0 0-16,-10 5 0 0,10-5 0 0,-8 0 0 0,8 0 0 15,-8 0 0-15,8 4 0 0,-8-4 0 0,8 6 0 0,-10-6 0 0,2 0 0 16,8 4 0-16,-8 1 0 0,8-5 0 0,-9 4 0 0,9 2 0 0,-8-2 0 15,8 1-56-15,-9 0-60 0,9 0-24 0,0-1-20 0,-9 2-28 16,9-2-32-16,-8-4-64 0,8 5 40 0,0-1 52 0,0 2 36 0,0-6 24 16,0 0 24-16</inkml:trace>
        </inkml:traceGroup>
        <inkml:traceGroup>
          <inkml:annotationXML>
            <emma:emma xmlns:emma="http://www.w3.org/2003/04/emma" version="1.0">
              <emma:interpretation id="{34CAB3AC-C9E2-47D2-84AD-4EC9F3334C9E}" emma:medium="tactile" emma:mode="ink">
                <msink:context xmlns:msink="http://schemas.microsoft.com/ink/2010/main" type="inkWord" rotatedBoundingBox="12080,6635 13359,6627 13362,7025 12083,703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5069.937">9959 16 79 0,'-8'-5'88'0,"8"5"-4"0,-9 0-12 0,9-5-28 16,-9 5 4-16,9 5-12 0,-8-5 0 0,8 0-4 0,0 5-4 16,-8-5-4-16,8 4-4 0,0 1-4 0,0-5 4 0,0 5-8 0,0-5 0 15,0 5-4-15,0 0 0 0,0 0 0 0,8-5-4 0,-8 9 4 16,8-9-4-16,1 5 0 0,0 0 4 0,-1-5 0 0,0 5 0 16,2-1 0-16,-2-4 4 0,0 5 0 0,10 0 0 0,-10 0 4 0,9-5-4 15,-9 5 0-15,10 0 4 0,-10-1-4 0,10 1 0 0,-2 0 0 0,-8 5 0 16,10-6 4-16,-10 1-4 0,9 5-4 0,-9-6 4 0,2 6-4 15,6-1 0-15,-8-3 0 0,2 3-4 0,-2 1 4 0,0-1 4 0,1 1 8 16,-9 0 4-16,9-1 4 0,-9 1 0 0,0-1 4 0,0 1 4 16,0 0 0-16,0-1 0 0,-9 1-4 0,0 0 0 0,1-1-4 15,0 1 0-15,-10-1-8 0,10 1-4 0,-10-2-4 0,2 3 0 0,-1-1 0 16,-1-1-4-16,-6-5 0 0,6 6-4 0,1-5-4 0,0 1-4 0,0-2-4 16,9 0-8-16,-10-4-16 0,10 0-12 0,0-4-16 0,-2 0-16 15,2-2-16-15,8 1-20 0,-8-5-8 0,16-3-48 0,-8 3-32 0,8-5 36 16,-8-4 32-16,18 5 24 0</inkml:trace>
          <inkml:trace contextRef="#ctx0" brushRef="#br0" timeOffset="14743.8108">9115 116 51 0,'0'-4'80'0,"0"4"-12"15,0-5-4-15,0 0-24 0,0 1 0 0,0-1-8 0,0 0-4 16,0 5 0-16,0-5 0 0,0 0 0 0,0 0 4 0,0 1-4 0,0-1 0 15,-8 5-4-15,8-5 0 0,0 0 0 0,0 0 4 0,-8 5-4 0,8-4 4 16,-10 4-4-16,10 0 4 0,-8 0-4 0,8-5 0 0,-8 5-4 16,-2 0-4-16,2 5 4 0,0-5-4 0,8 0 4 0,-9 4-8 15,1 1 4-15,0 0-4 0,-1 0 0 0,9 4-4 0,-9-4 0 0,1 0-16 16,8 5 16-16,-8-1 4 0,-2 1-4 0,10 0-4 0,-8-1 0 16,8 1 0-16,0-1 0 0,-8 1 0 0,8 0-4 0,0-1 0 0,0-5 0 15,0 6 0-15,8 0 4 0,-8-1 0 0,0 2 0 0,8-3-4 16,2 2-4-16,-2 0 4 0,0-5 4 0,1 5 0 0,0-1-4 15,-1-5 4-15,0 6-4 0,9-4 0 0,-9 3-4 0,10-5 4 0,-10 2 0 16,10-2 0-16,-10 1 4 0,9-1-4 0,-8-4 0 0,8 6 4 0,-1-6-4 16,-6 4 0-16,6-4 0 0,-6 0 4 0,6-4 0 0,-8 4 0 15,10-6-4-15,-10 6-4 0,1-4 0 0,7-1 4 0,-6 1 4 0,-2-2-4 16,0 2 0-16,0-5 0 0,2 3 4 0,-2 2-8 0,0-6 8 16,-8 1 0-16,9 3-4 0,0-3 0 0,-9 4 4 0,8-4-4 15,-8 3 0-15,9 2-4 0,-9-5 4 0,0 3 4 0,8 2-4 0,-8-1 0 16,0 0 0-16,0 0 4 0,0 5-8 0,0-4 4 0,0 4-4 0,0 0 4 15,0-6 4-15,0 6-4 0,0 0-4 0,0 0 4 0,0 0 4 16,0 0-4-16,0 6 4 0,8-6-4 0,-8 4 0 0,0 1-4 16,0 0 4-16,0-5 4 0,8 5-4 0,-8-1 4 0,10 2-4 0,-10 3 0 15,8-5 0-15,-8 2 0 0,8 3 0 0,2 1 4 0,-10-6 0 16,8 2-8-16,0 3 8 0,1-5-4 0,-1 6-4 0,-8-4 4 0,9-2 4 16,-1 1 0-16,1-1 0 0,-1 2-4 0,10-6 0 0,-10 4 4 0,0-4 0 15,2 5-4-15,-2-5 0 0,0 0-4 0,0 0 4 0,10-5 4 16,-10 5 0-16,1-4-4 0,-1-2 0 0,0 2 0 0,10-1-4 15,-10-5 4-15,0 6 0 0,2-6 4 0,-2 1-4 0,0-1 4 0,-8 0-4 16,9-5 4-16,-1 7-4 0,-8-3-4 0,9 2 4 0,-9-5 4 16,0 4-4-16,9-5 4 0,-9 6 0 0,-9-5 0 0,9 4 0 0,0 1-4 15,-9-6-4-15,9 6 8 0,-8-1 0 0,-1 0 0 0,1 1-4 0,-10-1-4 16,10 0 0-16,0 1 4 0,0 4 4 0,-10-5-8 0,1 5 0 16,9 1 8-16,-10 4 0 0,10-5-4 0,-8 5 4 0,6 0-4 15,-6 5 0-15,6-5 0 0,-6 4 0 0,7 1 0 0,1 5-4 0,-1-5 8 16,1 4-8-16,-1 1 4 0,1-5-4 0,0 4 0 0,8 1 0 15,-10 0-4-15,10-1-8 0,0 1-8 0,0 0-12 0,0-1-8 0,10 1-12 16,-10-1-16-16,8 1-8 0,0 0-16 0,-8-6-56 0,17 5-20 0,-8-3 32 16,-1 3 24-16,1-4 20 0</inkml:trace>
        </inkml:traceGroup>
        <inkml:traceGroup>
          <inkml:annotationXML>
            <emma:emma xmlns:emma="http://www.w3.org/2003/04/emma" version="1.0">
              <emma:interpretation id="{4E7997C1-4ECA-4AB4-931B-960DDC337490}" emma:medium="tactile" emma:mode="ink">
                <msink:context xmlns:msink="http://schemas.microsoft.com/ink/2010/main" type="inkWord" rotatedBoundingBox="13657,6086 15018,6077 15024,6959 13662,6968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569.6025">10540-238 79 0,'8'-10'96'0,"-8"-5"-16"0,0 6-4 0,8-1-24 0,-8 1-4 15,8-1 0-15,-8 1 4 0,0-1-8 0,0 6-4 0,0-2 0 0,0 2 0 16,0-1-4-16,9 0-4 0,-9 5 4 0,0-5-4 0,0 5 4 16,0 0 4-16,0 0 0 0,0 5-4 0,0 0-4 0,-9 0 0 0,18-1-4 15,-18 6-4-15,9-5 0 0,0 5-4 0,0-1 4 0,0 5-8 16,0-4 0-16,-8 5-4 0,8-1 0 0,0 0-4 0,-8 6 0 0,8-1-4 15,0-6 4-15,0 7-4 0,0-1 0 0,0 0 0 0,-8 2 0 16,8-3-4-16,8 6 4 0,-8-10-4 0,0 5 0 0,0 1 0 0,8-1 0 16,0 0 0-16,-8-5 0 0,9 1 0 0,0-1 4 0,-1-4-4 15,1 4 0-15,-1-4 0 0,10 0 0 0,-10-6 0 0,8 1 4 16,-6-5-4-16,6 4 4 0,2-4-8 0,-10-4 4 0,9-1 0 0,-1 1 0 16,-6-2 0-16,6 2 4 0,2-6-4 0,-10 1 0 0,9 4-4 0,0-5 4 15,-8 1-4-15,-1-1 4 0,10-4-4 0,-10 9 4 0,0-5 0 16,-8 0 4-16,10 1-4 0,-2 4 0 0,-8 1 4 0,8-1-4 15,-8 0 4-15,0 5 0 0,8-5 0 0,-8 5 0 0,0 0 0 0,0 5 0 0,-8-5-4 16,8 5 8-16,0 0-4 0,0-1 4 0,0 6-4 16,-8-1 4-16,8 1 0 0,0 0-8 0,0-1 0 0,0 6 4 0,-8-6-4 15,8 6 0-15,0-1 0 0,0 1 4 0,0-2-4 0,0 2 0 0,0-1 0 16,0 1 4-16,0-1-12 0,0 1 0 0,8-5-4 0,-8 3-8 16,8-3-4-16,-8 5-8 0,0-5-12 0,8-7-16 0,-8 7-12 15,9-4-8-15,0 4-12 0,-9-10 0 0,8 4-40 0,1-4-32 0,-1 0-8 16,-8-4 32-16,8-2 32 0,2 2 24 0</inkml:trace>
          <inkml:trace contextRef="#ctx0" brushRef="#br0" timeOffset="15851.9665">11093-23 63 0,'0'-4'100'0,"0"-6"-8"16,0 5-12-16,0-5-24 0,0 10-4 0,0-4 0 0,0 4-4 0,0 0-8 16,0 0 0-16,0 0 0 0,0 4 0 0,0-4 0 0,0 6-4 0,0-2 0 15,0 1 0-15,0 0 0 0,0 4-8 0,0-3 4 0,0 3 0 16,0-4-8-16,0 4 0 0,0 1-4 0,0-1 0 0,8 1-8 0,-8 0 0 15,10-1 0-15,-10-4-4 0,8 9 4 0,-8-9-4 0,8 5 4 16,1 0-4-16,-1-1 4 0,1 0-4 0,0 1-4 0,-1-1 4 16,0 1-4-16,0 0 4 0,2-1 0 0,-2-3 0 0,0 3-4 0,2 1 4 15,-10-1-4-15,8-4 4 0,0 4-4 0,1 2 0 0,-9-3-4 0,8-2 4 16,1 3 0-16,-9 1 4 0,0-6-8 0,8 5 0 0,-8-3 8 16,0-2-4-16,0 6-4 0,-8-4 4 0,8 3-4 0,-9-5 4 0,9 2-4 15,-8-2 0-15,-1 1 0 0,1-1 0 0,0 2-8 0,-2-2 4 0,2-4 0 16,-10 4-12-16,10-4-4 0,0 0-12 0,0 0-20 15,-10-4-12-15,10 4-16 0,-1-4-12 0,1-6-4 0,0 1-52 0,-2-1-44 16,10 1 32-16,-8-7 28 0,0-3 28 0</inkml:trace>
          <inkml:trace contextRef="#ctx0" brushRef="#br0" timeOffset="16028.4927">11051-219 87 0,'0'0'120'0,"0"0"-12"16,0 4-12-16,0-4-24 0,0 0 0 0,0 6 0 0,0-6 0 0,0 0 0 15,0 0 0-15,0 4-16 0,0-4 4 0,8 0-8 0,-8 0-8 16,8 0-8-16,2 0-4 0,-10-4-8 0,16-2-4 0,-8 6-4 16,2-4 0-16,-2 0-4 0,9 4-4 0,-9-6-4 0,10 1-4 0,-2 1-8 15,-8-1-12-15,10 0-28 0,0 0-28 0,-10 1-24 0,9-6-16 16,-9 10-76-16,9-5-4 0,-8-1 32 0,7 2 32 0,-6 0 28 0</inkml:trace>
          <inkml:trace contextRef="#ctx0" brushRef="#br0" timeOffset="16352.628">11553-474 7 0,'0'0'112'0,"0"0"-12"0,0 0-12 0,-8 5-28 0,8-5 4 0,0 6-12 16,-8-2 0-16,8 1-4 0,0 0 0 0,0 0 0 0,0-1-4 0,0 6 8 16,0-5-8-16,0 4-4 0,0 1-8 0,0-5 8 0,0 4-8 15,0 1-4-15,8-1 0 0,-8 1-4 0,8-5 0 0,-8 9-8 0,10-9 0 16,-10 4 4-16,8 1-8 0,0-5 8 0,1 0-4 0,-9 0 0 15,16-1-4-15,-7 1 0 0,0-5-4 0,-1 0 0 0,0 0 0 0,2 0-4 16,6-5 4-16,-7 1-4 0,0-1 0 0,8 0 0 0,-9-4 0 0,9-1 0 16,-8 0 0-16,-1-4-4 0,10 4 0 0,-10 1 0 0,0-6 4 15,-8 1-4-15,9-1 0 0,-9 1 0 0,0 5 4 0,0-6 0 16,0 0-4-16,0 1-4 0,-9 4 4 0,1 1-4 0,0-1 0 0,-10 1 4 16,10 5 0-16,-10-2 0 0,2 2 0 0,-1 0 0 0,-1 4 0 0,2 0 0 15,-10 4-4-15,8 0 0 0,-7 2 0 0,9 3 0 16,-2 1 0-16,0-1-4 0,2 1-12 0,-1 4 0 0,0 1-20 0,8-6-8 0,-7 5-20 15,6 1-12-15,2-1-12 0,0 1-12 0,0-1-60 0,8-5-20 16,-10 6 32-16,10-1 28 0,0-4 24 0</inkml:trace>
          <inkml:trace contextRef="#ctx0" brushRef="#br0" timeOffset="16878.7357">11903 174 11 0,'0'0'164'0,"0"0"-16"0,0 0-8 0,0 5-20 16,0-10 4-16,0 10-8 0,0-5 8 0,-9 0-4 0,9 4-4 0,0-4-8 15,-8 0-8-15,8 0-8 0,0 0-8 0,-8 0-12 0,8-4-4 16,0 4-12-16,0 0-4 0,0 0-12 0,0 0-4 0,0 0-12 15,0 0-8-15,0 4 0 0,0-8-4 0,0 4-8 0,0 0-4 0,0-5-16 16,0 5-24-16,0-4-32 0,0 4-28 0,0-6-28 0,0 6-44 0,0-4-44 16,0 4-76-16,0-5 40 0,0 0 44 0,0 0 40 0,0 5 36 15,0-4 24-15</inkml:trace>
        </inkml:traceGroup>
        <inkml:traceGroup>
          <inkml:annotationXML>
            <emma:emma xmlns:emma="http://www.w3.org/2003/04/emma" version="1.0">
              <emma:interpretation id="{D6C0C700-64FE-4D5D-9E69-1E7639B0AFA6}" emma:medium="tactile" emma:mode="ink">
                <msink:context xmlns:msink="http://schemas.microsoft.com/ink/2010/main" type="inkWord" rotatedBoundingBox="15515,6469 16691,6461 16695,6996 15518,700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3246.3287">12483 69 27 0,'0'0'96'0,"0"0"-32"0,0 0 12 0,0-5-24 0,0 5-4 0,0-5-8 15,0 5 0-15,0-5 4 0,0 0-4 0,0 5-4 0,0-4 4 16,0-1 0-16,0-5 4 0,0 5 0 0,0 0-4 0,0-4 4 16,0 4 0-16,0-4 4 0,0 4-4 0,0-4 0 0,0 3-8 0,0 2 0 15,0-1 0-15,0 0 4 0,0 0-4 0,0 5-4 0,0-4 0 0,0 4-8 16,0-6 0-16,0 6-4 0,-9 0-4 0,9 0 0 15,0 6-4-15,-8-2 0 0,8-4 0 0,-9 10 0 0,1-5-4 0,8-1-4 0,-8 6 4 16,8-5 0-16,-10 5-4 0,2-1-4 0,0 0 4 0,8 1-4 16,-8 5 0-16,8-6 0 0,0 1 4 0,-10-1-4 0,10 6 4 15,0-5-4-15,0-1 0 0,0-4 0 0,0 5 0 0,0-1 0 0,0-5 0 16,0 2-4-16,0-2 8 0,10 1-8 0,-10-5 8 0,8 0-8 0,0 5 8 16,-8-5-4-16,8-5 4 0,2 5-4 0,-2 0-4 0,0-5 4 15,1 1 0-15,8-2 0 0,-8 2 4 0,-1-1-4 0,0 1 0 16,10 4-4-16,-10-6 4 0,0 2 4 0,10 4-4 0,-10-5 0 0,1 5 0 15,-1 0 4-15,9 0-4 0,-8 0 0 0,-1 0-4 0,0 5 0 16,2-1 4-16,-2 2 0 0,-8-2 0 0,8 5 0 0,2-3 0 0,-10 3 4 16,8 1-4-16,-8 0 0 0,0-1 0 0,0 1 0 0,0 4 0 0,0-5 4 15,0 2 0-15,-8 3-4 0,8-5 0 0,-10 5 0 0,2-5 0 16,0 1 0-16,-10 6 0 0,10-7 0 0,-9 1 0 0,8-1 0 16,-8 1 0-16,1-2 0 0,-2 3 0 0,10-7 0 0,-10 2 0 0,2-2 0 15,7 1 0-15,-8-1 0 0,8-4 0 0,1 0 0 0,0 6-4 16,-2-12-4-16,2 6-4 0,0 0-4 0,8 0-4 0,0-4-8 0,-8-1 0 15,8 5-16-15,0-4-8 0,0-2-8 0,0-3-4 0,0 9-12 0,0-6 0 16,0-2 0-16,8 2-8 0,-8 2 0 0,8-5-8 0,0 3-28 16,-8-3-24-16,10 5 4 0,-2-6 28 0,0 4 20 0</inkml:trace>
          <inkml:trace contextRef="#ctx0" brushRef="#br0" timeOffset="23433.8258">12748 155 15 0,'8'-5'92'0,"0"5"-12"16,0 0-4-16,2-5-24 0,-10 5-8 0,8 0-8 0,0 0 0 0,-8 0 0 15,9 0 0-15,-9 0 0 0,8 0 0 0,-8 5-4 0,0-5 0 16,9 5 0-16,-9 0-8 0,9-1 0 0,-9-4 4 0,8 6-4 0,-8 3-4 16,8-5 0-16,-8 6-8 0,8-5 4 0,-8 5-4 0,10 0-8 0,-10-1 4 15,8 1 4-15,-8-1-8 0,8-4 0 0,-8 4-4 0,10-3 0 16,-2 3-4-16,-8-5 0 0,0 2 4 0,8-2-12 0,-8 2-8 16,9-6-8-16,-9 0-16 0,8 0-8 0,-8 0 0 0,0 0-16 0,0-6-36 15,8 2-40-15,-8-2 4 0,0-4 24 0,0 1 28 0</inkml:trace>
          <inkml:trace contextRef="#ctx0" brushRef="#br0" timeOffset="23584.4241">12918-132 71 0,'0'-10'84'0,"0"5"-4"0,0-1-8 16,-9 6-24-16,9-4-8 0,0 4-8 0,-8 0-8 0,8 0 0 0,0 0-4 16,0 4-4-16,0-4 0 0,0 6-8 0,0-1 4 0,0-1-4 15,0 2-4-15,0-2 0 0,0 5-4 0,0-3 4 0,0 3-4 0,0 1-4 16,0 0-4-16,0-1-8 0,0 1-8 0,8-1-24 0,-8 5-44 0,0-4-48 15,0 5 28-15,0-6 20 0</inkml:trace>
          <inkml:trace contextRef="#ctx0" brushRef="#br0" timeOffset="23998.3463">13123 59 35 0,'0'-5'100'0,"0"-4"-12"0,8 4-8 16,-8 0-24-16,0-5 0 0,0 5 0 0,0 1-8 0,0-1-4 15,0 5-4-15,0-5-8 0,0 5 0 0,0-4-4 0,0 4 0 0,0 0 4 16,0 0-4-16,0 0 4 0,0 0-8 0,0 0 0 0,8 4-4 16,-8 1 0-16,0 0 4 0,0-1-4 0,9 6-4 0,-9-5 0 0,0 5-4 15,8-1 4-15,-8-4-8 0,0 9 4 0,8-4-4 0,-8 5 4 0,0-6-8 16,10 6 0-16,-10-6 0 0,8 5 4 0,-8-4-4 16,8 5-4-16,-8-6 8 0,10 1-4 0,-10-1-4 0,8 1 4 0,0 0 0 0,0-5-4 15,-8-1 0-15,10 0 0 0,-2 2 4 0,0-2-4 0,1-4 4 16,-1 0-4-16,0 0 4 0,2-4-4 0,-2-2 0 0,0 6 0 15,10-8 0-15,-10 3 0 0,0-5 0 0,10 5 0 0,-10-5-4 0,1 0 4 16,7 1 0-16,-7-1 0 0,0-4 0 0,-1 5 0 0,0-1-4 16,10 1 4-16,-10-6 0 0,1 6 0 0,0-1 0 0,-1 0 0 15,0 5 0-15,-8-4 4 0,9 4-4 0,-1 0 0 0,0-4 4 0,2 9-4 16,-10-5 0-16,8 5 4 0,-8 0 4 0,8 0-4 0,-8 0 0 0,10 5 0 16,-10-1 0-16,8 1 8 0,-8 5-4 0,8-1 4 0,-8-4 0 15,0 5-4-15,8 4 0 0,-8-4 0 0,0 0-4 0,0 3 4 0,0 2-4 16,9-5 0-16,-9 4 0 0,0-5 0 0,0 6 0 0,0-1-4 15,0-3 0-15,0-3 0 0,0 7 0 0,0-5-4 0,0 0 0 16,0-7-12-16,0 7-12 0,0-4-20 0,0 4-20 0,0-10-20 0,0 4-20 16,0 1-48-16,0-5-48 0,0-5 32 0,0 5 32 0,0-4 24 0</inkml:trace>
        </inkml:traceGroup>
        <inkml:traceGroup>
          <inkml:annotationXML>
            <emma:emma xmlns:emma="http://www.w3.org/2003/04/emma" version="1.0">
              <emma:interpretation id="{F7D58ECF-FD8A-4C04-9B54-B1B18742FD1D}" emma:medium="tactile" emma:mode="ink">
                <msink:context xmlns:msink="http://schemas.microsoft.com/ink/2010/main" type="inkWord" rotatedBoundingBox="17033,6214 18321,6206 18326,6942 17038,695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4501.9985">13941-123 39 0,'0'-5'100'0,"-9"1"-8"15,1-2-16-15,8 2-20 0,0-7-4 0,-9 7 0 0,9-6-8 0,0 0-4 16,0 1 4-16,0 0-4 0,9 5 0 0,-9-6 0 0,0 0-4 15,8 0 4-15,-8 5-4 0,9 1 4 0,-1-1-8 0,0 0 4 16,-8 0 0-16,10 1-4 0,-2 4-4 0,0-6-8 0,2 6 4 0,-2 0-4 16,0 0-8-16,0 0 8 0,-8 6-4 0,9-2 0 0,-1 1-4 15,1-5 4-15,-9 10-4 0,0-6-4 0,0 1-4 0,9 5 4 0,-9 0-4 16,0 0 4-16,0-1-4 0,0 4 0 0,-9-3 0 0,9 4-4 0,0-3 0 16,-9 3 0-16,9-5 0 0,-8 6 4 0,-1-5-4 0,9 0-4 15,-8-1 4-15,8 1-4 0,0-1 4 0,0-5 0 0,-8 2-4 16,8-2 4-16,0 1 0 0,0 0 0 0,0-5 0 0,8 5 0 0,-8-5 0 15,0 0 0-15,8 0 0 0,-8 0-4 0,9 0 4 0,-1 0 0 16,-8-5-4-16,9 5 0 0,0 0 4 0,-1 0 4 0,0 0-4 0,2-5 0 16,-2 5-4-16,0 5 4 0,0-5 0 0,2 0 0 0,-2 5-4 0,0-1 4 15,1 2 0-15,-1-2-4 0,1 1 4 0,0 5 4 0,-1-6-4 16,0 6-4-16,0-1 4 0,-8 1 4 0,10 0-4 0,-10 4 4 16,0 0-4-16,8-4 4 0,-8 5-4 0,-8-1 0 0,8 0 4 0,0 1-4 15,-10-1 4-15,2 1-4 0,0-2 4 0,0 2-4 0,-1-1 0 0,-8 1 0 16,8-1 0-16,-7 1 0 0,6-5 4 0,2 3-4 0,-8-3 0 15,6-4 0-15,-6 3 0 0,7 1-8 0,0-6 4 0,1-4-12 0,-1 5 0 16,1-1-20-16,0-4-16 0,8 0-12 0,-8-4-8 0,8 4-12 16,0-5-8-16,0 1-32 0,0-2-44 0,0-3-4 0,8 5 28 15,-8-6 28-15</inkml:trace>
          <inkml:trace contextRef="#ctx0" brushRef="#br0" timeOffset="24879.9891">14419-42 75 0,'8'-4'104'0,"0"-2"-12"0,1 2-4 0,-9 4-28 16,0 0-4-16,9 0-4 0,-9 0 0 0,0 4-4 0,0 2 4 0,0-2 0 16,0 1-4-16,-9 0 0 0,9 4 0 0,0 1 0 0,0-5-8 15,-9 5-4-15,9 4-8 0,0-5 0 0,0 6 0 0,0-6 0 0,0 6-4 16,0-1-4-16,0 1 0 0,0-1 0 0,0 1 0 0,0-6-4 16,9 5 4-16,-9 1-4 0,9-1 0 0,-9-5 0 0,8 6 0 0,0-1-4 15,-8-3 4-15,9-3 0 0,-1 7-4 0,10-5 4 0,-10 0 0 16,0-1 0-16,10-5-4 0,-2 2 4 0,-6-2-4 0,6 2 0 0,-7-2 0 15,7-4 4-15,2 0 0 0,-2 0-8 0,-6 0 0 0,6-4 4 16,2-2-4-16,-10 2-4 0,9-2 4 0,0-4-4 0,-8 1-4 0,7 0 0 16,-6-1 4-16,-2 0 0 0,0-3-4 0,1 3 0 0,0-5 0 15,-1 1 0-15,0-1 4 0,-8 1-4 0,0-1 0 0,9-4 4 0,-9 5-4 16,-9-5 0-16,9 0 0 0,0 4 0 0,-8-4-4 0,0 0 4 16,-1 0 0-16,0 4-4 0,1-4 4 0,0 5 0 0,-10-1 0 0,10-4 0 15,-1 5 0-15,-8 5 0 0,0-6 0 0,0 5 0 0,0 6 0 16,-1-7 0-16,2 7-4 0,-2 0 4 0,2 4-4 0,-1 0 0 0,-1 4 0 15,-6-4 0-15,6 4-4 0,1 2 0 0,-9-1-12 0,10 5-4 16,-2-1-16-16,2-5-8 0,-2 6-12 0,1 1-12 0,8-3-12 0,-7 2-16 16,7-1-12-16,1 1-12 0,0-1-52 0,-2 1-32 0,10-5 40 0,0 5 40 15,-8-6 24-15</inkml:trace>
          <inkml:trace contextRef="#ctx0" brushRef="#br0" timeOffset="25266.7018">14964-267 35 0,'8'-11'84'0,"-8"3"-4"0,0-2-8 0,0 5-20 16,0-4-8-16,0-1-4 0,0 6-4 0,0-2 0 0,0 2 0 15,0-6-4-15,0 10-4 0,0-5 0 0,0 1 0 0,-8 4-4 0,8 0 0 16,0 4-16-16,0-4 16 0,0 5 4 0,0 0-4 0,0 4 4 15,0-3-8-15,0 3 0 0,-8 1 0 0,8-1 0 0,0 1-4 0,0 4 8 16,0-5-8-16,0 6 8 0,8-1 4 0,-8-3-4 0,0-3-4 0,8 8 0 16,-8-7 0-16,10 1 4 0,-10-1 0 0,8 1-4 0,0-6 0 15,0 0 0-15,-8 7 0 0,9-11-4 0,8 4 4 0,-8-4 0 0,-1 0-4 16,0-4 0-16,10 4-4 0,-10-5 4 0,10-1-4 0,-10-2-4 16,9-2 0-16,-8 1 4 0,-1-1-4 0,9 1 4 0,-9-7-4 0,0 2-4 15,2 0 0-15,-2 0 0 0,0-1 0 0,-8 1 0 0,0-1-4 16,0 1 4-16,0-1-4 0,0 1 0 0,-8 0 0 0,0-1 0 0,-2 6 0 15,2-1 0-15,0 1 0 0,-9 4 0 0,0 0 0 0,8 0 0 16,-17 5-4-16,10 0 0 0,-2 0-4 0,2 5 0 0,-10 0 0 0,9 5-12 16,-9-1-16-16,10 1-16 0,-10 4-20 0,0 0-24 0,9 1-20 15,-9 4-36-15,10-5-64 0,-10 5 28 0,9 0 36 0,0-4 24 0,0 4 24 16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11.2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93328BB-B139-4951-85ED-07469BFE279B}" emma:medium="tactile" emma:mode="ink">
          <msink:context xmlns:msink="http://schemas.microsoft.com/ink/2010/main" type="writingRegion" rotatedBoundingBox="13488,9521 13523,9521 13523,9545 13488,9545"/>
        </emma:interpretation>
      </emma:emma>
    </inkml:annotationXML>
    <inkml:traceGroup>
      <inkml:annotationXML>
        <emma:emma xmlns:emma="http://www.w3.org/2003/04/emma" version="1.0">
          <emma:interpretation id="{40ADE42C-6834-49FB-9C84-A47681C006EE}" emma:medium="tactile" emma:mode="ink">
            <msink:context xmlns:msink="http://schemas.microsoft.com/ink/2010/main" type="paragraph" rotatedBoundingBox="13488,9521 13523,9521 13523,9545 13488,9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07DBF9-00C7-4DDF-B4C4-DB5C2983733C}" emma:medium="tactile" emma:mode="ink">
              <msink:context xmlns:msink="http://schemas.microsoft.com/ink/2010/main" type="line" rotatedBoundingBox="13488,9521 13523,9521 13523,9545 13488,9545"/>
            </emma:interpretation>
          </emma:emma>
        </inkml:annotationXML>
        <inkml:traceGroup>
          <inkml:annotationXML>
            <emma:emma xmlns:emma="http://www.w3.org/2003/04/emma" version="1.0">
              <emma:interpretation id="{919BE421-3726-4970-AB5A-5E9D385629A2}" emma:medium="tactile" emma:mode="ink">
                <msink:context xmlns:msink="http://schemas.microsoft.com/ink/2010/main" type="inkWord" rotatedBoundingBox="13488,9521 13523,9521 13523,9545 13488,9545"/>
              </emma:interpretation>
            </emma:emma>
          </inkml:annotationXML>
          <inkml:trace contextRef="#ctx0" brushRef="#br0">26 19 35 0,'9'0'144'0,"-9"0"-16"0,0 0-16 16,0 0-20-16,0 4-8 0,-9-4 8 0,9 0-4 0,0 0-8 0,0-4-12 16,-9 4 0-16,9 0-8 0,0-5-12 0,-8 5-8 0,8 0-4 15,0 0-4-15,0 0-8 0,0-5 0 0,-9 5-8 0,9 0 0 16,0 0-8-16,0 0-4 0,0-5 0 0,0 5-4 0,0 0-16 0,0 0-8 16,0 0-4-16,0 0-20 0,9 0-8 0,-18 0-12 0,9 0-16 15,0 0-8-15,0 0-4 0,0 0-56 0,0 0-32 0,9 0 20 16,-9-5 32-16,0 5 24 0</inkml:trace>
        </inkml:traceGroup>
      </inkml:traceGroup>
    </inkml:traceGroup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08.2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9268BC9-57CD-48B2-8BDC-D7E28B8D3CDD}" emma:medium="tactile" emma:mode="ink">
          <msink:context xmlns:msink="http://schemas.microsoft.com/ink/2010/main" type="inkDrawing" rotatedBoundingBox="17604,11621 17995,14396 17460,14472 17069,11697" semanticType="verticalRange" shapeName="Other">
            <msink:sourceLink direction="with" ref="{2218F767-F0A6-481D-AE0D-B42623DB7C70}"/>
            <msink:sourceLink direction="with" ref="{A2C49D03-ECC2-4E9C-86EE-2625F755BD60}"/>
          </msink:context>
        </emma:interpretation>
      </emma:emma>
    </inkml:annotationXML>
    <inkml:trace contextRef="#ctx0" brushRef="#br0">5 140 19 0,'-8'-9'100'0,"8"4"-8"16,0 0-12-16,0 0-24 0,0 1-4 0,0-7-4 0,0 7 0 0,0-1 0 15,8-4 0-15,-8 4 0 0,8-5 0 0,-8 6 0 0,8-6 4 16,1 5 0-16,8 0 0 0,-8-4-8 0,-1 3-4 0,10 2 0 16,-2-1-4-16,2 1 4 0,-2-2-4 0,1 2-4 0,1 4 0 0,-2-5-8 15,10 5-4-15,-8 0-4 0,-2 0 0 0,10 0 0 0,-9 0-4 16,9 0-4-16,-10 5 0 0,2-5 0 0,-1 4-4 0,-1 2 0 0,2-2-4 15,-2 1 4-15,-6-1-4 0,6 2 4 0,-7-2 0 0,0 1 0 0,7 0-4 16,-16 4 0-16,9-3 0 0,-1 3 4 0,1-4-4 0,-9 0 0 16,0 4 4-16,9-4-4 0,-9 4 0 0,0 1 4 0,0 0 4 15,0-1-4-15,0 1 0 0,0 4 0 0,0-4 0 0,-9 4 0 0,9 5-4 16,0-4 4-16,0 4-4 0,0 0 4 0,-9 5 0 0,9-6-4 0,0 12 0 16,0-7 4-16,0 6 0 0,0 6-4 0,0-2 0 15,0 1 0-15,0 4 4 0,0 1-4 0,0-1 4 0,0 5-4 0,-8 0 4 16,16 0-4-16,-8 0 4 0,0 5 0 0,9-4 0 0,-9 4-4 0,0 0 0 15,0-6 0-15,9 6 4 0,-9 0-4 0,0 0 4 0,8 1-4 16,-8-3 0-16,8 3 0 0,2-6 0 0,-2 1 0 0,-8 0 0 0,8-2 4 16,0 1 0-16,2 0 0 0,-2 0-4 0,0-4 0 0,-8-1-4 0,9 1 4 15,7-1 0-15,-16-5 0 0,18 6 0 0,-10-5 0 0,0 4 0 16,2-5 0-16,-2 1 0 0,0 4 0 0,1-4 0 0,0 4 4 16,-1-5-4-16,1 2 0 0,-9 3 0 0,8-5 4 0,0 1 0 0,1-1 0 15,-9 0 8-15,9 1 0 0,-1-5-4 0,-8 5 4 0,8-6 0 16,-8 1 4-16,0 0-4 0,0-5 0 0,0 5 0 0,0-5-4 0,0 0 0 15,0-5 0-15,-8 5-4 0,8-5 0 0,-8-4 0 0,-1 4 0 16,0-5 0-16,1 1 0 0,0-6-4 0,-1 5-4 0,-8-4 4 0,0-5 0 16,-1 5-8-16,2-6 0 0,-2 1-12 0,2 0 0 0,-1-5-12 15,-1 5-16-15,2-5-12 0,-10 0-20 0,9 0-20 0,0 0-28 0,-8 0-16 16,7 0-72-16,-8-5 4 0,10 0 36 0,-2 5 32 0,-7-5 24 0,9 1 28 16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27.7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68AE03E-2A4C-43DB-9907-50E1EB8FCB03}" emma:medium="tactile" emma:mode="ink">
          <msink:context xmlns:msink="http://schemas.microsoft.com/ink/2010/main" type="inkDrawing" rotatedBoundingBox="1797,12517 2308,12488 2311,12537 1800,12566" shapeName="Other"/>
        </emma:interpretation>
      </emma:emma>
    </inkml:annotationXML>
    <inkml:trace contextRef="#ctx0" brushRef="#br0">-52-263 39 0,'0'0'92'0,"0"0"-4"0,0 0-8 0,0-5-20 0,0 5 4 15,0 0 4-15,9-6 4 0,-9 6 4 0,0 0 0 0,9 0 0 16,-1 0-4-16,-8 0 0 0,9 0-8 0,-1 0-4 0,0-4 0 0,10 4-8 16,-10 0 0-16,10 0-8 0,-10 0-4 0,9 0-8 0,0 0-4 0,0-4 0 15,0 4-4-15,0-6-4 0,9 6-4 0,-10 0-4 0,10-4 0 16,-9 4-4-16,1-6 0 0,6 2-8 0,2 4-4 0,-8-5-4 16,-1 5-12-16,9-4-12 0,-10 4-20 0,2 0-8 0,-2 0-20 0,2 0-8 15,-10 4-16-15,9-4-8 0,-9 5-4 0,0-1-64 0,-8 2-8 16,0 4 28-16,0-6 28 0,0 6 32 0</inkml:trace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27.9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361D6CE-B454-479F-8D40-E6A2E726CA90}" emma:medium="tactile" emma:mode="ink">
          <msink:context xmlns:msink="http://schemas.microsoft.com/ink/2010/main" type="inkDrawing" rotatedBoundingBox="1850,12810 2251,12816 2250,12844 1849,12838" shapeName="Other"/>
        </emma:interpretation>
      </emma:emma>
    </inkml:annotationXML>
    <inkml:trace contextRef="#ctx0" brushRef="#br0">8 5 43 0,'0'5'100'16,"0"-1"-16"-16,-9 2-8 0,9-2-28 0,0-4 0 0,0 5 4 15,9-5 4-15,-9 0 4 0,0 0 0 0,9 0-4 0,-9 4 0 0,8-8 8 16,0 4-8-16,2 0 4 0,-10 0-12 0,8 0 0 0,9 0-8 0,-8 0 0 15,-1 0 0-15,9 0-12 0,-9 0 0 0,10 0-8 0,-10 0-4 16,10 0 0-16,-2 0-4 0,-8 0-4 0,10 0 4 0,-1 0-8 0,-1 0-8 16,2 0 0-16,-10 0 0 0,10 0-12 0,-2 0-16 0,2 0-20 15,-10 0-20-15,9 0-24 0,1 0-20 0,-10 0-100 0,8 0 12 16,-6 0 40-16,-2 0 32 0,0 0 24 0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50.2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324671-E313-43B4-86D3-35C59D3AD3FD}" emma:medium="tactile" emma:mode="ink">
          <msink:context xmlns:msink="http://schemas.microsoft.com/ink/2010/main" type="inkDrawing" rotatedBoundingBox="4624,12954 5903,13013 5898,13114 4620,13055" semanticType="callout" shapeName="Other">
            <msink:sourceLink direction="with" ref="{3EF421EB-FFFA-4C4D-8C4E-88504787631A}"/>
          </msink:context>
        </emma:interpretation>
      </emma:emma>
    </inkml:annotationXML>
    <inkml:trace contextRef="#ctx0" brushRef="#br0">1501 6433 15 0,'0'-5'100'0,"0"5"-16"0,0-5-8 0,0 5-24 0,0 0-12 16,0 0 0-16,0 0-4 0,0-5 0 0,0 5 0 0,9 0 4 16,-9-4-4-16,9 4 4 0,-1 0 0 0,0-5 8 0,2-1 4 0,-2 6 8 15,9 0-8-15,0-4 0 0,0 0 4 0,-1 4-4 0,10-6-4 0,0 2 0 16,0 4 0-16,-1-5 0 0,9 0-8 0,-8 5 0 0,8-5 0 16,-9 5 0-16,9-4-8 0,1 4 0 0,-1 0-4 0,0-5 0 15,-8 5-4-15,8 0 0 0,-1 0 0 0,1 0-4 0,1 0 0 0,-9 5 0 16,8-5-4-16,0 4 0 0,0 1 0 0,-9 0 4 0,9 0 0 15,1-1 0-15,-10 2 4 0,10-2-8 0,-9 0 0 0,-2 2 0 0,11-1-4 16,-9 4 0-16,-2-4-4 0,2 0 0 0,-9-1 0 0,9 2 4 16,-10-2 0-16,2-4-4 0,0 5 0 0,-2-5-4 0,1 6-4 0,-8-6 0 15,8 0 0-15,-9 4-4 0,0-4 0 0,2 0-8 0,-2 0-12 16,-8 0-28-16,8 0-36 0,-8 0-40 0,-8 0-48 0,8 0-40 0,-8 0-76 16,-2 0 44-16,2 0 40 0,0-4 44 0,-9 4 32 0,0-6 20 15</inkml:trace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15.3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AA924E3-B3CA-4FEE-BE3C-76FE27FAAE2A}" emma:medium="tactile" emma:mode="ink">
          <msink:context xmlns:msink="http://schemas.microsoft.com/ink/2010/main" type="writingRegion" rotatedBoundingBox="18528,12730 19065,12730 19065,13089 18528,13089"/>
        </emma:interpretation>
      </emma:emma>
    </inkml:annotationXML>
    <inkml:traceGroup>
      <inkml:annotationXML>
        <emma:emma xmlns:emma="http://www.w3.org/2003/04/emma" version="1.0">
          <emma:interpretation id="{CFD0620F-A677-45B1-9BE0-AC20CDCD194B}" emma:medium="tactile" emma:mode="ink">
            <msink:context xmlns:msink="http://schemas.microsoft.com/ink/2010/main" type="paragraph" rotatedBoundingBox="18528,12730 19065,12730 19065,13089 18528,130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0E6914-A41B-436C-A7AC-E8B422F91076}" emma:medium="tactile" emma:mode="ink">
              <msink:context xmlns:msink="http://schemas.microsoft.com/ink/2010/main" type="line" rotatedBoundingBox="18528,12730 19065,12730 19065,13089 18528,13089"/>
            </emma:interpretation>
          </emma:emma>
        </inkml:annotationXML>
        <inkml:traceGroup>
          <inkml:annotationXML>
            <emma:emma xmlns:emma="http://www.w3.org/2003/04/emma" version="1.0">
              <emma:interpretation id="{D202CB00-CE80-469A-A197-4A1982380AA3}" emma:medium="tactile" emma:mode="ink">
                <msink:context xmlns:msink="http://schemas.microsoft.com/ink/2010/main" type="inkWord" rotatedBoundingBox="18528,12730 19065,12730 19065,13089 18528,13089"/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E</emma:literal>
                </emma:interpretation>
                <emma:interpretation id="interp3" emma:lang="" emma:confidence="0">
                  <emma:literal>e</emma:literal>
                </emma:interpretation>
                <emma:interpretation id="interp4" emma:lang="" emma:confidence="0">
                  <emma:literal>e</emma:literal>
                </emma:interpretation>
              </emma:one-of>
            </emma:emma>
          </inkml:annotationXML>
          <inkml:trace contextRef="#ctx0" brushRef="#br0">16-1 123 0,'0'8'148'0,"-8"3"-12"0,8-2-16 0,0-4-32 16,0 4 4-16,-8-3 0 0,8-2 0 0,0 1 8 0,8 1-4 15,-8-2 0-15,0-4-8 0,8 4-20 0,1-4 16 0,-9 0-8 0,17 0-4 16,-8 0 0-16,7 0-4 0,-6 0-8 0,6-4-8 0,2 4-8 16,7-4-8-16,-8-2 0 0,8 6-4 0,-7-9-12 0,8 3-4 15,-1 2-4-15,0-1 0 0,0 0-12 0,-7 0-12 0,8 1-12 0,-1-1-24 16,-8-1-36-16,8 2-36 0,-7 4-40 0,-2-4-44 0,-6 4-76 0,6 4-4 15,-7-4 52-15,-1 4 44 0,0 2 28 0,2 3 32 0,-10 1 24 16</inkml:trace>
          <inkml:trace contextRef="#ctx0" brushRef="#br0" timeOffset="-219.9484">0-227 71 0,'-10'0'96'0,"10"0"-8"0,-8 0-4 0,8 0-20 0,-8 0-4 0,8 0-4 16,0 0 0-16,-8 0 4 0,8 0 0 0,0 0 4 0,0 0 8 16,0 5-4-16,0-10 0 0,0 5 4 0,8 0-4 0,-8 0 0 15,8 0 0-15,0 0-4 0,-8 0 0 0,10 0 0 0,-2 0 0 0,0-5-4 16,1 5-4-16,8 0 0 0,-8-4-4 0,7-1 0 0,-6 5 0 0,6-5-4 16,2 0-4-16,-2 5 0 0,1-5-8 0,1 0 4 0,6 0-32 15,-6 1-8-15,0-1 0 0,7 5 0 0,-9-5 0 0,2 0 0 16,-2 5 0-16,10 0 0 0,-8 0 0 0,-2-4 0 0,-7 4 0 0,8 0 0 0,0 0 0 15,-9 0 0-15,10 0 0 0,-10 0 0 0,0 4 0 16,-8-4-24-16,10 5-52 0,-10-5-20 0,8 5-20 0,-8 0-20 0,0-1-24 16,-8 1-16-16,8 0-16 0,-10 0-68 0,2 0 36 0,0 0 36 0,0 4 36 15,-10-4 32-15,10 0 24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5:38.9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055E28-C3B1-43FE-ACE2-3202FA5FA431}" emma:medium="tactile" emma:mode="ink">
          <msink:context xmlns:msink="http://schemas.microsoft.com/ink/2010/main" type="writingRegion" rotatedBoundingBox="4506,9695 7214,9566 7251,10357 4543,10486"/>
        </emma:interpretation>
      </emma:emma>
    </inkml:annotationXML>
    <inkml:traceGroup>
      <inkml:annotationXML>
        <emma:emma xmlns:emma="http://www.w3.org/2003/04/emma" version="1.0">
          <emma:interpretation id="{B2AFC3AB-399A-4BB5-AF66-D39648FAEF60}" emma:medium="tactile" emma:mode="ink">
            <msink:context xmlns:msink="http://schemas.microsoft.com/ink/2010/main" type="paragraph" rotatedBoundingBox="4506,9695 7214,9566 7251,10357 4543,104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D4B20E-EF18-4336-A064-3F8F27208F3B}" emma:medium="tactile" emma:mode="ink">
              <msink:context xmlns:msink="http://schemas.microsoft.com/ink/2010/main" type="line" rotatedBoundingBox="4506,9695 7214,9566 7251,10357 4543,10486"/>
            </emma:interpretation>
          </emma:emma>
        </inkml:annotationXML>
        <inkml:traceGroup>
          <inkml:annotationXML>
            <emma:emma xmlns:emma="http://www.w3.org/2003/04/emma" version="1.0">
              <emma:interpretation id="{F1F3BA18-6875-42E7-B4F8-0E8745D0E2F7}" emma:medium="tactile" emma:mode="ink">
                <msink:context xmlns:msink="http://schemas.microsoft.com/ink/2010/main" type="inkWord" rotatedBoundingBox="4516,9915 4937,9895 4957,10328 4537,103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 76 51 0,'0'-5'72'0,"0"5"-8"0,0-5 0 0,-8 1-32 0,8 4 0 16,0-5 4-16,0 0-8 0,-8 5 0 0,8-5 8 0,0 1-4 16,0 4 0-16,0-5 0 0,0 0 0 0,-9 0 0 0,9 5 4 0,0-4 0 15,0-2 0-15,0 2 12 0,0 4-4 0,0-5 8 0,0 5-4 0,0 0-4 16,0-5-8-16,0 5 8 0,0 0 0 0,0 0 4 0,0 0 0 15,0-5 8-15,0 5 0 0,9 5-24 0,-9-5 24 0,0 5-4 0,8-5 4 16,-8 5-8-16,8-1-4 0,2 2-8 0,-2-2 4 0,-8 6-12 0,8-5 0 16,10-1-4-16,-10 6 0 0,0-1-4 0,1 1 0 15,8 0-4-15,-8 0-4 0,-1-1-4 0,10 0 0 0,-10 6 0 0,0-5 0 16,10 0 0-16,-10-1-4 0,0 0 0 0,9 6-4 0,-9-6 0 0,2 1 0 16,-2-1 8-16,10 2-8 0,-10-2 4 0,0 0-4 0,0 5 0 15,2-9 4-15,-2 4-8 0,-8 2 8 0,8-2-4 0,1 1 0 0,-1-1 0 16,-8 1 0-16,8-6 4 0,2 6-4 0,-10-5 0 0,8 6 0 0,-8-8 0 15,8 7 0-15,-8-5 0 0,8-1 0 0,-8 2 0 0,0-2 0 16,0-4 0-16,10 5 0 0,-10 0 0 0,0-5-4 0,0 0 4 16,0 0-4-16,0 4 4 0,0-4 0 0,0 0-4 0,0 0 4 0,0 0-12 15,0 0 4-15,0 0 0 0,0 0-8 0,0 0-8 0,0 0-12 16,0 0-4-16,0 0-12 0,0 0-12 0,0-4-8 0,-10 4-4 0,10 0-8 16,0-5-16-16,0 5-12 0,-8-5-8 0,8 1 0 0,0-2-36 0,-8 2-48 15,0-1 24-15,8 0 36 0,-10-3 24 0,2 2 28 0</inkml:trace>
          <inkml:trace contextRef="#ctx0" brushRef="#br0" timeOffset="344.412">417-39 67 0,'0'0'100'0,"0"-5"-4"0,0 5-8 0,0 0-24 15,0 0 0-15,0 0-4 0,0 0 0 0,0 0 4 0,0 0-8 16,0 0 0-16,0 0 0 0,0 5-4 0,-8-5-4 0,8 5-4 0,0-1-4 16,-9 2 0-16,9-2 4 0,-9 1 0 0,1 0-4 0,8 4 4 0,-8 1-4 15,-10-1 4-15,10 1-8 0,0 0 0 0,-2 4 4 0,2 0 0 16,-9-4-4-16,9 5-4 0,-10-1 0 0,2 1 0 0,8-1 0 16,-10 5-8-16,0-5-4 0,10 1 0 0,-9-1 8 0,1 0-8 0,-2 1 0 15,10-6-4-15,-10 6-4 0,10-6 0 0,-9 5-4 0,8-4 0 16,1 0 0-16,-1-5 0 0,1 4-4 0,0-4-4 0,8 0 4 0,-9-1-4 15,9 2-4-15,-9-2 0 0,9-4 0 0,0 0 0 0,0 0 0 0,0 0-4 16,0 5-8-16,0-5 0 0,0 0-8 0,0 0-12 0,0 0-8 16,0 0-12-16,0-5-8 0,0 5-4 0,0 0-4 0,0 0-4 15,0 0-8-15,0 0-8 0,0 0-12 0,0 0 0 0,9 0-8 0,-9-4-44 16,9-2-36-16,-9 2 28 0,8-1 28 0,0-5 32 0,1 6 16 16</inkml:trace>
        </inkml:traceGroup>
        <inkml:traceGroup>
          <inkml:annotationXML>
            <emma:emma xmlns:emma="http://www.w3.org/2003/04/emma" version="1.0">
              <emma:interpretation id="{55C4F450-A530-4B77-BAA9-804FD6C1BD46}" emma:medium="tactile" emma:mode="ink">
                <msink:context xmlns:msink="http://schemas.microsoft.com/ink/2010/main" type="inkWord" rotatedBoundingBox="5439,9900 5870,9879 5886,10210 5455,1023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66.2362">920-39 7 0,'0'0'104'0,"0"0"-4"0,0 0-8 0,0 0-28 15,0 5-8-15,0-5 0 0,0 0-4 0,0 4-12 0,0-4 20 0,0 0 8 16,8 0 0-16,-8 6-8 0,0-6-4 0,10 0 4 0,-10 4 0 16,8-4 0-16,0 5 0 0,-8-5 4 0,9 0 0 0,-1 5-8 0,1-5 4 15,8 0-4-15,-9 5 4 0,0-5 0 0,10 0 0 0,-10 0-4 16,10 0-4-16,-10 0 0 0,9 0 0 0,0 0-12 0,0 0-8 0,-9 0 8 15,10 0-8-15,-2 0-4 0,2 4-4 0,-10-8 0 0,9 8-12 16,1-8-12-16,-10 8 0 0,8-4 0 0,-6 0 0 0,6 0 0 0,-6 5 0 16,-2-5 0-16,0 0 0 0,1 0 0 0,-1 5 0 0,1-5 0 15,-1 0 0-15,1 0 0 0,-9 5 0 0,8-5 0 0,-8 0 0 0,8 0 0 16,-8 0 0-16,0 0 0 0,0 0 0 0,0 0 0 0,0 0 0 0,0 0 0 16,0 0-40-16,0 0-24 0,0 0-20 0,0 0-20 0,0 0-12 15,0 0-16-15,-8 0-20 0,8 0-12 0,-8 4-24 0,-1-4-48 16,9 6 20-16,-8-6 40 0,-1 4 36 0,1-4 24 0,-9 5 16 0</inkml:trace>
          <inkml:trace contextRef="#ctx0" brushRef="#br0" timeOffset="1046.4864">938 267 15 0,'0'5'104'0,"0"-5"-16"15,0 6-4-15,0-2-20 0,8-4-4 0,-8 0 0 0,0 0 0 0,8 0 4 0,-8 5 0 16,0-5 0-16,9 0 0 0,-1 0 4 0,-8 0-8 16,9 0 0-16,-1 0 0 0,1 0-8 0,-1-5 0 0,0 5 0 0,2 0 0 15,6 5-8-15,-6-5-4 0,-2-5-4 0,0 5 0 0,0 0-4 0,9 0-4 16,-8-4-4-16,0 4-8 0,-1 0-4 0,0 0 0 0,2 0 0 16,-2-6-4-16,0 6-24 0,-8 0 24 0,8 0-8 0,2 0 0 15,-2 0-12-15,0 0-16 0,-8 0-20 0,9 0-12 0,-1 0-20 0,-8 0-32 16,9 0-20-16,-9-5-36 0,9 5-64 0,-1-4 32 0,-8-1 40 0,8 0 28 15,-8-4 24-15</inkml:trace>
        </inkml:traceGroup>
        <inkml:traceGroup>
          <inkml:annotationXML>
            <emma:emma xmlns:emma="http://www.w3.org/2003/04/emma" version="1.0">
              <emma:interpretation id="{CC3BC111-761C-4F36-BF23-F1C2F979AEB1}" emma:medium="tactile" emma:mode="ink">
                <msink:context xmlns:msink="http://schemas.microsoft.com/ink/2010/main" type="inkWord" rotatedBoundingBox="6122,9618 6692,9591 6730,10382 6160,10409"/>
              </emma:interpretation>
            </emma:emma>
          </inkml:annotationXML>
          <inkml:trace contextRef="#ctx0" brushRef="#br0" timeOffset="4477.3062">1739 96 3 0,'0'-5'92'0,"0"0"-4"0,0 0-4 16,0-5-28-16,0 5 0 0,0 1 0 0,0-1-4 0,0 0 0 0,0 5 8 16,0-5 0-16,0 1 0 0,0-1 0 0,0 5 4 15,0-5-8-15,0 5-4 0,0 0-4 0,0 0 0 0,0 0-4 0,0-5 0 16,0 5 0-16,0 0 0 0,0 0 0 0,0 5 4 0,0-5 0 0,0 5 0 16,0-5 4-16,0 5-4 0,0-1-4 0,8 1 0 0,-8 0-8 15,0 4 0-15,0-4-4 0,0 5-4 0,0 5-8 0,0-6-16 0,0 6 12 16,9-1 0-16,-9 1 0 0,0-2-8 0,0 2 0 0,0-1-4 0,0 5 0 15,0-4 0-15,0-1 4 0,0 5-8 0,0-5-4 0,0 1 8 16,0 4-4-16,8-5 0 0,-8 1-4 0,0-1-8 0,0 1-4 16,8-1-4-16,-8-4-12 0,0 4-16 0,0-4-8 0,0 0-12 0,0-1-4 15,0 1-4-15,0-6 0 0,0 2-12 0,0 3-12 0,0-9-4 16,0 4-4-16,0-4-8 0,0 0-36 0,0 0-28 0,0-4 8 0,0-1 40 16,0 1 24-16,0-6 20 0</inkml:trace>
          <inkml:trace contextRef="#ctx0" brushRef="#br0" timeOffset="4756.558">1901-30 39 0,'0'-4'108'0,"0"-1"-12"0,0 0-8 0,0 0-28 0,0 5-4 16,0-5-4-16,0 5-4 0,0 0-4 0,0 0-4 0,0 0-4 0,0 0 0 16,0 0 0-16,8 0 0 0,-8 0-4 0,0 0 8 0,8 0 0 15,-8 5 4-15,10 0-4 0,-10 0 0 0,8 0 4 0,-8-1-4 0,8 2 0 16,-8 3 0-16,8 1 0 0,-8-1 0 0,9 5 0 0,-9-4 0 15,0 9-4-15,9-4 0 0,-9 4-8 0,0-4-4 0,0 3 0 16,0 2-8-16,0-1 4 0,0 0-8 0,0 5-4 0,0-5 4 0,0 0-8 16,8 0 4-16,-8 0-4 0,0 1-4 0,0-1-4 0,0 0 8 0,0-3-4 15,0-3 0-15,9 2-8 0,-9-1 0 0,0 0 4 0,0-4-8 16,0 0-8-16,0-1 0 0,0-4-16 0,0 4-4 0,0-9-4 0,0 6-12 16,0-6-12-16,0 0-4 0,-9 0-12 0,9-6-4 0,0 6-4 15,-8-9-4-15,8 4-20 0,-9-4-36 0,9-1-16 0,-9 0 24 0,9-4 32 16,-8 4 16-16</inkml:trace>
          <inkml:trace contextRef="#ctx0" brushRef="#br0" timeOffset="5076.7031">1645-135 51 0,'-9'-5'88'0,"9"0"-4"0,-8 5-8 15,8-4-24-15,-8-1-4 0,8 0-8 0,0 0 0 0,0 1-4 0,-10-1 0 16,10-5-8-16,0 5 0 0,0 0 0 0,0-4 4 0,0-1 0 15,10 6 4-15,-10-7 0 0,0 7 4 0,8-5 0 0,-8-1 0 0,8 5 8 16,-8-4-16-16,0 4 4 0,9-5 4 0,-1 5-4 0,-8 1 4 16,8-5 4-16,2 3-8 0,-2 2 0 0,0-1 0 0,0 0-4 0,2 5-8 15,-2-5 0-15,0 5 0 0,-8-4 0 0,18 4 0 0,-10 0 0 16,1 4-8-16,-1-4 0 0,0 5 0 0,1 0 0 0,0 0 0 0,7-1-4 16,-6 6-4-16,-2-5 0 0,9 4 0 0,-8 1 0 0,7 0-4 0,-7-1 0 15,-1 1-4-15,10-1 4 0,-10 1-4 0,10-1 0 0,-2 1 0 16,-8-1 0-16,10 1 0 0,-1 0 0 0,-9-5-4 0,10-1 4 15,-2 6-4-15,-8-5-8 0,10-1-12 0,-1-4-4 0,-8 5-20 0,8-5-8 16,-9 0-20-16,10 0-20 0,-10 5-28 0,0-5-16 0,0-5-52 16,2 5-28-16,-2 0 40 0,0-5 36 0,1 5 24 0,-9-4 32 15</inkml:trace>
        </inkml:traceGroup>
        <inkml:traceGroup>
          <inkml:annotationXML>
            <emma:emma xmlns:emma="http://www.w3.org/2003/04/emma" version="1.0">
              <emma:interpretation id="{A832410F-C94F-4A67-A3DA-BF25D1E861A3}" emma:medium="tactile" emma:mode="ink">
                <msink:context xmlns:msink="http://schemas.microsoft.com/ink/2010/main" type="inkWord" rotatedBoundingBox="6958,10106 7239,10092 7240,10110 6958,10124"/>
              </emma:interpretation>
            </emma:emma>
          </inkml:annotationXML>
          <inkml:trace contextRef="#ctx0" brushRef="#br0" timeOffset="5476.6616">2454 167 59 0,'-8'0'116'0,"8"0"-4"0,0 0-4 16,-8 0-16-16,8 0 0 0,0 0 0 0,0 0-8 0,0 0 4 0,0 0-12 15,0 0-8-15,0 0-4 0,0 0 0 0,0 0 0 0,0 0 4 0,0 0 0 16,0 0 0-16,0 0 4 0,8 0-4 0,-8 0 0 0,0 0 0 16,8 0-4-16,2 0 0 0,-10 0-4 0,8 0 4 0,0 0 4 0,0 0-16 15,2 0-36-15,-2 0-16 0,0 0 0 0,1 0 0 0,8 0 0 0,-8 0 0 16,-1 0 0-16,0 0 0 0,0 0 0 0,10 0 0 0,-10 0 0 15,2 0 0-15,-2 0 0 0,0 0 0 0,1 0 0 0,8 0 0 16,-9 0 0-16,1 0 0 0,-1 0 0 0,-8 0 0 0,8 0 0 0,2 0 0 16,-2 0 0-16,-8 0 0 0,8 0 0 0,-8 0 0 0,0 0 0 15,10 0 0-15,-10 0 0 0,0 0 0 0,0 0-68 0,0 0-104 0,0 5-56 16,-10-5-72-16,2 0-16 0,8 0 60 0,-8 0 44 0,-2 0 44 0,2 0 32 16,0-5 24-16</inkml:trace>
        </inkml:traceGroup>
      </inkml:traceGroup>
    </inkml:traceGroup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03.6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1C5FF96-6DB3-4A46-8F09-502353D99ACA}" emma:medium="tactile" emma:mode="ink">
          <msink:context xmlns:msink="http://schemas.microsoft.com/ink/2010/main" type="writingRegion" rotatedBoundingBox="12782,11858 16873,12026 16757,14861 12666,14693"/>
        </emma:interpretation>
      </emma:emma>
    </inkml:annotationXML>
    <inkml:traceGroup>
      <inkml:annotationXML>
        <emma:emma xmlns:emma="http://www.w3.org/2003/04/emma" version="1.0">
          <emma:interpretation id="{1DA9D347-6289-494E-B46F-5571CB8AED7E}" emma:medium="tactile" emma:mode="ink">
            <msink:context xmlns:msink="http://schemas.microsoft.com/ink/2010/main" type="paragraph" rotatedBoundingBox="12773,13172 16348,11777 17080,13651 13504,150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B258DE-4067-4D22-962C-C3A15AADB4C6}" emma:medium="tactile" emma:mode="ink">
              <msink:context xmlns:msink="http://schemas.microsoft.com/ink/2010/main" type="inkBullet" rotatedBoundingBox="12785,13203 13096,13081 13344,13715 13032,13837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85 1196 35 0,'0'-10'104'0,"9"5"-12"0,-1-4-8 16,-8-1-32-16,9 5 0 0,-9-4-4 0,0 4 0 0,0 0-4 0,0 0 0 15,0 0 0-15,0 1-8 0,0 4 0 0,0-5 4 0,0 5-4 16,0 0 0-16,0 0-4 0,0 0 4 0,0 0-4 0,0 5 4 16,0-1-12-16,0 1 0 0,0 0-4 0,-9 5 0 0,9-5 8 0,0 4-8 15,-8 5 0-15,8-4-4 0,-9 5 0 0,9-6 0 0,-8 5 0 16,8 5 0-16,-8-4-4 0,8-1-4 0,-10 1 0 0,2-1 0 16,8 5 0-16,0-4 0 0,0-1-4 0,0 1 0 0,0 0 0 0,0-1 4 15,0 0-8-15,0 0 0 0,0-4 0 0,8 0 0 0,2 4 0 0,-10-9 0 16,8 4 4-16,0 1-4 0,1-6 4 0,-1 2-4 0,1-2 0 15,8-4 0-15,-9 4 0 0,10-4 4 0,-10 0-4 0,10-4 0 0,-10 0 0 16,9 4 0-16,-9-6 4 0,9 2-8 0,-8-6 8 0,7 5 0 16,-6 1-4-16,-2-6 0 0,0 5 0 0,1-5 0 0,0 0 0 15,-1 6 0-15,0-5-4 0,1 0 4 0,-9 3-4 0,8-4 4 0,1 6 0 16,-9-6 0-16,9 5-4 0,-9 1 4 0,0-1 0 0,8-5 0 0,-8 6 0 16,0 4 0-16,0 0 0 0,8-6 4 0,-8 6-4 0,0 0 0 15,0 0 4-15,0 6-4 0,10-6 4 0,-10 4 0 0,0 6 0 0,8-5 0 16,-8 4 0-16,0 1 8 0,0 0-4 0,0 4 0 0,8 0 0 15,-8 0-4-15,0 1 0 0,0-1 4 0,0 5-4 0,0 2 0 0,0-8 4 16,0 6-4-16,0 0 0 0,-8 1 0 0,8-6 0 0,0 5-4 16,0 0 4-16,0 1-8 0,0-6 0 0,0 0-4 0,0 0-8 0,0-3-4 15,-8 3-12-15,8-5-20 0,0-4-16 0,0 4-28 0,0-3-20 16,0-6-28-16,8 0-72 0,-8-6 24 0,0 2 36 0,8-1 28 16,-8-5 24-16</inkml:trace>
      </inkml:traceGroup>
      <inkml:traceGroup>
        <inkml:annotationXML>
          <emma:emma xmlns:emma="http://www.w3.org/2003/04/emma" version="1.0">
            <emma:interpretation id="{2218F767-F0A6-481D-AE0D-B42623DB7C70}" emma:medium="tactile" emma:mode="ink">
              <msink:context xmlns:msink="http://schemas.microsoft.com/ink/2010/main" type="line" rotatedBoundingBox="14277,12585 16348,11777 16597,12413 14525,13221">
                <msink:destinationLink direction="with" ref="{7CF30310-0C45-427D-8EF5-FBB4DC10BD7F}"/>
                <msink:destinationLink direction="with" ref="{79268BC9-57CD-48B2-8BDC-D7E28B8D3CD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C808CF7-E40E-4002-9662-FD52D8AB88EA}" emma:medium="tactile" emma:mode="ink">
                <msink:context xmlns:msink="http://schemas.microsoft.com/ink/2010/main" type="inkWord" rotatedBoundingBox="14391,12878 14760,12733 14894,13077 14525,13221"/>
              </emma:interpretation>
            </emma:emma>
          </inkml:annotationXML>
          <inkml:trace contextRef="#ctx0" brushRef="#br0" timeOffset="1762.5391">1595 937 39 0,'0'4'92'15,"0"-4"-8"-15,0 0-12 0,0 6-24 0,0-6 0 0,0 0-16 16,0 0 0-16,0 0-4 0,0 0-4 0,0 0 4 0,0 0 0 16,8 0 8-16,-8 0-4 0,0 0 0 0,8 0 4 0,2 0 4 0,-10 0 0 0,8 0 0 15,0 0 0-15,0 0 4 0,9 0-4 0,-8 0-4 0,0 0-8 16,7 0 4-16,2 0-12 0,-2 0 0 0,-6 0-4 0,6 0 0 15,1 0 0-15,1 0 0 0,-2 0-4 0,2 0-4 0,-2 0 0 0,2 0 4 16,-10 0-8-16,9 0 0 0,0 0 0 0,0 0 0 0,-9 0 0 0,10 0-4 16,-10 0 0-16,1 0 0 0,8 0 0 0,-8 0 4 0,-9 0-8 15,8 0 4-15,0 0-4 0,1 0 4 0,-9 0-8 0,0 0-4 0,9 0-4 16,-9 0-16-16,0 0-16 0,0 0-16 0,0 0-20 0,0 0-20 16,-9-6-28-16,9 6-52 0,-9-4 12 0,9-2 32 0,-8 6 28 15</inkml:trace>
          <inkml:trace contextRef="#ctx0" brushRef="#br0" timeOffset="2009.8775">1876 735 71 0,'0'0'100'0,"0"0"-8"0,0 0-8 0,0 0-32 0,-9 0 0 16,9 0 0-16,0 0-4 0,0 0 0 0,0 5 0 0,-8-5 0 15,8 0-8-15,0 0 8 0,0 5-4 0,0-5-4 0,0 5 4 0,0 0-4 16,0 4-8-16,0-4 0 0,0 4-4 0,0 1-4 0,0-1 0 15,8 1 0-15,-8 5-4 0,0-5-4 0,0 3 0 0,0 2-4 0,0-1-4 16,9 1 4-16,-9-1-4 0,0 5-4 0,0-4 0 0,0-1 0 0,0 1-4 16,0-1 0-16,0 1 0 0,0-1 0 0,0 0 0 0,0-4-4 15,0 4-4-15,8-3 0 0,-8-3-8 0,0 2-4 16,8-1-16-16,-8-4-12 0,9 5-16 0,-9-10-12 0,0 4-20 0,9-4-12 0,-1 6-56 16,0-12-20-16,2 6 32 0,-10-4 36 0,8-6 16 0</inkml:trace>
        </inkml:traceGroup>
        <inkml:traceGroup>
          <inkml:annotationXML>
            <emma:emma xmlns:emma="http://www.w3.org/2003/04/emma" version="1.0">
              <emma:interpretation id="{58E3BC6E-264F-4E43-BFAF-1D88F1C6EAB7}" emma:medium="tactile" emma:mode="ink">
                <msink:context xmlns:msink="http://schemas.microsoft.com/ink/2010/main" type="inkWord" rotatedBoundingBox="15439,12132 16348,11777 16586,12386 15677,12741"/>
              </emma:interpretation>
              <emma:one-of disjunction-type="recognition" id="oneOf1"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"</emma:literal>
                </emma:interpretation>
                <emma:interpretation id="interp5" emma:lang="" emma:confidence="0">
                  <emma:literal>ń</emma:literal>
                </emma:interpretation>
              </emma:one-of>
            </emma:emma>
          </inkml:annotationXML>
          <inkml:trace contextRef="#ctx0" brushRef="#br0" timeOffset="2732.676">2788 418 19 0,'-8'-4'100'0,"-1"-1"-12"0,0 5-8 16,1-4-28-16,-1 4-8 0,9-6-4 0,-8 6 0 0,8-4 0 16,-8 4-4-16,8 0-4 0,0 0 0 0,-10 0 0 0,10 0 0 0,0-5-4 15,0 5 0-15,0 0 4 0,0 0 4 0,0 0 0 0,0 0 12 0,10 5-4 16,-10-5 0-16,0 4-4 0,8 6 0 0,-8-5-4 0,8 5 0 16,-8-6-4-16,0 7-4 0,9-3 0 0,-1 8 0 0,-8-7-8 15,9 4-4-15,0 3 0 0,-1-2-4 0,-8 0 0 0,8 6-4 0,0-5 0 16,-8-2-4-16,10 1 0 0,-2 1 0 0,-8-5 0 0,8 4 0 15,2-5 0-15,-10 6-4 0,8-5 4 0,-8-1-4 0,8 0-4 0,-8-4 4 16,9 5 0-16,-9-5 0 0,0-5 0 0,0 5 0 0,0-5 0 16,0 4 0-16,0-8-4 0,0 4 0 0,8-5 8 0,-8 0-4 0,0 0 0 15,-8-5-4-15,8 1 0 0,0 0 0 0,0-6 0 0,0 1-4 16,0-1 0-16,0 1 4 0,0-5 0 0,0 0-4 0,0 0 0 0,0-1 0 16,0 0 0-16,0-4 0 0,-9 2 0 0,9-2-4 0,0-1 0 15,-8 1 4-15,8 0 0 0,0-4 4 0,0 4-24 0,0-5 28 0,-8 5 0 16,8 0 4-16,0 0 0 0,0-1-8 0,0 1 4 0,8 1-4 15,-8 4 4-15,8 0 0 0,-8-1-4 0,9 0 8 0,-1 6-4 0,1 0-4 16,8-1 8-16,-17 6-4 0,16-1 4 0,-6 0 0 0,-2 1-8 16,10 5 0-16,-10-2 12 0,8 2-8 0,-7-1 0 0,8 5-4 0,0 0 4 15,-9 0 0-15,10 0 0 0,-2 0 4 0,-6 5-4 0,6-5 0 0,1 4 0 16,1 2 0-16,-10-2 4 0,8 5-8 0,2-3 0 16,0-2 0-16,-2 2 4 0,1-2 0 0,-9 2 0 0,10-3 0 0,-2 3 0 15,2-2 0-15,-1 1 0 0,0-5 0 0,0 5 0 0,0-5 4 0,0 0-8 16,1 5 12-16,-2-5-12 0,2 0 0 0,-2 0 4 0,1 0 0 15,1 0 0-15,-2-5 0 0,2 5-4 0,-2 0 4 0,-6 0 0 0,6 0 0 16,-7 0 4-16,7 0-4 0,-6 0 0 0,-2 0 4 0,0 0-4 16,0-5 4-16,2 5-4 0,-2 5 4 0,-8-5-4 0,8 0 4 0,-8 5-4 15,0-1 8-15,9-4-4 0,-9 6 0 0,0-2 4 0,0 5 0 16,0-3 4-16,0 3 0 0,0 1 4 0,0 0 0 0,0-1 0 16,0 5 8-16,0 1-4 0,0-5 0 0,0 3 0 0,0 2 0 0,0-1-4 15,0 1 4-15,0-1-4 0,0 5 4 0,0-4-4 0,0-1-4 0,0 1 0 16,0-6 0-16,0 6-4 0,0-6 0 0,0 5-4 0,0-4 0 15,0-1-4-15,0-3 0 0,0 3 0 0,0-4-4 0,0 4 4 0,0-9-4 16,0 4-8-16,0 2-12 0,0-1-12 0,0-5-16 0,0 0-8 16,0 4-16-16,-9-4-16 0,9 0-16 0,0 0-12 0,-8-4-20 0,0 4-52 15,8 0 0-15,-10-5 32 0,2-1 32 0,0 2 20 0</inkml:trace>
        </inkml:traceGroup>
      </inkml:traceGroup>
      <inkml:traceGroup>
        <inkml:annotationXML>
          <emma:emma xmlns:emma="http://www.w3.org/2003/04/emma" version="1.0">
            <emma:interpretation id="{A2C49D03-ECC2-4E9C-86EE-2625F755BD60}" emma:medium="tactile" emma:mode="ink">
              <msink:context xmlns:msink="http://schemas.microsoft.com/ink/2010/main" type="line" rotatedBoundingBox="16315,12347 16344,13970 15739,13981 15710,12358">
                <msink:destinationLink direction="with" ref="{7CF30310-0C45-427D-8EF5-FBB4DC10BD7F}"/>
                <msink:destinationLink direction="with" ref="{79268BC9-57CD-48B2-8BDC-D7E28B8D3CD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D19FC3E-D4CC-49CE-8B6C-24B9B13C7062}" emma:medium="tactile" emma:mode="ink">
                <msink:context xmlns:msink="http://schemas.microsoft.com/ink/2010/main" type="inkWord" rotatedBoundingBox="16272,13411 16282,13971 15918,13978 15908,13417"/>
              </emma:interpretation>
              <emma:one-of disjunction-type="recognition" id="oneOf2">
                <emma:interpretation id="interp6" emma:lang="" emma:confidence="0">
                  <emma:literal>5/0</emma:literal>
                </emma:interpretation>
                <emma:interpretation id="interp7" emma:lang="" emma:confidence="0">
                  <emma:literal>sto</emma:literal>
                </emma:interpretation>
                <emma:interpretation id="interp8" emma:lang="" emma:confidence="0">
                  <emma:literal>s"</emma:literal>
                </emma:interpretation>
                <emma:interpretation id="interp9" emma:lang="" emma:confidence="0">
                  <emma:literal>s".</emma:literal>
                </emma:interpretation>
                <emma:interpretation id="interp10" emma:lang="" emma:confidence="0">
                  <emma:literal>5/0.</emma:literal>
                </emma:interpretation>
              </emma:one-of>
            </emma:emma>
          </inkml:annotationXML>
          <inkml:trace contextRef="#ctx0" brushRef="#br0" timeOffset="3908.5051">3078 1504 51 0,'0'-7'104'0,"8"3"-12"0,-8 0-8 0,9 4-32 0,-1-10-4 0,-8 5-4 16,9 0 0-16,0-4 0 0,-1 4-8 0,0-5 4 0,-8 6-12 15,8-6 0-15,2 0 0 0,-2 5 0 0,-8 1-4 0,8-1 0 16,-8 1 0-16,10-2 4 0,-10 2 4 0,0 4-4 0,8 0 4 0,-8 0 4 16,0 0-8-16,0 4 0 0,0 2 0 0,-8-2-8 0,8 1 8 0,-10 4-8 15,10 1 4-15,-8 0 0 0,8-1-4 0,-8 1-4 0,8-1 4 16,-10 5 0-16,2 0-4 0,8 1 0 0,-8 0 0 0,8-1 0 15,-8-5-4-15,8 6 4 0,-9-1-8 0,9 1 4 0,0-1 0 0,0 0-8 16,0-4 4-16,0 5-4 0,0-1 4 0,9-5-4 0,-9 1 0 16,8 5 4-16,-8-6-8 0,8 1 4 0,0-6-4 0,2 6 4 0,-2-5 0 15,0 5-4-15,10-6 0 0,-10-4 4 0,1 5-4 0,7 0 0 16,-7-5 0-16,8 0 0 0,-9-5 4 0,10 0-4 0,-10 1-4 0,10-2 4 16,-10 2 0-16,9-1 0 0,-9-5 0 0,10 1-4 0,-10 0 0 15,0-2 4-15,2 2-4 0,-2-1 4 0,0 1 0 0,1-5 0 0,0 9 0 16,-1-5 0-16,-8 0-4 0,8 6 4 0,-8-1 0 0,9 0 0 0,-9 0 0 15,0 5 0-15,8 0 0 0,-8 0 0 0,0 0 0 0,0 5 0 16,0 0 4-16,0 4-4 0,0-4 0 0,0 5 4 0,-8 0 0 16,8 4-4-16,0-5 0 0,0 6 4 0,0 0-4 0,0-1 0 0,0 0 0 15,0 5 0-15,-9-4 4 0,9 4-4 0,0-5 0 0,0 5 0 16,0 0-4-16,0-4 4 0,0-1 0 0,0 1-4 0,0-1-12 0,0 1-12 16,0-2-16-16,0-3-24 0,0-4-32 0,-8 2-24 0,16-2-20 15,-8-6-76-15,0 0 12 0,0-6 40 0,0-2 36 0,9 2 20 0</inkml:trace>
        </inkml:traceGroup>
        <inkml:traceGroup>
          <inkml:annotationXML>
            <emma:emma xmlns:emma="http://www.w3.org/2003/04/emma" version="1.0">
              <emma:interpretation id="{0CA3AC7E-5A6E-4714-A1ED-A94EFDA673AE}" emma:medium="tactile" emma:mode="ink">
                <msink:context xmlns:msink="http://schemas.microsoft.com/ink/2010/main" type="inkWord" rotatedBoundingBox="16315,12347 16328,13088 15723,13099 15710,12358"/>
              </emma:interpretation>
            </emma:emma>
          </inkml:annotationXML>
          <inkml:trace contextRef="#ctx0" brushRef="#br0" timeOffset="3392.8816">2899 957 23 0,'-9'9'124'16,"9"0"-20"-16,0-4-16 0,0 0-32 0,0-1-4 0,9-4 0 0,-9 6 4 15,0-6-4-15,8 4 8 0,0-4 0 0,2 0 0 0,-2 0 0 16,0 0-4-16,2 0-8 0,-2 0 0 0,8 4-4 0,1-4-4 0,1 0-4 15,-2 0 0-15,2 0-4 0,-2 0-4 0,2 0 0 0,7 0-4 16,-7 0 0-16,6 0-8 0,-6 0-4 0,8 0 0 0,-1 0 4 16,-8 0-8-16,8 0-4 0,-7 0 0 0,8 0-4 0,-9 0 8 0,8 0-4 15,-8 0-8-15,1 0 4 0,-2 0 4 0,2 0-12 0,-2 0-4 0,-7 6-4 16,7-6-8-16,-6 5-12 0,-2-1-12 0,0-4-12 0,2 5-24 16,-10 0-16-16,8 0-16 0,-8 5-52 0,0-6-36 0,0 1 32 0,0 1 36 15,0 2 24-15</inkml:trace>
          <inkml:trace contextRef="#ctx0" brushRef="#br0" timeOffset="3114.6255">3163 418 47 0,'0'0'96'0,"0"-4"-12"0,0 4-8 0,0-5-28 0,0 1-4 0,0-2-4 16,0 2 4-16,8-1 0 0,-8-1 0 0,10 2-4 0,-2-5 0 15,0 4 4-15,-8 0 0 0,9-5 4 0,-1 6-4 0,9-1-4 0,-8 1 0 16,-1 4-4-16,10-6-8 0,-10 6 0 0,9-4-12 0,-8 4 4 15,-1 4-4-15,9-4 0 0,-9 0 0 0,1 6-8 0,0-2 0 16,-1 1-4-16,-8 5 4 0,0-1 0 0,8-4-4 0,-8 4 0 0,0 6-8 16,0-5 8-16,-8 3-4 0,8-3 0 0,-8 5-4 0,-1-1 4 0,0 1-4 15,1-2 4-15,0 3 4 0,-1-2-8 0,1 0 8 0,8 0-4 16,-9 0 4-16,0-3-4 0,1 3 0 0,0-5 0 0,-2 1 0 0,10-1 4 16,-8 1-4-16,8 0 0 0,0-1 0 0,0-4-4 0,0 0 8 15,0 0-4-15,0 5 0 0,0-6 4 0,0 1-4 0,8-5 4 0,2 5 0 16,-10-1 0-16,8-4-4 0,0 5 4 0,1-5 4 0,0 0-4 15,-1 0 0-15,1 0-4 0,7 0 4 0,-7 0 0 0,0 0 0 16,7 0-4-16,-6 0 4 0,6 0-4 0,-7 0 0 0,0 0-4 0,7 0 4 16,-7 0-8-16,-1 0-4 0,0 0-16 0,2 0-12 0,-2 0-20 15,-8 0-16-15,8 0-16 0,-8 0-16 0,0 0-68 0,0 0-16 0,0 0 40 16,0 0 32-16,0 0 20 0</inkml:trace>
        </inkml:traceGroup>
      </inkml:traceGroup>
    </inkml:traceGroup>
    <inkml:traceGroup>
      <inkml:annotationXML>
        <emma:emma xmlns:emma="http://www.w3.org/2003/04/emma" version="1.0">
          <emma:interpretation id="{D0AF4F35-283D-44B8-B357-D16943B32C35}" emma:medium="tactile" emma:mode="ink">
            <msink:context xmlns:msink="http://schemas.microsoft.com/ink/2010/main" type="paragraph" rotatedBoundingBox="12685,14221 16776,14388 16757,14861 12666,146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453D24F-AFED-41D9-9316-BAEF627D5020}" emma:medium="tactile" emma:mode="ink">
              <msink:context xmlns:msink="http://schemas.microsoft.com/ink/2010/main" type="inkBullet" rotatedBoundingBox="12685,14221 13533,14256 13521,14562 12673,14527"/>
            </emma:interpretation>
            <emma:one-of disjunction-type="recognition" id="oneOf3">
              <emma:interpretation id="interp11" emma:lang="" emma:confidence="0">
                <emma:literal>↳</emma:literal>
              </emma:interpretation>
            </emma:one-of>
          </emma:emma>
        </inkml:annotationXML>
        <inkml:trace contextRef="#ctx0" brushRef="#br0" timeOffset="7093.0456">-76 2395 19 0,'-10'-5'80'0,"10"5"-12"0,-8-5-4 0,0 5-20 16,-1-4-4-16,1 4-8 0,8 0 4 0,-9-6-4 0,9 6 0 16,-9-4-4-16,9 4 0 0,-8 0 0 0,8-6 4 0,0 6-4 15,-8 0 8-15,8 0-8 0,0 0-4 0,0 0 0 0,0 0-4 0,0 0 0 0,0-4-4 16,0 4 8-16,0 0 12 0,0 4-4 0,8-4 8 15,-8 6 0-15,0-6 0 0,8 10-8 0,1-10 0 0,0 4-4 0,-9 6 0 16,17-5 0-16,-9 4-4 0,0 1-4 0,10-6 4 0,-10 6-4 0,10 4 0 16,-2-4 4-16,1 0 0 0,1-1 0 0,-2-4 0 0,10 4 4 15,-8-4-4-15,7 5 0 0,1-5 0 0,-2 0 0 0,2-5 0 0,0 4-4 16,-1-4 0-16,9-4 0 0,-8 4-4 0,8-5 4 0,-8 0-4 0,9 0 0 16,-11 0-4-16,11-4 0 0,-9-1 0 0,-2 1-4 0,2-1 0 15,0 0-4-15,-9 0 4 0,9 1 0 0,-10-5-4 0,2 0-4 16,-1 4 4-16,-8 1-4 0,7-7 0 0,-7 3 0 0,-1 3 0 0,1 1 0 15,0-5-4-15,-9 3-8 0,8 2-8 0,-8-1-12 0,0 0-20 16,0 1-16-16,0-1-12 0,-8 6-16 0,8-1-20 0,-9 0-24 16,0-1-40-16,1 3-60 0,-1 3 44 0,1-6 36 0,0 12 32 0,-10-6 20 15</inkml:trace>
      </inkml:traceGroup>
      <inkml:traceGroup>
        <inkml:annotationXML>
          <emma:emma xmlns:emma="http://www.w3.org/2003/04/emma" version="1.0">
            <emma:interpretation id="{E49A6DD7-311C-484C-BC99-2E884BA5EA62}" emma:medium="tactile" emma:mode="ink">
              <msink:context xmlns:msink="http://schemas.microsoft.com/ink/2010/main" type="line" rotatedBoundingBox="15316,14439 16772,14499 16757,14861 15301,14801"/>
            </emma:interpretation>
          </emma:emma>
        </inkml:annotationXML>
        <inkml:traceGroup>
          <inkml:annotationXML>
            <emma:emma xmlns:emma="http://www.w3.org/2003/04/emma" version="1.0">
              <emma:interpretation id="{27A0DE26-6825-4620-8313-CAFF7C1E31C7}" emma:medium="tactile" emma:mode="ink">
                <msink:context xmlns:msink="http://schemas.microsoft.com/ink/2010/main" type="inkWord" rotatedBoundingBox="15316,14439 16772,14499 16757,14861 15301,14801"/>
              </emma:interpretation>
            </emma:emma>
          </inkml:annotationXML>
          <inkml:trace contextRef="#ctx0" brushRef="#br0" timeOffset="10168.6198">2489 2779 55 0,'-8'0'88'0,"8"-6"-8"0,0 2-4 16,0 4-24-16,0-4 0 0,0-1-4 0,0-1 0 0,-8 6 0 15,8-4 4-15,0-6-4 0,0 5 0 0,0 1 0 0,0-2-4 16,0-3 0-16,0 5-4 0,0-6 8 0,8 0-12 0,-8 1 4 0,0-1-4 0,8 0 0 16,-8 1-4-16,10-1 4 0,-2 1 0 0,-8-1-4 0,8-5 4 15,0 6-4-15,-8-1 0 0,9 0 0 0,0-4 4 0,-1 5-8 16,1-1 4-16,-1 1 4 0,0-1-8 0,2 5 8 0,-2-4-8 16,0-1-4-16,2 5 0 0,-2 0-4 0,0-4-4 0,0 4 0 0,1 0 0 15,-9 0-8-15,9 1 0 0,-1 4 0 0,-8-5 0 0,9 5-4 16,-1 0 0-16,-8 0 0 0,0-5 0 0,8 5 0 0,-8 5 0 0,10-5 0 15,-10 5-4-15,0-5 4 0,8 4 0 0,-8 1 0 0,0 0 0 0,0 0-8 16,8-1 8-16,-8 1-4 0,0 5 0 0,8-5-4 0,-8 0 4 16,0 4-4-16,10 0 4 0,-10-3 4 0,8 3-4 0,-8-4 0 0,8 4 0 15,1-4 0-15,-9 0 0 0,8 0-4 0,1-1 4 0,0 6 0 16,-1-10-4-16,0 5 4 0,0 0 0 0,2 0-4 0,-2-5 4 16,0 0-4-16,2 4 4 0,-2-4 0 0,0 0 0 0,9-4 0 0,-8 4 0 15,-1-5 0-15,1 0 0 0,7 0-4 0,-6 1 4 0,-2-2 0 0,10 2 0 16,-10-6 0-16,0 5 0 0,0 1 4 0,1-1-4 0,8-5 0 15,-8 6-16-15,-1-2 20 0,0 2-4 0,2-1 4 0,-10 0-4 0,8 1 4 16,0-1-4-16,0 0 0 0,2 5 0 0,-10-5 0 0,8 0 0 16,0 5 4-16,1 0-4 0,-9 0 0 0,8 0 0 0,1-5 4 15,0 10-4-15,-1-5 0 0,-8 0 0 0,8 5 4 0,0 0-4 0,2 0 0 16,-2 0 4-16,-8-1-4 0,8 1 4 0,2 4-4 0,-2-3 0 0,0-2-4 16,1 6 8-16,-1-5-4 0,0 4 0 0,1-4 0 15,0 0 0-15,-1-1 4 0,10 2-8 0,-10-2 4 0,0-4 0 0,1 5 0 0,0-5 0 16,-1 5-4-16,1-5 4 0,7 0 0 0,-7 0 0 0,0 0 0 15,-1-5 4-15,10 5-8 0,-10-5 4 0,9 1-4 0,-8-2 8 16,-1 2 0-16,9-6-4 0,-9 5-4 0,0-4 4 0,10 4 0 0,-10-4 0 16,2-1 0-16,-2 0 0 0,0 6 0 0,10-6 0 0,-10 0 4 0,-8 5-4 15,8 1 0-15,1-1 0 0,-1 0 0 0,0 0 4 0,-8 5 0 16,10-4 0-16,-10 4 4 0,8 0 4 0,-8 0-4 0,8 0 4 16,-8 4 0-16,8 1 4 0,-8 0 0 0,10-5 0 0,-10 5 0 0,8 4-4 15,-8-4 0-15,8 0-4 0,-8 0 4 0,9 0 0 0,0-1-8 16,-1 6 0-16,1-6 0 0,-1 2 0 0,0-2 0 0,1 1 0 0,0 0-4 15,7 0 0-15,-6-5 4 0,-2 4 0 0,9-4-4 0,0 0 0 0,-9 0 4 16,1 0-4-16,7 0 0 0,-6-4 0 0,6 4 0 0,-6-5 4 16,6 0-4-16,-8 0 0 0,1 1 4 0,0-2 0 0,-1 2-4 15,1-1 4-15,-1-4 0 0,0 4 0 0,2 0 0 0,-10 0 0 0,8 0 0 16,-8 0 0-16,8 1-8 0,-8-1 4 0,0 5 4 0,0 0-8 16,0-5 0-16,0 5 0 0,10 0-12 0,-10 0-8 0,0 0-20 0,-10 0-36 15,10 5-36-15,0-5-40 0,0 5-40 0,-8-1-76 0,8 1-8 0,-8-5 48 16,8 5 44-16,0 0 36 0,0 0 32 0,-10 4 20 0</inkml:trace>
        </inkml:traceGroup>
      </inkml:traceGroup>
    </inkml:traceGroup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1:53.1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1AE55FD-155B-4E88-9C67-F7B102093F7E}" emma:medium="tactile" emma:mode="ink">
          <msink:context xmlns:msink="http://schemas.microsoft.com/ink/2010/main" type="inkDrawing" rotatedBoundingBox="5736,9524 6571,9438 6576,9488 5742,9574" semanticType="underline" shapeName="Other">
            <msink:sourceLink direction="with" ref="{EFC6D00C-88E2-49F8-90AF-F08BF4B1074D}"/>
          </msink:context>
        </emma:interpretation>
      </emma:emma>
    </inkml:annotationXML>
    <inkml:trace contextRef="#ctx0" brushRef="#br0">2653 2898 47 0,'-10'5'104'16,"2"0"-16"-16,8 0-8 0,-8-5-28 0,8 5-4 0,-8-5-8 0,8 0-8 15,0 4 0-15,0-4 4 0,0 0 0 0,0 0-4 0,0 0 4 16,8 0 8-16,-8 0 0 0,8 0 4 0,0 0 0 0,2 0 0 0,-2 0-4 15,10 0 0-15,-2 0 0 0,-7 0-8 0,8 0 0 0,0 0 0 0,9 0-4 16,-10 0 0-16,10-4-4 0,-9 4 0 0,9-5-4 16,0 5 4-16,-1-5-4 0,0 0-4 0,1 0 0 0,-1 1 0 0,1-2-4 15,0 2 0-15,-1-1 0 0,1 0 0 0,0 0-4 0,-1 1-4 0,1-1 0 16,-1 0-4-16,0 0 4 0,1 5 0 0,-8-4-8 0,7-2 4 16,-9 6 0-16,10 0-4 0,-8 0 0 0,-2-4 4 0,2 4-4 15,-10 0 4-15,9 0-8 0,-9 0 4 0,2 0-4 0,6 0-4 0,-8 0-24 16,-8 0 16-16,10 0-16 0,-10 4-16 0,0-4-16 0,8 0-20 0,-8 6-20 15,0-6-16-15,0 4-12 0,-8 1-68 0,8-5-4 0,-10 5 44 16,2 0 24-16,0-1 28 0</inkml:trace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46.5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29DBAFD-9B38-4E37-A703-0937BAE5D94D}" emma:medium="tactile" emma:mode="ink">
          <msink:context xmlns:msink="http://schemas.microsoft.com/ink/2010/main" type="writingRegion" rotatedBoundingBox="5693,12576 4565,12823 4362,11893 5490,11647"/>
        </emma:interpretation>
      </emma:emma>
    </inkml:annotationXML>
    <inkml:traceGroup>
      <inkml:annotationXML>
        <emma:emma xmlns:emma="http://www.w3.org/2003/04/emma" version="1.0">
          <emma:interpretation id="{26DE9866-6A1D-4335-85AA-0D426986555F}" emma:medium="tactile" emma:mode="ink">
            <msink:context xmlns:msink="http://schemas.microsoft.com/ink/2010/main" type="paragraph" rotatedBoundingBox="5693,12576 4565,12823 4362,11893 5490,116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D1A009-4C87-4FAC-A822-E6585F386CF9}" emma:medium="tactile" emma:mode="ink">
              <msink:context xmlns:msink="http://schemas.microsoft.com/ink/2010/main" type="line" rotatedBoundingBox="5693,12576 4565,12823 4362,11893 5490,11647"/>
            </emma:interpretation>
          </emma:emma>
        </inkml:annotationXML>
        <inkml:traceGroup>
          <inkml:annotationXML>
            <emma:emma xmlns:emma="http://www.w3.org/2003/04/emma" version="1.0">
              <emma:interpretation id="{46D3CBC3-8243-48DD-966B-462EEC8FD4F4}" emma:medium="tactile" emma:mode="ink">
                <msink:context xmlns:msink="http://schemas.microsoft.com/ink/2010/main" type="inkWord" rotatedBoundingBox="5693,12576 4565,12823 4362,11893 5490,11647">
                  <msink:destinationLink direction="with" ref="{3F0F0929-3DD7-488F-A372-4E4A7904D32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1323 5632 15 0,'0'0'60'0,"0"0"-4"0,0 0-4 0,0 0-24 16,0 0-8-16,0 0 0 0,0 0 4 0,0 0-4 0,0 5 0 16,0-10-4-16,0 5 0 0,0 5 0 0,0-5 4 0,0-5 0 0,0 5 0 0,0 0 0 15,0 0 0-15,0 5 0 0,0-5 0 0,0 0 0 0,0 0 0 16,0 0 0-16,0 0 0 0,0 0 0 0,0 0 4 0,0 0-8 15,0 0 0-15,0 0-4 0,0 0 0 0,0 0 0 0,0 0-4 0,0 0 0 16,0 0 0-16,0 0 0 0,0 0-4 0,0 0 0 0,0 0-16 16,0 0 20-16,0 0 0 0,0 0 0 0,0 0 0 0,0-5 0 0,0 5-4 15,0 0 4-15,0-5-4 0,0 5 0 0,0-5 4 0,8 5-4 0,-8-4 0 16,0 4 4-16,8-5-4 0,-8 0 0 0,10 0 4 0,-10 0-4 16,8 0 0-16,0 5 0 0,-8-5 0 0,9 5 0 0,-1 0 0 15,0-4 4-15,1 4 4 0,-9 0-4 0,9 0 0 0,-1 0 4 0,0 0-4 16,2 4 0-16,-2-4 4 0,0 5-8 0,1 0 8 0,0 0-4 0,-9 0 0 15,8 0 4-15,0 0-4 0,1-1 4 0,-1 1 0 0,1 5 0 16,-9-1 4-16,9 1-4 0,-1-1 0 0,-8 1 0 0,8 0 0 0,-8-1 0 16,10 1-4-16,-10 0 0 0,8-1-4 0,-8 6 0 0,0-6 4 15,0 1 0-15,0-1 4 0,0 5-12 0,0-4 4 0,0-1 4 16,8 1-4-16,-8-1 0 0,0-3-4 0,0 3 4 0,0 1 0 0,0-6-4 16,0 2 0-16,0-2 0 0,0 2 0 0,0-2 4 0,0 1-4 0,0-1-4 15,0-4 8-15,0 0 0 0,0 5-20 0,0-5 20 0,0 0-4 16,0 0 8-16,0 0-4 0,0 0 4 0,0 0 0 0,0 0-4 15,0 0 0-15,0 0 0 0,0 0-4 0,0 0 0 0,0-5 4 0,0 5 0 16,0-4 0-16,0 4 0 0,0-5 0 0,0 1-4 0,0-6 0 16,0 0 0-16,0 6 4 0,0-7 0 0,0-3-4 0,0 5 4 0,0-6-4 15,0 1 0-15,0-1 4 0,0-4-4 0,0 5 0 0,0-5 0 0,-8 4 0 16,8-4 0-16,0 0 0 0,0 0 0 0,0 0 0 0,-8-1-4 16,8 1 4-16,0 4 0 0,0-4 0 0,0 0-4 0,-10 0 4 15,10 5 4-15,0-5-4 0,0 4 0 0,0-4 4 0,0 5-8 0,0-1 4 16,0 1 0-16,0-1 4 0,0 5-4 0,0-3 0 0,0 3-4 0,0-5 4 15,0 1 0-15,0 5 0 0,0-1 0 0,0 1 0 0,0-1 4 16,0 0-4-16,0 1 0 0,0 4 0 0,0-5-4 0,0 5 0 0,10-4 4 16,-10 4-4-16,0 0 4 0,8 1-4 0,-8-1 4 0,8 0-4 15,-8 0 4-15,9 0 0 0,0 5 0 0,-1-5 0 0,0 5-4 16,1 0 4-16,-1 0 4 0,-8-4-4 0,18 4 0 0,-10 0 4 0,0 0-4 16,2 0 0-16,-2 0 0 0,8 0 0 0,-6 0-4 0,-2 0 4 0,9 4-4 15,-9-4 4-15,10 0 4 0,-2 0-4 0,2 0 0 0,-10 0 4 16,9 0-4-16,0 0-4 0,0 0 4 0,0 0 0 0,0 0 4 15,1 0-8-15,-2 0 4 0,2 0 0 0,-2 0 0 0,1 0 0 16,9 0 0-16,-18 0 0 0,10 0 0 0,-2 0 0 0,2 0 4 0,-1 0-4 16,-1 0 0-16,2 0 4 0,-2 0-4 0,-6 0 0 0,6 0 0 0,2 0-4 15,-10 0 0-15,9 0 8 0,-9 0-4 0,10 0 0 0,-10 0 0 16,0 0 0-16,2 0 0 0,6 0 0 0,-7 0 0 0,-1 0 0 0,1 0 0 16,0 0 0-16,-1 5 0 0,0-5 4 0,0 5 0 0,2-5 0 15,-2 0-4-15,0 5 4 0,-8-5 0 0,10 5 4 0,-2 0-4 0,-8-5 4 16,8 4-4-16,1 1 4 0,-9 0 4 0,8-5 0 0,1 5 8 15,-9-1-4-15,8 1-8 0,-8 0 20 0,9-5-4 0,-9 5 0 0,8 0 4 16,-8-1 0-16,8 6 0 0,-8-5-4 0,10-1 0 0,-10 2 0 16,8 3 0-16,-8-5 0 0,0 2 0 0,0-2-4 0,0 1-4 0,0 5 0 15,0-6-4-15,0 0 4 0,0 3-8 0,0-3 4 0,0 0-4 16,0 2 0-16,0-2 0 0,0-4 0 0,0 5-4 0,0-1 4 0,0-4-8 16,0 6 4-16,0-6-4 0,0 0 4 0,0 0-4 0,0 0-4 15,0 0 0-15,0 0-4 0,0 0 0 0,0 0 0 0,0 0-8 0,0 0-4 16,0 0-16-16,0 0-12 0,0 0-12 0,0 0-12 0,0 0-12 15,-8 0-8-15,8 0-4 0,0 0-12 0,-10 0-12 0,2 0-4 0,8 0-56 16,-8 0-28-16,-1 0 36 0,1 0 32 0,-1 0 28 0</inkml:trace>
          <inkml:trace contextRef="#ctx0" brushRef="#br0" timeOffset="3227.2181">2175 5541 43 0,'0'-5'72'0,"0"5"0"16,-8-5-12-16,8 0-20 0,0 5-8 0,0-4 0 0,0 0-4 0,0 4 0 15,-9-6 0-15,9 1-4 0,0 1 4 0,0-2 0 0,0 2-4 0,-8 4 0 16,8-5 0-16,0 0 0 0,0 0 0 0,0 1 0 0,0-2 4 16,0 6 4-16,0-5 0 0,-9 1 0 0,9 4 4 0,0-4 0 0,0 4 0 15,-9-6 4-15,9 6 0 0,0 0-4 0,-8 0 0 0,8 0-8 16,0 0 4-16,-8 0-4 0,8-4 0 0,-10 4-8 0,10 0 4 16,-8 4-8-16,8-4 0 0,-8 0 0 0,0 0 0 0,8 6-8 0,-10-2 4 15,2-4 0-15,0 4-4 0,8 7-4 0,-9-7 4 0,1 6-4 16,-1-5 0-16,9 9-4 0,-9-3 4 0,1 2 0 0,8 1-4 15,-8 1 0-15,0-1 0 0,8 0 0 0,0 6 0 0,-10-6 0 0,10 5 4 16,0-4-4-16,0 4 0 0,0-5-4 0,-8 6 4 0,16-6 0 0,-8 5 0 16,0-4 0-16,0-1 0 0,10-1 0 0,-10 8 0 0,8-12 0 15,0 5-4-15,-8 1 4 0,8-1 0 0,1-4 0 0,0-1 0 0,-1 6 0 16,1-5 0-16,-1-2 0 0,0-2 0 0,2 3 0 0,-2-4 4 16,0 5-8-16,0-10 4 0,10 4-4 0,-10 2 4 0,1-2 4 0,0-4-4 15,-1 0 0-15,1 0 0 0,-1 0 4 0,0 0-4 0,-8 0-4 16,10 0 4-16,-2-4 0 0,0-2 0 0,-8 6 0 0,0-4 0 0,8-1 0 15,-8-5 0-15,0 6 4 0,0-1-4 0,10-5 0 0,-10 0 0 16,0 0 0-16,-10 1 0 0,10 0 0 0,0 5 0 0,-8-12 4 0,8 8-4 16,-8-3 0-16,0 7 0 0,8-6-4 0,-10 1 4 0,2 3 0 15,8 2 0-15,-8-1 0 0,-1-1 0 0,1 2 0 0,-1 4-4 0,0-4 4 16,1 4-4-16,8 4 4 0,-8-4-4 0,-2 4 0 0,2 2 0 16,8-1 0-16,-8 5-4 0,0-1 0 0,-2 5 0 0,2-3-8 0,8 3-4 15,-8 0-4-15,-1 0-12 0,9 6-12 0,-8-6-12 0,8 5-16 16,-9 0-12-16,0 0-8 0,9-4-28 0,-8 4-52 0,8 0 4 15,-8 0 32-15,8-4 28 0,0 4 24 0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27.4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11390F1-C931-460C-8647-E59AE82CF931}" emma:medium="tactile" emma:mode="ink">
          <msink:context xmlns:msink="http://schemas.microsoft.com/ink/2010/main" type="writingRegion" rotatedBoundingBox="4099,10486 8957,10447 8964,11245 4105,11284"/>
        </emma:interpretation>
      </emma:emma>
    </inkml:annotationXML>
    <inkml:traceGroup>
      <inkml:annotationXML>
        <emma:emma xmlns:emma="http://www.w3.org/2003/04/emma" version="1.0">
          <emma:interpretation id="{CA94B705-E767-4A43-B63C-6E9C35B272C9}" emma:medium="tactile" emma:mode="ink">
            <msink:context xmlns:msink="http://schemas.microsoft.com/ink/2010/main" type="paragraph" rotatedBoundingBox="4099,10486 8957,10447 8964,11245 4105,11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6589E2E-B991-4928-BC16-3DCB4B4A5248}" emma:medium="tactile" emma:mode="ink">
              <msink:context xmlns:msink="http://schemas.microsoft.com/ink/2010/main" type="line" rotatedBoundingBox="4099,10486 8957,10447 8964,11245 4105,11284"/>
            </emma:interpretation>
          </emma:emma>
        </inkml:annotationXML>
        <inkml:traceGroup>
          <inkml:annotationXML>
            <emma:emma xmlns:emma="http://www.w3.org/2003/04/emma" version="1.0">
              <emma:interpretation id="{C8E755E3-3F30-4269-86AE-B1936113E39E}" emma:medium="tactile" emma:mode="ink">
                <msink:context xmlns:msink="http://schemas.microsoft.com/ink/2010/main" type="inkWord" rotatedBoundingBox="4099,10486 4273,10484 4280,11267 4105,112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1119 3870 7 0,'0'-5'88'0,"-10"10"-8"0,10-5-8 0,-8 0-24 15,8 5-4-15,-8-1-4 0,8 1 4 0,-10 5-12 0,2-5 0 0,0 3 0 16,8 3-8-16,-9-2 0 0,1 6 0 0,-1-6-4 0,9 6 4 16,-8 5-8-16,-1-7 0 0,1 6 0 0,8-5-4 0,-8 6 0 15,-2-1-4-15,10 1-4 0,-8-1 4 0,8 0 0 0,0 0-4 0,0 1 0 16,-8-1 0-16,16-1-4 0,-8 2 4 0,0-1-4 0,0 5 0 15,8 0 0-15,-8-5 0 0,10 5 0 0,-2 0 4 0,0 0-8 0,1 1 4 16,-1-2-12-16,1 1-12 0,-1 1-8 0,1-2-12 0,7 5 0 16,2-3-24-16,-10-2-52 0,10 2-28 0,-2-2 28 0,1-3 20 0</inkml:trace>
        </inkml:traceGroup>
        <inkml:traceGroup>
          <inkml:annotationXML>
            <emma:emma xmlns:emma="http://www.w3.org/2003/04/emma" version="1.0">
              <emma:interpretation id="{9C3C894E-511C-4403-AA3C-EA315E8DF66C}" emma:medium="tactile" emma:mode="ink">
                <msink:context xmlns:msink="http://schemas.microsoft.com/ink/2010/main" type="inkWord" rotatedBoundingBox="4645,10789 5387,10783 5389,11067 4648,1107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8342.5269">1646 4270 11 0,'0'-5'92'15,"10"1"-20"-15,-10-2-4 0,0 2-20 0,0-6-8 0,0 5 0 0,0 1-4 16,0-2 4-16,0 2-4 0,0-1 0 0,0 1 4 0,0-2-4 0,0 1 8 15,0 1-4-15,0-1 4 0,0 5 0 0,-10-5 0 0,10 1 4 16,0-1-4-16,0 5 0 0,-8-5-4 0,8 5 0 0,0 0-8 0,-8 0 0 16,8-5-4-16,-10 5 0 0,10 0 0 0,-8 0-4 0,0 5-4 15,8-5 0-15,-9 5 0 0,1-5-4 0,0 5 0 0,8 4 0 0,-9-4-4 16,0-1 0-16,1 7-4 0,8-2 0 0,-8-5 0 0,8 11-4 16,-10-5 0-16,10 0 0 0,0 3 0 0,0-3 0 0,-8 5 0 0,8-6-4 15,0 5 0-15,8-4 4 0,-8 5-4 0,0-6 4 0,10 5-4 16,-2-4-4-16,-8 0 8 0,8-2-8 0,1 3 0 0,0-6 4 0,-1 4 4 15,0-4-4-15,1 5 0 0,7-6 0 0,-6 1-4 0,-2-5 8 16,10 5-4-16,-10-5 0 0,8 0 0 0,-6 0 0 0,6 0 0 0,-7 0 4 16,-1-5 0-16,10 0-4 0,-10 5-4 0,0-4 4 0,10-1-4 15,-10-5 4-15,0 5 0 0,1-4 4 0,0 5-4 0,-9-7 0 16,8 2 0-16,-8 4 0 0,9-5 0 0,-9 1 4 0,0 0-8 0,0-1 4 16,0 0 4-16,-9 0-4 0,9 1 0 0,0-1 0 0,-8 6-4 15,-1-6 4-15,9 1 0 0,-9-1 0 0,1 5-4 0,0-5 8 0,-2 6-4 16,2-6-4-16,0 5 0 0,0-5 4 0,-2 6-4 0,2-1 0 0,0 1 4 15,-9-2-4-15,9 1 0 0,-2 5 0 0,2-4 0 0,-8 4 4 16,6-5-4-16,2 5-4 0,0 0 4 0,-2 0-4 0,2 0 4 16,0 5 0-16,8-1 0 0,-9-4-4 0,1 5 0 0,8 1 0 0,0-2 0 15,0 1 4-15,0-1-4 0,0 2 4 0,0 3 0 0,0-4 0 0,8 0-4 16,-8 5 0-16,9-6 8 0,-1 1-4 0,0-1 0 0,2 2 8 16,-2-2-8-16,0 1 0 0,10-5 4 0,-10 5 0 0,10-5 0 15,-10 0-4-15,9 5 4 0,-9-5 0 0,10 0 0 0,-2 0 0 0,2 0 4 16,-10 0-4-16,9 0 0 0,0 0 4 0,0 0-4 0,0 4 4 15,0-4 0-15,1 5 0 0,-2-5 0 0,2 5-4 0,-10 0 0 0,9-1 0 16,-1 1 0-16,2 0 0 0,0 0 0 0,-10-5 0 0,8 10 4 0,2-5-8 16,-10-1 4-16,9 1 0 0,1 0-4 0,-10-5 0 0,8 4-12 15,-6 1-20-15,6-5-16 0,-7 0-24 0,8 5-16 0,-8-5-12 0,7 0-52 16,2-5-48-16,-2 5 40 0,2-5 24 0,-1 1 28 0,0-6 20 16</inkml:trace>
        </inkml:traceGroup>
        <inkml:traceGroup>
          <inkml:annotationXML>
            <emma:emma xmlns:emma="http://www.w3.org/2003/04/emma" version="1.0">
              <emma:interpretation id="{749F6692-536A-48B2-A598-0C67E7D42BEB}" emma:medium="tactile" emma:mode="ink">
                <msink:context xmlns:msink="http://schemas.microsoft.com/ink/2010/main" type="inkWord" rotatedBoundingBox="8372,10511 8958,10506 8964,11245 8377,1125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7340.686">5261 4014 23 0,'-8'-10'104'0,"8"5"-12"0,0-4-4 0,0 5-24 16,0-7 0-16,0 7-8 0,0-1 4 0,0 1-4 0,0 4 0 15,0-6-8-15,0 6 8 0,0 0 4 0,0 0-4 0,0 0 0 0,0 6 4 16,0-2 0-16,0 1-4 0,8 4-4 0,-8 1-4 0,0-1 0 0,0 1-8 15,9-1 0-15,-9 5-8 0,9 1-4 0,-9 4-4 0,0-4 0 16,0 4-4-16,8 1-4 0,-8-1 0 0,0 0-4 0,0 0-12 0,0 0 8 16,0 1 0-16,0-1-4 0,0-5 0 0,0 5-4 0,0-4 0 15,0-1 4-15,0 0 0 0,0 0-8 0,0-4 0 0,0-5 4 16,0 5 0-16,0-5 0 0,0-1 0 0,0-4 0 0,8 0 0 0,-8 0 0 16,0-4 0-16,8-1 0 0,-8-5-4 0,10 5 4 0,-10-5 0 0,8 1 0 15,0-1-4-15,-8 1 4 0,10-1 0 0,-2 0 0 0,0-3-4 16,1 3 0-16,-1 0 4 0,1 1 0 0,-9-1-4 0,9 1 4 0,-1 3 0 15,0 1-4-15,0 1 4 0,10-1 0 0,-18 5 0 0,18-5 0 0,-10 5-4 16,0 0 8-16,1 0-4 0,-1 5 0 0,0-5 0 16,10 5 0-16,-10 4 0 0,0-3 4 0,2-2-4 0,-2 5 0 0,0 1 4 15,2 0-8-15,-2-1 4 0,0 1 0 0,0-1 0 0,-8 6 0 0,0-1 0 16,0 1 4-16,0-6-4 0,0 6 4 0,-8-1-4 0,8 0 4 16,-16 1 0-16,6-2 0 0,2 3 0 0,-10-2 0 0,10-4 0 15,-9 4 4-15,0-5-4 0,0 1 0 0,1-4-16 0,-2-3 20 0,0 3-4 0,2-2 0 16,8-4 0-16,-10 0 0 0,10-4-4 0,-9-2-4 0,9 3-4 15,-2-7-8-15,2 0-16 0,0-5-20 0,8 1-12 0,-10 0-24 16,2-2-28-16,8-2-24 0,0 4-44 0,0-5-52 0,-8-1 36 0,8 6 40 16,8-5 32-16,-8 5 28 0</inkml:trace>
          <inkml:trace contextRef="#ctx0" brushRef="#br0" timeOffset="625.7587">5535 3889 59 0,'8'0'80'0,"-8"0"-8"16,8 0-8-16,2 0-20 0,-10 0-4 0,8 0 0 0,0 5-4 16,0-5 8-16,1 0-4 0,-1 5 4 0,1 0 0 0,0-5 0 0,-1 3 0 15,0 3-4-15,2-1 0 0,6 0 8 0,-8-1-4 0,2 6 4 0,-2 0-12 16,9-6 0-16,-9 11-4 0,10-6 0 0,-10 2 0 0,0-2-4 16,10 5-4-16,-10 0-4 0,0 0 0 0,2 6 0 0,-2-6-4 0,0 6-4 15,1 3-4-15,-1-4-4 0,0 1 4 0,-8 4-4 0,0 0 0 16,9 0 0-16,-9 0 0 0,0 0 0 0,-9 0-4 0,9 0 0 0,-8 0-4 15,8 4 4-15,-8-4-4 0,-1-4 0 0,1 4-8 0,0-1-8 16,-10-4-4-16,10 6-16 0,-2-7-20 0,-6 2-20 0,8-6-20 0,-10 1-16 16,10-1-72-16,-1 1 0 0,1-5 36 0,-10-1 28 0,10-5 20 15</inkml:trace>
        </inkml:traceGroup>
      </inkml:traceGroup>
    </inkml:traceGroup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1:58.5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04D18B3-A250-418E-9BB5-FB5A14BF0B89}" emma:medium="tactile" emma:mode="ink">
          <msink:context xmlns:msink="http://schemas.microsoft.com/ink/2010/main" type="inkDrawing" rotatedBoundingBox="9229,8701 10040,8364 10227,8816 9416,9152" semanticType="callout" shapeName="Other">
            <msink:sourceLink direction="to" ref="{EC79033E-68BE-4AA6-BA59-CFC345CB06B7}"/>
            <msink:sourceLink direction="from" ref="{EC79033E-68BE-4AA6-BA59-CFC345CB06B7}"/>
          </msink:context>
        </emma:interpretation>
      </emma:emma>
    </inkml:annotationXML>
    <inkml:trace contextRef="#ctx0" brushRef="#br0">6217 2313 55 0,'0'0'84'0,"0"0"-12"0,-10 0-4 16,10 0-24-16,0 0-4 0,0 0-4 0,0-5 4 0,0 5-8 15,0 0 4-15,0-4-8 0,0 4 0 0,0-5-4 0,-8 0 0 16,8 5 4-16,0-5-4 0,0 0 0 0,0 0 0 0,0 2 0 0,0-3 0 15,0 1 0-15,0 0-4 0,0 1 4 0,0-1-4 0,0 5-4 16,0-5 0-16,0 0 0 0,8 5 0 0,-8-5-4 0,0 5 4 0,0 0-4 16,10 0 0-16,-10-5 4 0,8 10-4 0,-8-5 4 0,8 0 0 0,1 5-4 15,0 0 4-15,-9 0-4 0,8 0 0 0,1 4-8 0,-1-4 4 16,0 4 0-16,-8 1-4 0,8 0 4 0,2-1 0 0,-2 5-8 16,0 1 4-16,2-6-4 0,-10 6 0 0,8-1 4 0,0-4-4 0,-8 5 0 15,9-1 0-15,-9-4 4 0,8-1-4 0,1 0 0 0,-9 1-4 16,0 0 8-16,0 0-4 0,0-6 4 0,8 1-4 0,-8 0 4 0,0-1 0 15,0 2 4-15,0-6 0 0,0 0 4 0,0 0-4 0,0 0 0 0,0 0 0 16,0 0 0-16,0-6-4 0,0 2 0 0,0-1 0 0,0-4 0 16,0-1 0-16,0 5 0 0,0-5-4 0,0 1 4 0,0-5-4 15,-8-1 4-15,8 6-8 0,0-11 8 0,0 6 0 0,0 0-4 0,-9-6 0 16,9 1 0-16,0 5 4 0,-8-6-4 0,8 1 0 0,0 0 4 16,-9-1-4-16,9 7 0 0,0-7 0 0,0 1 4 0,0-1-8 0,0 7 0 15,0-6 4-15,0 5 0 0,-8-1 0 0,8 0 0 0,0 1 0 16,8-1 0-16,-8 6 0 0,0-2 0 0,0 3 0 0,9-2 0 0,-9 0 0 15,0 6-4-15,8-6 4 0,-8 6-4 0,9-1 4 0,-1 0-4 16,-8 5 4-16,9-5 0 0,7 5 0 0,-6 0 0 0,-2 0-4 0,0 0 4 16,10-5 0-16,-10 5 0 0,9 0 0 0,-8 0 4 0,8 0-4 0,-1 0 0 15,2 5 0-15,-2-5 0 0,2 0 0 0,-1 0 4 0,0 0-4 16,0 0 0-16,1 0 4 0,-2 0-4 0,2 0 0 0,-2 0 0 16,10 0 0-16,-9 0 0 0,-1 0 0 0,2 0-4 0,-10 0 4 0,10 0 0 15,-1 0 4-15,0-5-8 0,-9 5 4 0,9 0 0 0,1-5 0 16,-10 5 0-16,0-5 0 0,10 5 0 0,-10-4 0 0,0 4 0 0,1-5 0 15,-1 0 0-15,1 5 0 0,0-5 0 0,-9 5 0 0,8-4 0 16,0 4 0-16,-8 0 0 0,0-6 0 0,0 6 0 0,10 0 0 0,-10 0 0 16,8 0 0-16,-8 0 0 0,0 0 4 0,8 6 0 0,-8-2 4 15,0-4 4-15,8 5 4 0,-8 0 4 0,0 0 0 0,0-1 4 0,10 6-4 16,-10 0-4-16,8 0 4 0,-8-1-4 0,0 0 0 0,0 6 0 16,8-5-4-16,-8 4 4 0,0-5-4 0,0 6-4 0,0-1 4 0,0-4 0 15,0 5-8-15,0-6-4 0,0 5 4 0,0-4-4 0,0-1 0 16,0 6 0-16,0-5 0 0,0-6-4 0,0 6-4 0,0-5-8 0,0-1-8 15,0 6-12-15,0-10-12 0,0 5-8 0,-8-5-24 0,8 5-24 16,0-5-16-16,-8 0-8 0,8 0-64 0,-10 0-20 0,10 0 48 0,-8-5 28 16,0 5 24-16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1:35.4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A4B0CDE-8397-47EB-9894-AB00B1F4B985}" emma:medium="tactile" emma:mode="ink">
          <msink:context xmlns:msink="http://schemas.microsoft.com/ink/2010/main" type="writingRegion" rotatedBoundingBox="1761,8925 6336,7216 6987,8961 2413,10669"/>
        </emma:interpretation>
      </emma:emma>
    </inkml:annotationXML>
    <inkml:traceGroup>
      <inkml:annotationXML>
        <emma:emma xmlns:emma="http://www.w3.org/2003/04/emma" version="1.0">
          <emma:interpretation id="{C91D466F-FC32-4A24-BEDC-22933586EFB3}" emma:medium="tactile" emma:mode="ink">
            <msink:context xmlns:msink="http://schemas.microsoft.com/ink/2010/main" type="paragraph" rotatedBoundingBox="1747,8787 4136,8088 4370,8888 1982,95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A1D129-2E05-481D-B46D-FCD1418E59E7}" emma:medium="tactile" emma:mode="ink">
              <msink:context xmlns:msink="http://schemas.microsoft.com/ink/2010/main" type="line" rotatedBoundingBox="1747,8787 4136,8088 4370,8888 1982,9587"/>
            </emma:interpretation>
          </emma:emma>
        </inkml:annotationXML>
        <inkml:traceGroup>
          <inkml:annotationXML>
            <emma:emma xmlns:emma="http://www.w3.org/2003/04/emma" version="1.0">
              <emma:interpretation id="{3DCB4339-F8A1-4FCD-8F78-FFF7B6AC9370}" emma:medium="tactile" emma:mode="ink">
                <msink:context xmlns:msink="http://schemas.microsoft.com/ink/2010/main" type="inkWord" rotatedBoundingBox="1808,8993 2215,8874 2318,9224 1910,93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-1278 2375 71 0,'0'0'104'0,"0"0"-4"0,-8 0-8 0,8 0-24 0,0 0 0 16,0-4 0-16,0 4 0 0,8 0-4 0,-8-5 4 0,0 5 0 0,8 0-8 15,-8-5-8-15,9 5 4 0,-9-5-4 0,9 5-4 0,-1-4 0 0,0 4 0 16,2-6-8-16,-2 6-4 0,9-4 0 0,-8-1 0 0,7 5 0 15,-7 0 0-15,8-5-8 0,0 5-4 0,1 0 0 0,-2-5-4 16,-8 5 0-16,10-5-8 0,-1 5 0 0,-1 0-4 0,2 0-4 0,-10-4 4 16,10 4-4-16,-2 0 0 0,-7 0 0 0,8 0-4 0,-8 0-4 15,-1 0 0-15,0 0-4 0,10 0-8 0,-10 0-12 0,-8 0-16 0,8 0-8 16,2 0-12-16,-10 0-24 0,0 0-16 0,0 4-12 0,0-4-16 0,0 0-52 16,0 5-28-16,-10 0 36 0,2-5 28 0,8 5 36 0,-8 0 24 15</inkml:trace>
          <inkml:trace contextRef="#ctx0" brushRef="#br0" timeOffset="174.8802">-1236 2606 23 0,'0'5'104'0,"0"-5"-12"0,0 4-4 15,0 1-28-15,0 0 0 0,0-5-4 0,0 5 0 0,0-5 4 0,0 0 4 16,10 0 0-16,-10 0 8 0,8 4-8 0,-8-4 0 0,8 0 0 0,-8 0-4 15,9 0-4-15,0 0 0 0,-1 0-20 0,0 0 16 0,1 0 0 0,-1-4 0 16,10 4 0-16,-10 4 0 0,0-4 0 0,10 0 0 0,-10 0-8 16,0 0-4-16,10 0 0 0,-10 0-8 0,1 0 0 0,7 0 0 15,-6 0-8-15,-2-4-4 0,0 4 0 0,10 0-8 0,-10-5 0 0,0 5 0 16,1 0-4-16,0-5-4 0,-1 5 8 0,1-5-4 0,-1 5-8 16,-8-4 4-16,8 4-4 0,-8 0-8 0,10 0 0 0,-10-5-16 15,8 5-16-15,-8 0-24 0,0 0-28 0,0 0-36 0,0 5-36 0,0-5-32 16,0 4-88-16,0 1 44 0,-8-5 40 0,8 5 36 0,0 4 32 0,-10-4 16 15</inkml:trace>
        </inkml:traceGroup>
        <inkml:traceGroup>
          <inkml:annotationXML>
            <emma:emma xmlns:emma="http://www.w3.org/2003/04/emma" version="1.0">
              <emma:interpretation id="{4970B6C5-5B24-441D-A758-B5B46DE1EC38}" emma:medium="tactile" emma:mode="ink">
                <msink:context xmlns:msink="http://schemas.microsoft.com/ink/2010/main" type="inkWord" rotatedBoundingBox="3256,8346 4136,8088 4370,8888 3490,91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765.8252">223 1944 71 0,'0'0'88'0,"-8"-5"-8"15,8 5-4-15,0 0-20 0,0-5-4 0,-10 5 0 16,10 0-4-16,0 0-4 0,0 0 8 0,-8-5-4 0,8 5-4 0,0-4 4 16,0-2-4-16,0 6 4 0,0-4-4 0,0 4 0 0,0 0-12 0,0-5 4 15,0 5-4-15,0 0-8 0,0 0 0 0,0 0 0 0,0 0-4 16,0-3 4-16,0 3-4 0,0 0-4 0,0 0 4 0,0 0 0 0,8 0 0 15,-8 3 4-15,10-3-4 0,-10 0 0 0,8 5 0 0,-8-5 0 0,8 4-4 16,0 2-4-16,2-2 4 0,-2 1-4 0,0 5 0 0,1-6 0 16,-1 6 0-16,0 5 0 0,2-6 0 0,-10 1-8 0,8 4 4 15,0 1-4-15,2-1 4 0,-2 1-8 0,-8-1 4 0,0 0 4 0,8 6-8 16,-8-6 4-16,0 0 0 0,0 0-4 0,0 1 0 0,8-5 0 16,-8 4 0-16,0 0 0 0,0-4 4 0,0-1 0 0,-8 0 0 0,8-3-4 15,0-2 8-15,0 1-4 0,0 0-4 0,0-5 0 0,0 5 0 16,0-5 0-16,0-5 0 0,-8 5 0 0,8-5 4 0,0 5-4 0,0-9 4 15,-8 3-4-15,8 2 4 0,0-5-4 0,-10 4 4 0,10-5-4 16,0 1 4-16,-8-1-8 0,8-4 0 0,0-1 4 0,0 6-4 0,-8-6 0 16,8 1 8-16,0-1-4 0,0 1 0 0,-10-5 0 0,10 4 0 0,0 1 0 15,-8-5-4-15,8 4 0 0,0-3 4 0,-8 3 0 0,8-4 0 16,-9 4 4-16,9-4-8 0,0 5 8 0,0-5-8 0,-8 4 4 0,8 1 0 16,0-1 0-16,0 1 0 0,0 5-4 0,0-6 4 0,0 6 0 15,0-1 0-15,0 0 0 0,0 1 0 0,8-1-4 0,-8 5 4 16,0-4 0-16,9 3 0 0,-9-2 0 0,0 3-4 0,8 0 8 0,-8-1-8 15,8-3 4-15,2 9 0 0,-2-4 0 0,0-1 0 0,2-5 0 0,-2 10 0 16,0-4 4-16,0-1-8 0,1 0 4 0,8 1 0 0,-8-1-4 16,7-1 4-16,2 2 0 0,-2-1 4 0,2 0 0 0,-1 0-4 15,0 1-4-15,0-1 4 0,9 0-4 0,-10 0 4 0,10 1 0 0,-9 4 4 16,9-6 0-16,-10 2-4 0,10-1 0 0,0 5-4 0,-9 0 4 16,9-5 0-16,0 5-4 0,-10 0 0 0,10 0 4 0,-9-6 0 0,9 6 0 15,-10 0 4-15,10 6-4 0,-8-6-4 0,-2 0 0 0,1 5-12 0,1-5 20 16,-2 5 0-16,-8-1-4 0,10-4 4 0,-10 6 0 0,10-2-4 15,-10 1 0-15,1 0 0 0,-1 4 8 0,1-4-8 0,-1 5 4 16,1 0-4-16,-9-1 8 0,8 5-4 0,-8-4 4 0,8-1 0 0,-8 6 0 16,0-1 0-16,10 1 4 0,-10-1 0 0,0 0 0 0,0 2 0 0,0-3 4 15,0 2-4-15,0-1 0 0,0 0 0 0,0 1 0 16,0-1 0-16,0 0-4 0,0 1 0 0,0-4 4 0,0-3-8 0,0 6 4 16,0-9-4-16,0 5-4 0,0-6 4 0,0 6-4 0,0-5 4 0,0-5-8 15,0 5 0-15,0-5 0 0,0 5-4 0,0-5-8 0,0 0-12 16,0 0-12-16,0-5-12 0,0 5-16 0,0-5-12 0,0 0-20 0,0 0-16 15,-10 0-20-15,10 1-12 0,0-1-60 0,-8 0-4 0,8-4 44 0,-8 3 24 16,8-3 36-16,-9 6 16 0</inkml:trace>
          <inkml:trace contextRef="#ctx0" brushRef="#br0" timeOffset="9232.5799">615 2107 23 0,'0'-4'92'0,"0"-1"-8"0,0-1-4 0,0 2-24 0,0-1-8 16,-9 0-4-16,9 0 0 0,0 1-4 0,0-6 0 15,9 5 0-15,-9-5 0 0,0 6 0 0,8-6 4 0,-8 4 0 0,8-2 0 16,2 3 0-16,-2 0 0 0,0-5-12 0,2 6 4 0,-2-1-8 0,8 0 4 15,-7 1-12-15,0-1-20 0,8 5 24 0,-9-5-4 0,0 5-4 16,10 0-8-16,-10 0 0 0,0 5 0 0,2 0 0 0,-2-1-8 16,0 1 12-16,1 0-8 0,-9 4 0 0,9 1 0 0,-9 3 0 0,0 3 0 15,0-6 0-15,0 9-4 0,-9-5 4 0,9 6-4 0,-9-2 4 16,1 1-4-16,0 1-4 0,-2-1 4 0,-6 0 8 0,8 0-12 0,-2-5 12 16,2 6-4-16,-9-6-4 0,9 0 8 0,-1-4 0 0,0 5-4 0,1-11 4 15,0 6 0-15,0-6 0 0,8 1-4 0,-10 0 4 0,10-5-4 16,0 0-4-16,-8 5 0 0,8-5 0 0,0 0 4 0,0 0-4 15,8 0 4-15,-8 0 0 0,10 0 8 0,-10 0-8 0,8 0 8 0,0 0-8 16,0 0 4-16,1 0 0 0,0 5 4 0,-1-5 0 0,1 0 0 0,7 4 0 16,-6-4-4-16,6 0 0 0,-8 0 0 0,10 0 0 0,-10 0 0 15,10 0-4-15,-1 0 0 0,-9 0 0 0,8 6 0 0,2-12-8 0,-10 6 0 16,10 0-8-16,-1 0-12 0,-9 0-16 0,1 0-16 0,8-4-28 16,-9 4-16-16,0 0-12 0,2 0-8 0,-10 0-72 0,8 0-8 15,-8-5 44-15,0 5 28 0,0 0 24 0</inkml:trace>
        </inkml:traceGroup>
      </inkml:traceGroup>
    </inkml:traceGroup>
    <inkml:traceGroup>
      <inkml:annotationXML>
        <emma:emma xmlns:emma="http://www.w3.org/2003/04/emma" version="1.0">
          <emma:interpretation id="{B07DD72E-75F8-47B4-8350-FA2C4D5BCA1E}" emma:medium="tactile" emma:mode="ink">
            <msink:context xmlns:msink="http://schemas.microsoft.com/ink/2010/main" type="paragraph" rotatedBoundingBox="3376,9217 6629,8002 6987,8961 3734,1017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A5E2848-3457-41CA-8FFB-0344DF1F8CF8}" emma:medium="tactile" emma:mode="ink">
              <msink:context xmlns:msink="http://schemas.microsoft.com/ink/2010/main" type="line" rotatedBoundingBox="3376,9217 6629,8002 6987,8961 3734,10176"/>
            </emma:interpretation>
          </emma:emma>
        </inkml:annotationXML>
        <inkml:traceGroup>
          <inkml:annotationXML>
            <emma:emma xmlns:emma="http://www.w3.org/2003/04/emma" version="1.0">
              <emma:interpretation id="{FBD29E33-DE50-42B6-B716-B3930D997BA6}" emma:medium="tactile" emma:mode="ink">
                <msink:context xmlns:msink="http://schemas.microsoft.com/ink/2010/main" type="inkWord" rotatedBoundingBox="3376,9217 4123,8938 4481,9897 3734,10176"/>
              </emma:interpretation>
            </emma:emma>
          </inkml:annotationXML>
          <inkml:trace contextRef="#ctx0" brushRef="#br0" timeOffset="9497.8704">265 2591 23 0,'0'6'112'0,"0"-6"-16"0,0 0-16 0,-8 0-28 0,8 0-4 16,0 0-4-16,8 4 0 0,-8-4 4 0,0 0 8 0,9 0 0 15,-1-4 4-15,0 4-4 0,2 0 4 0,-2 0-4 0,0 0 0 0,10 0 0 16,-10 0-4-16,9 0-4 0,9 0-4 0,-10 4-4 0,10-4-4 16,0 0-20-16,-9-4 20 0,17 4-4 0,-8 0-4 0,0-6 0 0,-1 6-4 15,9-5 0-15,-8 1-4 0,0 4-4 0,7-5 0 0,-7 0-8 16,0 0 4-16,-2 5-4 0,2-4-4 0,0-1 0 0,-9 0 0 0,9 0 0 16,-10 1-4-16,10 4 4 0,-9-6-4 0,-8 6-4 0,8 0-4 15,-9 0-4-15,10 0-12 0,-10 0-20 0,0 0-16 0,2 0-20 0,-10 0-24 16,8 0-20-16,-8 0-12 0,0 0-76 0,0 6 8 0,0-6 40 15,0 4 24-15,-8 1 28 0</inkml:trace>
          <inkml:trace contextRef="#ctx0" brushRef="#br0" timeOffset="9989.8336">742 3080 87 0,'0'5'108'0,"-8"-10"-12"0,8 5-12 0,0-4-24 16,-8-1-4-16,8 0 4 0,-9-4 0 0,9 4-4 0,0-4 4 0,0-2-4 15,0-2 0-15,0 3 4 0,9 0-12 0,-9-5-8 0,8 1-12 16,-8 5 4-16,8-6-12 0,2 5 4 0,-2 1-4 0,0 0 0 0,10-1-4 16,-10 0-4-16,0 6 0 0,10-2-4 0,-10 2 0 0,1 4 0 15,-1-5-4-15,8 5 0 0,-6 5 0 0,-2-5 4 0,0 4-4 0,2 2 4 16,-10 3 0-16,8 1-4 0,0-1 4 0,-8 5-4 0,0-4 4 15,0 8-4-15,0 2 0 0,-8 0-4 0,0-1 4 0,8 5 0 16,-18 0 0-16,10 0 0 0,-2 0-4 0,-6 0 0 0,-1 0 8 0,0 5-8 16,0-9 0-16,-1 3 4 0,2 0 0 0,-2-8 0 0,2 4 4 15,-1-4-4-15,-1-1 4 0,2-5 0 0,-2 1-4 0,2-5 4 0,6 0-4 16,-6 0 0-16,7-5 0 0,1-5 0 0,-1 0-4 0,9 0 0 0,0-5 0 16,-8 6 0-16,8-11 0 0,8 6 0 0,-8-1 0 0,0-4 4 15,9-1-4-15,-1 6 0 0,1-5 4 0,-1-1-4 0,0 5 0 16,10 1 0-16,-10-1 4 0,10 0 0 0,-2 6 4 0,-7-1-8 0,8 0 4 15,0 0 8-15,1 5-4 0,-2 0-4 0,2 0 8 0,-2 5-4 0,2 0 0 16,7 0 4-16,-9-1 0 0,2 6 4 0,0-5 4 0,-2 6 0 16,1-3 4-16,1 2-8 0,-2 0 8 0,2-1 4 0,-2 0 0 0,2 1-8 15,-1 0 4-15,0 0-8 0,0-6 4 0,-1 6-8 0,-6-5 0 16,6 4-4-16,-6-4 0 0,6 0 0 0,-8-5-4 0,9 4 0 16,-8-4 0-16,8 0-8 0,-9 0-4 0,2-4-4 0,-2 4-20 0,8-10-28 15,-6 5-28-15,-2-4-28 0,9-1-36 0,-9-4-28 0,1-1-88 0,0 1 32 16,-1-5 48-16,0 1 32 0,0-2 32 0,2-5 20 0</inkml:trace>
        </inkml:traceGroup>
        <inkml:traceGroup>
          <inkml:annotationXML>
            <emma:emma xmlns:emma="http://www.w3.org/2003/04/emma" version="1.0">
              <emma:interpretation id="{65DB024D-ED8F-4173-84C4-AD2FC81442F5}" emma:medium="tactile" emma:mode="ink">
                <msink:context xmlns:msink="http://schemas.microsoft.com/ink/2010/main" type="inkWord" rotatedBoundingBox="4975,9258 4985,9254 4992,9275 4982,9279"/>
              </emma:interpretation>
            </emma:emma>
          </inkml:annotationXML>
          <inkml:trace contextRef="#ctx0" brushRef="#br0" timeOffset="10250.013">1868 2639 103 0,'0'0'192'16,"0"4"-16"-16,0-4-8 0,0 0-28 0,0 6 8 0,0-6 4 0,0 0 0 16,0 0 0-16,0 0-12 0,0 0-8 0,0 0-12 0,0 5-20 0,0-5-16 15,0-5-20-15,0 5-40 0,0 0-24 0,0 0 0 16,0 0 0-16,0 0 0 0,0 0 0 0,0 0 0 0,-8 0 0 0,8 0 0 16,0 0 0-16,8 0 0 0,-8 0 0 0,0 0 0 0,0 0 0 0,0 0 0 15,0 0 0-15,-8 0 0 0,8 0 0 0,0 0-92 0,0 0-80 16,0 0-56-16,0 0-84 0,0 0 0 0,0 0 60 0,0-6 48 0,0 2 40 15,0 4 24-15,0-5 28 0</inkml:trace>
        </inkml:traceGroup>
        <inkml:traceGroup>
          <inkml:annotationXML>
            <emma:emma xmlns:emma="http://www.w3.org/2003/04/emma" version="1.0">
              <emma:interpretation id="{EFC6D00C-88E2-49F8-90AF-F08BF4B1074D}" emma:medium="tactile" emma:mode="ink">
                <msink:context xmlns:msink="http://schemas.microsoft.com/ink/2010/main" type="inkWord" rotatedBoundingBox="5563,8529 6672,8115 6950,8859 5841,9273">
                  <msink:destinationLink direction="with" ref="{F1AE55FD-155B-4E88-9C67-F7B102093F7E}"/>
                </msink:context>
              </emma:interpretation>
            </emma:emma>
          </inkml:annotationXML>
          <inkml:trace contextRef="#ctx0" brushRef="#br0" timeOffset="17299.6946">3079 2155 47 0,'-8'0'104'0,"-2"0"-12"0,10 0-16 0,-8 0-24 0,8 0-8 0,-8 0-4 15,8-6-4-15,0 6-4 0,-9-4-4 0,9-1 0 0,0 5 4 0,0-4-4 16,0-1 0-16,0 0 0 0,0 0 0 0,0 1 0 0,9-6 0 15,-1 10 0-15,-8-4 0 0,8-1-8 0,2-1-4 0,-2 2 4 0,0-1-4 16,-8 5 0-16,8-5-4 0,2 5-4 0,6 0 0 0,-16 0-4 16,9 0 4-16,0 5-4 0,-1-5 4 0,1 5 4 0,-9-1-8 15,8 2 0-15,0 3 4 0,-8-4 4 0,0 4 0 0,9-4 0 0,-9 5 0 16,0-6 0-16,0 5 0 0,0 2-4 0,0-6-4 0,0 4 0 0,0-4 0 16,0 0 0-16,0 4 0 0,0-4 0 0,0 0 4 15,0-5-8-15,0 5-4 0,0-5 4 0,0 0 0 0,0 4 0 0,9-4 4 0,-9 0 4 16,8 0-8-16,-8-4 4 0,8 4-4 0,-8 0-4 0,10-5 4 15,-2 0 0-15,0 0 4 0,1 0 0 0,0 5-4 0,-1-4-4 16,9-1 4-16,-9 0 4 0,0 0-8 0,10 5 4 0,-10-4 4 0,2 4-8 16,-2 0 8-16,8 0-4 0,-7 0-4 0,0 0 8 0,-1 4-8 0,1 1 8 15,7 0-8-15,-6 0 12 0,-10-1-4 0,8 6-4 0,0-5 0 16,-8 4 0-16,8 0 8 0,-8 1 0 0,0 0-8 0,0 5 8 0,0-6 0 16,0 5-16-16,-8-4 28 0,8 5 0 0,-8-1 0 0,0-5 4 15,-2 6-4-15,2-5 4 0,0 4-8 0,-9-5 0 0,8 1 4 16,0 5-4-16,-7-6-8 0,-2-4 4 0,10 5-4 0,0-6 0 0,-10 6-4 15,10-6 0-15,-1 1 0 0,-7 0 0 0,7-5-4 0,0 5-4 0,1 0-4 16,0-5-4-16,-2 0-12 0,10 0-12 0,-8 5-4 0,0-5-20 16,8 5-16-16,-9-5-12 0,0 0-16 0,9 4-8 0,-8-4-56 15,0 0-32-15,8 0 40 0,-9 0 32 0,9 0 20 0</inkml:trace>
          <inkml:trace contextRef="#ctx0" brushRef="#br0" timeOffset="16835.3899">2695 2203 23 0,'-8'-5'80'15,"0"5"-8"-15,-2 0-4 0,2-5-24 0,0 5-8 0,-2 0 0 0,2-5 0 16,0 5 0-16,0-4-8 0,-1 4 0 0,0-5 0 0,9 0 0 15,-8 5 4-15,-1 0 0 0,1 0 0 0,8-5 0 0,-8 5 0 0,-2 0 4 16,10 0 0-16,-8 0-4 0,8-4 0 0,0 4-4 0,0 0 0 0,0 0-12 16,0 0 4-16,0 0-4 0,0 4-4 0,-8-4 0 0,16 0 0 15,-8-4 0-15,0 8 4 0,0-4-8 0,8 0 4 0,-8 0 4 16,10 5 0-16,-2-5-8 0,-8 5 8 0,8 0-8 0,1 4 8 0,-1-4 0 16,1 5 0-16,0-1-4 0,-1 1 4 0,8 4 0 0,-6-4-4 15,-2 9 0-15,0-5 0 0,2 1 0 0,6 4 0 0,-7 0-4 16,-1-4 4-16,1 4-4 0,-1 0-4 0,1 0 4 0,-1 0 0 0,0-5-4 0,-8 6-4 15,10-6 4-15,-2 0 0 0,-8 1 0 0,8-5-4 0,-8 4 4 16,0-5 4-16,10-3-4 0,-10 3 0 0,0-4 0 0,0 0 0 16,0-5-12-16,0 4 16 0,0-4 0 0,0 0-4 0,0 0 4 0,0-4-4 15,0-1 0-15,0 0-4 0,0 0 4 0,0-5 0 0,-10 1-4 16,10-5 0-16,0-1 4 0,0 1 0 0,0 0-4 0,-8-6 4 0,8 1-8 16,-8 0 4-16,8-5 0 0,-10 0 0 0,10 0-4 0,-8-5 4 15,0 5-4-15,8-5 4 0,-9 5 0 0,1-4 0 0,8 4 0 0,-9-5 4 16,9 5-4-16,-8 0 4 0,8-5 0 0,-9 5-4 0,9 0 0 15,0 5 4-15,0-5-4 0,-8 5-4 0,8-1 4 0,0 6 0 0,0-5-4 16,0 4 4-16,0 1 0 0,8 0 0 0,-8 4 0 0,0 1 0 16,0-1 0-16,9 0 0 0,-9 5 0 0,0-4-4 0,0 9 0 0,8-5 0 15,-8 1 4-15,9-1 4 0,-9 5 0 0,8-5-4 0,1 5 4 16,-9 0-8-16,8 0 0 0,0-5 8 0,2 5-8 0,6 0 8 0,-6 0-4 16,-2-5 0-16,9 5 0 0,-1 0 0 0,2-4 0 0,-2 4-4 15,2 0 8-15,8 0-8 0,-10-4 4 0,10 4 0 0,-9-6 0 16,9 6 0-16,0 0 0 0,-10-5 0 0,9 5 0 0,9 0 0 0,-8 0 0 15,0-5 0-15,-1 5 4 0,9 0 0 0,-8 0-4 0,0 0-4 0,7 0 4 16,-7 0 0-16,0-4 0 0,8 4 0 0,-9 0 4 0,1 0-8 16,0 0 8-16,0 4-4 0,-9-4-4 0,9 5 4 0,-10-5 0 0,2 5 0 15,-2-5 0-15,1 0 0 0,1 6 0 0,-10-2-4 0,0-4 4 0,0 4 4 16,2-4-4-16,-2 5 0 0,0 0 0 0,-8 0 0 16,10-5 0-16,-10 5 0 0,0-1 4 0,0 1-4 0,8 0 4 0,-8-5-4 15,0 9 8-15,0-9-4 0,0 10-4 0,0-5 4 0,0 0 4 0,0 0 0 16,0 4 4-16,0-4-8 0,8 4 8 0,-8 1-4 0,0-5 4 15,0 6 0-15,0-3-4 0,0 2 0 0,9-1 4 0,-9 1-4 16,0-1 0-16,0 1 0 0,0 0-4 0,0-1 0 0,0 1 0 0,0-1 0 16,0 1-4-16,0-5 0 0,0 3 0 0,0-2-4 0,0-1 4 0,0 0-8 15,0-1 4-15,0 2-12 0,0-2-12 0,0-4-12 0,-9 5-16 16,9-5-8-16,0 0-20 0,-8 0-20 0,8 0-16 0,-8 0-8 16,8 0-56-16,-10 0-24 0,2 0 40 0,0 0 36 0,-2 0 24 0,2-5 24 15</inkml:trace>
        </inkml:traceGroup>
      </inkml:traceGroup>
    </inkml:traceGroup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1:54.1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F042EFD-0657-42FA-8431-9EA6BC66E86A}" emma:medium="tactile" emma:mode="ink">
          <msink:context xmlns:msink="http://schemas.microsoft.com/ink/2010/main" type="inkDrawing" rotatedBoundingBox="7774,9450 8327,9412 8331,9475 7778,9513" shapeName="Other"/>
        </emma:interpretation>
      </emma:emma>
    </inkml:annotationXML>
    <inkml:trace contextRef="#ctx0" brushRef="#br0">4673 2826 35 0,'0'5'136'0,"0"-5"-16"16,-8 5-16-16,8-1-20 0,0-4-4 0,0 6-4 15,0-6 4-15,0 4-4 0,0-4 0 0,-8 5-8 0,8 0 0 0,0 0 0 0,0-5 0 16,8 4 0-16,-8-4 0 0,8 5-4 0,0-5-4 0,2 0 0 16,-2 5 0-16,0-5 0 0,9 0-8 0,-9 0 0 0,10 5-4 15,0-10-8-15,-2 5-4 0,1 0 0 0,9 0 0 0,-10-5-4 0,2 0-4 16,8 5 0-16,-10-4-4 0,10-1 0 0,-9 0 0 0,-1 0-16 0,10 5-8 16,-8-4 0-16,-1-2 0 0,8 2 0 0,-8 4 0 15,1-5 0-15,-2 5 0 0,2 0 0 0,-10-5 0 0,9 5 0 0,-8 0 0 0,8 0 0 16,-9 0 0-16,0 0 0 0,2 0 0 0,-10 0 0 0,8 0 0 15,-8 5 0-15,8-5 0 0,-8 0 0 0,0 0 0 0,0-5 0 16,0 5 0-16,0 0 0 0,0 5 0 0,-8-5 0 0,8 0-92 0,0 0-32 16,-8 0-28-16,-2 5-40 0,2-5-36 0,0 0-76 0,-1 0 52 0,1 0 40 15,-1 0 48-15,0 0 28 0,1 4 20 0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1:53.5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A687D17-0489-4C7F-A468-428D80FEDFAA}" emma:medium="tactile" emma:mode="ink">
          <msink:context xmlns:msink="http://schemas.microsoft.com/ink/2010/main" type="writingRegion" rotatedBoundingBox="6140,9809 6762,9809 6762,10274 6140,10274"/>
        </emma:interpretation>
      </emma:emma>
    </inkml:annotationXML>
    <inkml:traceGroup>
      <inkml:annotationXML>
        <emma:emma xmlns:emma="http://www.w3.org/2003/04/emma" version="1.0">
          <emma:interpretation id="{F9371847-ADE9-4477-A758-20F8D73F45CC}" emma:medium="tactile" emma:mode="ink">
            <msink:context xmlns:msink="http://schemas.microsoft.com/ink/2010/main" type="paragraph" rotatedBoundingBox="6140,9809 6762,9809 6762,10274 6140,10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022960-A256-46DC-A7AC-75CFE9DB1ECD}" emma:medium="tactile" emma:mode="ink">
              <msink:context xmlns:msink="http://schemas.microsoft.com/ink/2010/main" type="line" rotatedBoundingBox="6140,9809 6762,9809 6762,10274 6140,10274"/>
            </emma:interpretation>
          </emma:emma>
        </inkml:annotationXML>
        <inkml:traceGroup>
          <inkml:annotationXML>
            <emma:emma xmlns:emma="http://www.w3.org/2003/04/emma" version="1.0">
              <emma:interpretation id="{920D5649-0F6B-4EEE-9E46-5B5565793C0F}" emma:medium="tactile" emma:mode="ink">
                <msink:context xmlns:msink="http://schemas.microsoft.com/ink/2010/main" type="inkWord" rotatedBoundingBox="6140,9809 6762,9809 6762,10274 6140,102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3036 3330 95 0,'0'4'116'0,"-8"-4"-16"0,8 0-16 0,0 0-28 16,0-4-4-16,0 4 0 0,-8-5-8 0,8 0 0 0,0 0 4 0,0 1-4 15,8-6 4-15,-8 5 0 0,0-5 0 0,8 1-8 0,-8 4 0 0,9-5-4 16,-1-4-4-16,0 10 0 0,10-6-4 0,-10 0-8 0,0 2 0 16,10 2-4-16,-1-4 0 0,-8 6 0 0,8-2-4 0,-1 6 0 15,2-4-4-15,-10 4-4 0,10 0 0 0,-2 0 0 0,-7 0 4 0,8 4-4 16,-9 6 0-16,9-5 4 0,-9 6-4 0,2-3 0 0,-10 7 4 15,8-6-4-15,-8 5 0 0,0 6 0 0,0-1-4 0,0-5 0 0,-8 11 4 16,8-6 0-16,-10 4 0 0,2-3 0 0,-9 4 0 0,9 0 0 0,0-5 0 16,-10 5 4-16,2-5 0 0,6 0 0 0,-6 0 0 0,-2-4 8 15,10-1-4-15,-9 1 0 0,9-6 0 0,-10 1 0 0,10-1-4 16,-10-4-4-16,10 0 0 0,0-5 0 0,0 0 0 0,-2 0 0 0,2-10-4 16,0 5 4-16,8-4 0 0,-9-1 0 0,9 0-4 0,0 1 4 15,0-5-4-15,0 4-4 0,0-4 4 0,0-1 4 0,0 6-8 0,0-6 4 16,9 6 4-16,-9-6-8 0,8 6 4 0,-8-2 0 0,8 8 0 15,2-2 0-15,-10 0 0 0,8 0-4 0,0 1 8 0,0 4-4 0,-8 0 0 16,10 4 4-16,-2-4 4 0,0 5 0 0,1 0 4 0,0 3 4 16,-1-1-4-16,1 2 0 0,-1 0 0 0,9 1 4 0,-8 4 4 0,-1-4 0 15,0 4 4-15,10-4-4 0,-1 4 4 0,-8-4 0 0,7 4-4 0,-7-5 4 16,7 1-4-16,2 0 0 0,0-1-4 0,-10 1 0 0,8-5-4 16,2 5 0-16,-1-6-4 0,-1 1 4 0,2-5-4 0,-2 0 0 15,2 0 0-15,-1 0-4 0,-8-5 0 0,8 1 0 0,-1-2-8 0,2-3 0 16,-10-1-8-16,10 1-20 0,-2-5-24 0,-7-1-28 0,-1 1-24 15,10-5-44-15,-10 4-32 0,0-4-88 0,-8 0 16 0,8 0 52 0,-8 0 32 16,10-6 32-16,-10 7 24 0</inkml:trace>
        </inkml:traceGroup>
      </inkml:traceGroup>
    </inkml:traceGroup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12.0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2034069-7D67-4DA3-9821-21BF297F6FD7}" emma:medium="tactile" emma:mode="ink">
          <msink:context xmlns:msink="http://schemas.microsoft.com/ink/2010/main" type="inkDrawing" rotatedBoundingBox="14075,10163 14162,8685 14673,8715 14586,10193" semanticType="verticalRange" shapeName="Other">
            <msink:sourceLink direction="with" ref="{E8F268EE-DC97-47A9-A78B-CAE3B0A7420B}"/>
          </msink:context>
        </emma:interpretation>
      </emma:emma>
    </inkml:annotationXML>
    <inkml:trace contextRef="#ctx0" brushRef="#br0">1177-796 75 0,'8'-5'92'0,"-8"-1"-12"0,0 6 0 0,0 0-28 0,0 0 4 16,0 0-4-16,-8 0 0 0,8 0-4 0,0 0-4 0,-8 0 0 0,-2 0 4 16,10 0-8-16,-8 0-4 0,0 0 0 0,0 0 0 0,-1 0 0 15,-8 0 0-15,8 0-4 0,1 0-4 0,-10 0 4 0,2 0-8 0,8 0 4 16,-10 0-4-16,1 0 0 0,0 0-4 0,0 0 4 0,1 0-4 16,-2 0 4-16,0 0-20 0,2 0 20 0,-1 0 0 0,0 0 0 0,0 0-4 15,-1 0 0-15,2 0 0 0,-2-4 4 0,2 4 4 0,7 0-4 16,-8-5 0-16,0 5-4 0,9-5 4 0,-2 5 0 0,2 0-4 0,-8-5 0 15,16 5 0-15,-10-4-4 0,2 4 0 0,0 0-8 0,8-5 0 16,0 5 0-16,0 0 0 0,0 0-4 0,-9 0 4 0,9 0-4 0,0 0-4 16,0 0 0-16,9 0-4 0,-9 0 4 0,0 0 0 0,0 0 4 15,8 0-4-15,-8 5 0 0,0-5 0 0,8 0 4 0,-8 4-4 0,10 1 0 16,-10 0 4-16,8 0-4 0,0-1 4 0,0 7-4 0,-8-2 0 16,10 0 0-16,-2 6 0 0,-8-2 4 0,8 7 4 0,-8-1-8 0,9 1 0 15,-9-1-4-15,8 5 4 0,-8 1 0 0,9-2 4 0,-9 0-4 16,0 7 0-16,0-2 0 0,0 1 0 0,0 4-4 0,0-3 4 0,0 3-4 15,0 0 0-15,0 1-4 0,0 0 4 0,-9 3-4 0,9-3 0 16,-8 5 0-16,-1-5 4 0,9 4-4 0,-8 0 0 0,0 1 0 0,-2-1-16 16,2 0 20-16,0 1 4 0,0 0-4 0,-2-6 8 0,2 0-8 0,0 5 4 15,-1-4 0-15,0-5-4 0,1 4 4 0,8-4 0 0,-9 0 4 16,1-5-8-16,8 5 0 0,0-10 4 0,0 5 0 0,-8-5 0 16,8-4-4-16,0 4 4 0,0-5 0 0,0 1 0 0,8-5 4 0,-8 3-4 15,0-3 0-15,8 0 0 0,-8-1 0 0,9-4 4 0,-9 5 0 16,8-6 0-16,1 1 0 0,0 1 0 0,-1-2 0 0,0-4 0 15,2 5 4-15,-2-5 0 0,0 0 4 0,0 0-8 0,10 4 4 0,-10-8 4 16,1 4-4-16,8 0 0 0,-8 0 4 0,7-5-4 0,-8 1 0 16,10 4-4-16,0-6 0 0,-10 1 0 0,9 5 0 0,0-4 0 0,-9-1-4 15,9 5 4-15,1-5-4 0,-10 0 0 0,10 5-4 0,-10-5 0 0,0 5-8 16,0 0-4-16,9 0-12 0,-8 0-24 0,0 0-20 0,-1 0-12 16,0-4-28-16,-8 4-28 0,10 0-16 0,-10 4-92 0,8-4 28 15,-8 0 36-15,0 0 32 0,0-4 28 0,0 4 28 0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21.5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2A895A6-2AFA-4E10-A651-DF07A09E1B7F}" emma:medium="tactile" emma:mode="ink">
          <msink:context xmlns:msink="http://schemas.microsoft.com/ink/2010/main" type="writingRegion" rotatedBoundingBox="14749,10852 17153,10781 17173,11474 14769,11545"/>
        </emma:interpretation>
      </emma:emma>
    </inkml:annotationXML>
    <inkml:traceGroup>
      <inkml:annotationXML>
        <emma:emma xmlns:emma="http://www.w3.org/2003/04/emma" version="1.0">
          <emma:interpretation id="{382CA9E9-72CF-4398-B873-520B937F91A0}" emma:medium="tactile" emma:mode="ink">
            <msink:context xmlns:msink="http://schemas.microsoft.com/ink/2010/main" type="paragraph" rotatedBoundingBox="14749,10852 17153,10781 17173,11474 14769,11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68F084-B441-4F9C-92A4-3A928EA2B099}" emma:medium="tactile" emma:mode="ink">
              <msink:context xmlns:msink="http://schemas.microsoft.com/ink/2010/main" type="line" rotatedBoundingBox="14749,10852 17153,10781 17173,11474 14769,11545"/>
            </emma:interpretation>
          </emma:emma>
        </inkml:annotationXML>
        <inkml:traceGroup>
          <inkml:annotationXML>
            <emma:emma xmlns:emma="http://www.w3.org/2003/04/emma" version="1.0">
              <emma:interpretation id="{32A47570-7110-4EBA-8A69-1FEB11C0F89A}" emma:medium="tactile" emma:mode="ink">
                <msink:context xmlns:msink="http://schemas.microsoft.com/ink/2010/main" type="inkWord" rotatedBoundingBox="14752,10953 15297,10937 15309,11338 14764,113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11638 4519 31 0,'0'0'112'16,"0"0"-12"-16,0 4-8 0,0 1-20 0,10 1 0 0,-10-6 4 0,8 9 4 15,-8-9 4-15,8 5-4 0,1 0 0 0,0-1-8 0,-1 2-4 0,9-6-4 16,-9 4-8-16,10 1-4 0,-2-5-12 0,2 0 0 0,-1 0-12 16,8 4-4-16,-8-4-4 0,9 0-8 0,0 0-8 0,-1 0-12 0,1 0-8 15,0 0-24-15,-2 0-28 0,2 0-28 0,9 0-28 0,-11-4-44 16,2 4-64-16,0 0 40 0,0-5 40 0,-9 5 32 0,9-4 20 15</inkml:trace>
          <inkml:trace contextRef="#ctx0" brushRef="#br0" timeOffset="-221.4085">11784 4337 7 0,'-9'-5'112'0,"9"5"-12"0,0 0-8 16,0 0-32-16,-8-5 0 0,8 5-4 0,0 0-4 0,0 0 0 0,0 0 4 15,0 0 0-15,0 5 4 0,0-5 0 0,0 5-8 0,0 0 0 16,0 0 4-16,0 0-8 0,8-1-4 0,-8 6 0 0,0-1-4 15,9 1 0-15,-9-1-8 0,0 6-4 0,9-1-4 0,-1 1 0 0,-8-1-4 16,8 5-8-16,-8 0 0 0,9-4-4 0,-1 3 0 0,0 2-4 0,-8 0 0 16,10-7-4-16,-10 7 0 0,0-1-12 0,8-4 0 0,-8-1-8 15,0 1-12-15,0-1-20 0,0 0-20 0,0-4-16 0,0 0-16 16,-8-1-12-16,8-6-56 0,-10 4-32 0,2-7 32 0,0 0 36 0,-1 0 24 16</inkml:trace>
        </inkml:traceGroup>
        <inkml:traceGroup>
          <inkml:annotationXML>
            <emma:emma xmlns:emma="http://www.w3.org/2003/04/emma" version="1.0">
              <emma:interpretation id="{14ED2D6D-0FDD-4AA0-85A8-F5514FF2D2D6}" emma:medium="tactile" emma:mode="ink">
                <msink:context xmlns:msink="http://schemas.microsoft.com/ink/2010/main" type="inkWord" rotatedBoundingBox="16078,10894 16436,10883 16451,11396 16093,1140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40.3381">12968 4332 27 0,'0'-5'100'0,"-8"0"-16"0,8 1-8 0,0-6-24 0,0 5 0 0,0 1-8 15,8-1 0-15,-8 0 0 0,0 0 0 0,10 1 0 0,-10-2 4 16,8 6 0-16,-8 0 4 0,8-4 4 0,-8 4 4 0,9 0-8 0,-9 0 8 16,9 4 0-16,-1 2-8 0,-8-2 0 0,9 6 0 0,-9-1 0 0,8 1-4 15,-8-1-4-15,8 6-8 0,-8 0 0 0,0-1-4 16,0 0-4-16,0 0-4 0,0 6-4 0,0-6 0 0,0 5-8 0,0-5 0 15,0 5 0-15,0-4-4 0,0-1 0 0,0 0-4 0,0 1 0 0,0-5 0 16,0 5-4-16,0-6 4 0,0-5 0 0,0 6-24 0,0-5 24 16,9 0 0-16,-9 0 0 0,0-5-4 0,0 0 0 0,9 0 0 0,-9-5 0 15,8 5 0-15,0-10 4 0,-8 6-4 0,10-2-4 0,-2-3 4 16,0-1-4-16,1 6 0 0,0-6 4 0,-1 1-4 0,0 3 4 0,1-3 0 16,-1-1 0-16,0 6-4 0,-8-1 4 0,10-5 4 0,-2 6-8 15,0 4 4-15,2-6 0 0,-2 6 0 0,0 0-4 0,-8 0 8 0,8 0-4 16,2 6 0-16,-2-2 0 0,0 1 0 0,1 0 4 0,-1 0-4 15,-8 5 0-15,8-6-4 0,2 5 4 0,-2 1 4 0,0 0 0 0,-8-1-4 16,8 6 4-16,-8-5-4 0,10-1 0 0,-10 5 0 0,8-4 4 16,-8 5-4-16,0-1 4 0,-8 1 0 0,8-6 0 0,-10 5 4 0,2 1 0 15,0-1-8-15,0-6 8 0,-10 8-4 0,1-6 0 0,9-1 0 16,-18-4-4-16,10 4 4 0,-2-3 0 0,0-2-4 0,2-4 0 0,-1 0-4 16,0 0-8-16,0-4-16 0,-1-2-24 0,10-3-28 0,-9-1-32 0,8-4-36 15,-7 5-36-15,7-10-80 0,1 4 44 0,-1 1 40 0,0-5 32 16,1 4 32-16,8-5 16 0</inkml:trace>
        </inkml:traceGroup>
        <inkml:traceGroup>
          <inkml:annotationXML>
            <emma:emma xmlns:emma="http://www.w3.org/2003/04/emma" version="1.0">
              <emma:interpretation id="{D041CFB5-A282-42B2-B233-7DD539F2BCF3}" emma:medium="tactile" emma:mode="ink">
                <msink:context xmlns:msink="http://schemas.microsoft.com/ink/2010/main" type="inkWord" rotatedBoundingBox="16903,10789 17153,10781 17173,11474 16924,11482"/>
              </emma:interpretation>
              <emma:one-of disjunction-type="recognition" id="oneOf2">
                <emma:interpretation id="interp2" emma:lang="" emma:confidence="0">
                  <emma:literal>)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&gt;</emma:literal>
                </emma:interpretation>
                <emma:interpretation id="interp6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7750.6414">13822 4165 43 0,'0'0'92'0,"0"0"-8"0,0 0-12 0,0 0-24 16,0 0-4-16,8 0 0 0,-8 0-4 0,0 0 0 0,8 0 4 0,-8 0-4 15,8 0 8-15,-8 0 0 0,10 4 0 0,-2-4 0 0,0 5 0 16,2 0 4-16,-2 0-8 0,0-1 0 0,1 6-8 0,-1-1 4 0,1 1-4 16,-1-1 0-16,1 6-4 0,-1-5 0 0,0 4-4 0,10 5 4 0,-10-4-4 15,2-1-4-15,-2 5 0 0,0 1-4 0,-8-2 0 0,8 2-4 16,1-1 0-16,-1 0-4 0,-8 0 0 0,0 1-8 0,9 3 0 15,-9 2 0-15,0-6 0 0,0 4-4 0,-9 2-4 0,9-6 0 0,-8 4-4 16,-1 1-24-16,1 1-8 0,-8-1-20 0,6-5-20 0,-6 5-20 0,-2-5-16 16,-7 5-28-16,8-9-64 0,-8 4 12 0,-1-5 40 0,0-1 28 15,0 2 20-15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4:31.1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FC57CD8-BBB0-4BEC-B49D-E852908902B9}" emma:medium="tactile" emma:mode="ink">
          <msink:context xmlns:msink="http://schemas.microsoft.com/ink/2010/main" type="inkDrawing" rotatedBoundingBox="2940,4718 5102,5731 4954,6049 2791,5036" semanticType="callout" shapeName="Other"/>
        </emma:interpretation>
      </emma:emma>
    </inkml:annotationXML>
    <inkml:trace contextRef="#ctx0" brushRef="#br0">-77-446 63 0,'-9'0'80'0,"9"0"-16"0,-8 0 0 16,8-5-28-16,0 5-4 0,0 0-8 0,0 0 4 0,0-5-8 0,-8 5-4 15,8 0 0-15,0-5 0 0,0 5-4 0,0-4 0 0,0 4 0 0,0-5-4 16,0 5 8-16,0-5-8 0,8 1 0 0,-8 4 0 0,0-7 0 16,8 7 4-16,-8 0-4 0,0-3 0 0,9 3 4 0,-9 0 0 15,9 0-4-15,-9 0 0 0,8 0 0 0,0 0 0 0,2 0 0 0,-10 0 0 0,8 3 0 16,0-3-4-16,2 7 4 0,-10-7 0 0,8 4-4 0,-8 1 0 15,8 0 0-15,-8-5 0 0,8 4 0 0,-8 1 0 0,0 0 0 0,0 0 0 16,0 4 0-16,0-4-4 0,0-5 4 0,0 5 0 0,-8-1 0 16,8 2 0-16,0-6-4 0,-8 0 4 0,8 4-4 0,-8-4 4 15,8 0-4-15,0 0 0 0,-10-4 4 0,10 4 0 0,0 0-4 0,-8-10 0 16,8 5 4-16,-8 5 0 0,8-5 0 0,0-4-4 0,0 4 4 16,0 0-4-16,0 0 0 0,0 1 0 0,-10-1 0 0,10 0-4 0,0 1 4 15,0-3 0-15,0 4 0 0,0-2 0 0,10 0-4 0,-10 5 4 16,0-5 0-16,0 5 0 0,0 0 0 0,0-5-4 0,8 5 12 0,-8 0-8 15,0 0 0-15,8 0 0 0,-8 0 0 0,10 5 4 0,-10-5 0 16,0 0 0-16,8 0 0 0,-8 0 0 0,8 5 4 0,-8-5-4 0,0 0 0 16,0 5 4-16,0-5 4 0,8 5 0 0,-8-5 4 0,0 0 0 15,0 0 0-15,0 3 0 0,0-3 0 0,0 0 4 0,0 0 0 0,0 7-4 16,0-7 0-16,0 0 0 0,0 0 4 0,0 0-4 0,0 0-4 16,0 0 4-16,0 0-4 0,0 0-4 0,0 0 0 0,0 0 0 0,0 0-4 15,0 0 0-15,0 0 0 0,0 0-4 0,0 0 4 0,0 0 0 0,0 0-20 16,0 0 20-16,-8 0 0 0,8 0 0 0,0 0 4 15,0 0 0-15,0 0-8 0,0 0 8 0,0 0 0 0,0 0-4 0,0 0-4 16,0 0 4-16,0 0-4 0,0 0 4 0,0 0 0 0,0 0 0 0,0 0-4 16,0 0 0-16,0 0 0 0,0 0 0 0,0 0 4 0,0 0 4 15,0 0-4-15,0 0-4 0,0 0 0 0,0 0 0 0,0 0 0 0,0 0 0 16,0 0 0-16,0 0 0 0,0 0 4 0,8 0 0 0,-8 0 0 0,0 0-4 16,0 0 0-16,9 0-4 0,-9 0 8 0,8 0-4 15,-8 0-4-15,9 0 8 0,0 0 4 0,-9 0-8 0,8 0 4 0,0 0 0 16,2 0-4-16,-10 0 4 0,8 0-4 0,0 0 0 0,0 0 0 0,2-7 4 15,-2 7 0-15,0 0-4 0,1-3 4 0,-1 3-8 0,1 0 4 16,0 0 4-16,7 0 0 0,-8 0 4 0,2 0-4 0,-2-5-4 0,0 5 0 16,10 0 0-16,-10 0 0 0,1 0 0 0,-1 0 4 0,9 0-4 0,-8 0 4 15,-1 5 0-15,10-5-4 0,-10 0 0 0,9 0-16 0,-8-5 20 16,-1 5 4-16,9 5-8 0,-9-5 4 0,10 3 0 0,-10-3 0 16,0 7-4-16,10-7 0 0,-10 4 0 0,0 1 0 0,10 0 4 0,-10-5-4 15,1 4 4-15,7 1-4 0,-6 0 4 0,-2 4-4 0,10-4 4 16,-10 0-4-16,8 0 0 0,-7-1 0 0,8 2 0 0,-8 4 0 0,-1-6 0 15,10 1 0-15,-10-1 4 0,8 1-4 0,-6 0 0 0,6 4 4 0,-7-3-4 16,8-2 4-16,0-4-4 0,-9 4 4 0,10 3-4 0,-10-3 0 16,10 0 0-16,-2 1 0 0,-7 0 0 0,8 0 0 0,0-5 0 15,-9 4 4-15,10 2-4 0,-2-2 0 0,-6-4 0 0,6 5 4 0,1 1 0 16,-8-2-4-16,8 0 4 0,-1 1-4 0,-6 0 0 0,6 1 0 16,-8-3-4-16,2 3 4 0,6 3 0 0,-7-5 0 0,0 2 0 15,8 3 4-15,-9-4-4 0,0 4-4 0,0-3 4 0,2 3 4 0,6-4-4 16,-6 4 0-16,-2-4 0 0,0 0 0 0,1 4 0 0,-1-3 4 0,1 3 0 15,8-4-4-15,-17 0 0 0,16 4 0 0,-6-4 0 0,-2 0 0 16,0 4 0-16,2-9 0 0,-2 10 4 0,0-5-4 0,1-1 4 0,-1 1-4 16,1 0 0-16,8-5 0 0,-9 5 0 0,0 0 0 0,2 0 0 15,-2-5 0-15,0 4 0 0,10 1 0 0,-10 0 4 0,0 0-4 0,1-1 4 16,-1-4 0-16,1 5-4 0,8 0 0 0,-9 0 0 0,2-1 0 16,-2 0 0-16,0 2 4 0,0 4 0 0,2-5-4 0,-2-1 4 0,0 1-4 15,1 0 0-15,-1 0 4 0,1-1-4 0,0 1 4 0,-1 1 0 16,0-2-4-16,0 6 4 0,2-6 0 0,-10-4 0 0,8 6 0 0,0-2 0 15,2 5-4-15,-2-4 4 0,0 0 4 0,1 0-4 0,-9-1 0 16,8 2 0-16,0-2 4 0,1 0 0 0,0 2-4 0,-9-1 0 0,8 4-4 16,0-4 4-16,2 0 0 0,-2-1 4 0,-8 6-4 0,8-5 0 15,1 1 0-15,0-2 0 0,-1 5 0 0,-8-4 0 0,8 0-4 0,1 5 8 16,-1-6-4-16,-8 5-4 0,9-3 4 0,0-2 0 0,-1 1-4 0,0 5 0 16,-8-6 4-16,10 2-16 0,-2-2 16 0,0 1 4 0,1 5-4 15,-9-6 0-15,9 1-4 0,-1 4 4 0,0-4 0 0,-8 1-4 16,9-2 4-16,-1 6-4 0,0-5 0 0,2-1 4 0,-10 1-4 0,8 0 0 15,0 4 0-15,2-4 4 0,-10 0 0 0,8 5 0 0,0-5 0 16,0 4 0-16,-8-4-4 0,10 0 4 0,-2 4-4 0,-8-4 0 16,8 0 4-16,1 4-4 0,-9-4 4 0,8 5 0 0,-8-6-4 0,8 2 4 0,-8 3 0 15,10-4 0-15,-10 0-4 0,8-1 0 0,-8 6 4 0,8-5 0 16,-8-1 0-16,8 0-4 0,-8 7 4 0,10-7 0 0,-10 2-4 16,8-2 0-16,-8 6 4 0,0-5 0 0,8-1-4 0,-8 1 0 15,0 0 4-15,9 0 0 0,-9 5 0 0,0-6 4 0,9 2-4 0,-9-2 0 16,0 1 0-16,0-1-4 0,0-4 4 0,0 5 0 0,0 0 0 15,0 0 4-15,8-1 4 0,-8-4-4 0,0 6 0 0,0-2-4 0,0-4 4 16,0 4 0-16,0-4-4 0,0 0 4 0,9 7-4 0,-9-7 4 0,0 4-4 16,0-4 0-16,8 0 0 0,-8 0 0 0,0 4 4 0,0-4-8 15,0 0 0-15,0 0 0 0,0 0 4 0,0 0 0 0,0 0-4 0,0 5 4 16,0-5 0-16,0 0-4 0,0 0 4 0,0 0-4 0,0 0 0 16,0 0 0-16,0 0 4 0,0 0-4 0,0 0 0 0,0 5 4 15,0-5-4-15,0 0 4 0,0 0-8 0,0 0 4 0,0 0-8 0,0 0-4 16,0 0-4-16,0 0-8 0,0-5-20 0,0 5-20 0,0 0-20 0,0-5-20 15,-8 5-32-15,8 0-20 0,0-4-56 0,-9 0-32 0,9-3 52 16,-8 3 32-16,8 0 32 0,-9-6 16 0</inkml:trace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02.9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42DA47E-4E8C-4E83-8219-DC85A2AAB9A8}" emma:medium="tactile" emma:mode="ink">
          <msink:context xmlns:msink="http://schemas.microsoft.com/ink/2010/main" type="inkDrawing" rotatedBoundingBox="12449,12689 13549,12705 13548,12793 12448,12777" shapeName="Other">
            <msink:destinationLink direction="to" ref="{87CCB0AF-8FFC-4932-8915-66B0AC2BF035}"/>
          </msink:context>
        </emma:interpretation>
      </emma:emma>
    </inkml:annotationXML>
    <inkml:trace contextRef="#ctx0" brushRef="#br0">-375 721 35 0,'-8'0'92'0,"8"0"-16"0,0 0-4 0,0 0-24 15,0 5-4-15,0-5 0 0,0 0 0 0,0 0 4 0,8 0 0 0,-8 0 0 16,8 0 4-16,1 0 4 0,0 0 0 0,-1-5 8 0,1 5 0 0,7 0 0 16,2 0-8-16,-2-5 0 0,2 5 0 0,-1-5-4 0,8 5 0 15,0-4-4-15,1 4-4 0,0-5-4 0,8 0 0 0,-9 5-8 0,9-5-4 16,1 0-4-16,-1 5-4 0,8-5 0 0,-7 5 0 0,-1 0-8 16,0 0 4-16,9 0-4 0,-9 0 0 0,8-4 0 0,-8 4-4 15,1 0 0-15,-1 0 0 0,-8 4 0 0,7-4-4 0,1 0-4 0,-8 5 4 16,0-5 0-16,-1 5-4 0,-8-5 4 0,8 5 0 0,-7-5-8 0,-1 5 4 15,0-5 0-15,-9 5 0 0,9-1 0 0,-8 1-4 0,0-5 0 16,-1 5 0-16,0 0 0 0,-8-5-4 0,0 4-12 0,10 1-16 16,-10 0-16-16,-10-5-20 0,10 5-12 0,0 0-16 0,-8 0-24 0,0-5-12 15,-1 5-60-15,0-1-36 0,1-4 48 0,-9 0 36 0,9 5 24 16,-10-5 24-16</inkml:trace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19.4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B5D8CF4-E6B6-44F5-9D72-8035FA27B6FF}" emma:medium="tactile" emma:mode="ink">
          <msink:context xmlns:msink="http://schemas.microsoft.com/ink/2010/main" type="inkDrawing" rotatedBoundingBox="6813,10778 7196,10789 7195,10817 6812,10807" semanticType="strikethrough" shapeName="Other"/>
        </emma:interpretation>
      </emma:emma>
    </inkml:annotationXML>
    <inkml:trace contextRef="#ctx0" brushRef="#br0">3701 4159 67 0,'0'0'124'0,"0"6"-12"0,0-2-12 0,0-4-28 15,0 5 8-15,-8 0 4 0,8-5 4 0,8 5-4 0,-8-5-4 0,0 0-4 16,9 4-4-16,-9-4-4 0,8 0-8 0,-8 0-8 0,9 0 0 15,-1 0-24-15,0 0 16 0,10 0-8 0,-10 0-8 0,2 0 4 0,6 0-8 16,1 0-4-16,-8 0-8 0,8 0 0 0,-1 0-4 0,2 0-4 0,-2 0 0 16,2 0-4-16,-1 0-12 0,0 0-16 0,-8 0-24 15,7 0-24-15,2 0-40 0,-2 0-32 0,2 0-56 0,-10 0-40 0,9 0 52 16,-8 0 28-16,8 0 40 0,-9 0 20 0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02.1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7CCB0AF-8FFC-4932-8915-66B0AC2BF035}" emma:medium="tactile" emma:mode="ink">
          <msink:context xmlns:msink="http://schemas.microsoft.com/ink/2010/main" type="inkDrawing" rotatedBoundingBox="12313,11953 13445,11516 13654,12056 12521,12493" semanticType="callout" shapeName="Other">
            <msink:sourceLink direction="to" ref="{A42DA47E-4E8C-4E83-8219-DC85A2AAB9A8}"/>
            <msink:sourceLink direction="from" ref="{199C56CA-EAC1-4CDA-BD97-0183299D5109}"/>
          </msink:context>
        </emma:interpretation>
      </emma:emma>
    </inkml:annotationXML>
    <inkml:trace contextRef="#ctx0" brushRef="#br0">-393 256 71 0,'0'0'76'0,"0"-5"-4"0,0 5 0 15,0 0-28-15,0 0-4 0,0-5-4 0,0 5 0 0,0-5-4 16,0 1 4-16,0 4-4 0,0 0-8 0,0-5 0 0,0 0 0 0,-8 5-4 15,8-5 0-15,0 5-4 0,0 0 4 0,0 0 0 0,8-4-4 0,-8 4 0 16,0 0 4-16,0 0 0 0,10 0 4 0,-10 0-4 0,0 0 0 16,8 4-4-16,-8-4 8 0,8 5-4 0,-8 0 0 0,9 0-4 0,0 4 0 15,-9 1-4-15,8-1-8 0,1 1 4 0,-9 0 0 0,8 4 4 0,0 1-4 16,-8-1 0-16,8 0 0 0,-8-5-8 0,0 6 8 16,10-1 0-16,-10 1 0 0,8-5-4 0,-8-1 0 0,0 1 0 0,0-1-4 15,0-3 4-15,0 2 4 0,0-2 0 0,0-2 0 0,0-4 0 0,0 6 0 16,0-6-4-16,0 0 0 0,0 0 4 0,0 0-4 0,0 0 4 15,0 0 0-15,0-6-4 0,0 6 4 0,0-4-8 0,0-2 4 16,0 2-4-16,0-6 4 0,0 5-8 0,0-5 4 0,0 1-4 0,0-1 4 0,0 1-4 16,0-1 8-16,0-4-4 0,0-1 4 0,0 2-4 15,0-7-4-15,0 6 8 0,-8-5 0 0,8 4-8 0,0-4 4 0,0-5 0 16,-10 5 0-16,10-1 8 0,0-4-8 0,0 5 0 0,0-4 0 0,0 4-4 16,0-6 4-16,0 6-4 0,-8-5 4 0,8 6 0 0,0-2 0 15,8 1 0-15,-8 4 0 0,0 1-4 0,0-1 0 0,10 1 4 0,-10-1 4 16,0 6-4-16,0-1 0 0,0 6-4 0,8-6 0 0,-8 5 4 15,0 1-4-15,8-1 4 0,-8 0 0 0,10 0 4 0,-10 0-8 0,8 1 4 16,-8 4 4-16,8-5-4 0,-8 0-4 0,9 5 4 0,-1-5 4 16,1 1-4-16,-1 4 4 0,1-5-4 0,-1 0-4 0,10 5 0 0,-10-5 8 15,10 0-4-15,-2 0 0 0,1 5 0 0,0-4 0 0,0-1 0 0,9 0 0 16,-10 0 0-16,10 5 0 0,0-4 0 0,-1-1 0 16,1 0 4-16,0 0-8 0,8 1 12 0,-1-2-8 0,-7 1 0 0,9 5 0 15,-1-4 4-15,-8 4-8 0,8-5 4 0,-1 5 0 0,-7 0 0 0,0 0-4 16,8-5 4-16,-9 5-4 0,1 0 8 0,0 0-8 0,-10 0 8 15,10 0-4-15,-9 0 0 0,0 5 0 0,0-5-8 0,1 0 8 0,-2 0-4 16,-7 0 0-16,8 0 4 0,-9 5-4 0,1-5 4 0,8 4 4 0,-17-4-4 16,9 5 0-16,-1 1 4 0,0-2-4 0,-8 1 4 0,10 0 0 15,-10 4 0-15,8-4 0 0,-8 5 4 0,0-6-4 0,0 6 0 16,0 0 4-16,0-1 0 0,0 1 4 0,0-1 4 0,0 1 0 0,0 0 0 16,0 4 4-16,0-5 0 0,0 1 0 0,0-1-4 0,0 1 0 15,0 0 0-15,0-1-4 0,0 2 0 0,0-3 0 0,0 2 0 16,0-5-4-16,0 5 4 0,0-6-4 0,0 1-8 0,0-1 4 0,0 2 0 15,0-2 0-15,0 2-4 0,0-6-4 0,0 4 4 0,0-4-4 0,0 0 0 16,0 0 0-16,0 6-4 0,0-6-8 0,0 0-4 0,0 0-8 16,0 0-16-16,0 0-16 0,0 0-16 0,0 0-12 0,0-6-16 0,0 6-8 15,-8 0-68-15,8 0-28 0,-10 0 40 0,2 0 32 0,0-4 28 16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57.4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1024D5E-1606-4350-9D09-D8365B6F176C}" emma:medium="tactile" emma:mode="ink">
          <msink:context xmlns:msink="http://schemas.microsoft.com/ink/2010/main" type="inkDrawing" rotatedBoundingBox="8007,12875 8901,12897 8900,12926 8006,12904" semanticType="underline" shapeName="Other">
            <msink:sourceLink direction="with" ref="{DA8F74E9-4688-4401-A8B3-53B82F6C06C7}"/>
          </msink:context>
        </emma:interpretation>
      </emma:emma>
    </inkml:annotationXML>
    <inkml:trace contextRef="#ctx0" brushRef="#br0">4895 6260 59 0,'-8'0'92'16,"8"0"-16"-16,0 0-4 0,0 0-20 0,0 0-4 0,0 0-4 16,0 0 0-16,8 0 0 0,-8 0 0 0,8 0 4 0,-8 0 0 0,9 0 0 0,0 0 4 15,-1 0 8-15,9 0-8 0,-9 0 0 0,10 0-4 16,-10 0 4-16,10 0-4 0,7 5-4 0,-8-5 0 0,0 0-4 0,9 0 0 15,0 5-4-15,-2-5 0 0,2 0-4 0,-1 0-4 0,1 0 0 0,0 4-4 16,8-4 0-16,-9 0-4 0,1 0 0 0,8 0 0 0,-8 4 0 16,-1-8-4-16,1 8-4 0,0-4 0 0,7 0-4 0,-7-4 0 0,-8 4 0 15,8 0-4-15,-2 0-4 0,-7 0 4 0,9 0 0 0,-8 0-4 0,-2 0-4 16,2 0 0-16,-2 0 0 0,1 0-8 0,1 0-12 0,-10 0-20 16,0 0-8-16,0 4-20 0,2-4-20 0,-2 0-24 0,0 7-16 15,-8-7-24-15,0 4-72 0,0 0 28 0,0-4 36 0,-8 6 24 0,8-2 36 16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53.1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BCC0C3C-24D6-4468-927C-32EF5B84E070}" emma:medium="tactile" emma:mode="ink">
          <msink:context xmlns:msink="http://schemas.microsoft.com/ink/2010/main" type="writingRegion" rotatedBoundingBox="5056,13252 5422,13252 5422,13712 5056,13712"/>
        </emma:interpretation>
      </emma:emma>
    </inkml:annotationXML>
    <inkml:traceGroup>
      <inkml:annotationXML>
        <emma:emma xmlns:emma="http://www.w3.org/2003/04/emma" version="1.0">
          <emma:interpretation id="{48E5C86A-15E4-4A4B-B620-FFDEC2395276}" emma:medium="tactile" emma:mode="ink">
            <msink:context xmlns:msink="http://schemas.microsoft.com/ink/2010/main" type="paragraph" rotatedBoundingBox="5056,13252 5422,13252 5422,13712 5056,137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6AF90BF-A9AD-4833-BF70-475ECB04A13F}" emma:medium="tactile" emma:mode="ink">
              <msink:context xmlns:msink="http://schemas.microsoft.com/ink/2010/main" type="line" rotatedBoundingBox="5056,13252 5422,13252 5422,13712 5056,13712"/>
            </emma:interpretation>
          </emma:emma>
        </inkml:annotationXML>
        <inkml:traceGroup>
          <inkml:annotationXML>
            <emma:emma xmlns:emma="http://www.w3.org/2003/04/emma" version="1.0">
              <emma:interpretation id="{3EF421EB-FFFA-4C4D-8C4E-88504787631A}" emma:medium="tactile" emma:mode="ink">
                <msink:context xmlns:msink="http://schemas.microsoft.com/ink/2010/main" type="inkWord" rotatedBoundingBox="5056,13252 5422,13252 5422,13712 5056,13712">
                  <msink:destinationLink direction="with" ref="{D12E2502-F433-40A2-9B6B-D6173F83AD6B}"/>
                  <msink:destinationLink direction="with" ref="{4E324671-E313-43B4-86D3-35C59D3AD3FD}"/>
                  <msink:destinationLink direction="with" ref="{3F0F0929-3DD7-488F-A372-4E4A7904D328}"/>
                </msink:context>
              </emma:interpretation>
            </emma:emma>
          </inkml:annotationXML>
          <inkml:trace contextRef="#ctx0" brushRef="#br0">1997 6654 27 0,'0'0'84'0,"0"-5"-12"15,0 5 0-15,0-6-20 0,0 6-12 0,0-4-8 0,0 4 0 16,0 0 0-16,0-5-4 0,0 5 0 0,0 0 4 0,0-5 0 0,0 5-8 16,0 0 4-16,0 0-4 0,0 0 4 0,0 0 0 0,0 0 0 15,0 0 0-15,0 0 0 0,0 5 0 0,0-10 0 0,0 5 8 0,0 5-4 16,0-5 4-16,0-5 4 0,0 5-8 0,0 0 4 0,0 0-4 16,0 5 0-16,0-5 0 0,0 5-4 0,0-1-8 0,0 2 0 0,0-1-4 15,0-1 0-15,-10 6-4 0,10-6 0 0,0 6 0 0,0-1-4 16,-8 1 0-16,8 5 0 0,0-1-4 0,0 1-4 0,-8-1 4 0,8-5-4 15,-10 6 0-15,10-1 0 0,-8 1 0 0,8-2 0 0,0 3 4 16,-8-2-4-16,8 0 0 0,0 0 0 0,0-4 0 0,0 1 4 0,0-3-4 16,0 2 0-16,-9-1 0 0,9-4 0 0,0 5 4 0,0-6-8 0,0-4 4 15,0 5 0-15,9 0 0 0,-9-5-4 0,0 0 4 0,0 0 0 16,8 5 0-16,-8-5-4 0,0 0 4 0,8 0 0 0,2-5-4 16,-10 5 4-16,8 0 0 0,0 0 0 0,2-5 0 0,-2 0-4 0,0 5 4 15,0-4 0-15,1 4 0 0,0-5 0 0,-1 0 0 0,9 0 0 16,-9 1 0-16,2-1 0 0,-2 0 0 0,0 5 0 0,0-5 0 0,2 1 0 15,-2 0 0-15,0-3 0 0,1 3-4 0,0 4 4 0,-1-4 0 0,1-2 0 16,-1 2 4-16,0-1-4 0,-8 0 0 0,10 0 0 0,-10 1 0 16,8-1 0-16,0 0 0 0,-8 0 0 0,0 1 4 0,8-2-4 15,-8 2 0-15,10-2 0 0,-10 2 0 0,0 4 0 0,0-5 0 0,0 1 0 16,0 4 0-16,0-5 0 0,0 5 4 0,8 0-4 0,-8 0 0 16,0-4 4-16,-8 4-4 0,8 0 0 0,0 0 4 0,0 4 4 15,0-4-4-15,0 5 0 0,0-1 0 0,8 1 0 0,-8-1-16 0,0 2 20 0,0 4-4 16,0-6 4-16,0 6 4 0,0-1-8 0,0 1 4 0,0 5-4 15,0-7 4-15,0 7 0 0,0 0-4 0,0-6 0 0,0 5 0 16,0-4-4-16,0 0 4 0,0 4-4 0,8-4 0 0,-8-1 0 0,0 1 4 16,0-1-4-16,0 1 0 0,0-5-4 0,0 5 4 0,0-6 0 0,9 6-8 15,-9-10 8-15,0 9-8 0,0-4-12 0,8-5-4 0,-8 5-8 16,0 0-8-16,9-5-16 0,-9 0-16 0,0 4-16 0,9-4-12 16,-9 0-20-16,8 0-68 0,-8 0-12 0,8-4 36 0,-8 4 36 0,8-5 24 15</inkml:trace>
        </inkml:traceGroup>
      </inkml:traceGroup>
    </inkml:traceGroup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09.8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12E2502-F433-40A2-9B6B-D6173F83AD6B}" emma:medium="tactile" emma:mode="ink">
          <msink:context xmlns:msink="http://schemas.microsoft.com/ink/2010/main" type="inkDrawing" rotatedBoundingBox="4709,14092 5748,14177 5727,14439 4688,14354" semanticType="callout" shapeName="Other">
            <msink:sourceLink direction="with" ref="{3EF421EB-FFFA-4C4D-8C4E-88504787631A}"/>
          </msink:context>
        </emma:interpretation>
      </emma:emma>
    </inkml:annotationXML>
    <inkml:trace contextRef="#ctx0" brushRef="#br0">1690 7478 15 0,'0'0'76'0,"-10"5"-4"0,10-5-8 0,-8 0-24 0,0 4-16 16,8-4 4-16,-8 6-4 0,-2-6 4 0,2 4-4 0,8-4 0 0,-8 0 0 15,-2 0 0-15,10 0-4 0,-8 5 4 0,8-5 0 0,-8 0 0 16,8 0 4-16,-9 0-4 0,9 0 4 0,0 0 0 0,-8 0-8 0,8 0 4 16,0 0 0-16,0 0-8 0,0 0 0 0,0 0 0 0,0 0 4 15,0 5 8-15,0-5-8 0,0 5 8 0,8-1 0 0,-8 1 0 16,9 0-4-16,-9 0 4 0,8-1-4 0,-8 6-4 0,8 0 4 0,2-1-8 15,-2 1-4-15,0-1 0 0,2 2 4 0,6 3 0 0,-8-4-4 0,10 3-4 16,-10-4 4-16,9 7-4 0,1-2 0 0,-10-5 0 0,8 1 0 16,2 5 0-16,-1-5 0 0,0-1 4 0,8-5 0 0,-7 6 0 15,-2-5 0-15,10 5 0 0,-8-10 0 0,7 4 0 0,-9 1 4 0,2-1-4 16,8-4 0-16,-1 0 4 0,-8 0-4 0,8 0 0 0,1-4 4 16,-8-1-4-16,7 1 0 0,-8 4 0 0,8-10-8 0,1 5 0 0,0-5 0 15,-9 6 0-15,9-5 4 0,-2 3 0 0,2-3 0 0,-8-1 0 16,7 0 0-16,-8 1-4 0,8-1 0 0,1 6 0 0,-8-6-4 0,-2 1 4 15,1 3 0-15,1-3 0 0,-2 5-8 0,2-6 4 0,-2 5 0 16,-6 0 0-16,6 1 0 0,-16-1 4 0,17-1-4 0,-17 6-24 0,9-4 24 16,0 4-8-16,-9 0 0 0,0 0-12 0,0-5-12 0,8 5-20 15,-8 0-28-15,0 0-24 0,0 0-28 0,0 0-48 0,-8 5-60 0,8-5 52 16,0 4 32-16,0-4 28 0,-9 0 24 0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26.8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488B3A-9744-4D51-910B-66F892652044}" emma:medium="tactile" emma:mode="ink">
          <msink:context xmlns:msink="http://schemas.microsoft.com/ink/2010/main" type="writingRegion" rotatedBoundingBox="25868,9730 25395,11421 24864,11272 25337,9581"/>
        </emma:interpretation>
      </emma:emma>
    </inkml:annotationXML>
    <inkml:traceGroup>
      <inkml:annotationXML>
        <emma:emma xmlns:emma="http://www.w3.org/2003/04/emma" version="1.0">
          <emma:interpretation id="{97858CD8-317E-4486-864C-144019EFE2D6}" emma:medium="tactile" emma:mode="ink">
            <msink:context xmlns:msink="http://schemas.microsoft.com/ink/2010/main" type="paragraph" rotatedBoundingBox="25868,9730 25395,11421 24864,11272 25337,95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198A7B-CE74-46FB-B873-4758C00578B4}" emma:medium="tactile" emma:mode="ink">
              <msink:context xmlns:msink="http://schemas.microsoft.com/ink/2010/main" type="line" rotatedBoundingBox="25868,9730 25395,11421 24864,11272 25337,9581"/>
            </emma:interpretation>
          </emma:emma>
        </inkml:annotationXML>
        <inkml:traceGroup>
          <inkml:annotationXML>
            <emma:emma xmlns:emma="http://www.w3.org/2003/04/emma" version="1.0">
              <emma:interpretation id="{E9145BCB-DAC4-4852-8242-77987A391CA3}" emma:medium="tactile" emma:mode="ink">
                <msink:context xmlns:msink="http://schemas.microsoft.com/ink/2010/main" type="inkWord" rotatedBoundingBox="25868,9730 25735,10205 25204,10057 25337,958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75 326 47 0,'0'10'152'0,"-8"0"-12"0,8 4-8 0,8-5-24 16,-8 1 0-16,0 0 12 0,8-5 4 0,0 5 0 0,2-1-8 0,-2-5 0 15,0 6-16-15,2-5-12 0,-2 0-12 0,9-1-12 0,-9 1-12 0,9 0-8 16,0 0-8-16,9 0-8 0,-8-1-8 0,-2 1-4 0,1 1-20 16,0-6 4-16,8 0-24 0,-7 0-28 0,0 4-40 0,-10-4-40 0,8 0-56 15,-7 0-64-15,8 0-24 0,-8 0 48 0,-9-4 40 0,0 4 36 16,0-6 32-16,0 1 24 0</inkml:trace>
          <inkml:trace contextRef="#ctx0" brushRef="#br0" timeOffset="-189.0143">-2 15 59 0,'8'4'164'0,"-8"-4"-16"0,0 0-24 0,10 5-32 15,-10-10-12-15,8 10 4 0,0-10-4 0,10 5-8 0,-10 0-4 16,9-4-8-16,-1 4-4 0,10-5-12 0,-8 5-8 0,7-5-4 0,1 5-8 16,0 0-4-16,8-5-4 0,0 5-4 0,-9 0-4 0,9 0-4 15,-8 5-4-15,8-5-8 0,-9 5-8 0,1 0-8 0,-8 4-24 0,7-5-20 16,-8 7-16-16,0-7-24 0,-9 6-28 0,0-1-68 0,-8-4 12 15,10 5 40-15,-20 0 28 0,10-1 24 0</inkml:trace>
        </inkml:traceGroup>
        <inkml:traceGroup>
          <inkml:annotationXML>
            <emma:emma xmlns:emma="http://www.w3.org/2003/04/emma" version="1.0">
              <emma:interpretation id="{B6C6EA28-7BB1-424E-A0EA-D9E5AF58F505}" emma:medium="tactile" emma:mode="ink">
                <msink:context xmlns:msink="http://schemas.microsoft.com/ink/2010/main" type="inkWord" rotatedBoundingBox="25441,11007 25330,11403 24992,11308 25103,10912"/>
              </emma:interpretation>
              <emma:one-of disjunction-type="recognition" id="oneOf1">
                <emma:interpretation id="interp1" emma:lang="" emma:confidence="0">
                  <emma:literal>~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°</emma:literal>
                </emma:interpretation>
              </emma:one-of>
            </emma:emma>
          </inkml:annotationXML>
          <inkml:trace contextRef="#ctx0" brushRef="#br0" timeOffset="73587.3988">-224 1348 35 0,'0'-11'96'0,"-8"11"-12"15,8-8-8-15,8 3-28 0,-8 0-4 0,0 0-4 0,0 0-4 16,10 1 0-16,-2-1 0 0,0 0 4 0,-8 1-4 0,9-1-4 0,0 0 8 16,-1 0-4-16,0 5 0 0,1-5 0 0,7 5 0 0,-6-5 4 15,-2 5-4-15,10 0 0 0,-10-5-4 0,0 10-8 0,0-5 0 0,1 5 0 16,8-5-4-16,-17 5-4 0,9 0-4 0,-1 0-4 0,0 0 0 0,-8 4 4 15,10 0-4-15,-10-4 0 0,0 5 0 0,0-1 0 0,-10 2-4 16,10-2 4-16,-8 0-8 0,8 1 4 0,-8-1 0 0,-1 6 4 0,-8-5 0 16,8 0 4-16,1-1 0 0,0 5 0 0,-10-5 4 0,10 1 0 15,0-1 4-15,-2 1 0 0,2 0 4 0,0-1 0 0,-1 6 8 16,9-5-4-16,-8-1 8 0,8 1-4 0,-8 0 0 0,8-1 0 0,0 1 0 16,0 4-4-16,0-5-4 0,0 1 0 0,8 0-4 0,-8-1 0 15,8 1-4-15,-8-1 0 0,9 1-4 0,-1-2-4 0,0-1 0 0,2-3 0 16,6 6 0-16,-6-5-4 0,-2-5-4 0,8 4-4 0,2 1-4 0,-10-5-24 15,9 0-8-15,-9 0-16 0,10 0-24 0,-10 0-36 0,0 0-36 16,2 0-32-16,-2 0-84 0,-8-5 36 0,8 5 40 0,-8 0 40 0,0 0 32 16,-8-4 20-16</inkml:trace>
        </inkml:traceGroup>
      </inkml:traceGroup>
    </inkml:traceGroup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25.42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37C6628-1451-435A-A700-3052DC40E876}" emma:medium="tactile" emma:mode="ink">
          <msink:context xmlns:msink="http://schemas.microsoft.com/ink/2010/main" type="writingRegion" rotatedBoundingBox="23900,9206 22453,14553 20844,14117 22291,8771">
            <msink:destinationLink direction="with" ref="{D477F1AF-7FE3-451F-B1B2-5451465773DC}"/>
          </msink:context>
        </emma:interpretation>
      </emma:emma>
    </inkml:annotationXML>
    <inkml:traceGroup>
      <inkml:annotationXML>
        <emma:emma xmlns:emma="http://www.w3.org/2003/04/emma" version="1.0">
          <emma:interpretation id="{59C31E75-74E0-4A54-8CFD-55F527FF9852}" emma:medium="tactile" emma:mode="ink">
            <msink:context xmlns:msink="http://schemas.microsoft.com/ink/2010/main" type="paragraph" rotatedBoundingBox="23900,9206 22453,14553 20844,14117 22291,87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479093-F4BE-45FB-93FD-8EDAFDD51EDE}" emma:medium="tactile" emma:mode="ink">
              <msink:context xmlns:msink="http://schemas.microsoft.com/ink/2010/main" type="line" rotatedBoundingBox="23900,9206 22453,14553 20844,14117 22291,8771"/>
            </emma:interpretation>
          </emma:emma>
        </inkml:annotationXML>
        <inkml:traceGroup>
          <inkml:annotationXML>
            <emma:emma xmlns:emma="http://www.w3.org/2003/04/emma" version="1.0">
              <emma:interpretation id="{9AB5E3D9-DFD4-48BE-BD9A-74AD4D70F822}" emma:medium="tactile" emma:mode="ink">
                <msink:context xmlns:msink="http://schemas.microsoft.com/ink/2010/main" type="inkWord" rotatedBoundingBox="23501,9098 23121,10503 21910,10176 22291,87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1102 8525 91 0,'0'6'104'0,"0"-2"-12"0,0 0-12 0,0 1-24 16,0 0-4-16,0-5 0 0,0 6 4 0,0-6 4 0,8 0 0 16,-8 0 4-16,0 4-4 0,9-4 0 0,-9 0-12 0,8 0-4 0,1 0 0 15,0 0-4-15,-1-4 0 0,0 4-4 0,10 0 0 0,-10-6-8 0,10 6-4 16,-2-5-4-16,-7 5-4 0,8-5 0 0,0 5-4 0,-1-4 0 16,-6 0-8-16,6 4 0 0,2 0-4 0,-2-6-4 0,1 6-8 15,1 0-12-15,-2 0-8 0,-6-5-12 0,6 5-16 0,-8 5-12 0,2-5-20 16,-2 6-8-16,0-6-28 0,1 4-64 0,-1 0 8 0,-8 1 40 15,0 0 24-15,9 1 24 0</inkml:trace>
          <inkml:trace contextRef="#ctx0" brushRef="#br0" timeOffset="-241.3532">1153 8193 83 0,'0'0'88'0,"0"-5"-8"16,0 0-12-16,0 0-24 0,0 0 0 0,0 1-4 0,0-7-4 16,0 7 0-16,8-6 0 0,-8-4 0 0,0 4 0 0,8-4-4 0,-8 4 0 15,10-5 0-15,-2 1 0 0,-8-1 0 0,8 1-8 0,2 0 0 16,-2-6-4-16,0 5 8 0,1 1-4 0,-1-1 4 0,1-4 0 0,-1 10 0 16,-8-6-4-16,9 0 0 0,-1 6 0 0,-8-5 4 0,8 4-4 15,2-1 4-15,-10 3-4 0,0-2 4 0,0 4 0 0,0 2-12 0,8-1 20 16,-8 0-4-16,0 5-4 0,0-4 0 0,0 4-4 0,0 0-4 15,0 0 0-15,0 0-4 0,0 0 0 0,0 0 0 0,0 0 0 0,0 4 0 16,0 1 4-16,0 4-4 0,0-3 0 0,0 4 0 0,0-2-4 16,0 3 0-16,0 3 0 0,0 1 0 0,0 0 0 0,0 4 0 0,0 0-4 15,0 0-4-15,0 6-4 0,0-6 8 0,0-1-4 0,0 7 0 0,0-5-4 16,0-1 4-16,0 0-4 0,0 1 0 0,0-1 0 0,8 0-4 16,-8-4 4-16,0-1-4 0,10 6-4 0,-10-5 0 0,8-7 0 15,-8 7-8-15,0-5-8 0,8 4-8 0,-8-9-12 0,8 5-8 0,-8 0-12 16,0-5-8-16,9-1-16 0,-9 6-8 0,0-10-12 0,0 5-12 0,0-5-36 15,-9 5-52-15,9-5 24 0,0 0 32 0,-8 0 36 0,0 4 16 16</inkml:trace>
          <inkml:trace contextRef="#ctx0" brushRef="#br0" timeOffset="393.0105">1169 9010 79 0,'-8'4'104'0,"8"-4"-12"16,0 0-8-16,0 0-28 0,0-4 4 0,8 4-4 0,-8-5 8 0,0 0 0 16,10 0 0-16,-2-4 4 0,-8 4-8 0,8-6-4 0,2 8-4 0,-2-7 0 15,0 5-8-15,9-5-4 0,-8 6-4 0,8-6-8 0,-9 6-4 16,10 4-4-16,-2-5-4 0,2 5 0 0,-10-5-8 0,9 5 0 16,-9 5 0-16,10-5-4 0,-10 5 0 0,0-1-4 0,2 6 4 0,-2-6-4 15,-8 6 0-15,8 5 0 0,-8-5 0 0,-8 3 0 0,8-3 0 16,-8 4 0-16,-2 6 0 0,2-5 0 0,0-2 4 0,-10 6 0 0,10-5-4 15,-9 6 0-15,9-6 0 0,-10 1 4 0,10-1-4 0,-10 5 0 16,10-9 4-16,0 5 0 0,-9-6-4 0,17 5 4 0,-9-4 4 0,1 0 0 16,8-1 0-16,-9-4 4 0,9 5 4 0,0-6 0 0,0 6 0 15,0-5 0-15,0-1 8 0,9 2-8 0,-9-2 4 0,8-4 0 0,1 5 0 16,-1 0-4-16,1-5-4 0,-1 5 4 0,0-5 0 0,10 0-4 0,-10-5-4 16,10 5 0-16,-2-5-4 0,-7 5 4 0,8-5-4 0,0 1-4 15,1-6 0-15,-2 5-8 0,2 1-8 0,-2-6-8 0,1 0-16 0,1 5-20 16,-2-9-24-16,2 4-24 0,-2 0-28 0,2-4-28 0,-1 4-76 15,-9-4 32-15,10 6 32 0,-10-8 36 0,8-3 28 0</inkml:trace>
          <inkml:trace contextRef="#ctx0" brushRef="#br0" timeOffset="-617.8587">531 8539 3 0,'0'-4'124'0,"-8"4"-12"0,8-4-4 0,0 4-24 0,-10-6-4 0,10 6 4 15,0 0 0-15,-8 0 4 0,8 0-4 0,0 0 0 0,-8 6 4 16,8-6-8-16,0-6-4 0,-9 6-4 0,9 0-4 0,0 0-4 0,0 0-8 16,0 0-8-16,0 0-4 0,0 0-4 0,0 0-4 0,0 0-12 15,0 0-4-15,0 0-4 0,0 0 0 0,0 0-8 0,0 0 0 0,0 0-8 16,0 0 0-16,0 0 0 0,0 0-4 0,0 0 0 0,0 0-4 16,0 0-8-16,0 0-8 0,0 0-12 0,0 0-16 0,0 0-8 0,0 0-8 15,9 0-8-15,-9 0-12 0,0 6-8 0,8-6-8 0,-8 0-4 16,8 0 0-16,-8 4-44 0,10-4-40 0,-2 0 20 0,0-4 36 15,0 4 20-15</inkml:trace>
        </inkml:traceGroup>
        <inkml:traceGroup>
          <inkml:annotationXML>
            <emma:emma xmlns:emma="http://www.w3.org/2003/04/emma" version="1.0">
              <emma:interpretation id="{9F535A9D-0839-4685-90C2-1B10129C6F02}" emma:medium="tactile" emma:mode="ink">
                <msink:context xmlns:msink="http://schemas.microsoft.com/ink/2010/main" type="inkWord" rotatedBoundingBox="22902,11032 22813,11362 22380,11245 22469,1091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5821.249">864 9940 3 0,'8'-10'108'16,"-8"6"-16"-16,8-1-8 0,1 1-28 0,-9-7-4 0,8 7-4 15,1-1-4-15,8 0-4 0,-9-5 0 0,0 10-4 0,2-9-4 0,-2 4-8 16,10 1 0-16,-10 4 0 0,8-5-8 0,-7 5 0 0,8-5-4 0,-8 5-4 16,7 0 0-16,-6 0-4 0,-2 0 4 0,8 0-4 0,-6 5 0 15,-2 0-4-15,0-1 4 0,1 1 0 0,-9 4-4 0,0-4 0 0,8 5 4 16,-8-5 0-16,-8 3 0 0,8 3 0 0,0 3 0 0,-9-4 0 16,1 4 0-16,0-4 4 0,8 0 4 0,-10 3 0 0,2 2 4 15,0-5 0-15,0 4 0 0,-2-5 4 0,2 6 4 0,0-5 0 0,-1 0 0 16,9-1 0-16,-8 5-4 0,8-4-4 0,0-5 4 0,0 5 0 0,-9-1-8 15,9-5 4-15,9 6 0 0,-9 0-4 0,0-6 0 0,8 1-4 16,-8 1-4-16,9 3 8 0,-1-4-8 0,-8 0 0 0,8-1 0 0,2 1 0 16,-2-5-4-16,0 5 0 0,10 0-4 0,-10-1 0 0,0-4-8 15,9 6-4-15,-8-6-20 0,8 4-16 0,-9 1-20 0,0-5-20 0,10 3-12 16,-10-3-36-16,10 7-48 0,-10-3 16 0,9-4 40 0,-8 0 20 16</inkml:trace>
        </inkml:traceGroup>
        <inkml:traceGroup>
          <inkml:annotationXML>
            <emma:emma xmlns:emma="http://www.w3.org/2003/04/emma" version="1.0">
              <emma:interpretation id="{99DF5423-D655-419C-946D-12B57AD72D45}" emma:medium="tactile" emma:mode="ink">
                <msink:context xmlns:msink="http://schemas.microsoft.com/ink/2010/main" type="inkWord" rotatedBoundingBox="22953,12707 22453,14553 20863,14122 21362,12277">
                  <msink:destinationLink direction="with" ref="{8E731269-5B75-4BBC-AAFE-0B66DB746E53}"/>
                  <msink:destinationLink direction="with" ref="{1E34421E-2196-41D4-81C7-111F5D775BA0}"/>
                </msink:context>
              </emma:interpretation>
              <emma:one-of disjunction-type="recognition" id="oneOf2">
                <emma:interpretation id="interp2" emma:lang="" emma:confidence="0">
                  <emma:literal>to</emma:literal>
                </emma:interpretation>
                <emma:interpretation id="interp3" emma:lang="" emma:confidence="0">
                  <emma:literal>e</emma:literal>
                </emma:interpretation>
                <emma:interpretation id="interp4" emma:lang="" emma:confidence="0">
                  <emma:literal>er</emma:literal>
                </emma:interpretation>
                <emma:interpretation id="interp5" emma:lang="" emma:confidence="0">
                  <emma:literal>ej</emma:literal>
                </emma:interpretation>
                <emma:interpretation id="interp6" emma:lang="" emma:confidence="0">
                  <emma:literal>eś</emma:literal>
                </emma:interpretation>
              </emma:one-of>
            </emma:emma>
          </inkml:annotationXML>
          <inkml:trace contextRef="#ctx0" brushRef="#br0" timeOffset="81486.2253">2 11763 27 0,'8'-6'92'0,"-8"2"-8"15,9-1-8-15,-9 1-24 0,8-2-4 0,-8 2-8 0,9-2 0 16,-9 2 0-16,0-1 4 0,9 1-8 0,-9-2 8 0,0 2-4 0,0 4 0 15,0-5 0-15,0 0 0 0,0 5 8 0,0 0 0 0,0-5-4 16,0 5-4-16,0 0-12 0,0 0 4 0,0 0-4 0,0 0 4 0,-9 0-4 16,9 5-4-16,0-5 0 0,0 0 0 0,-9 5-4 0,1 0 4 0,8-1 0 15,-9 2-8-15,1 3 4 0,0-5-4 0,0 6-4 0,-2-4 4 16,2 3-4-16,0 5 0 0,-2-4 0 0,2 3-4 0,0 2 0 16,-1 0 0-16,-8-1-4 0,9 1 0 0,-1 5 0 0,9-7 0 0,-8 6 4 15,0 1-8-15,-2-1 4 0,10 0 0 0,-8 0-4 0,8 0 4 0,0 0-4 16,-8 1 4-16,8-1-4 0,8 0 0 0,-8-5 0 0,0 6 0 15,0-6 0-15,8 0 0 0,2 1 0 0,-2 0 4 0,-8-6-4 0,8 6 0 16,1-6 0-16,-1 1 4 0,9-1-4 0,-8 1 0 0,-1-6 0 16,10 0 4-16,-10 2-8 0,10-6 4 0,-10 5 0 0,8-5 0 15,-7 0 0-15,8-5 0 0,-8 5 0 0,7-6 0 0,-6 2 0 0,-2-5-4 16,0 4 8-16,0-4-4 0,2-1 0 0,-2 1 0 0,-8-1 0 0,0 0 4 16,8 1-8-16,-8-1 8 0,0 0-4 0,-8 1 0 0,8-1 0 15,-8 1 0-15,-2-1 0 0,10 0-4 0,-8 5 0 0,-8 1 4 0,6-1 0 16,2 0 0-16,0 0 0 0,-10 5-4 0,10 0 4 0,-9 5 0 15,9 0-4-15,-10 0 0 0,10 4-4 0,-10 1 4 0,10 0 0 16,-9-1-4-16,9 5-8 0,-9 1-8 0,8 0-8 0,1-1-4 0,-10 0-8 16,10 1-12-16,0-1-12 0,-2-1-12 0,2 8-4 0,8-12-12 0,-8 5 0 15,0 1-52-15,8-5-28 0,0 0 16 0,-9-1 36 0,9 0 20 16</inkml:trace>
          <inkml:trace contextRef="#ctx0" brushRef="#br0" timeOffset="81756.0174">-552 12467 55 0,'0'5'92'0,"-9"0"-12"0,9-5-12 0,0 5-24 15,0-5 0-15,0 0 0 0,0 5 0 0,9-5 0 0,-9 0 0 16,8 0 4-16,-8 4 4 0,9-4 8 0,8 0-4 0,-9 5 12 0,0-5-12 15,10 0 8-15,0 0-4 0,-2 0 4 0,10 0-8 0,-9 0-4 16,9 0-4-16,0 0-4 0,7 5-8 0,-7-5 0 0,0-5-8 0,8 5-4 16,-9 0 0-16,9 0-8 0,-8 0 0 0,8 0-4 0,-9 0 0 0,9 0 0 15,-8 0-4-15,0 0 0 0,-10 0-4 0,10 0 0 16,-1 0 4-16,-7 0-8 0,-2 0 4 0,2 0 0 0,-1 5-4 0,-9-5 0 0,10 5 0 16,-10-5 0-16,0 5 0 0,0-5 0 0,2 0-4 0,-10 4-8 15,8 1-8-15,-8-5-16 0,0 5-20 0,8-5-8 0,-8 0-28 16,0 5-16-16,-8-5-24 0,8 0-36 0,0 0-52 0,-8 0 24 0,-2 0 36 15,10 0 36-15,-8 0 24 0</inkml:trace>
          <inkml:trace contextRef="#ctx0" brushRef="#br0" timeOffset="82225.7621">-161 12799 7 0,'10'-6'120'16,"-10"-4"-20"-16,8 6-12 0,-8-1-24 0,8 1-8 0,2-6 0 0,-10 5-4 16,8 1 0-16,-8-6 0 0,0 6-4 0,0-3-8 0,8 3 0 15,-8 0-4-15,0-1 0 0,0 5-8 0,0-5-4 0,0 5 4 0,0 0 0 16,0 0 4-16,0 5-8 0,0-5 8 0,0 5-8 0,-8-1 4 16,16 0-4-16,-8 7-4 0,0-7 0 0,0 6-4 0,0 0 0 15,0-1-4-15,-8 6 4 0,8-5-4 0,0 4-4 0,0 0 0 0,0 0 0 16,0 0-4-16,0 1 4 0,0 0-8 0,-8-1 4 0,8 0-4 0,0 1 0 15,0-1 4-15,0 0-4 0,0 1 4 0,0-1 0 0,0-4-4 16,8 4 0-16,-8-4 0 0,8 4 0 0,-8-4 0 0,9 0 0 16,-9-6 4-16,8 6-4 0,1-5 4 0,-1-5-4 0,1 4-4 0,7-4 4 15,-6 0 0-15,6 0-4 0,-6 0 4 0,6-4 0 0,-8-1-4 0,9 0 4 16,-8 0-4-16,8-5 0 0,-9 6 0 0,10-6 4 0,-10 1 0 16,0 4 0-16,10-5 0 0,-10 0 0 0,1 6 0 0,-1-6 4 15,1 1-4-15,0 4 0 0,-1 0 0 0,-8 0 0 0,8-4 0 0,0 4 0 16,-8 5 0-16,0-5 0 0,10 5 0 0,-10-5 4 0,8 5-4 15,-8 5 4-15,0-5-4 0,0 5 0 0,0 0 0 0,0 4 0 0,0-4 0 16,0 5 0-16,0-1 0 0,0 1 0 0,0 4 0 0,0 1 0 0,0-6 0 16,-8 5 4-16,8 1-4 0,0 4 0 0,-10-5 0 0,10 1 0 15,0-1 4-15,-8 1-4 0,8-2 0 0,0-2 0 0,-8 4-4 16,8-6 0-16,-8 5 0 0,8-4-4 0,0-5-4 0,0 5-8 0,0-5-20 16,0-1-12-16,0 0-20 0,0 2-12 0,0-6-12 0,0 0-16 15,8-6-64-15,-8 2-12 0,8-5 28 0,-8 3 32 0,8-8 32 0</inkml:trace>
          <inkml:trace contextRef="#ctx0" brushRef="#br0" timeOffset="82710.9374">616 11451 63 0,'0'-10'84'0,"0"5"-4"0,8 1-8 15,-8-1-28-15,0-1-4 0,8 6-4 0,-8-4-4 0,0 0 0 0,10-2-8 16,-10 6 4-16,8 0 0 0,0-4 4 0,1 4 0 0,-9 0 0 15,9 4 0-15,-1-4 4 0,1 6 4 0,-1-2 4 0,0 6 0 16,1-1-4-16,0-4 8 0,-1 9-4 0,0-4-4 0,2 5-4 0,6-1 4 16,-7 5-4-16,8 0 0 0,-9 0 0 0,1 6 0 0,7-7 0 0,-6 7 0 15,6 3 0-15,2 1 0 0,-10 0-8 0,1 0 0 0,8 4-4 16,-9 5 0-16,9-4-4 0,-9 5 0 0,2-2-4 0,-2 3-4 0,0-2 4 16,2 5-8-16,-2-5 4 0,0 5-4 0,-8-5 0 0,8 6 4 15,-8-1-4-15,9-5 0 0,-9 1-20 0,0 4 20 0,0-4 0 16,0 3 0-16,9 2-4 0,-9-6 4 0,-9 5-4 0,9 1 0 0,0-1-4 15,0 5 4-15,-9-6-4 0,9 2 0 0,-8-2 4 0,0 7-4 0,8-6 0 16,-8 0 0-16,-2 0 0 0,10 1 0 0,-8-6 0 0,0 1-4 16,-2-6 4-16,2 1-4 0,0 0 0 0,8-1 0 0,-9-10-4 0,1 6-4 15,8-5-12-15,-9-5-12 0,9 1-16 0,0-6-20 0,-8 0-12 0,8-4-24 16,0 0-16-16,0-10-16 0,0 0-32 0,-9 0-52 16,9-10 32-16,0 0 36 0,0 1 28 0,0-10 24 0</inkml:trace>
        </inkml:traceGroup>
      </inkml:traceGroup>
    </inkml:traceGroup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46.3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ED45A2F-2CE3-4D3B-AD8B-E0AF788A809C}" emma:medium="tactile" emma:mode="ink">
          <msink:context xmlns:msink="http://schemas.microsoft.com/ink/2010/main" type="writingRegion" rotatedBoundingBox="20482,12423 22079,11183 23164,12580 21567,13820">
            <msink:destinationLink direction="with" ref="{D477F1AF-7FE3-451F-B1B2-5451465773DC}"/>
          </msink:context>
        </emma:interpretation>
      </emma:emma>
    </inkml:annotationXML>
    <inkml:traceGroup>
      <inkml:annotationXML>
        <emma:emma xmlns:emma="http://www.w3.org/2003/04/emma" version="1.0">
          <emma:interpretation id="{D7B8E3F1-9489-49D3-8F2D-8ECC29D7BF81}" emma:medium="tactile" emma:mode="ink">
            <msink:context xmlns:msink="http://schemas.microsoft.com/ink/2010/main" type="paragraph" rotatedBoundingBox="20482,12423 22079,11183 23164,12580 21567,138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7A6482-C789-4ECC-8AC2-C68F8A8509F3}" emma:medium="tactile" emma:mode="ink">
              <msink:context xmlns:msink="http://schemas.microsoft.com/ink/2010/main" type="line" rotatedBoundingBox="20482,12423 22079,11183 23164,12580 21567,13820"/>
            </emma:interpretation>
          </emma:emma>
        </inkml:annotationXML>
        <inkml:traceGroup>
          <inkml:annotationXML>
            <emma:emma xmlns:emma="http://www.w3.org/2003/04/emma" version="1.0">
              <emma:interpretation id="{CF92639C-D90C-475A-8F8B-5DC2A0F402AB}" emma:medium="tactile" emma:mode="ink">
                <msink:context xmlns:msink="http://schemas.microsoft.com/ink/2010/main" type="inkWord" rotatedBoundingBox="20782,12810 21550,12214 21966,12749 21198,13346">
                  <msink:destinationLink direction="with" ref="{8E731269-5B75-4BBC-AAFE-0B66DB746E53}"/>
                </msink:context>
              </emma:interpretation>
              <emma:one-of disjunction-type="recognition" id="oneOf0">
                <emma:interpretation id="interp0" emma:lang="" emma:confidence="0">
                  <emma:literal>n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ń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-587 11897 43 0,'-8'-5'80'0,"8"5"-12"0,0 0-12 0,0-5-40 16,0 5 20-16,0-5-8 0,0 1-4 0,8-1 4 0,-8 1-4 15,-8 4 0-15,8-6 0 0,0 2 4 0,0-2-4 0,0 6 0 0,0-4 0 16,0-2 0-16,0 2 4 0,0 4-4 0,0-5-4 0,0 5 0 0,0-4 0 15,0 4 0-15,0 0-4 0,0 0 0 0,0 0 0 0,0-5 0 16,0 5 0-16,0 0 4 0,8 0-4 0,-8 0 0 0,0 5 4 16,0-5 0-16,0 0 0 0,10 4-4 0,-10-4 0 0,0 5 8 0,8-5-8 15,-8 10-4-15,8-6 0 0,-8 2 0 0,9 4 4 0,-9-1-4 0,8 0-4 16,-8 1 4-16,9 4-8 0,-9-4 0 0,8 4 4 0,1 0-8 16,-9 1 8-16,8-1-8 0,0 1 4 0,-8-6 0 0,10 5 0 0,-10 1 0 15,8-6 0-15,-8 6 0 0,8-5-4 0,-8-1-4 0,10 1 8 16,-10-1-4-16,8-4 4 0,-8 0-4 0,0 5-4 0,0-6 4 15,0-4 4-15,8 5-4 0,-8-5 0 0,0 5 4 0,0-5 0 0,0 0-4 16,0 0 4-16,0 0-4 0,0 0 0 0,0 0 4 0,-8-5-4 0,8 5 0 16,0-5 0-16,0 1 0 0,0-1 0 0,0-5 4 0,0 5-4 15,0-4 0-15,0 4 0 0,0-9 0 0,0 4 4 0,0-5-4 0,0 6 0 16,0-10-4-16,-8 4 4 0,8 1 4 0,0-5-4 0,-10 4 0 16,10-4 0-16,0 0 0 0,0 0 4 0,-8 0-8 0,8-1 4 15,-8-3 0-15,8 4-4 0,0-2 8 0,-10 3-4 0,10-1 4 0,0 0 0 16,0 0 0-16,0-1-4 0,0 6-4 0,0 0 8 0,0-6-4 0,0 6 0 15,0 0-4-15,0 4 4 0,0-5 0 0,0 1 0 0,0 5-4 16,0-1 4-16,0-4 4 0,0 4-4 0,0 1 0 0,0-1 0 0,10 1 0 16,-10 3-4-16,0-3 4 0,8-1 0 0,-8 6 0 0,0 0 0 0,8-3 0 15,-8 3-4-15,10-6 4 0,-10 6 0 0,8 4 0 16,0-5 0-16,0 0-4 0,-8 5 4 0,9-5 0 0,0 5 0 0,-1-4 4 16,9 4-4-16,-9-5 0 0,2 5 0 0,-2 0 0 0,10 0 4 15,-2 0-4-15,-8-6 4 0,10 6-24 0,-1 0 20 0,-1 0 4 0,2 0-4 16,-2 0 0-16,10-4 0 0,-9 4 0 0,1 0 0 0,6 0 0 15,-6 0 4-15,8 0-4 0,-9 0 0 0,8 0 0 0,-8 0 0 0,9 0 0 16,-8 0-4-16,6 0 8 0,-7 0 0 0,1 4-4 0,-2-4 0 0,2 0 4 16,-2 6-4-16,2-6 0 0,-10 5 0 0,9-5-4 0,-8 4 0 15,8 1 4-15,-9 0 0 0,0 0 0 0,2-5 0 0,-2 4 0 0,0 6 0 16,2-6 0-16,-2-4 0 0,0 7 0 0,-8-3 0 0,9 0 0 16,-9 1 0-16,8 0 0 0,-8-5 0 0,8 5 0 0,-8-1 4 15,0-4-4-15,10 6 0 0,-10-6 4 0,0 4-4 0,8-4-4 0,-8 5 4 16,8-5 0-16,-8 4 0 0,8 2 0 0,-8-6 0 0,0 4 0 0,10 1 0 15,-2-5 0-15,-8 5 4 0,8 0-4 0,1-1-4 0,-9 1 4 16,9 0 4-16,-9 0-4 0,8 0 0 0,1 4 0 0,-9-4 0 0,0 0 4 16,8-1-4-16,-8 1 0 0,8 5 0 0,-8-5 4 0,0 0 0 15,0-1 4-15,0 1-28 0,0 0 24 0,0 0-4 0,0-1 4 16,0 1 0-16,0-5-4 0,0 5 4 0,0 0-4 0,0-5 0 0,0 5 4 16,0-5-4-16,0 0 0 0,0 0 0 0,0 0 0 0,0 0-4 0,0 0 0 15,0 0-8-15,0 0-12 0,0 0-16 0,0 0-12 0,0 0-12 16,0 0-12-16,0 0-8 0,-8 0-12 0,8 0-52 0,0-5-32 0,-8 5 40 15,8-5 24-15,-9 5 24 0</inkml:trace>
        </inkml:traceGroup>
        <inkml:traceGroup>
          <inkml:annotationXML>
            <emma:emma xmlns:emma="http://www.w3.org/2003/04/emma" version="1.0">
              <emma:interpretation id="{0C02AD5D-C65D-4A98-B6E7-7F85F7009838}" emma:medium="tactile" emma:mode="ink">
                <msink:context xmlns:msink="http://schemas.microsoft.com/ink/2010/main" type="inkWord" rotatedBoundingBox="21574,11575 22079,11183 23164,12580 22659,1297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328.5514">1102 11326 55 0,'0'-15'88'0,"0"6"-4"16,0-5-4-16,0-1-28 0,0 1 0 0,0-1 0 0,0 1-4 0,8 0 0 16,-8-1-4-16,9 6 0 0,-1-6 0 0,1 1 0 0,0 4-4 15,-9 1 4-15,8-5-12 0,0 4 4 0,10 0-4 0,-10 5 0 16,0-4 0-16,2 4-4 0,-2-4-8 0,0 3 4 0,9 2 0 0,-8 4-4 15,-1-5-4-15,1 5 0 0,-1 5-4 0,0-5 0 0,2 4 0 0,-10 6 0 16,8-5-4-16,0 4 4 0,-8 6-4 0,0-5-4 0,10 4 4 16,-10 0-4-16,0 6-4 0,-10-1 4 0,10-5 0 0,-8 10 0 15,8-4 0-15,-8-1 0 0,-2 0 0 0,2 0-4 0,0 0 4 0,-1-5-4 16,1 5 0-16,8-3 4 0,-9-3-4 0,1 2 0 0,-1-5 4 16,9-2 0-16,-8 3-4 0,8-2 0 0,0 1 0 0,-8-6 0 0,8 2 4 15,0-2-4-15,0 0 0 0,0-4 0 0,0 7 0 0,0-7 8 0,8 4 0 16,-8-4 4-16,8 4 4 0,-8-4 0 0,0 5 8 0,9-5-4 15,-9 5 0-15,8 0 4 0,1-5 0 0,-1 4-4 0,-8 2 0 16,9-6 0-16,-1 4-4 0,0 1 0 0,2-1 0 0,-2-4-4 0,0 6-4 16,2-2 0-16,-2 1-4 0,0-5 0 0,0 5 0 0,1 0-4 0,-1-5-8 15,10 4 0-15,-10-4-8 0,0 0-24 0,2 0-24 0,6 0-36 16,-8 5-32-16,2-5-40 0,-2-5-88 0,9 5 36 0,-9 0 44 16,10-4 28-16,-10 4 28 0,0-5 24 0</inkml:trace>
          <inkml:trace contextRef="#ctx0" brushRef="#br0" timeOffset="-15386.1463">343 10362 23 0,'0'0'88'0,"0"0"-12"0,0-6-4 0,0 2-24 0,0 4-4 16,0-4 0-16,0-1-4 0,0 5-4 0,-8-5 0 0,8 0-4 0,0 1 4 15,-9-1 0-15,9 0 0 0,-9 0-8 0,1 1 0 0,0-1 0 16,8 5 0-16,-10 0 0 0,2-5-4 0,-8 5-4 0,6 0 4 0,2 0 0 15,0 5 0-15,-1 0 0 0,1-1 0 0,-10-4 4 0,10 10-8 16,-10-5 8-16,10 9-12 0,-8-5 0 0,7 1 4 0,0-1-4 0,-8 6 0 16,9-1 4-16,0 1-8 0,-2-1 0 0,2 1 0 0,0-2 0 15,0 3 0-15,8-3-8 0,0 7 4 0,0-11-4 0,0 5 0 16,0 1 0-16,8 0 0 0,0-5 0 0,0-1 0 0,2 1 0 0,-2-1-20 0,9 1 20 16,0-6 4-16,-8 2 0 0,7-2-4 0,2-4-4 0,8 0 0 15,-10 0 0-15,1 0 4 0,1-4 0 0,6-2-4 0,-6 2 0 16,-1-1 0-16,9-5 0 0,-10 6 0 0,2-11-4 0,-2 5 4 0,-6 1 0 15,6-1 0-15,-7-5 0 0,0 7 0 0,-1-7 0 0,0 5 0 16,1-5 0-16,-9 1 0 0,0 4 0 0,0-3 0 0,0-2 0 16,0 1 0-16,-9 4 0 0,9-4 0 0,-8 0 0 0,0 4 0 0,8-5 0 15,-9 6 0-15,0-5-4 0,-7 4 4 0,6 1 0 0,2-1 0 0,0 5 0 16,-1 0 0-16,0-5 4 0,1 10-4 0,0-4 0 0,-1 4 0 16,1-5 4-16,8 5-4 0,-9 5 0 0,0-1 0 0,9-4 0 0,0 10-4 15,-8-5 4-15,8 5 0 0,0-5 0 0,0 4 0 0,0 1-4 0,0-1 0 16,8 1 4-16,-8-2 0 0,9 3 0 0,-9-1 0 0,9-1 0 15,-1 1 0-15,1-6 0 0,7 7 0 0,-7-7 0 0,0 6 0 16,7-6-4-16,2 2 8 0,-10 3-4 0,10-5 0 0,-2 1 0 0,-7-1 0 16,8 2 4-16,0-2-4 0,1 2 0 0,-2-2 4 0,-8 5 0 15,10-3 0-15,-1-2-4 0,-9 6 0 0,10-5 0 0,-10 5 0 0,8-6 0 16,-6 5 0-16,-2 1 4 0,9 0-4 0,-8-5 0 0,-1 5-4 0,1-6 4 16,-1 5-4-16,0-3-4 0,1 3 0 0,0-4-12 0,-9 0-4 15,8-1-24-15,0 2-20 0,2-6-20 0,-10 0-16 0,8 0-24 16,0 0-64-16,-8-6 12 0,9 2 36 0,-9-1 20 0,9 0 32 0</inkml:trace>
        </inkml:traceGroup>
      </inkml:traceGroup>
    </inkml:traceGroup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50.2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742595D-0CD8-43BF-8447-A643E7ED6B51}" emma:medium="tactile" emma:mode="ink">
          <msink:context xmlns:msink="http://schemas.microsoft.com/ink/2010/main" type="inkDrawing" rotatedBoundingBox="26952,12425 27097,14443 26584,14480 26439,12462" semanticType="verticalRange" shapeName="Other">
            <msink:sourceLink direction="with" ref="{F8C46CA1-1E94-4A90-AFE5-4FD2E7E7BE17}"/>
            <msink:destinationLink direction="with" ref="{690DF93B-4DF0-44D9-9B76-FB414E317373}"/>
          </msink:context>
        </emma:interpretation>
      </emma:emma>
    </inkml:annotationXML>
    <inkml:trace contextRef="#ctx0" brushRef="#br0">0 47 7 0,'8'-4'96'0,"2"-1"-4"0,-10 1-8 0,8 4-28 16,0-6-4-16,-8 2-4 0,8-2 0 0,1 2 0 0,0 0-4 15,-1 4 0-15,1-6 0 0,-1 1 4 0,0 5 0 0,2 0 4 0,-2 0 4 16,0 0-4-16,0 0-4 0,2 5 4 0,6 5 0 0,-7-6-4 16,0 6 0-16,8 5 8 0,-9-6-4 0,8 11 0 0,2-6 0 0,-10 10 4 15,10-6-4-15,-1 7 0 0,0 3 0 0,0 1-4 0,-1 0 0 16,2 5-4-16,0 4-8 0,-10 0 0 0,9 0-4 0,0 6-4 0,0-1-4 16,-1 1-4-16,-6 4-4 0,-2-6 0 0,10 6-4 0,-10 0 0 15,0 0 0-15,0 0 0 0,-8 1 0 0,9 3-4 0,-9-3-4 0,0-3 0 16,0 3-4-16,0-1 4 0,-9 0 0 0,1 0-4 0,0 4 0 15,0-4 0-15,-2 0 0 0,-6 0 0 0,6 0 0 0,-6 0-4 16,-10-4 0-16,9 3-4 0,1-4-4 0,-10 0-12 0,8-4-16 0,-7 4-8 16,8-9-16-16,-8 0-12 0,-1-1-24 0,8-4-24 0,2-1-28 15,-10 1-24-15,9-4-68 0,-1-6-12 0,2 0 40 0,-2-5 44 0,2 0 40 16,7-4 24-16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6:01.86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A5AC7C6-ED7C-4FA6-AD17-982E71D79814}" emma:medium="tactile" emma:mode="ink">
          <msink:context xmlns:msink="http://schemas.microsoft.com/ink/2010/main" type="writingRegion" rotatedBoundingBox="18742,9300 18120,14036 17316,13930 17937,9194"/>
        </emma:interpretation>
      </emma:emma>
    </inkml:annotationXML>
    <inkml:traceGroup>
      <inkml:annotationXML>
        <emma:emma xmlns:emma="http://www.w3.org/2003/04/emma" version="1.0">
          <emma:interpretation id="{15E5D6CD-F0EF-44D4-AF1B-D91D7EC172A1}" emma:medium="tactile" emma:mode="ink">
            <msink:context xmlns:msink="http://schemas.microsoft.com/ink/2010/main" type="paragraph" rotatedBoundingBox="18742,9300 18120,14036 17316,13930 17937,91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D27F1BB-9444-416C-A2F9-9E1321F1B76B}" emma:medium="tactile" emma:mode="ink">
              <msink:context xmlns:msink="http://schemas.microsoft.com/ink/2010/main" type="line" rotatedBoundingBox="18742,9300 18120,14036 17316,13930 17937,9194"/>
            </emma:interpretation>
          </emma:emma>
        </inkml:annotationXML>
        <inkml:traceGroup>
          <inkml:annotationXML>
            <emma:emma xmlns:emma="http://www.w3.org/2003/04/emma" version="1.0">
              <emma:interpretation id="{7A30A74E-2CE9-403F-A563-DBCADCED7660}" emma:medium="tactile" emma:mode="ink">
                <msink:context xmlns:msink="http://schemas.microsoft.com/ink/2010/main" type="inkWord" rotatedBoundingBox="18742,9300 18475,11331 17671,11226 17937,919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-1153-494 23 0,'0'0'88'0,"0"-3"-16"0,9-2-4 0,-9 5-24 0,0-5-4 0,0 0 4 15,0 0-4-15,0 5 4 0,0-5-4 0,0 5 4 0,0-4 0 16,0-1 0-16,0 5 0 0,0 0 0 0,0 0 8 0,0 0 4 0,0 0-4 16,0 0 0-16,0-5-4 0,0 5 0 0,0 0 4 0,0 0-4 0,0 0 12 15,0 5-4-15,0-5 0 0,0 5 0 0,0-1 0 0,0 1 0 16,0 0-4-16,0 0 0 0,0 5-8 0,0-1 0 0,0-4 0 16,0 10-8-16,0-6 0 0,0 5-8 0,0 1 0 0,0 0-4 0,0-1-4 15,0 0-4-15,0 0-4 0,0 5 0 0,0-4 0 0,0-1-4 16,0 1-4-16,0-1 4 0,0 0 0 0,0 0-4 0,0 1-4 0,0-1 4 15,0-4-8-15,0 5 4 0,0-1 4 0,0-5-8 0,0 1-4 0,0-1 0 16,0 1-4-16,0 0-8 0,0-1-8 0,0 1-8 0,0-5-12 16,0 5-8-16,0-6-8 0,0 1-12 0,0 0-8 0,0 0-4 15,0-1-16-15,0-4-12 0,0 5-8 0,0-5-8 0,0 0-12 0,0 0-36 16,0 0-12-16,0 0 32 0,0-5 32 0,0 5 20 0</inkml:trace>
          <inkml:trace contextRef="#ctx0" brushRef="#br0" timeOffset="266.2869">-1033-373 27 0,'0'-5'108'0,"0"1"-12"0,0-1-8 0,0 0-24 0,0 0-4 15,0 1-4-15,0 4-4 0,0-5 0 0,0 5 0 0,0-5 0 16,8 5-4-16,-8-4-4 0,0 4 4 0,8 0 0 0,-8 0-8 0,0-6 0 16,10 12 4-16,-10-6 0 0,0 0 0 0,8 4 0 0,-8 1 0 0,8 0-4 15,-8-1 0-15,0 6 0 0,0-1 0 0,0-4-4 0,0 10-4 16,0-6 0-16,0 5-4 0,8 1 0 0,-8-1-8 0,0 1 4 0,0-1-8 15,0 5 4-15,-8-3-4 0,8-3-8 0,0 6 0 0,0-5 4 16,0 1-4-16,0 4-4 0,0-4 0 0,0-6 0 0,0 5-4 16,0 1-20-16,0-5 20 0,0-1 0 0,0 1-8 0,0-1-4 0,0-4-8 15,0 0-12-15,0 0-8 0,0-5-8 0,0 0-12 0,0 0-12 0,0 0-24 16,0-5-8-16,0-5-12 0,0 5-8 0,0-4-36 0,0-1-36 16,0-4 20-16,-8 5 36 0,8-6 24 0,0-4 16 0</inkml:trace>
          <inkml:trace contextRef="#ctx0" brushRef="#br0" timeOffset="522.6022">-1239-828 11 0,'0'0'112'0,"-8"0"-12"0,8 0-4 16,-8 0-28-16,8 0-12 0,0 0-4 0,0 0 0 0,-9 0 0 15,9 0 4-15,0 4 0 0,9-8 8 0,-9 4-8 0,0 0 4 0,8 0-8 16,0 0 0-16,2 0 0 0,-2 0 0 0,0 0 0 0,2 0 0 15,6-5 0-15,-7 5 0 0,8 0-8 0,0-5 0 0,-1 5-4 0,2 0-4 16,0-5-4-16,-2 5-4 0,-8 0-4 0,10 0 0 0,-1-4-8 16,-1 4-4-16,2 0 0 0,-2 0-4 0,2 0-4 0,-10 0 4 0,10 4 0 15,-10-4-4-15,9 5-4 0,-9 0-4 0,10-5-8 0,-10 5-12 0,10-1-16 16,-10 1-20-16,0-1-8 0,1 7-28 0,-1-7-16 0,1 6-20 16,-1-5-16-16,1 4-76 0,-1 1 8 0,0 0 40 0,-8-1 36 15,10 2 28-15</inkml:trace>
          <inkml:trace contextRef="#ctx0" brushRef="#br0" timeOffset="817.8124">-1203 164 111 0,'0'0'120'16,"0"5"-12"-16,0-5-12 0,0 0-20 0,0 0 4 0,0 0 4 0,0 5 4 16,0-5-16-16,0 0 0 0,0 0 0 0,0 0-4 0,0 0-4 0,8 0-4 15,-8 0-4-15,8 0-4 0,1 0 0 0,-9 0-4 0,8 0 0 16,1 0-4-16,-1 0-4 0,1 0-8 0,-1 0 0 0,10 0-8 0,-10 0-8 16,0 0-4-16,10-5 0 0,-10 5-4 0,0 0 0 0,10-5-4 0,-10 5 4 15,9 0-8-15,-9 0-8 0,10 0-8 0,-10 0-16 16,0 0-12-16,10-5-16 0,-10 5-16 0,1 0-20 0,0 0-20 0,8 0-20 15,-17 0-16-15,8 0-64 0,0 5 4 0,0-5 44 0,-8 0 28 0,10 0 28 16</inkml:trace>
          <inkml:trace contextRef="#ctx0" brushRef="#br0" timeOffset="1642.6361">-1084 620 83 0,'-8'4'96'0,"8"-4"-12"15,0 0-4-15,-10 6-24 0,10-6-4 0,0 0 0 0,0-6-4 0,-8 6 0 16,8-4-4-16,8-1 0 0,-8 0 4 0,0 0 0 0,10-4 0 16,-10-1-8-16,8 6 8 0,0-7-8 0,0 2 8 0,1 4 0 0,0-4-4 15,-1 4 0-15,1-4 4 0,-1 4-8 0,10 1 4 0,-10-2-4 0,0 1-4 16,0 5 4-16,2-4-4 0,-2 4-4 0,0 0 0 0,1 4-4 16,0-4-8-16,-1 5 4 0,1 1-4 0,-1-2-4 0,-8 5 0 15,8-4-4-15,-8 5-4 0,8-1 0 0,-8 5 0 0,0-4 0 0,0 5 0 16,0-1 0-16,0 1 0 0,-8-1-4 0,8 1 0 0,-8-2 0 0,0 2 0 15,-1-1 4-15,9 1-4 0,-8-1 0 0,-1-4 0 0,0 5 0 16,1-2 4-16,8-3 0 0,-8 0 0 0,-2-1-4 0,10 1-4 0,-8-5 4 16,8 5 0-16,-8-6 0 0,8 1-4 0,0-5 4 0,0 5-4 15,0-5 0-15,0 5 0 0,0-5 0 0,0-5 0 0,8 5 4 16,-8-5 0-16,8 5-8 0,-8-5 4 0,10 1 0 0,-2-2 0 0,-8-3 0 16,8 5-4-16,1-2 4 0,0 2 0 0,-1-6 0 0,1 5-4 0,-1 1 4 15,0-2 0-15,0 2 0 0,2-1-4 0,-2 1 8 0,0 4-4 16,2-6 0-16,-10 6 4 0,8 0-4 0,0 0 0 0,1 0 4 0,-1 0-4 15,1 0 4-15,-1 0-4 0,-8 6 0 0,9-6 0 0,-1 4 0 16,0 1 4-16,2-1 0 0,-2 2 0 0,-8 3 0 0,8-4-4 16,2 4 4-16,-2 1-4 0,0-1 0 0,0 1 4 0,-8 5 0 0,9-6 0 15,0 5 0-15,-1 1 4 0,-8-5 4 0,9 4 4 0,-9 0 0 16,0 1 8-16,8 0 0 0,-8-2 4 0,0 2 0 0,0-1 0 0,-8 0 0 16,8 2-4-16,-9-3-24 0,9 2 0 0,-8-1 0 0,-1-5 0 0,0 6 0 15,-7-1 0-15,8 1 0 0,-10-5 0 0,10-1 0 0,-10 1 0 16,1 0 0-16,0-1 0 0,0-5 0 0,1 6 0 0,-2-5 0 15,0 0 0-15,2-1 0 0,-1 1 0 0,0 1 0 0,0-6 0 0,-1 0 0 16,10 0 0-16,-8 0 0 0,-2 0 0 0,10 4 0 0,-9-4 0 0,-1 0 0 16,10-4 0-16,0 4 0 0,0 0 0 0,-10-6 0 0,10 6 0 15,-2-5 0-15,2 5 0 0,0-4 0 0,8-1-76 0,-9 0-44 16,9 1-32-16,-8-6-32 0,8 5-32 0,-9-5-80 0,9 1 32 0,0-5 48 16,0 4 44-16,0-5 32 0,0 1 28 0,-8-1 24 0</inkml:trace>
        </inkml:traceGroup>
        <inkml:traceGroup>
          <inkml:annotationXML>
            <emma:emma xmlns:emma="http://www.w3.org/2003/04/emma" version="1.0">
              <emma:interpretation id="{F086413A-FDD3-4ACE-BC69-BEAE31E832FE}" emma:medium="tactile" emma:mode="ink">
                <msink:context xmlns:msink="http://schemas.microsoft.com/ink/2010/main" type="inkWord" rotatedBoundingBox="18159,12333 17938,14012 17336,13933 17557,122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6616.084">-1613 2193 11 0,'0'0'84'0,"0"0"-8"16,0 0-4-16,8 0-28 0,-8 0-4 0,0 0-4 0,0 0 0 15,0 0 0-15,0-5 4 0,0 5-4 0,0 0 0 0,0 0-4 0,0-5 8 16,0 5 0-16,0 0-4 0,0 0 4 0,0 0 0 0,0 0 4 0,0-4 0 15,0 4 4-15,0 0-4 0,9 0 4 0,-9 4 0 0,0-4 4 16,0 0 0-16,8 0 0 0,-8 0 0 0,0 0 8 0,0 0-20 16,9 5 20-16,-9-5-4 0,0 5 4 0,0 0-8 0,0 0-4 0,0-1-4 15,0 1-8-15,9 5 4 0,-18-5-8 0,9 4-4 0,0 6 4 16,0-6-8-16,-9 5-4 0,9-4 0 0,-8 5-4 0,-1-6 0 0,9 5 0 16,-8 1-4-16,0-1 0 0,8 1-4 0,-9-6 4 0,0 5-8 0,1 2 4 15,8-7-4-15,-8 4 4 0,-2-3-4 0,10 4 0 0,-8-3 0 16,8-2-4-16,0 1 4 0,0 0-4 0,0-2 0 0,-8 3 0 15,8-2 0-15,0-4 4 0,0 4-8 0,0-3 4 0,8 3 0 0,-8-5 0 16,0 2 4-16,8-2-4 0,-8 1-4 0,0 0 4 0,10-5-4 0,-10 5 4 16,8-5-4-16,0 4 0 0,1-4 0 0,-9 0 0 0,9 0 0 15,7 0 0-15,-16 0 0 0,9 5 0 0,-1-5 0 0,1 0-4 16,0 0 0-16,7-5 0 0,-6 5 0 0,-2 0 4 0,0 0-4 0,0 0 4 16,-8 0 4-16,10-4-4 0,-2 4 4 0,0-5-4 0,1 0 0 15,-9 5 4-15,8-5 0 0,0 1 0 0,-8-2 0 0,10 2 0 0,-10-5 0 16,0 3 0-16,8 2 0 0,-8-1 0 0,0 0 0 0,0 0 0 15,0 1 4-15,0 0-4 0,0-3 0 0,0 3 0 0,0 4 0 0,0 0 0 16,0-4 0-16,0 4-4 0,0 0 4 0,0 0 4 0,0 0-4 16,0 0 4-16,0 0-4 0,0 0 0 0,0 4 0 0,0-4 4 0,0 4-8 15,0 3 8-15,0-3 0 0,0 0-4 0,0 6 4 0,0-1 0 16,0-3-4-16,0 7 4 0,-8-3 0 0,8 5 0 0,0-6 0 0,0 6-4 16,-10-1 4-16,10 0 0 0,0 1-4 0,0-1 4 0,-8 0-4 15,8-4 0-15,0 5 4 0,0-1-4 0,0 0 0 0,0-4 4 0,0 4-4 16,0-5 0-16,0 1 4 0,0 0-4 0,0-1 0 0,0 1-4 15,0-5 0-15,0 5 0 0,0-6 0 0,0 0-8 0,0 3-4 0,0-3-12 16,0 0-8-16,0-4-8 0,0 6-8 0,0-6-8 0,0 0-8 0,0 0-16 16,0 0-4-16,0 0-20 0,0 4-12 0,0-8-12 0,0 4-8 15,0-6-52-15,0 6-28 0,0-4 32 0,0 0 36 0,-8 4 28 16,8-7 24-16</inkml:trace>
          <inkml:trace contextRef="#ctx0" brushRef="#br0" timeOffset="36926.2517">-1740 3032 75 0,'0'5'108'16,"0"0"-8"-16,0-1-12 0,0 2-24 0,-10-2-4 0,10-4 4 0,0 0 4 15,0 5 4-15,0-5 4 0,10 0-4 0,-10 0 0 0,0 5-4 16,8-5 0-16,-8 0 0 0,8 4 0 0,-8-4 4 0,9 0-4 0,-1 5 0 15,0-5 0-15,1 0-4 0,0 5-8 0,7-5 4 0,-6 5-4 0,6-5-4 16,2 0 0-16,-10 0-12 0,9 0-8 0,0 0 0 0,0 0-4 16,1 5-8-16,-2-5 0 0,2-5-4 0,-2 5-4 0,1 0-4 15,1 0 4-15,-2 0-4 0,-8 0-4 0,10 0 0 0,-1 0 0 0,-8 0-4 16,8 0 0-16,-9 0 0 0,0 0 0 0,1 0-4 0,0 5-12 0,-1-5-12 16,0 0-8-16,-8 0-12 0,10 0-16 0,-10 0-16 0,0 5-8 15,0-5-16-15,0 0-12 0,0 4-16 0,0-4-20 0,-10 0-12 0,10 0-56 16,-8 0-4-16,8 0 40 0,-8 0 36 0,8 0 28 0,-9 0 28 15</inkml:trace>
          <inkml:trace contextRef="#ctx0" brushRef="#br0" timeOffset="37493.2643">-1579 3373 63 0,'-9'0'112'0,"9"0"-16"0,0 0-12 0,0 0-28 0,0 0-4 15,0 0 0-15,0-6 0 0,0 6 4 0,9-4-4 0,-9-1 0 0,0 1 0 16,9-5 4-16,-9 3-4 0,8-4-4 0,0 6 4 0,2-6-8 16,6 5-4-16,-8-4-4 0,2 4 0 0,6-4-4 0,-7 3 4 0,7 6-4 15,-6-4-4-15,-2 4 0 0,8-5 0 0,-6 5-8 0,-2 0 0 0,0 5 4 16,10-1-8-16,-10 2 0 0,-8-6 0 0,9 9-4 15,-1-4 4-15,0 4 0 0,-8 2-4 0,0-3 0 0,9 2-4 0,-9 0 0 16,0-1 0-16,0 6 0 0,0-5 0 0,-9 4 0 0,9-5 0 0,-8 6-4 16,0-5 0-16,-1 5 0 0,9-2 0 0,-8-3 0 0,-1 4 0 15,0-5 0-15,1 1 0 0,8 0 0 0,-8-1 0 0,-2-4 0 0,2 5-4 16,8-5 0-16,-8-1 0 0,8 1 0 0,0-5 0 0,-8 5 0 16,8-5 0-16,0 0 4 0,0 0-4 0,0 0 0 0,8 0-4 0,-8 0 4 15,0 0 4-15,8 0-4 0,-8 0 0 0,8 0 0 0,-8 0-4 16,10 0 4-16,-2 0 4 0,0 0-8 0,-8 0 4 0,9 0 4 0,0 0-8 15,-1 0 4-15,1 0 4 0,-1 5-4 0,0-5 0 0,1 0 0 16,0 4 0-16,-1 1 4 0,0 0 0 0,2-5-4 0,-2 5 0 0,0 5 0 16,1-6 0-16,0 1 0 0,-1 5-4 0,0-1 4 0,1 1 0 15,-1 0 0-15,-8-1 4 0,8 1-8 0,-8 4 4 0,10-5 0 0,-10 6 4 16,0-5-4-16,0 4 0 0,0 1 0 0,-10-1-4 0,10-1 4 16,-8 2 4-16,0 0 0 0,-1-1 0 0,1-5-4 0,0 7 0 0,-1-7 0 15,0 5 0-15,-7-5 0 0,6 1 0 0,-6 0-20 0,7-6 24 0,0 7 0 16,-7-7-4-16,7-4 4 0,-8 5-4 0,8-5 0 0,1 5 0 15,0-10 4-15,-2 5-8 0,-6-5-4 0,8 1 4 0,-2-1-8 16,2-1-4-16,0-2-12 0,-1-8-12 0,1 7-8 0,0-5-8 0,-2-1-4 16,10-4-4-16,-8 5-8 0,0-5-8 0,0-5-4 0,8 4 0 15,0-3 0-15,-10 4-4 0,10-6-20 0,0 7-36 0,0-7-32 0,0 6 36 16,10-5 20-16,-10 5 32 0</inkml:trace>
        </inkml:traceGroup>
      </inkml:traceGroup>
    </inkml:traceGroup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49.70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B394397-AA4D-4763-92B7-A26AB6D47AE2}" emma:medium="tactile" emma:mode="ink">
          <msink:context xmlns:msink="http://schemas.microsoft.com/ink/2010/main" type="inkDrawing" rotatedBoundingBox="25057,14474 25058,12523 25442,12524 25441,14475" semanticType="verticalRange" shapeName="Other">
            <msink:sourceLink direction="with" ref="{F8C46CA1-1E94-4A90-AFE5-4FD2E7E7BE17}"/>
            <msink:destinationLink direction="with" ref="{1E34421E-2196-41D4-81C7-111F5D775BA0}"/>
          </msink:context>
        </emma:interpretation>
      </emma:emma>
    </inkml:annotationXML>
    <inkml:trace contextRef="#ctx0" brushRef="#br0">315 42 3 0,'0'-4'92'0,"0"-1"-8"16,-9-5-4-16,9 10-24 0,0-4-4 0,0-1-4 0,0-1 0 16,-8 6 0-16,8-4 4 0,0 4-4 0,0 0-4 0,-9 0 0 0,9-4 4 15,-9 4 0-15,9 0 0 0,-8 0 0 0,8 4 0 0,-8-4-8 0,-2 4 0 16,10 2 0-16,-8-1 4 0,0 4-8 0,0 1 4 0,-2 0 0 15,2-2-4-15,0 7 0 0,-1 0 4 0,1 4-8 0,-10 0 4 16,10 5-4-16,-8-5-4 0,6 10 0 0,-6-5 4 0,6 10 0 0,2-6-4 16,-9 11 0-16,9-6 0 0,-9 11 4 0,8-6-4 0,1 5-4 15,0 5 4-15,-2-5 0 0,2 5 0 0,0 0-8 0,8 0 4 16,0 5 0-16,-9-5-4 0,9 4 0 0,0 1 0 0,9-5-8 0,-9 5 0 16,8-5 0-16,0 4-4 0,-8-4 0 0,18 0-4 0,-10 0 4 0,1 0-4 15,8-4-4-15,-9 4 0 0,9-5 0 0,-9 0 0 0,10 0-4 16,0-5-16-16,-2 1-8 0,1-1-16 0,0 1-12 0,-8-6-12 0,7 1-8 15,2-5-12-15,-2 0 0 0,2-1-12 0,-10-5-12 0,10 2-8 0,-10-6-8 16,9-5-4-16,-1 0-60 0,-6-4-24 0,-2-5 40 16,0-5 28-16,10 0 32 0</inkml:trace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54.3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8C46CA1-1E94-4A90-AFE5-4FD2E7E7BE17}" emma:medium="tactile" emma:mode="ink">
          <msink:context xmlns:msink="http://schemas.microsoft.com/ink/2010/main" type="writingRegion" rotatedBoundingBox="26318,12959 26324,14671 25623,14674 25617,12961">
            <msink:destinationLink direction="with" ref="{FB394397-AA4D-4763-92B7-A26AB6D47AE2}"/>
            <msink:destinationLink direction="with" ref="{E742595D-0CD8-43BF-8447-A643E7ED6B51}"/>
          </msink:context>
        </emma:interpretation>
      </emma:emma>
    </inkml:annotationXML>
    <inkml:traceGroup>
      <inkml:annotationXML>
        <emma:emma xmlns:emma="http://www.w3.org/2003/04/emma" version="1.0">
          <emma:interpretation id="{90C43F24-FD27-4E6A-8D37-B2FC78E4252F}" emma:medium="tactile" emma:mode="ink">
            <msink:context xmlns:msink="http://schemas.microsoft.com/ink/2010/main" type="paragraph" rotatedBoundingBox="26318,12959 26324,14671 25623,14674 25617,12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E5FCCA-828A-4E9B-9FCA-E25D910657D9}" emma:medium="tactile" emma:mode="ink">
              <msink:context xmlns:msink="http://schemas.microsoft.com/ink/2010/main" type="line" rotatedBoundingBox="26318,12959 26324,14671 25623,14674 25617,12961"/>
            </emma:interpretation>
          </emma:emma>
        </inkml:annotationXML>
        <inkml:traceGroup>
          <inkml:annotationXML>
            <emma:emma xmlns:emma="http://www.w3.org/2003/04/emma" version="1.0">
              <emma:interpretation id="{A94A0B2C-596F-4E13-BABE-75CE17DBD330}" emma:medium="tactile" emma:mode="ink">
                <msink:context xmlns:msink="http://schemas.microsoft.com/ink/2010/main" type="inkWord" rotatedBoundingBox="26245,12940 26320,13338 26120,13376 26045,1297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466 345 3 0,'0'-5'104'15,"-8"1"-16"-15,16-1-8 0,-8-1-28 0,0 2 0 0,0-6-4 16,8 6-4-16,2-1-4 0,-10 0 0 0,8 0-8 0,0-4 0 16,-8 5-4-16,8-2-4 0,2 2 0 0,-2-2 0 0,0 6-4 0,1 0-4 15,-1-4 0-15,1 4 0 0,0 0 0 0,-1 0 0 0,0 4 0 0,0-4 0 16,-8 6 0-16,10 4 0 0,-10-6-8 0,8 1 8 0,-8 4 0 15,0 1-4-15,8 0 0 0,-16-2 0 0,8 7 0 0,0-5 0 0,0 5-8 16,-8 0 4-16,-2-2 0 0,10 1 4 0,-8 1 0 0,0-1 0 16,0 0-8-16,-1-4 4 0,0 5 0 0,9-1-4 0,-8-5 4 15,-1 6 0-15,1-5 0 0,8-1 0 0,-8 1 0 0,8-1 0 0,-10-4 0 16,10 4-4-16,0-3 4 0,0 3 0 0,0-4-4 0,0 0 4 0,0-1 0 16,10 2 0-16,-10-2 4 0,8 1-4 0,0-1 8 0,-8 2-8 15,9-2 4-15,-1-4-4 0,1 5 0 0,0-5-4 0,-1 5 0 16,0-5 4-16,0 0-4 0,10 0 0 0,-10 0-4 0,2 5 0 0,-2-5 0 0,9 0-8 15,-9 0-4-15,0 0-8 0,2 0-8 0,-2-5-20 16,0 5-12-16,0 0-16 0,2 0-16 0,-10 0-12 0,8 0-44 0,-8 0-40 16,0 5 20-16,0-5 32 0,0 0 28 0</inkml:trace>
        </inkml:traceGroup>
        <inkml:traceGroup>
          <inkml:annotationXML>
            <emma:emma xmlns:emma="http://www.w3.org/2003/04/emma" version="1.0">
              <emma:interpretation id="{5E495504-D094-4B21-B9A5-82CB339117D0}" emma:medium="tactile" emma:mode="ink">
                <msink:context xmlns:msink="http://schemas.microsoft.com/ink/2010/main" type="inkWord" rotatedBoundingBox="26301,13706 26302,13720 25620,13723 25619,13709">
                  <msink:destinationLink direction="with" ref="{690DF93B-4DF0-44D9-9B76-FB414E31737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2.1335">32 1011 47 0,'-10'0'104'16,"10"6"-12"-16,0-6-8 0,0 0-24 0,0 0 0 0,10 5 0 16,-10-5 0-16,0 0 0 0,8 0 4 0,0 0-4 0,-8-5 0 15,10 5 0-15,-2 0-4 0,0 0 0 0,0 0 0 0,9 0-4 0,1 0 0 0,-2 0 0 16,2 0-4-16,-2-6-4 0,2 6-4 0,-1 0 4 0,9 0-8 15,-10 0-4-15,10 0 0 0,-8 0 0 0,7 0-8 0,0 0 0 16,0 0-4-16,1-4 0 0,-8 4 0 0,7 0-4 0,1 0 0 0,0 0-8 16,-10 0 0-16,10 0 4 0,-9 0-8 0,0 0 0 0,0 0 0 0,-1 0 0 15,2 0 0-15,0 0-4 0,-2 0 0 0,-7 0 0 0,-1 0-8 16,0 0 0-16,2 0-4 0,-2 0-12 0,0 0-12 0,-8 0-12 0,0 0-12 16,8 0-12-16,-8 0-8 0,0 0-20 0,0 0-12 0,0 0-16 15,0 0-24-15,-8 0-52 0,8 0 4 0,-8 0 40 0,0 0 28 16,-2 0 28-16</inkml:trace>
        </inkml:traceGroup>
        <inkml:traceGroup>
          <inkml:annotationXML>
            <emma:emma xmlns:emma="http://www.w3.org/2003/04/emma" version="1.0">
              <emma:interpretation id="{32B298D9-B804-4DA5-8A49-007551CE435C}" emma:medium="tactile" emma:mode="ink">
                <msink:context xmlns:msink="http://schemas.microsoft.com/ink/2010/main" type="inkWord" rotatedBoundingBox="26249,14004 26252,14671 25961,14672 25959,14005"/>
              </emma:interpretation>
              <emma:one-of disjunction-type="recognition" id="oneOf2"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b</emma:literal>
                </emma:interpretation>
                <emma:interpretation id="interp6" emma:lang="" emma:confidence="0">
                  <emma:literal>ok</emma:literal>
                </emma:interpretation>
              </emma:one-of>
            </emma:emma>
          </inkml:annotationXML>
          <inkml:trace contextRef="#ctx0" brushRef="#br0" timeOffset="6412.5192">551 1438 3 0,'-8'0'88'15,"8"-4"-12"-15,0 4-12 0,0 0-28 0,0-5-4 16,0 0-12-16,0 5 0 0,0-5-4 0,0 1 0 0,0 4-8 0,0-6-4 15,0 2 4-15,0-1-4 0,0 0 0 0,0 0 0 0,0 1 0 0,0 4 0 16,-9-5 4-16,9 0 0 0,0 0 0 0,0 5-4 0,0-5 4 16,-8 5 0-16,8-4 4 0,0-1-4 0,0 5-4 0,0-5 4 0,0 0 4 15,0 5 0-15,-8-4 0 0,8-1 0 0,0 5 4 0,0-5 0 0,0 0 4 16,0 0 4-16,0 5 4 0,0-3 0 0,0-3-4 0,0 6 8 16,0 0-4-16,0-5 0 0,0 5 0 0,0 0 0 0,0-5-4 15,-10 5-4-15,10 0 0 0,0 0 0 0,0 0 4 0,0 0 4 0,0 0-4 16,0 5 0-16,0-5-4 0,0 5 0 0,0-5-4 0,-8 6 4 15,8-3-20-15,-8 2 20 0,8 5-4 0,-8-5 4 0,8 4-4 16,-10 1 0-16,10-1 0 0,-8 6 0 0,8-1-4 0,-8 1 0 0,-1-1 0 0,0 0 0 16,9 0-4-16,-8 6 4 0,-1-6-4 0,1 6 0 0,0-6 0 15,8 1 4-15,-8 4-4 0,-2-5 0 0,10 1-4 0,-8-2 0 16,0 2 0-16,8-5 0 0,0 5 0 0,-10-7 0 0,10 2 4 0,0 5-4 16,0-11 0-16,0 5-4 0,0-3 4 0,0-2-4 0,10 2 0 15,-10-2 8-15,8 1-4 0,-8 0-4 0,8-5 0 0,2 0 4 0,-2 5 0 16,0-10-4-16,0 5 0 0,1 0 0 0,-1-5 0 0,10 0 0 0,-10 1 0 15,10-2 0-15,-10 2 0 0,8-2 0 0,-6 2 0 0,6-5 0 16,-7 4 0-16,-1 0 0 0,10-4 4 0,-10 3-4 0,0 2 0 16,0 0 0-16,2-1-4 0,-2-1 4 0,0 2 0 0,2 4 0 0,-10-5 0 15,8 5 0-15,-8 0 0 0,8 0 4 0,-8 0-4 0,0-5 4 0,0 5 0 16,0 0 0-16,0 5 0 0,0-5 4 0,0 0-20 16,0 5 24-16,0-1 0 0,0-4 0 0,0 6 0 0,0-1 0 0,0-1 4 0,0 0 0 15,0 6 4-15,0 0 0 0,0-5 0 0,0 8 0 0,0-3 0 16,0 0 0-16,-8 5 0 0,8-1-4 0,0-5 0 0,0 5 4 15,0 1-4-15,0 0-4 0,0-1 0 0,-8 0 0 0,8 1-4 0,0-1 0 16,0 1 0-16,0-1-4 0,0 0 4 0,0-4-4 0,0 4 0 16,0-4-8-16,0-1 4 0,0 1-8 0,0-5-8 0,8 5-20 15,-8-5-20-15,0-1-28 0,0-4-20 0,8 5-36 0,-8-5-32 0,0 0-80 16,0 0 4-16,0-5 44 0,0 1 36 0,9-1 32 0,-9-5 28 16</inkml:trace>
        </inkml:traceGroup>
      </inkml:traceGroup>
    </inkml:traceGroup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55.6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7CF1838-A65C-4BFD-8B39-D1AF08F3D646}" emma:medium="tactile" emma:mode="ink">
          <msink:context xmlns:msink="http://schemas.microsoft.com/ink/2010/main" type="writingRegion" rotatedBoundingBox="27351,11953 28621,11953 28621,13502 27351,13502"/>
        </emma:interpretation>
      </emma:emma>
    </inkml:annotationXML>
    <inkml:traceGroup>
      <inkml:annotationXML>
        <emma:emma xmlns:emma="http://www.w3.org/2003/04/emma" version="1.0">
          <emma:interpretation id="{7DC3E40B-BF73-4E27-816B-5521D06B9556}" emma:medium="tactile" emma:mode="ink">
            <msink:context xmlns:msink="http://schemas.microsoft.com/ink/2010/main" type="paragraph" rotatedBoundingBox="27351,11953 28621,11953 28621,13502 27351,13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B78F898-3054-4CDC-8145-F2D74CF98BA7}" emma:medium="tactile" emma:mode="ink">
              <msink:context xmlns:msink="http://schemas.microsoft.com/ink/2010/main" type="line" rotatedBoundingBox="27351,11953 28621,11953 28621,13502 27351,13502"/>
            </emma:interpretation>
          </emma:emma>
        </inkml:annotationXML>
        <inkml:traceGroup>
          <inkml:annotationXML>
            <emma:emma xmlns:emma="http://www.w3.org/2003/04/emma" version="1.0">
              <emma:interpretation id="{F7F6DF0A-E64A-4092-9D3D-4CDFC4D297C4}" emma:medium="tactile" emma:mode="ink">
                <msink:context xmlns:msink="http://schemas.microsoft.com/ink/2010/main" type="inkWord" rotatedBoundingBox="27566,11911 27709,12432 27435,12506 27292,11986"/>
              </emma:interpretation>
              <emma:one-of disjunction-type="recognition" id="oneOf0">
                <emma:interpretation id="interp0" emma:lang="" emma:confidence="0">
                  <emma:literal>2=</emma:literal>
                </emma:interpretation>
                <emma:interpretation id="interp1" emma:lang="" emma:confidence="0">
                  <emma:literal>2 =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k</emma:literal>
                </emma:interpretation>
                <emma:interpretation id="interp4" emma:lang="" emma:confidence="0">
                  <emma:literal>z,</emma:literal>
                </emma:interpretation>
              </emma:one-of>
            </emma:emma>
          </inkml:annotationXML>
          <inkml:trace contextRef="#ctx0" brushRef="#br0">-5 124 15 0,'0'-6'92'0,"0"2"-12"0,0-6-8 0,0 1-24 16,0 3-8-16,0-3 0 0,0 5 0 0,9-6-4 0,-9 4-8 16,0-3 0-16,0 5 8 0,8-2-8 0,-8-3 4 0,9 5-4 15,-9-2 0-15,9 2 4 0,-9 0 0 0,8-3 4 0,0 3 4 0,2 4 0 16,-2 0-4-16,0-4-8 0,0 4 4 0,2 0-4 0,-2 0 0 0,0 0-8 16,1 0-4-16,-1 4 0 0,1 0 0 0,0 3 0 0,-1-3-4 15,0 6-4-15,2-1 0 0,-10 1 0 0,8-1 0 0,-8 1-4 0,0 4 0 16,-8 1 0-16,8 4 0 0,-10-5-4 0,2 5 4 0,8-4 0 15,-8 4 0-15,-10-5-4 0,10 5 0 0,-1-4 0 0,1 4 4 16,0-5 0-16,-10 1 0 0,10-1 0 0,0-4 0 0,8-1 0 0,-10 1-4 16,2 0 0-16,8-1 4 0,0-4 4 0,-8 0 0 0,8 0 0 0,0-1 4 15,0 1 0-15,0 0 0 0,0 0 0 0,8 0 4 0,-8-5 0 16,0 5 0-16,8-1 0 0,-8 1 0 0,10 0 0 0,-2-1-20 0,0-4 20 16,0 6-4-16,2-2 0 0,-2 1-4 0,0-5 0 0,9 4-4 15,-8-4 4-15,0 6-8 0,7-2 4 0,-6-4-4 0,6 5-8 16,-8-5-4-16,10 5-12 0,-1 0-20 0,-9-1-8 0,10-4-20 15,-2 4-24-15,-8 2-20 0,10-6-24 0,-10 5-80 0,1-1 28 0,8 2 28 0,-8-6 32 16,7 4 28-16</inkml:trace>
        </inkml:traceGroup>
        <inkml:traceGroup>
          <inkml:annotationXML>
            <emma:emma xmlns:emma="http://www.w3.org/2003/04/emma" version="1.0">
              <emma:interpretation id="{3483A02E-04DD-43B7-B97A-F9F9622CB9BB}" emma:medium="tactile" emma:mode="ink">
                <msink:context xmlns:msink="http://schemas.microsoft.com/ink/2010/main" type="inkWord" rotatedBoundingBox="28195,13190 28621,13190 28621,13502 28195,13502"/>
              </emma:interpretation>
            </emma:emma>
          </inkml:annotationXML>
          <inkml:trace contextRef="#ctx0" brushRef="#br0" timeOffset="387.739">839 1236 87 0,'0'0'108'0,"0"0"-16"0,0 0-4 0,10 0-20 0,-10 0 0 0,0 0 4 15,8 0 0-15,-8 0 0 0,8 0 4 0,-8 0-4 0,9 0-4 16,-1 0-4-16,1 0 0 0,-1 0 4 0,1 0-8 0,-1 0-4 0,10 0 4 16,-10 0-4-16,10 0-12 0,-2 0 0 0,1 0-4 0,-8 0-4 15,8 0-8-15,-1 5-4 0,10-5-24 0,-8 0 20 0,-2 4-4 0,1-4-4 16,1 0-4-16,-2 5-8 0,2-5 0 0,-2 5-8 0,2-5-16 15,-10 5-20-15,9-5-16 0,-8 5-20 0,8 0-28 0,-9-5-24 0,-8 4-24 16,8-4-56-16,-8 5-20 0,0-5 44 0,0 5 36 0,0 0 24 0,-8-5 24 16</inkml:trace>
          <inkml:trace contextRef="#ctx0" brushRef="#br0" timeOffset="637.071">899 1437 67 0,'0'5'160'15,"0"5"-12"-15,0 0-16 0,0-6-32 0,0 2 0 16,0 3 4-16,9-5 4 0,-9 1 0 0,0-1 0 0,8 2-4 0,-8-2-8 16,8 2-8-16,-8-6 0 0,10 4-8 0,6-4-8 0,-6 5-12 0,-2-5-8 15,8 5-12-15,2-5-8 0,-1 5-8 0,-1-5-4 0,2 0-4 16,-2 0-4-16,2 0-8 0,7 0-12 0,-7 0-12 0,-2 0-24 0,2 4-28 16,-2-4-36-16,2 0-36 0,-1 0-28 0,-9 5-28 0,1-5-76 0,-1 5 28 15,-8-5 48-15,9 5 40 0,-9-5 28 0,-9 0 28 0</inkml:trace>
        </inkml:traceGroup>
      </inkml:traceGroup>
    </inkml:traceGroup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57.3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11A58FF-F70E-4E6C-A7AB-998D3204F144}" emma:medium="tactile" emma:mode="ink">
          <msink:context xmlns:msink="http://schemas.microsoft.com/ink/2010/main" type="inkDrawing" rotatedBoundingBox="2661,16066 3129,16072 3129,16101 2660,16095" shapeName="Other"/>
        </emma:interpretation>
      </emma:emma>
    </inkml:annotationXML>
    <inkml:trace contextRef="#ctx0" brushRef="#br0">5 5 15 0,'0'0'104'0,"0"0"-12"0,-8 0-8 0,8 0-28 0,0 0 4 0,0 0-12 0,0 0-8 16,0 0 4-16,0 0 0 0,8 0 4 0,-8 0 0 0,0 0 4 16,8 0 4-16,2 0 0 0,-10 0-8 0,8 0 0 0,0 0-4 15,9 0 0-15,-8 0 0 0,-1 0-4 0,9 0-4 0,1 0 0 0,-2 0-4 16,2 0-4-16,-1 0 0 0,-1 0-8 0,2 5-4 0,-2-10 0 16,2 5-4-16,8 0 0 0,-10 0-8 0,1 0 4 0,1 0-8 0,-2 0 4 15,2 0-8-15,-2 0 0 0,2 0-8 0,-1 0-12 0,0 0-16 0,-8 0-8 16,7-5-16-16,-8 5-16 0,2 5-20 0,-2-5-16 0,0 0-32 15,-8 5-52-15,0 0 32 0,0 0 24 0,0 0 28 0,0-1 20 16</inkml:trace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57.5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C55FB5B-55F9-4902-BD10-4E1542686AF6}" emma:medium="tactile" emma:mode="ink">
          <msink:context xmlns:msink="http://schemas.microsoft.com/ink/2010/main" type="inkDrawing" rotatedBoundingBox="2754,16339 3113,16352 3113,16379 2753,16365" shapeName="Other"/>
        </emma:interpretation>
      </emma:emma>
    </inkml:annotationXML>
    <inkml:trace contextRef="#ctx0" brushRef="#br0">9 8 83 0,'0'0'120'0,"0"7"-16"0,0-7-32 15,0 3 0-15,0-3-4 0,0 0 0 0,0 5-4 0,-8-5 4 0,16 0 4 16,-8 0-8-16,0 0 0 0,0 0 0 0,10 0-4 16,-2 0 0-16,0 0-4 0,2 0-4 0,-2 0-4 0,0 0 0 0,1 5-4 15,-1-5-4-15,9 0-8 0,-8 0-4 0,7 0 0 0,2 0-4 0,-10 0-4 16,10 0-4-16,-2 0 0 0,-7 0-4 0,8 0-4 0,0 0 0 16,-9 0 0-16,10 0-4 0,-10 0 0 0,0 0-4 0,10 0 0 0,-10 0-8 15,1 0-12-15,-1 0-24 0,10 0-24 0,-18 0-24 0,8 0-32 0,0 0-32 16,0 5-88-16,-8-5 16 0,10 4 32 0,-10-4 40 0,0 6 24 15,0-2 28-15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53.9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90DF93B-4DF0-44D9-9B76-FB414E317373}" emma:medium="tactile" emma:mode="ink">
          <msink:context xmlns:msink="http://schemas.microsoft.com/ink/2010/main" type="inkDrawing" rotatedBoundingBox="25420,12923 26270,12410 26584,12931 25734,13444" semanticType="callout" shapeName="Other">
            <msink:sourceLink direction="with" ref="{5E495504-D094-4B21-B9A5-82CB339117D0}"/>
            <msink:sourceLink direction="with" ref="{E742595D-0CD8-43BF-8447-A643E7ED6B51}"/>
          </msink:context>
        </emma:interpretation>
      </emma:emma>
    </inkml:annotationXML>
    <inkml:trace contextRef="#ctx0" brushRef="#br0">-3 484 51 0,'0'0'76'0,"0"-5"-8"0,0 5-4 0,0-4-24 0,0 4 0 16,0 0-4-16,0 0-4 0,0-5 0 0,0 5 0 0,0 0 0 15,0 0-4-15,0 0-4 0,0 0 4 0,0 0-8 0,0 0 0 0,0 0-4 16,0 0 4-16,0 0 0 0,0 0 4 0,0 0 0 0,0 0 4 0,0 5 4 16,0-5 8-16,9 4-4 0,-9-4-4 0,0 5 0 0,8 0 4 15,-8 0-8-15,8-1-4 0,-8 6 0 0,10 0-4 0,-10-5-4 16,8 9-8-16,0-5 0 0,2 1 0 0,-2 5 0 0,-8-6 0 0,8 5-8 16,0-4 8-16,1 5-4 0,-9-6-4 0,8 5 0 0,1-4 0 15,-9-1 0-15,9 1 0 0,-9 0 0 0,8-1 4 0,-8 2-4 0,0-7 0 16,8 6-4-16,-8-6 4 0,0 2 0 0,0-2 4 0,0-4 0 0,0 5 0 15,0-5 0-15,0 0-4 0,0 4 8 0,0-4-8 0,0-4 4 16,0 4-4-16,0 0 0 0,0-5 0 0,0 1 0 0,0-2 0 16,0 2 8-16,0-6-12 0,0 6 4 0,-8-7 0 0,8 2 4 0,0-1 0 15,0-4-8-15,-8 3 0 0,8-7 8 0,0 3-4 0,0 2 0 0,-9-7-4 16,9 1 0-16,-9 0 4 0,9 0 0 0,-8-6 0 0,8 2-4 16,0-2 8-16,-9 1-4 0,9 1 0 0,0 0-4 0,0-2 4 0,0 6 0 15,0-6 0-15,0 2 0 0,-8-2 0 0,8 6 4 0,0-4-8 16,0 2 8-16,8 3 0 0,-8 3-8 0,0 2 4 0,0-7-4 15,9 5 4-15,-9 6 0 0,8-5 0 0,-8 4 0 0,9-4-4 0,0 4 8 16,-9 0 0-16,8 6-8 0,0-6 4 0,2 5 4 0,-2-4-4 16,8 4 0-16,-6 0 4 0,-2 0 0 0,9 5-4 0,-9-5 4 0,10 5-8 15,-2 0 4-15,2-4 0 0,-2 4 0 0,2 0-4 0,-1 0 4 16,0 0 0-16,0 0 4 0,9 0-4 0,-10 0 0 0,2 4-4 16,7-4 12-16,-8 5-12 0,0-5 8 0,9 0-8 0,-10 5 4 0,10-5 0 15,-9 0 4-15,1 0-4 0,6 0-4 0,-6 5 4 0,0-5 4 16,-2 0-8-16,1 0 4 0,1 0 0 0,-2 0-4 0,2 0 0 0,-2 0 0 15,-7 0 0-15,8-5 4 0,-8 5 4 0,7 0 0 0,-7 0-4 0,0 0-4 16,-1 0 4-16,0 0 0 0,2 0 0 0,-2 0 0 0,-8 0 0 16,8 0 0-16,1 0 0 0,-9 0 0 0,9 5 8 0,-9 0-8 0,0 0 0 15,8-1 4-15,-8 6-4 0,0-5 12 0,0 4-4 16,8 1 0-16,-8 0 4 0,0-1 0 0,0 1 0 0,0 4 4 0,9-5-8 0,-9 6 0 16,0-5 0-16,0 4 4 0,0-5 0 0,0 6-4 0,0-5 0 15,0-2 0-15,8 3 0 0,-8-1 0 0,0-1-4 0,0 1 0 0,0-1 0 16,0-5-4-16,0 6 0 0,0-4 0 0,0-2 0 0,0 2 0 15,0-6-4-15,0 4-4 0,0-4-4 0,0 0-12 0,0 5-12 0,0-5-16 16,0 0-16-16,0-5-20 0,-8 5-12 0,8-4-12 0,0 4-56 16,0-6-28-16,-9 2 28 0,9-2 36 0,-8 2 24 0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49.0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E34421E-2196-41D4-81C7-111F5D775BA0}" emma:medium="tactile" emma:mode="ink">
          <msink:context xmlns:msink="http://schemas.microsoft.com/ink/2010/main" type="inkDrawing" rotatedBoundingBox="23554,13347 24178,13475 24165,13537 23541,13409" semanticType="callout" shapeName="Other">
            <msink:sourceLink direction="with" ref="{FB394397-AA4D-4763-92B7-A26AB6D47AE2}"/>
            <msink:sourceLink direction="with" ref="{99DF5423-D655-419C-946D-12B57AD72D45}"/>
          </msink:context>
        </emma:interpretation>
      </emma:emma>
    </inkml:annotationXML>
    <inkml:trace contextRef="#ctx0" brushRef="#br0">2014 12242 79 0,'-8'0'100'0,"8"5"-8"0,-9-5-4 0,9 4-28 0,-9 2 0 0,9-6-4 16,0 4 4-16,-8-4 8 0,8 5 4 0,0-5 4 0,0 5-4 16,8-5-4-16,-8 0 0 0,9 5 4 0,-9-5 0 0,9 4 4 0,-1 1 4 15,1-5 0-15,-1 6 0 0,0-2 0 0,10 0-4 0,-10 2-4 16,0-2-4-16,10 2 0 0,-1-6 0 0,-8 4-4 0,8 1-12 0,-1-1-32 16,2 1-20-16,-2-1 0 0,2 2 0 0,-1-2 0 0,0 2 0 15,8-2 0-15,-7-4 0 0,8 5 0 0,-10-5 0 0,10 5 0 16,-9-5 0-16,9 0 0 0,-10 0 0 0,10 0 0 0,-9 5 0 0,0-5 0 15,8 0 0-15,-7 0 0 0,-2 0 0 0,-6 4 0 0,6-4 0 0,-7 5 0 16,-1-5 0-16,1 5-116 0,-1-5-28 0,1 5-40 0,-9-1-44 16,8-4-80-16,-8 6 32 0,0-6 52 0,0 0 40 0,0 0 32 0,0 0 28 15,0-6 28-15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44.2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E731269-5B75-4BBC-AAFE-0B66DB746E53}" emma:medium="tactile" emma:mode="ink">
          <msink:context xmlns:msink="http://schemas.microsoft.com/ink/2010/main" type="inkDrawing" rotatedBoundingBox="20633,12327 20675,14382 20369,14388 20327,12333" semanticType="callout" shapeName="Other">
            <msink:sourceLink direction="with" ref="{99DF5423-D655-419C-946D-12B57AD72D45}"/>
            <msink:sourceLink direction="with" ref="{CF92639C-D90C-475A-8F8B-5DC2A0F402AB}"/>
          </msink:context>
        </emma:interpretation>
      </emma:emma>
    </inkml:annotationXML>
    <inkml:trace contextRef="#ctx0" brushRef="#br0">-953 11244 23 0,'0'0'80'0,"0"0"-8"0,9-4-12 0,-9 4-32 0,0-5 0 16,0 5-4-16,0 0 0 0,8-5 0 0,-8 5-4 0,0 0 0 0,0-4-4 15,0 4 4-15,0 0 0 0,0 0 0 0,0 0-4 0,0-5 4 16,0 5-4-16,0 0 8 0,0 0-4 0,0 0 0 0,0 0 4 0,0 0 0 15,0 0 0-15,0-5 4 0,0 5 4 0,0 0 0 0,0 0 0 0,0 0 0 16,0 0 4-16,0 0 0 0,0 0 8 0,0 0-8 0,0 0 0 16,0 0 0-16,0 5-4 0,0-5 0 0,-8 5-4 0,8-5 4 0,0 4-4 15,0 1 0-15,-9 0-4 0,9-1 4 0,0 2 0 0,-9 3-4 16,9-5 0-16,-8 6-4 0,8 0 0 0,-8-1 0 0,8 1-4 16,-9-1 0-16,9 1 0 0,-8-1 0 0,8 1-4 0,-9 1 0 0,0-3 0 15,9 2-4-15,-8 0 0 0,8-1 0 0,-8 0 0 0,8 7 0 0,-10-8 0 16,2 7 0-16,8-5 0 0,-8 5 0 0,0-7 0 0,8 7-4 15,-10 0 0-15,2-1 0 0,8 1-4 0,-8-1 8 0,-1 0-4 16,1 1 4-16,8-1 0 0,-8 5-4 0,-2-4 4 0,2 4 0 0,8-5-4 16,-8 1 0-16,-2 4 4 0,10 0-4 0,-8-5 0 0,0 5 0 0,8-4 0 15,-8 4-4-15,8-1 4 0,-9 3 0 0,0-7 0 0,9 4 4 16,0 2-4-16,-8-1 0 0,8 0 0 0,-9 1 0 0,9-1 0 16,0-4 0-16,-8 4-4 0,8 0 0 0,0 0 0 0,0 0 4 0,0 0 0 15,0 0 0-15,0-4 0 0,0 4-4 0,0 0 4 0,0 0-4 16,0 1 4-16,0-1-4 0,0 0 0 0,0-5 4 0,0 5 0 0,0 0-4 15,0 1 0-15,0 0 0 0,0-2 0 0,0 1 4 0,0 0-4 0,0 1 4 16,0-6-4-16,0 6 4 0,0-1-4 0,8-5 0 0,-8 5 0 16,9 0 0-16,-9-4 0 0,8 4 0 0,-8 0 0 0,9-5 0 15,-9 6 0-15,9-6 0 0,-1 5 0 0,0 1 0 0,-8-2 0 0,8-3 4 16,2 4 0-16,-10 1-4 0,8-1 0 0,0 0 0 0,-8-4 0 16,10 3 0-16,-2 1 0 0,-8 0 4 0,8 1-4 0,1-6 0 15,-9 6-4-15,8-1 4 0,-8-5 0 0,8 0-16 0,-8 5 20 0,10-4 0 0,-10-1 0 16,8 0 0-16,0 1-4 0,-8-1 0 0,0 0 0 15,8-4 4-15,2 5 0 0,-10-1-4 0,0-5 0 0,8 1 4 0,-8 0-8 16,8-1 4-16,-8 6 0 0,0-11 0 0,9 7-4 0,-9-2 4 0,9 0 0 16,-9 1-4-16,0-5 4 0,8 5 4 0,-8-7-4 0,0 8 4 15,0-6-4-15,9 5 0 0,-9-1 0 0,0-5 0 0,0 2 0 16,0 3 0-16,0-4 4 0,8 4-4 0,-8-3 0 0,0-1 0 0,0-1 0 16,0 6 4-16,0-6-4 0,0 1 0 0,0 0 0 0,0 0 4 15,0-5-8-15,0 4 4 0,0-4 0 0,0 0 0 0,0 5 4 0,0-5-4 16,8 0 0-16,-8 0 0 0,-8 0-4 0,8 0 0 0,0-5 0 0,0 5-4 15,0-4-4-15,0 4-8 0,0-5-12 0,0 0-16 0,0 0-16 16,0-5-12-16,0 6-16 0,0-5-24 0,0 3-16 0,0-8-16 16,0 5-44-16,0-1-44 0,8-5 40 0,-8 1 44 0,0-1 28 0,0 2 20 15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2:53.6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BE269E1-8213-49C2-9D4D-151CA297A012}" emma:medium="tactile" emma:mode="ink">
          <msink:context xmlns:msink="http://schemas.microsoft.com/ink/2010/main" type="writingRegion" rotatedBoundingBox="6631,12689 8787,11487 9817,13335 7662,14537"/>
        </emma:interpretation>
      </emma:emma>
    </inkml:annotationXML>
    <inkml:traceGroup>
      <inkml:annotationXML>
        <emma:emma xmlns:emma="http://www.w3.org/2003/04/emma" version="1.0">
          <emma:interpretation id="{3D2DB730-0113-4EBF-89F0-E5231619279A}" emma:medium="tactile" emma:mode="ink">
            <msink:context xmlns:msink="http://schemas.microsoft.com/ink/2010/main" type="paragraph" rotatedBoundingBox="6631,12689 8787,11487 9116,12078 6961,13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50F2BB-4229-4990-A9D3-6778CAD0437A}" emma:medium="tactile" emma:mode="ink">
              <msink:context xmlns:msink="http://schemas.microsoft.com/ink/2010/main" type="inkBullet" rotatedBoundingBox="6773,12943 7088,12768 7179,12931 6864,13106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3693 6299 31 0,'0'4'120'0,"-9"1"-12"15,9-5 0-15,0 5-28 0,-8 0 0 0,8-5 0 0,0 4 4 16,0 1-4-16,0-1-12 0,0 2 0 0,0-2-4 0,0 2 0 0,0-2-4 16,0 2-4-16,0-6 4 0,0 4-4 0,8 1-4 0,-8-1 0 15,9 1-8-15,-9-5 4 0,8 0 0 0,1 5-4 0,-1-5 0 16,-8 0 4-16,17 5-8 0,-9-5 8 0,2 0-8 0,6 0 4 0,-6 0-4 16,-2 0 0-16,8-5 0 0,-7 5-4 0,8-5 0 0,-8 5-4 15,7-5-28-15,2 1-4 0,-10-1 0 0,10 5 0 0,-2-4 0 0,-7-2 0 16,8 2 0-16,-8-2 0 0,7 2 0 0,-8-2 0 0,2 2 0 0,-2-1 0 15,0 5 0-15,2-4 0 0,-2-1 0 0,0 5 0 0,1 0 0 16,-1 0 0-16,-8-5 0 0,9 5 0 0,-9 0 0 0,0 0 0 0,0 0-48 16,8 0-72-16,-8 0-32 0,0 0-44 0,-8 0-40 0,8 5-72 15,0-5 44-15,-9 5 48 0,9-5 40 0,-8 0 40 0,8 0 24 0</inkml:trace>
      </inkml:traceGroup>
      <inkml:traceGroup>
        <inkml:annotationXML>
          <emma:emma xmlns:emma="http://www.w3.org/2003/04/emma" version="1.0">
            <emma:interpretation id="{B071F74E-53EE-4927-9261-127BA81A828D}" emma:medium="tactile" emma:mode="ink">
              <msink:context xmlns:msink="http://schemas.microsoft.com/ink/2010/main" type="line" rotatedBoundingBox="7792,12042 8787,11487 9116,12078 8121,12633"/>
            </emma:interpretation>
          </emma:emma>
        </inkml:annotationXML>
        <inkml:traceGroup>
          <inkml:annotationXML>
            <emma:emma xmlns:emma="http://www.w3.org/2003/04/emma" version="1.0">
              <emma:interpretation id="{DA8F74E9-4688-4401-A8B3-53B82F6C06C7}" emma:medium="tactile" emma:mode="ink">
                <msink:context xmlns:msink="http://schemas.microsoft.com/ink/2010/main" type="inkWord" rotatedBoundingBox="7792,12042 8787,11487 9116,12078 8121,12633">
                  <msink:destinationLink direction="with" ref="{F1024D5E-1606-4350-9D09-D8365B6F176C}"/>
                </msink:context>
              </emma:interpretation>
            </emma:emma>
          </inkml:annotationXML>
          <inkml:trace contextRef="#ctx0" brushRef="#br0" timeOffset="3076.8282">4843 5704 19 0,'0'0'76'16,"0"-5"-4"-16,0 10-4 0,0-5-24 0,0-5-4 0,0 5 0 15,0 0-4-15,0 0-4 0,0-5 4 0,0 5-4 0,0 0 0 0,0-5 0 16,0 5 4-16,0 0-4 0,0 0-4 0,0-4 4 0,0 4-4 0,0 0 0 16,0-5 0-16,0 5 4 0,0 0-4 0,0 0-8 0,0 0 0 15,0 0 0-15,0 0-4 0,0 0 4 0,0 0-4 0,0 0 0 16,0 0 4-16,0 0 4 0,0 0-4 0,10 0-4 0,-10 0 0 0,0 5 4 15,8-5-4-15,-8 4 0 0,8 1 0 0,-8 0-4 0,8 0-4 0,2 5 4 16,-10-1-4-16,8 0-4 0,0 1-4 0,1 5 4 0,0-6 0 16,-9 5 0-16,8 1 0 0,1-1 0 0,-1 1 0 0,-8 0-4 15,8-1 0-15,-8 0 4 0,8-5-8 0,-8 6 8 0,10-5-4 0,-10-2 0 16,0 3 0-16,0-2 0 0,0 1 0 0,0-6 4 0,8 2-4 16,-8-2 4-16,0-4 0 0,0 4 4 0,0-4 0 0,0 0-4 0,-8 0 0 15,8-4 0-15,0 4 0 0,0-4-4 0,0-6 0 0,0 5 4 16,0-5 0-16,0 1-4 0,0-1 0 0,0 0 0 0,0-4 0 0,0 0 0 15,0 0 0-15,0-6 0 0,0 1 0 0,0 0 4 0,0 0-4 16,0 0 0-16,-10-6-4 0,10 7 4 0,0-7 0 0,0 6 4 0,0-5-4 16,0 0 0-16,0 0 0 0,0 0 0 0,0 1 0 0,0-2 0 0,0 2 0 15,0-2 0-15,0 6 0 0,0-5 0 0,0 6 0 0,0-2 0 16,0 1 0-16,0 0 0 0,0 5 0 0,10-6 0 0,-10 6 0 0,0 4 0 16,0-5 0-16,8 6 0 0,-8-1-4 0,0 6 4 0,8-6-4 15,-8 5 4-15,10 0 0 0,-10 1 0 0,8-1 0 0,-8 5 0 16,8 0 0-16,-8-5 0 0,9 5 0 0,-1 0 0 0,-8 0 0 0,9-5 0 15,-1 5 0-15,1 0 4 0,-1-4-4 0,10 4 0 0,-10-5 0 16,10 5 0-16,-2-5-4 0,1 0 4 0,0 5-4 0,8-5 4 0,-7 0 0 16,8 1 0-16,-10 4 0 0,10-5 0 0,-1 5 0 0,-7 0-4 15,8-5 4-15,-1 5 0 0,1 0 0 0,-10 0-4 0,10-5 4 0,0 5-4 16,-1 5 0-16,-8-5 4 0,8 0 0 0,-7 5 0 0,0-5 0 16,6 5 0-16,-7-5 0 0,1 4 0 0,-2-4-4 0,2 5 4 15,-10-5 0-15,10 5-4 0,-2-5 0 0,-7 5 8 0,8-5-4 0,-8 0 4 16,-1 5 0-16,8-5-4 0,-6 0 0 0,-2 0 0 0,0 0 0 0,2 5 0 15,-2-5 0-15,0 0 0 0,1 0 4 0,-1 4 0 0,0-4-4 16,1 0 8-16,0 5-8 0,-1 0 4 0,-8-5 0 0,8 9 0 0,2-4 0 16,-2 0 8-16,-8 0 0 0,0 4 4 0,8-4 0 0,-8 5 0 0,9 0 4 15,-9-6 0-15,0 5 0 0,0 1 0 0,0 5 0 0,0-7-4 16,0 3 0-16,0-1-4 0,0-1 0 0,0 5 0 0,0-5-4 16,0 1-16-16,0 0 16 0,0-1 0 0,0 1 0 0,0 0-4 0,0-1 0 15,0 1-4-15,0-6 0 0,0 7 4 0,0-7-4 0,0 1-8 16,0 0-4-16,-9 0-8 0,9-1-16 0,0 2-12 0,-8-2-12 0,8 1-12 15,0 1-24-15,-8-2-12 0,8-4-16 0,-10 0-32 0,2 4-52 16,8-4 20-16,-8 5 36 0,-1-5 32 0,0 0 16 0</inkml:trace>
        </inkml:traceGroup>
      </inkml:traceGroup>
    </inkml:traceGroup>
    <inkml:traceGroup>
      <inkml:annotationXML>
        <emma:emma xmlns:emma="http://www.w3.org/2003/04/emma" version="1.0">
          <emma:interpretation id="{3B356FC5-8FA0-4457-973F-9F30D5B8570F}" emma:medium="tactile" emma:mode="ink">
            <msink:context xmlns:msink="http://schemas.microsoft.com/ink/2010/main" type="paragraph" rotatedBoundingBox="8841,12114 9048,13798 8548,13859 8341,121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D7736EF-B126-4EFC-A2AD-CCBCFD509AF0}" emma:medium="tactile" emma:mode="ink">
              <msink:context xmlns:msink="http://schemas.microsoft.com/ink/2010/main" type="line" rotatedBoundingBox="8841,12114 9048,13798 8548,13859 8341,12175">
                <msink:destinationLink direction="with" ref="{7E55C1DC-526A-4E3B-B04B-31343193778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ACE5F31-D0E6-4387-AC7C-D6C5594FC6DB}" emma:medium="tactile" emma:mode="ink">
                <msink:context xmlns:msink="http://schemas.microsoft.com/ink/2010/main" type="inkWord" rotatedBoundingBox="8841,12114 8901,12600 8553,12642 8493,12157"/>
              </emma:interpretation>
            </emma:emma>
          </inkml:annotationXML>
          <inkml:trace contextRef="#ctx0" brushRef="#br0" timeOffset="3479.6779">5406 5618 31 0,'-8'0'96'0,"8"-5"-16"0,-8 5-4 16,8-5-24-16,0 5-12 0,0-5 0 0,0 0-4 0,-9 0-4 15,18 0 4-15,-9 1-4 0,0-1 0 0,0-4-8 0,8 3 8 16,-8 2-8-16,8-5 4 0,0 3 0 0,2 2-4 0,-2-1 0 0,-8 0-4 0,8 0 4 16,10 5 0-16,-10 0-4 0,1-4-4 0,-1 4 0 0,0 0 0 15,10 0-4-15,-10 4 4 0,0 1 0 0,2 0 0 0,-2 0-4 16,0-1 4-16,2 6-8 0,-10-1 4 0,8 1-4 0,-8 4 0 0,8 1-4 15,-8 0 0-15,0-1 0 0,0 5-4 0,-8 0 4 0,8 0 0 16,-8 1-4-16,-2-1 0 0,2 0 4 0,8 0-4 0,-18-1 4 16,10 3 0-16,8-8-4 0,-8 8 4 0,-1-7 0 0,0 0-4 0,1-5 8 15,0 6-4-15,8-5 0 0,-9-2 4 0,9-2-4 0,0-1 0 0,-8-1 0 16,8 6 4-16,0-5-8 0,0-5 4 0,0 4-4 0,8 2 12 16,-8-2 4-16,0-4-4 0,9 4 0 0,-1-4-4 0,-8 7 4 15,8-7 0-15,1 4 4 0,0-4-4 0,-1 4-16 0,0-4 28 0,10 0-8 16,-10 0 0-16,2 0-8 0,6 0 4 0,-8 0-8 0,9 5 0 15,-8-5 0-15,8 0 0 0,1 0-4 0,-10 0-4 0,8-5 0 0,2 5-4 16,-10 0-4-16,9 0-8 0,-8 0-12 0,0 0-20 0,7 5-16 0,-8-5-16 16,2 0-20-16,-2 0-20 0,-8 0-64 0,0 0 4 0,8 0 32 15,-8 0 28-15,-8 0 24 0</inkml:trace>
        </inkml:traceGroup>
        <inkml:traceGroup>
          <inkml:annotationXML>
            <emma:emma xmlns:emma="http://www.w3.org/2003/04/emma" version="1.0">
              <emma:interpretation id="{79C6701D-A294-474D-84C1-DE2338147A39}" emma:medium="tactile" emma:mode="ink">
                <msink:context xmlns:msink="http://schemas.microsoft.com/ink/2010/main" type="inkWord" rotatedBoundingBox="8920,13226 8992,13805 8548,13859 8477,13281"/>
              </emma:interpretation>
            </emma:emma>
          </inkml:annotationXML>
          <inkml:trace contextRef="#ctx0" brushRef="#br0" timeOffset="4245.1468">5432 6687 43 0,'0'-5'132'0,"0"1"-20"0,0 4-16 15,0-6-28-15,0 2 4 0,0-1-4 0,0 5 4 0,0-5 0 0,0 5 8 16,0-4-12-16,0 4-4 0,0-5-4 0,0 5-4 0,0 0-8 16,0 0-4-16,0 0 0 0,0 0-4 0,0 5-4 0,-8-1 0 0,8-4-8 15,0 10 0-15,-10-6-4 0,10 6-4 0,0-1 0 0,-8-3-8 16,8 8 0-16,0-5 0 0,-8 1 0 0,8 5-4 0,-8-1-4 16,8 0-16-16,0 6 20 0,0-6 0 0,-9 0-4 0,9 0 0 0,0 1 4 15,9-1-4-15,-9 5-4 0,0-5 0 0,8 1-4 0,0 0 8 0,-8-6-4 16,8 5 0-16,2 1-4 0,-2-5 4 0,10-1 0 0,-10 1-4 15,0-1 4-15,9 1 0 0,0-5 0 0,0-5 0 0,-9 4 0 0,10-4 0 16,0 0 0-16,-2-4 0 0,1 4 0 0,0-10 0 0,0 5-4 16,1-4 0-16,-2-1 0 0,-8 1-4 0,10-1 4 0,-10 0 0 15,9 1 0-15,-8-6 0 0,0 6 0 0,-1-1 4 0,0 2-4 0,0-3 0 16,2 1 8-16,-10 1-4 0,8 4-4 0,-8 0 4 0,0 1 0 16,0-1 0-16,8 5 4 0,-8 0-4 0,0 0 0 0,0 0 0 0,0 5 4 15,0-5 0-15,0 9-4 0,0-4 0 0,0 4 4 0,0 1-4 16,10 1 4-16,-10 2-4 0,0-3 0 0,0 4 0 0,8 5 0 0,-8-4 0 15,0 4 0-15,0 0 0 0,8-5 0 0,-8 6 0 0,0-6 4 0,9 5-4 16,-9-4 0-16,0-1 0 0,0 0-4 0,8 0 0 0,-8 1-4 16,0-5-4-16,0 0-16 0,8-6-16 0,-8 1-8 0,0-1-24 0,9-4-24 15,-9 0-20-15,9 0-32 0,-9-9-64 0,0 5 12 0,8-6 36 16,-8-5 32-16,8 1 28 0</inkml:trace>
        </inkml:traceGroup>
      </inkml:traceGroup>
    </inkml:traceGroup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4:14.9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1F6A9A9-4CE8-4342-AB1F-6D0C061D59FD}" emma:medium="tactile" emma:mode="ink">
          <msink:context xmlns:msink="http://schemas.microsoft.com/ink/2010/main" type="writingRegion" rotatedBoundingBox="8214,15525 8489,17449 7715,17560 7439,15636"/>
        </emma:interpretation>
      </emma:emma>
    </inkml:annotationXML>
    <inkml:traceGroup>
      <inkml:annotationXML>
        <emma:emma xmlns:emma="http://www.w3.org/2003/04/emma" version="1.0">
          <emma:interpretation id="{503164CC-A3D6-48EE-AE26-2A4DEC0AF34E}" emma:medium="tactile" emma:mode="ink">
            <msink:context xmlns:msink="http://schemas.microsoft.com/ink/2010/main" type="paragraph" rotatedBoundingBox="8214,15525 8489,17449 7715,17560 7439,156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AF5951-2956-49CB-BEC7-4CF09381A40A}" emma:medium="tactile" emma:mode="ink">
              <msink:context xmlns:msink="http://schemas.microsoft.com/ink/2010/main" type="line" rotatedBoundingBox="8214,15525 8489,17449 7715,17560 7439,15636"/>
            </emma:interpretation>
          </emma:emma>
        </inkml:annotationXML>
        <inkml:traceGroup>
          <inkml:annotationXML>
            <emma:emma xmlns:emma="http://www.w3.org/2003/04/emma" version="1.0">
              <emma:interpretation id="{A1C280FB-653B-4EAF-B640-21986D630B57}" emma:medium="tactile" emma:mode="ink">
                <msink:context xmlns:msink="http://schemas.microsoft.com/ink/2010/main" type="inkWord" rotatedBoundingBox="8143,15535 8269,16414 7677,16499 7551,15620"/>
              </emma:interpretation>
              <emma:one-of disjunction-type="recognition" id="oneOf0">
                <emma:interpretation id="interp0" emma:lang="" emma:confidence="0">
                  <emma:literal>„</emma:literal>
                </emma:interpretation>
                <emma:interpretation id="interp1" emma:lang="" emma:confidence="0">
                  <emma:literal>"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ń</emma:literal>
                </emma:interpretation>
                <emma:interpretation id="interp4" emma:lang="" emma:confidence="0">
                  <emma:literal>%</emma:literal>
                </emma:interpretation>
              </emma:one-of>
            </emma:emma>
          </inkml:annotationXML>
          <inkml:trace contextRef="#ctx0" brushRef="#br0">3133-974 7 0,'0'0'96'0,"-8"5"-4"0,8-5-8 0,0 0-28 15,-8 0-4-15,8 0 4 0,-10 6-4 0,10-6 0 0,0 0 0 0,-8 0 0 16,8 0 4-16,0 0-4 0,0-6 4 0,0 1-24 0,0 5 20 16,0-4 0-16,-8-1-8 0,8 0 0 0,0-4-12 0,0 3 4 15,0-3-4-15,8 5 0 0,-8-6-4 0,0 0 0 0,0 1-4 0,8-1 0 16,-8 0 0-16,0 1 0 0,10 4-4 0,-10-4 0 0,8-2 0 0,0 7-8 15,-8-1 0-15,8 1 4 0,1-2-4 0,0 6 4 0,-9-4 0 16,8 4-8-16,1-5 8 0,-1 5-4 0,-8 0-4 0,8 5 0 0,2-5 0 16,-2 4-4-16,0-4 0 0,-8 6 0 0,8 3 0 0,2-5-4 15,-10 2 0-15,8 3 4 0,0 1-4 0,-8-1 4 0,0 1-4 16,9 0 0-16,-9 4 4 0,0 1-4 0,0-2 0 0,-9 7 4 0,9-6-4 16,-8 5 0-16,8 1 0 0,-8-1 0 0,-2 0 0 0,2 0 0 0,0-4 0 15,0 4 0-15,-2 0 0 0,2 0 0 0,0-5 0 0,-1 6 0 16,1-6 0-16,-1 0 0 0,0 1 0 0,-7-5 0 0,16 3 0 0,-8-3 0 15,-2 0 0-15,2-5 0 0,8 5 0 0,0-6 0 0,-8 1 0 16,8-5 0-16,0 4 0 0,0-4 0 0,0 6-4 0,0-6 4 0,0 0 0 16,0 0 0-16,8-6-4 0,-8 6 4 0,0-4 0 0,8 4-4 15,2-5 8-15,-10 5-4 0,8 0-4 0,0-4 4 0,0 4 4 16,1 0-4-16,0 0 0 0,-1-6 4 0,1 6 0 0,-1 0-4 0,0 0 4 16,2 0-4-16,-2 6 4 0,8-6 0 0,-6 4 0 0,-2-4-4 15,0 5 4-15,10-1 4 0,-10-4-8 0,1 6 0 0,-1-6 4 0,0 4-4 16,10-4 4-16,-10 5 0 0,0 0-4 0,2-5 0 0,-2 5 0 0,9-5 0 15,-9 0 0-15,1 0-4 0,-1 0 0 0,1 0-8 0,-1 4-4 16,-8-4-12-16,8 0-16 0,2 0-20 0,-2 0-20 0,-8 0-16 16,0 0-20-16,8-4-16 0,-8 8-48 0,0-8-44 0,0 8 44 15,-8-4 36-15,8 0 28 0,0 0 20 0</inkml:trace>
          <inkml:trace contextRef="#ctx0" brushRef="#br0" timeOffset="278.2565">2903-293 91 0,'0'5'104'0,"0"0"-20"16,0 0-4-16,-8 0-20 0,16 0 0 0,-8-5 4 0,0 0 4 16,8 4-4-16,1-4 8 0,-9 0-4 0,9 0 0 0,-1 0 0 15,0 0 0-15,1 0-4 0,8 0-8 0,-8 0 0 0,7 0-4 0,2 0 0 16,-2 0 0-16,2 0-8 0,-1-4-4 0,9 4-4 0,-10 0-4 15,2-5-4-15,7 5-4 0,-8-5-4 0,8 0-4 0,-7 5 4 16,8-5-8-16,-10 0 0 0,2 0-4 0,7 5-4 0,-9-5 0 0,2 1 0 16,0-1 0-16,-10 5 0 0,9 0-8 0,0-4-4 0,-9 4-4 0,1 0-16 15,7 0-16-15,-6 0-16 0,-10 4-24 0,8-4-32 0,-8 5-28 16,8-1-20-16,-8 1-76 0,0 0 24 0,0 0 36 0,0 0 40 16,-8 5 20-16,8-5 28 0</inkml:trace>
        </inkml:traceGroup>
        <inkml:traceGroup>
          <inkml:annotationXML>
            <emma:emma xmlns:emma="http://www.w3.org/2003/04/emma" version="1.0">
              <emma:interpretation id="{238624D4-BAC0-4F07-ABC5-208A4AB8D2F2}" emma:medium="tactile" emma:mode="ink">
                <msink:context xmlns:msink="http://schemas.microsoft.com/ink/2010/main" type="inkWord" rotatedBoundingBox="8391,16761 8489,17449 7715,17560 7616,16872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75.9014">2903 580 31 0,'0'-4'120'0,"0"-2"-12"16,0-3-12-16,8 4-20 0,-8-4-4 0,0-1 0 0,0 1 4 16,0-2 0-16,9 2-4 0,-9-15-8 0,9 11-12 0,-9-3 0 0,8 2-4 15,0-5-4-15,1 4 0 0,-1 0 4 0,1-3-12 0,0 4 0 16,7 0-4-16,-6-1 0 0,6 0-4 0,-8 1-4 0,2 0 0 0,6 4-8 16,-7-4 4-16,7 4 0 0,-6 1 0 0,-2-1-4 0,0 1-4 15,10 2 4-15,-10-1-4 0,0 3-4 0,1 0 0 0,0 5 4 0,-9-5-4 16,8 5 0-16,1-4 0 0,-9 4 0 0,8 4 4 0,-8-4 0 15,8 5 0-15,-8 0 0 0,0 0-4 0,0 3 4 0,0 3 0 0,0-1 0 16,0-1 0-16,0 6 0 0,10-1-8 0,-10 1 4 0,0-1-4 16,0 5 0-16,-10 1-4 0,10-2 4 0,0 2-4 0,0-1 0 0,0 0 0 15,0 6 0-15,0-7-4 0,0 1-4 0,0 0 4 0,0 0-8 16,0-4-8-16,0-1-12 0,0 1-8 0,0-1-16 0,0-4-12 16,10-1-12-16,-10-4-16 0,0 0-12 0,8-5-12 0,-8 0-8 0,8-5-56 15,-8 0-32-15,8 1 40 0,2-6 32 0,-10-5 32 0</inkml:trace>
          <inkml:trace contextRef="#ctx0" brushRef="#br0" timeOffset="1059.8743">3567 124 95 0,'10'-9'124'16,"-10"4"-12"-16,8-4-12 0,-8 4-20 0,0 0 4 0,8 0 0 0,-8 1 0 16,0 4-8-16,0-6-8 0,0 6-4 0,0 0-4 0,-8 0 0 15,8 0-4-15,-8 6 0 0,8-2-4 0,0 1 0 0,-10 0 0 16,10 4-4-16,-8-4 0 0,0 5 4 0,8 4-8 0,-8-4-4 0,-2-1-8 0,2 6 0 15,8-1-4-15,-8 0 4 0,-1 6 0 0,1-6-4 16,-1 5-8-16,9-4 4 0,-9 4-4 0,1 0 0 0,0 0-8 0,8 0 0 16,-8 1 0-16,-2-1-4 0,10 5 0 0,-8 0-4 0,8 0 0 0,0-4 0 15,-8 2 0-15,8 2 0 0,0-4-4 0,0 4 8 0,8-5-4 16,-8 5-4-16,0-4 0 0,8-2 0 0,2-3 4 0,-2 4-4 16,0-4 4-16,0-6-8 0,10 4 4 0,-10-2-4 0,9-6 0 0,1 5 4 15,-10-6 4-15,8-4-4 0,2 5 0 0,-1-5-4 0,-9-5-4 0,10 1 0 16,-10-1 0-16,8-5 0 0,-6-1-4 0,-2 3 0 0,0-2-4 15,2-4 0-15,-2 0 4 0,-8-1 0 0,0 5 4 0,0-4-4 0,0 0 4 16,0-1 4-16,-8 1 0 0,-2 5 0 0,10-1 4 0,-8 0-4 16,-10 5 4-16,10 1 0 0,0-1 0 0,-9 0 4 0,8 10-4 15,-8-5 4-15,1 5-8 0,6 4 8 0,-6 1-4 0,-2 0-4 0,10-1 4 16,-9 5 0-16,9 1 0 0,-10-1 0 0,10 0-4 0,0 6-4 0,0-6-16 16,-2 5-20-16,10-4-24 0,-8-1-20 0,8 1-28 0,0-6-24 15,0 5-16-15,8-4-40 0,-8-5-48 0,10 0 32 0,-2-1 36 0,8 2 36 16,2-12 28-16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5:54.49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47F54F0-FE0E-4E87-A5CE-31D9A3CCA065}" emma:medium="tactile" emma:mode="ink">
          <msink:context xmlns:msink="http://schemas.microsoft.com/ink/2010/main" type="writingRegion" rotatedBoundingBox="14712,9779 17381,9366 17530,10330 14861,10743"/>
        </emma:interpretation>
      </emma:emma>
    </inkml:annotationXML>
    <inkml:traceGroup>
      <inkml:annotationXML>
        <emma:emma xmlns:emma="http://www.w3.org/2003/04/emma" version="1.0">
          <emma:interpretation id="{FCE2E160-1E74-4251-8783-20A4E075362D}" emma:medium="tactile" emma:mode="ink">
            <msink:context xmlns:msink="http://schemas.microsoft.com/ink/2010/main" type="paragraph" rotatedBoundingBox="14712,9779 17381,9366 17530,10330 14861,10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EC15D2-6903-4BDB-BC6A-0E33669D08A6}" emma:medium="tactile" emma:mode="ink">
              <msink:context xmlns:msink="http://schemas.microsoft.com/ink/2010/main" type="line" rotatedBoundingBox="14712,9779 17381,9366 17530,10330 14861,10743"/>
            </emma:interpretation>
          </emma:emma>
        </inkml:annotationXML>
        <inkml:traceGroup>
          <inkml:annotationXML>
            <emma:emma xmlns:emma="http://www.w3.org/2003/04/emma" version="1.0">
              <emma:interpretation id="{A1FC2E27-F3D5-48CC-8C50-9C5C266BFE1D}" emma:medium="tactile" emma:mode="ink">
                <msink:context xmlns:msink="http://schemas.microsoft.com/ink/2010/main" type="inkWord" rotatedBoundingBox="14761,10100 15221,10029 15298,10529 14839,106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6663 64 31 0,'0'-3'112'0,"0"3"-8"0,0-5-8 15,0 5-20-15,0 0-8 0,-8-5 0 0,8 5 0 0,0 0 0 0,0 0 4 16,0 0-8-16,-10 0-4 0,10 0 4 0,0 5-8 0,-8-5 0 16,8 5 0-16,-8-5 0 0,8 3-4 0,-10 4 4 0,10-3-4 0,-8 1 0 15,0-1 0-15,8 6 0 0,-8 0-8 0,-1-1 0 0,1 1 0 16,-1-1-4-16,0 6-4 0,1-6-4 0,0 6-4 0,-10-1 4 0,10 1 0 16,-10-1-4-16,10 0-8 0,-9 0 4 0,0 1-8 0,8-1 0 15,-7 1-4-15,-2-1 0 0,2 0 0 0,6 1 0 0,-6 0 0 0,-1-1 0 16,9-5-4-16,-10 6 4 0,10-1-8 0,-10-4 4 0,10-1-4 15,0-3 0-15,-1 3-4 0,0-5 4 0,9 2-8 0,-8-2 0 0,8 1-4 16,-8 0-8-16,8-5 0 0,0 0-8 0,0 0-4 0,8 0-12 0,-8 5-20 16,8-10-8-16,-8 5-16 0,9-5-8 0,0 0-16 0,-9 5-12 15,8-4-12-15,0-6-8 0,2 5-20 0,-2 1-52 0,9-6 0 16,-8 0 40-16,7 1 36 0,-7-1 24 0,7 1 20 0</inkml:trace>
          <inkml:trace contextRef="#ctx0" brushRef="#br0" timeOffset="-298.2085">6219 108 39 0,'0'0'84'0,"0"0"-12"15,0-4-4-15,0 4-28 0,0 0 0 0,0-5-4 0,0 5-4 0,0-5 4 16,0 5 0-16,0-5 0 0,0 5 4 0,0-5-4 0,0 5 8 0,0 0 0 16,0 0 4-16,0 0-4 0,0 0 4 0,0-4 0 0,0 4 0 15,0 0-4-15,0 0-4 0,0 0 4 0,0 4 0 0,0-4 4 16,0 0-4-16,9 0 0 0,-9 0 0 0,0 0 4 0,9 5 0 0,-9-5-4 16,8 5 0-16,1 0 0 0,-9 0 0 0,8-1 0 0,9 1 0 0,-8 0-4 15,-1 5 0-15,0-6-4 0,2 7 0 0,-2-2-4 0,9 0 0 16,-8 1-4-16,7-1-4 0,-7 5 0 0,-1-4-8 0,10 5 4 0,-10-6 0 15,10 5 0-15,-2-4-4 0,-8 6 0 0,10-3 0 0,-1 2-16 16,-9-1 0-16,10-5 0 0,-10 6 0 0,8-1 0 0,-6 1 0 16,6-5 0-16,-7 3 0 0,8-3 0 0,-8 0 0 0,-1 5 0 0,8-6 0 15,-6 1 0-15,-2-1 0 0,0 1 0 0,2-1 0 0,-10-4 0 0,8 4 0 16,0-4 0-16,-8 0 0 0,9 0 0 0,-9 0 0 0,0 0 0 16,0-2 0-16,0-3 0 0,0 6 0 0,0-6 0 0,0 0 0 0,0 5 0 15,0-5 0-15,-9 0-36 0,9 0-16 0,-8 0-8 0,8-5-8 16,-8 5-16-16,8-6 0 0,-10 6-4 0,10-3-12 0,-8-2-12 15,8 0-12-15,-8 0-8 0,-2-5-4 0,10 6-16 0,-8-6-36 0,0 1-4 16,8-1 40-16,-8 1 28 0,8-1 20 0</inkml:trace>
        </inkml:traceGroup>
        <inkml:traceGroup>
          <inkml:annotationXML>
            <emma:emma xmlns:emma="http://www.w3.org/2003/04/emma" version="1.0">
              <emma:interpretation id="{FCC745DB-D6EF-4DF4-8154-34126052E1EB}" emma:medium="tactile" emma:mode="ink">
                <msink:context xmlns:msink="http://schemas.microsoft.com/ink/2010/main" type="inkWord" rotatedBoundingBox="15733,10034 16095,9978 16139,10267 15778,10323"/>
              </emma:interpretation>
            </emma:emma>
          </inkml:annotationXML>
          <inkml:trace contextRef="#ctx0" brushRef="#br0" timeOffset="401.9179">7192 22 59 0,'0'0'116'16,"0"0"-8"-16,0 0 0 0,0 0-32 0,0 0 0 0,0 0 0 16,0 5 8-16,0-5 0 0,0 0-8 0,0 0-4 0,0 0-4 15,0 0 4-15,0 0-4 0,0 0-4 0,0-5 0 0,8 5 0 0,-8 0-4 16,0-4 0-16,8 4 4 0,-8 0-4 0,10-5-4 0,-2 5 4 0,-8 0-4 16,8-5-4-16,0 5-4 0,1 0 0 0,8-5-4 0,-8 5 0 15,-1 0 0-15,0-5-28 0,2 5-16 0,6 0 0 0,-8 0 0 0,2 0 0 16,-2 0 0-16,9 5 0 0,-9-5 0 0,1 0 0 0,0 5 0 15,-1-5 0-15,8 0 0 0,-6 5 0 0,-2-5 0 0,0 0 0 16,2 5 0-16,-2-1 0 0,0-4 0 0,1 5 0 0,-1-5 0 0,0 0 0 16,1 5 0-16,0-5 0 0,-1 0 0 0,-8 0 0 0,8 0 0 0,2 0 0 15,-10 0 0-15,0 0 0 0,8 0 0 0,-8 0-40 0,0 0-36 16,0 0-20-16,0 0-12 0,0 0-8 0,0 0-20 0,0 0-12 0,-8 0-8 16,8 0-4-16,-10 0-44 0,10 0-16 0,-8 0 40 0,8 0 28 0,-8 0 28 15,-1 0 32-15</inkml:trace>
          <inkml:trace contextRef="#ctx0" brushRef="#br0" timeOffset="735.0946">7200 194 3 0,'0'6'120'0,"0"-6"-12"0,0 4-12 0,0 1-24 16,0-5 0-16,0 0 4 0,0 5 0 0,0-5 0 0,0 5 8 0,0-5-8 0,0 0-4 15,8 0 0-15,-8 0-4 0,10 4 4 0,-10-4-8 0,8 0 4 0,-8 0 0 16,8 0-4-16,0 5 0 0,1-5 0 0,-9 0-4 0,17 0-4 16,-8 0 0-16,-1 5 0 0,0-5 4 0,2 0-4 0,-2 0-4 15,0 5 0-15,10-5-8 0,-10 0-24 0,0-5-20 0,1 5 0 0,-1 5 0 16,1-5 0-16,8 0 0 0,-9 0 0 0,0 0 0 0,2 4 0 16,-2-4 0-16,0 0 0 0,2 0 0 0,-2 0 0 0,-8 0 0 0,8 0 0 15,1 6 0-15,-1-6 0 0,-8 4 0 0,8-4 0 0,-8 0 0 16,0 0 0-16,9 0 0 0,-9 0 0 0,0 0 0 0,0 5 0 0,0-5 0 15,0 0 0-15,0 0-24 0,0 0-64 0,0 0-20 0,0 0-16 0,0 5-24 16,0-5-20-16,0 0-20 0,0 0-48 0,0 0-16 0,0-5 48 16,-9 5 32-16,9-5 36 0,0 5 24 0</inkml:trace>
        </inkml:traceGroup>
        <inkml:traceGroup>
          <inkml:annotationXML>
            <emma:emma xmlns:emma="http://www.w3.org/2003/04/emma" version="1.0">
              <emma:interpretation id="{5FF5413E-2A1D-4280-8FC3-885F66AE37BB}" emma:medium="tactile" emma:mode="ink">
                <msink:context xmlns:msink="http://schemas.microsoft.com/ink/2010/main" type="inkWord" rotatedBoundingBox="16389,9519 17381,9366 17530,10330 16538,10484"/>
              </emma:interpretation>
            </emma:emma>
          </inkml:annotationXML>
          <inkml:trace contextRef="#ctx0" brushRef="#br0" timeOffset="2887.4834">7899-309 19 0,'-9'-5'92'0,"1"-4"-16"0,0 4-4 0,8 0-24 16,-10-4-8-16,2 4 0 0,8-5 0 0,0 5-4 0,-8-4 0 0,8 5-4 15,0-6 0-15,-8 0-4 0,8 1 4 0,0 3-4 0,0-3 4 16,0-2 8-16,8 3 0 0,-8-2 0 0,8 0 0 0,-8 1 0 0,8 4 4 16,-8-4-8-16,10 4 0 0,-2-5 4 0,-8 6 4 0,8 4-4 0,1-6 0 15,0 2 0-15,-1 4 4 0,1 0 0 0,-1 4-4 0,0 2 4 16,10-6-4-16,-10 4 0 0,0 6-4 0,2-5 0 0,-2 4-4 16,0 1 0-16,1-1-4 0,8 1-4 0,-9 0 0 0,1-1 0 0,-1 5-4 15,10-4-4-15,-10 0 0 0,0-1 0 0,10 6-20 0,-10-6 24 16,9-3 0-16,-8 3-4 0,8 0 4 0,-1-4-4 0,2 0-4 0,0 0 4 15,-2-1-4-15,-8 1-4 0,10-5 0 0,-1 4 4 0,-1-4-4 0,2 0-8 16,-2-4 4-16,2 4 0 0,-1 0 0 0,-9-5 0 0,10 1-4 16,-2-1-4-16,-8 0-4 0,2 0-4 0,6 1-16 0,-6-6-16 15,-2 6-16-15,0-7-16 0,-8 7-20 0,9-5-20 0,-9-1-28 0,8 5-8 16,-8-5-44-16,0 0-56 0,9 6 40 0,-9-6 32 0,0 4 40 16,0 3 24-16,0-2 20 0</inkml:trace>
          <inkml:trace contextRef="#ctx0" brushRef="#br0" timeOffset="2256.4639">7959-237 55 0,'0'-5'80'0,"0"5"-8"16,0-9 0-16,0 9-24 0,0-10 0 0,0 10-4 0,0-5 0 15,0 0 0-15,0 1-4 0,0-1 0 0,0 5 0 0,0-5-4 16,0 5 4-16,0 0 4 0,0 0 4 0,0 0 0 0,0 0 4 0,0 5-4 16,0-5-4-16,0 9-4 0,0-4 0 0,8 0 4 0,-8 5-4 0,0-1 4 15,0 1-4-15,0-1 0 0,0 1 0 0,8-1 0 0,-8 6-4 16,0-1 4-16,10 1 0 0,-10-1-8 0,0 0 0 0,8 1 0 0,-8 0 0 16,0-1-8-16,0 0-4 0,0 0 0 0,0 6 0 0,0-6-4 15,0 0-4-15,0 1 0 0,0 4 0 0,0-5-4 0,0 1-4 16,0-2 4-16,0 3-4 0,0-2 0 0,0 0-4 0,0-4 4 0,0 4-4 15,0-3 0-15,8-2 4 0,-8 0-4 0,0 1 0 0,0-6 0 0,0 6 0 16,0-6-4-16,9 1 0 0,-9 1-8 0,0-2 0 0,9 1-4 16,-9-5-12-16,0 0-12 0,0 5-8 0,0-5-4 0,0 0-8 15,0 0-8-15,8 0-8 0,-8 0-16 0,0 0-4 0,0 0-16 0,0 0-4 16,0-5-12-16,0 5-36 0,-8-5-20 0,8 1 24 0,0-2 32 16,0 1 28-16</inkml:trace>
          <inkml:trace contextRef="#ctx0" brushRef="#br0" timeOffset="2543.6975">8146-122 79 0,'0'-5'100'15,"9"0"-8"-15,-9 1 0 0,0 4-28 0,0-5 0 0,0 5-8 0,0 0-4 16,0 0 0-16,0 0 4 0,0 0 0 0,8 0-4 0,-8 0 0 0,0 0 0 16,0 0-8-16,8 0 0 0,-8 0 0 0,10 5 4 0,-10-5-8 15,8 4 4-15,0-4-4 0,-8 10-4 0,10-5-4 0,-10 0-4 16,8 5 0-16,-8-6 0 0,8 6 0 0,-8 4 0 0,0-4-8 0,0 4-4 15,0 1 4-15,0-1-4 0,0 0-4 0,0 1-4 0,0-1 0 0,0 0 0 16,0 6 4-16,0-5-4 0,0 3 0 0,0-3 0 0,0-1-4 16,0 5 0-16,0-4 0 0,0-1-4 0,0 0 0 0,0 0 4 0,0 1 0 15,0-1-4-15,0-4-4 0,0 5 0 0,0-6 4 0,0 2-4 16,0-3-8-16,0-3 0 0,0 4-8 0,0-3-16 0,0-2-8 16,0 1-8-16,0-5-12 0,0 5-12 0,0-5-12 0,0-5-4 0,0 5-4 15,-8-5-4-15,8 1 0 0,0-2-16 0,-8-3-28 0,8-1-16 0,-10 1 20 16,10-1 24-16,-8 0 20 0</inkml:trace>
          <inkml:trace contextRef="#ctx0" brushRef="#br0" timeOffset="3486.3948">8641 118 11 0,'0'0'108'0,"0"-5"-8"0,0 5-8 0,0 0-24 0,8 0 4 15,-8 0-4-15,0 0 4 0,8 0 4 0,-8 5-4 0,0-5 0 0,10 0-8 16,-2 0-8-16,-8 0-4 0,8 0-4 0,1 0 0 0,-1 0-4 15,1 0-4-15,0 0-4 0,7 0-12 0,-8 0-4 0,10 0-4 0,-10 0 0 16,10 0-8-16,-10 0 0 0,9-5-12 0,1 5-8 0,-2 0-12 16,-8-5-28-16,10 5-28 0,-10 0-28 0,10-4-24 0,-10-1-80 15,1 5 8-15,-1-5 40 0,-8 0 36 0,8 0 16 0</inkml:trace>
          <inkml:trace contextRef="#ctx0" brushRef="#br0" timeOffset="3311.8615">8803-40 83 0,'0'-5'108'0,"8"0"-4"0,-8 5-4 0,0 0-28 0,0 0 0 15,0-4-4-15,0 4-4 0,0 0 0 0,0 0 0 0,0 0 0 0,0 0-12 16,0 0 4-16,0 0-4 0,0 4 0 0,0-4 0 0,0 0 0 15,0 5 0-15,9 0 0 0,-9 0-16 0,0-1 16 0,0 6 0 0,0-5-4 16,0 4 0-16,0 6-4 0,0-5-4 0,0-1-4 0,0 6-4 0,0-1 0 16,0 1-8-16,0-2-4 0,0 2-4 0,-9-1 0 0,9 1 0 15,0 0-8-15,0-2 0 0,0 2-4 0,0-1 4 0,0 1 0 16,0-1-4-16,0 0-4 0,0 0 4 0,0-4-4 0,-8 6 0 0,8-8 0 16,0 2-4-16,0 0-12 0,0-1-12 0,0 0-12 0,0-4-8 15,0 5-8-15,0-5-8 0,0-5-8 0,0 5-8 0,0-5-8 0,0 0-16 16,0 0-8-16,0 0-4 0,0-5-4 0,-9 0-16 0,9 0-24 0,-8-5-16 15,8 6 20-15,-8-6 32 0,-2 0 24 0</inkml:trace>
        </inkml:traceGroup>
      </inkml:traceGroup>
    </inkml:traceGroup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3:20.9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05A9C97-FA21-489B-9701-8D335EBEE7CE}" emma:medium="tactile" emma:mode="ink">
          <msink:context xmlns:msink="http://schemas.microsoft.com/ink/2010/main" type="writingRegion" rotatedBoundingBox="12653,10917 13327,10917 13327,11224 12653,11224"/>
        </emma:interpretation>
      </emma:emma>
    </inkml:annotationXML>
    <inkml:traceGroup>
      <inkml:annotationXML>
        <emma:emma xmlns:emma="http://www.w3.org/2003/04/emma" version="1.0">
          <emma:interpretation id="{9F2256F4-7511-4053-B39B-4115BA2E7F60}" emma:medium="tactile" emma:mode="ink">
            <msink:context xmlns:msink="http://schemas.microsoft.com/ink/2010/main" type="paragraph" rotatedBoundingBox="12653,10917 13327,10917 13327,11224 12653,112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CED0D9-7869-4957-867F-712BB2FCB6C9}" emma:medium="tactile" emma:mode="ink">
              <msink:context xmlns:msink="http://schemas.microsoft.com/ink/2010/main" type="line" rotatedBoundingBox="12653,10917 13327,10917 13327,11224 12653,11224"/>
            </emma:interpretation>
          </emma:emma>
        </inkml:annotationXML>
        <inkml:traceGroup>
          <inkml:annotationXML>
            <emma:emma xmlns:emma="http://www.w3.org/2003/04/emma" version="1.0">
              <emma:interpretation id="{53470CC8-90FA-42CF-9BF8-5442A391E255}" emma:medium="tactile" emma:mode="ink">
                <msink:context xmlns:msink="http://schemas.microsoft.com/ink/2010/main" type="inkWord" rotatedBoundingBox="12653,10917 13327,10917 13327,11224 12653,112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9551 4409 19 0,'0'-4'92'0,"8"-3"-12"0,0 7-8 0,-8-4-24 0,0 0-4 0,8-1 0 15,-8 0 0-15,0 0 0 0,0 0 0 0,0-4 4 0,9 4 4 0,-9 1 0 16,0-1 4-16,0-5 4 0,0 5 0 0,0 0-4 0,0 0 0 16,0 1 0-16,-9-1-4 0,9 0 0 0,0 0 0 0,0 5-4 0,0-4 0 15,0 4-8-15,0 0 0 0,0 0-8 0,0-5-4 0,0 5-4 16,0 5 0-16,0-5-4 0,-8 4 4 0,8-4-4 0,0 5 0 0,0 0-24 16,-8 0 20-16,8-1 0 0,-8 6-4 0,8 0-4 0,-10-5 4 15,10 4-4-15,0 5 0 0,0-4-4 0,-8 4 0 0,8-3 0 0,0 2 0 16,0-3 0-16,0 4-4 0,0 1 0 0,0-5 0 0,8 3 4 15,-8-3-4-15,10 0-4 0,-2 5 8 0,-8-7-4 0,8-3 0 0,0 5 0 16,1 0 4-16,0-5-8 0,8-1 4 0,-9-4 0 0,10 6 4 0,-2-6-4 16,2 0 4-16,-10-6-4 0,9 6-4 0,0-4 0 0,0-1 4 15,-1-5 0-15,2 6-4 0,0-7 0 0,-10 3 4 0,9 2 0 16,-9-3 0-16,1-1 0 0,0 0 0 0,-1-3 0 0,0 3 0 0,-8 0-4 16,0 1 4-16,0-1 0 0,0 0 0 0,-8 1 0 0,8 5 0 15,-8-7 0-15,-1 2 4 0,0-1-4 0,1 5 0 0,-9-4 0 16,9 0 4-16,-2 4-4 0,2 0 0 0,-10 0 0 0,10 0 0 0,-8 5-4 15,7-5 4-15,0 5 0 0,1-5 0 0,-1 5 0 0,1 0 0 16,0 0 0-16,-2 5 0 0,10-5 0 0,-8 5 0 0,8 0 0 0,-8-5 0 16,8 5 0-16,0 5-4 0,0-6 4 0,0 1 0 0,0 0 0 0,0-1 0 15,8 1 0-15,-8 5 0 0,8-5-4 0,2-1 4 0,-10 0 0 16,8 3 0-16,9-3 0 0,-9 1 0 0,1-1 0 0,8 1 0 16,-9 0 0-16,10-5 0 0,-2 5 4 0,2 0-4 0,-1-5 0 0,0 4 0 15,0 1 0-15,-1 0 0 0,2-5 4 0,0 5-4 0,-2 5 4 0,1-6-4 16,0 2 0-16,0-3 0 0,1 7 0 0,-2 0 0 0,2-5 0 15,-10 5-4-15,9-2 0 0,0 3-4 0,0-2-12 0,-9 1-20 0,10 0-24 16,-10-6-28-16,10 5-36 0,-10 1-32 0,0-5-76 0,9 0-8 16,-9-5 52-16,10 5 32 0,-10-5 32 0,10-5 20 0</inkml:trace>
        </inkml:traceGroup>
      </inkml:traceGroup>
    </inkml:traceGroup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4:19.9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7AE106D-8EF4-4757-A68E-1E46E059FE5C}" emma:medium="tactile" emma:mode="ink">
          <msink:context xmlns:msink="http://schemas.microsoft.com/ink/2010/main" type="writingRegion" rotatedBoundingBox="12894,15529 12967,17433 10607,17523 10534,15618"/>
        </emma:interpretation>
      </emma:emma>
    </inkml:annotationXML>
    <inkml:traceGroup>
      <inkml:annotationXML>
        <emma:emma xmlns:emma="http://www.w3.org/2003/04/emma" version="1.0">
          <emma:interpretation id="{4C4DE736-06E4-4A9C-BDF6-70C2D3B84AF0}" emma:medium="tactile" emma:mode="ink">
            <msink:context xmlns:msink="http://schemas.microsoft.com/ink/2010/main" type="paragraph" rotatedBoundingBox="13037,16793 11349,17544 11110,17008 12799,1625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8E3BD6-4A83-428E-A902-A79B91F51F1B}" emma:medium="tactile" emma:mode="ink">
              <msink:context xmlns:msink="http://schemas.microsoft.com/ink/2010/main" type="inkBullet" rotatedBoundingBox="13037,16793 12662,16960 12505,16608 12880,16441"/>
            </emma:interpretation>
            <emma:one-of disjunction-type="recognition" id="oneOf0">
              <emma:interpretation id="interp0" emma:lang="" emma:confidence="0">
                <emma:literal>x</emma:literal>
              </emma:interpretation>
              <emma:interpretation id="interp1" emma:lang="" emma:confidence="0">
                <emma:literal>=</emma:literal>
              </emma:interpretation>
              <emma:interpretation id="interp2" emma:lang="" emma:confidence="0">
                <emma:literal>&gt;</emma:literal>
              </emma:interpretation>
              <emma:interpretation id="interp3" emma:lang="" emma:confidence="0">
                <emma:literal>„</emma:literal>
              </emma:interpretation>
              <emma:interpretation id="interp4" emma:lang="" emma:confidence="0">
                <emma:literal>☹</emma:literal>
              </emma:interpretation>
            </emma:one-of>
          </emma:emma>
        </inkml:annotationXML>
        <inkml:trace contextRef="#ctx0" brushRef="#br0">0 48 55 0,'10'0'136'0,"-10"0"-16"0,8 0-4 0,-8 0-24 16,8 0 0-16,-8 0 8 0,10 0-8 0,-2 0 0 0,-8-5-4 0,8 5-12 15,1-6 0-15,-1 6-4 0,1-3-4 0,-1-2-4 0,1 5-4 16,-1-5-8-16,10 5-4 0,-10-5-8 0,10 0 0 0,-2 5-4 16,-8-5-8-16,10 1 0 0,-1 4-4 0,-1 0-8 0,2 0 0 0,-2-5-8 15,2 5 4-15,-10 0-8 0,9 0 0 0,1 0-4 0,-10 0 0 0,8 0-4 16,-6 0-8-16,6 0-8 0,-6 0-20 0,-2 0-12 0,0 5-16 15,1-5-28-15,-9 0-24 0,8 4-24 0,-8-4-32 0,0 5-68 0,0-5 20 16,-8 5 40-16,8-5 36 0,-9 5 28 0,1-5 28 0</inkml:trace>
        <inkml:trace contextRef="#ctx0" brushRef="#br0" timeOffset="253.3211">86 201 99 0,'0'9'164'0,"-8"2"-16"0,8-2-20 0,0-4-20 0,0 4 0 15,0-4-4-15,0 5 0 0,0-6-4 0,0 2-8 0,0-2-8 16,8 1 0-16,-8-5-12 0,9 0-12 0,-1 5-8 0,0-5-8 0,10 0-8 16,-10 0-8-16,10 0-4 0,-2 0-8 0,2 0-4 0,-1 0-8 0,-1 0-16 15,10 0-24-15,-8 0-24 0,-2 0-28 0,1 0-36 0,1 5-32 16,-2-5-44-16,2 0-56 0,-2 0 44 0,2 0 32 0,-10 0 36 16,9 0 28-16</inkml:trace>
      </inkml:traceGroup>
      <inkml:traceGroup>
        <inkml:annotationXML>
          <emma:emma xmlns:emma="http://www.w3.org/2003/04/emma" version="1.0">
            <emma:interpretation id="{3F379C90-D385-42D3-83BE-FC19C6FF470D}" emma:medium="tactile" emma:mode="ink">
              <msink:context xmlns:msink="http://schemas.microsoft.com/ink/2010/main" type="line" rotatedBoundingBox="11670,17392 11345,17537 11110,17008 11435,16864"/>
            </emma:interpretation>
          </emma:emma>
        </inkml:annotationXML>
        <inkml:traceGroup>
          <inkml:annotationXML>
            <emma:emma xmlns:emma="http://www.w3.org/2003/04/emma" version="1.0">
              <emma:interpretation id="{082B0C44-274C-405D-A4DB-3ECC2AA8DB53}" emma:medium="tactile" emma:mode="ink">
                <msink:context xmlns:msink="http://schemas.microsoft.com/ink/2010/main" type="inkWord" rotatedBoundingBox="11670,17392 11345,17537 11110,17008 11435,16864"/>
              </emma:interpretation>
              <emma:one-of disjunction-type="recognition" id="oneOf1">
                <emma:interpretation id="interp5" emma:lang="" emma:confidence="0">
                  <emma:literal>ó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o</emma:literal>
                </emma:interpretation>
                <emma:interpretation id="interp8" emma:lang="" emma:confidence="0">
                  <emma:literal>•</emma:literal>
                </emma:interpretation>
                <emma:interpretation id="interp9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-280.766">-1098 355 43 0,'8'-5'116'15,"-8"-5"-8"-15,0 5-8 0,8 1-20 0,-8-1-8 0,-8 0 0 0,8 5-4 16,0-4-4-16,0 4 0 0,-8 0 0 0,8 4-8 0,-10-4-16 15,2 5 12-15,8 0-4 0,-8-1-4 0,8 1 0 0,-9 0-4 0,0 5 0 16,1 4-4-16,8-4-4 0,-9-1-4 0,1 6-4 0,0-1 0 0,0 5-4 16,-2 0 0-16,2 1 4 0,0-1-4 0,8 5-4 0,-10-5 0 15,2 5 0-15,0 1 4 0,8-1 0 0,-9-2-4 0,9 7 0 16,-8-4-4-16,8-2 4 0,0 2-8 0,0 4 0 0,0-11 4 0,8 7-4 16,-8-6 0-16,9 0 0 0,-1 0 0 0,0-4-4 0,2-1 0 15,6 1 0-15,-6-6 0 0,-2 0 0 0,8-3 0 0,1-2-4 0,1 1-4 16,-10-5 4-16,10 0 0 0,-2-5-4 0,-8 5-4 0,10-4 0 15,-10-6 0-15,1 0-4 0,8 0-4 0,-8 1 0 0,-1-5-4 0,-8-1 0 16,8 4 0-16,-8-2 4 0,0-1 4 0,0 0 0 0,0-1 4 16,-8 0 0-16,8 1-4 0,-8 4 8 0,-1 1 0 0,0-1 0 0,1 6 4 15,-9-6-4-15,9 10 0 0,-2-5 4 0,-6 5 4 0,8 5-4 0,-10 0 0 16,10 0 4-16,-10 4 0 0,10 1-4 0,-1 0-20 16,1 4 24-16,0 0 0 0,0 1-4 0,-2-1-4 0,2 5-8 0,8-6-8 15,-8 3-24-15,8-2-16 0,0 1-24 0,0-5-16 0,0-1-12 0,8 0-32 16,0-3-56-16,2-2 0 0,-2-4 36 0,0-4 24 0,9-2 36 15</inkml:trace>
        </inkml:traceGroup>
      </inkml:traceGroup>
    </inkml:traceGroup>
    <inkml:traceGroup>
      <inkml:annotationXML>
        <emma:emma xmlns:emma="http://www.w3.org/2003/04/emma" version="1.0">
          <emma:interpretation id="{4F61D3F8-E63A-46DC-BDD2-2E8C50C403D0}" emma:medium="tactile" emma:mode="ink">
            <msink:context xmlns:msink="http://schemas.microsoft.com/ink/2010/main" type="paragraph" rotatedBoundingBox="11317,15589 11388,17438 10605,17468 10534,156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DB7FCA-9E48-424B-AD8B-6482E7DB17CB}" emma:medium="tactile" emma:mode="ink">
              <msink:context xmlns:msink="http://schemas.microsoft.com/ink/2010/main" type="line" rotatedBoundingBox="11317,15589 11388,17438 10605,17468 10534,15618"/>
            </emma:interpretation>
          </emma:emma>
        </inkml:annotationXML>
        <inkml:traceGroup>
          <inkml:annotationXML>
            <emma:emma xmlns:emma="http://www.w3.org/2003/04/emma" version="1.0">
              <emma:interpretation id="{3D71AE7A-A328-419A-A226-7955699BB486}" emma:medium="tactile" emma:mode="ink">
                <msink:context xmlns:msink="http://schemas.microsoft.com/ink/2010/main" type="inkWord" rotatedBoundingBox="11317,15589 11388,17438 10605,17468 10534,15618"/>
              </emma:interpretation>
              <emma:one-of disjunction-type="recognition" id="oneOf2">
                <emma:interpretation id="interp10" emma:lang="" emma:confidence="0">
                  <emma:literal>wie</emma:literal>
                </emma:interpretation>
                <emma:interpretation id="interp11" emma:lang="" emma:confidence="0">
                  <emma:literal>to</emma:literal>
                </emma:interpretation>
                <emma:interpretation id="interp12" emma:lang="" emma:confidence="0">
                  <emma:literal>we</emma:literal>
                </emma:interpretation>
                <emma:interpretation id="interp13" emma:lang="" emma:confidence="0">
                  <emma:literal>wiem</emma:literal>
                </emma:interpretation>
                <emma:interpretation id="interp14" emma:lang="" emma:confidence="0">
                  <emma:literal>wir</emma:literal>
                </emma:interpretation>
              </emma:one-of>
            </emma:emma>
          </inkml:annotationXML>
          <inkml:trace contextRef="#ctx0" brushRef="#br0" timeOffset="-1285.1094">-1815-858 67 0,'9'-6'92'0,"-9"-3"-8"0,0 5-8 0,0-6-20 0,0 5 0 0,0 0-4 16,0-4 0-16,0 3-8 0,0 2 4 0,0-1 0 0,0 0-8 15,0 5 8-15,0-5-8 0,0 1-4 0,0 4 0 0,0 0-8 0,0 0 4 16,0-5-8-16,0 5-4 0,0 0 8 0,0 0-4 0,0 0-8 16,0 5 0-16,0-5 4 0,0 4-4 0,0 1 0 0,0 0 4 0,0 4-4 15,0-3-8-15,0 3 4 0,-9 1-4 0,9 0 0 0,0-1 0 16,0 5 0-16,-8 1 0 0,8 0-4 0,0-2-4 0,-9 2 4 0,9-1 0 15,0 5 0-15,0-4 4 0,0-1-8 0,0 1 4 0,0 4-4 16,0-5 0-16,-9-5 0 0,18 6 0 0,-9-1 0 0,0-4 0 16,9 0 0-16,-9-1 0 0,8 0 0 0,-8 1 0 0,9-5-4 0,-1 0 4 15,-8 0 0-15,8-5 0 0,1 4 0 0,8-4 0 0,-9-4-4 0,2-1 4 16,-2 5 0-16,9-5 0 0,-8-5-4 0,-1 5 4 0,9-4 0 16,-9 5 4-16,10-6-4 0,-10 0 0 0,0 2-4 0,10-3 0 15,-10 2 4-15,0-1 0 0,1 5 0 0,0-5 0 0,-1 6 0 0,1-6 0 0,-1 5 0 16,0 1 0-16,-8 4 0 0,10-6 0 0,-10 6 0 15,0 0 4-15,0 0-4 0,0 6 0 0,0-2 4 0,0 1 0 0,0 5 0 16,0-6 0-16,0 6 4 0,0 5 0 0,0-6 0 0,0 5 0 0,0 1 0 16,0-1 4-16,0 5-4 0,0-4 0 0,0 4 4 0,0 0-4 15,0 1 0-15,0-7 0 0,-10 7-4 0,10-1 0 0,0-4 0 0,0-1-4 16,-8 0 8-16,8 1-8 0,0-1 0 0,0 0-16 0,-8-4 20 0,8 4 0 16,0-4-12-16,0-5 0 0,0 4-8 0,0-4-20 0,0 1-8 15,0-2-24-15,0 1-24 0,0-5-20 0,-9 4-16 0,9-4-76 16,0 0 8-16,-8 0 36 0,8-4 32 0,-9 4 20 0</inkml:trace>
          <inkml:trace contextRef="#ctx0" brushRef="#br0" timeOffset="-1006.8473">-1934-159 103 0,'-8'10'108'16,"8"-5"-12"-16,0 0-12 0,-10 0-20 0,10 0 0 0,0-1 4 15,0 1 4-15,0 0 0 0,0 0 4 0,0-1-4 0,0-4-4 0,10 5-8 16,-2-5 4-16,0 0 0 0,1 5 4 0,-1-5 0 0,10 0 0 0,-2-5 0 16,2 5 0-16,-2-5-8 0,2 1-4 0,7-1-8 0,1 0-8 15,0 0-8-15,-1-4 0 0,9 4-4 0,-8 0-8 0,8-5 0 0,-9 5-4 16,9 0 0-16,0 1-4 0,0-1 0 0,-8 5 0 0,9-4-8 16,-11 4 0-16,11-6 4 0,-9 12-8 0,-2-6 4 0,2 0-4 15,-8 4 0-15,7-4-4 0,-8 5-8 0,0-1 0 0,1 1-12 0,-10 0-16 16,0 0-16-16,2 0-16 0,-2 0-12 0,-8 5-12 0,0-6-20 0,0 6-20 15,0-5-12-15,-8 4-28 0,-2-4-52 0,2 0 24 0,0 5 40 16,-2-6 28-16,-6 1 24 0</inkml:trace>
          <inkml:trace contextRef="#ctx0" brushRef="#br0" timeOffset="-650.8056">-1901 642 103 0,'0'14'124'0,"-8"1"-20"0,0-5-8 0,8 4-28 0,0-4-8 16,-9-6 8-16,9 2-4 0,0-2 4 0,0 1-12 0,0-5 4 0,0 0-4 15,0-5-8-15,9 1 4 0,-9-2-8 0,8-3 0 0,0 4 4 16,2-9-4-16,6 4 4 0,-8 0-4 0,10-4 0 0,-10-1-4 0,10 2 4 16,-1-7-8-16,-1 7 0 0,-7-7 0 0,8 0-8 0,1 5 0 15,-2 2-4-15,2-6 0 0,-2 5-4 0,1-1-4 0,-9 0-4 0,10 6 4 16,-10-5-4-16,10 4 0 0,-10 1-4 0,0-1 0 0,1 5-8 0,8-5 4 15,-8 10-4-15,-9-4 4 0,8-1-4 0,0 0 0 0,-8 5 4 16,10 0-4-16,-10 0 0 0,8 5 0 0,-8 0 4 0,8-1-4 16,-8 1 0-16,0 5 0 0,0 4 4 0,0-4-4 0,0 4 0 0,0 0 0 15,0 6 4-15,0-1 0 0,-8 5-4 0,8 0 4 0,0 0 0 16,-8 0-8-16,8-1 0 0,0 2 4 0,-10 4 0 0,10-6-8 0,0 2 0 16,0-2 0-16,0 2-4 0,-8-7-16 0,8 7-8 0,0-11-12 0,8 5-4 15,-8-6-16-15,0-2-4 0,10 4-20 0,-10-6-16 0,8-4-4 16,0 0-16-16,-8-1-20 0,10-4-44 0,-2 0-8 0,0 0 40 15,0-4 28-15,1-6 24 0</inkml:trace>
        </inkml:traceGroup>
      </inkml:traceGroup>
    </inkml:traceGroup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4:07.8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38827EE-9608-4BE6-8435-A426129B01FB}" emma:medium="tactile" emma:mode="ink">
          <msink:context xmlns:msink="http://schemas.microsoft.com/ink/2010/main" type="writingRegion" rotatedBoundingBox="4411,15531 6628,15025 7069,16957 4852,17463"/>
        </emma:interpretation>
      </emma:emma>
    </inkml:annotationXML>
    <inkml:traceGroup>
      <inkml:annotationXML>
        <emma:emma xmlns:emma="http://www.w3.org/2003/04/emma" version="1.0">
          <emma:interpretation id="{BD2A90E9-BABF-45A7-BFED-13750AF38101}" emma:medium="tactile" emma:mode="ink">
            <msink:context xmlns:msink="http://schemas.microsoft.com/ink/2010/main" type="paragraph" rotatedBoundingBox="5125,15333 5569,16253 4946,16554 4501,156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DA0802A-8F12-4B69-9F2C-D8F3FB75A11C}" emma:medium="tactile" emma:mode="ink">
              <msink:context xmlns:msink="http://schemas.microsoft.com/ink/2010/main" type="line" rotatedBoundingBox="5125,15333 5569,16253 4946,16554 4501,15635"/>
            </emma:interpretation>
          </emma:emma>
        </inkml:annotationXML>
        <inkml:traceGroup>
          <inkml:annotationXML>
            <emma:emma xmlns:emma="http://www.w3.org/2003/04/emma" version="1.0">
              <emma:interpretation id="{A8D0DB0C-AE87-4B7C-B392-E1B1F732C11B}" emma:medium="tactile" emma:mode="ink">
                <msink:context xmlns:msink="http://schemas.microsoft.com/ink/2010/main" type="inkWord" rotatedBoundingBox="5125,15333 5569,16253 4946,16554 4501,15635"/>
              </emma:interpretation>
              <emma:one-of disjunction-type="recognition" id="oneOf0">
                <emma:interpretation id="interp0" emma:lang="" emma:confidence="0">
                  <emma:literal>b</emma:literal>
                </emma:interpretation>
                <emma:interpretation id="interp1" emma:lang="" emma:confidence="0">
                  <emma:literal>6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235-1223 63 0,'0'-5'80'0,"0"0"-12"0,0 0 0 0,0 0-24 0,0 1-4 0,0 4 4 16,0-5-8-16,0 1 8 0,0-2-4 0,0 2 0 0,0-1-4 15,0 0 0-15,0 0 4 0,0 5-4 0,0-3 0 0,0 3 0 16,0-7 0-16,0 7-4 0,0 0 4 0,0 0-4 0,-10 0 0 0,10 0 4 16,0 0-8-16,-8 0 0 0,8 0-4 0,0 7 0 0,-8-7-8 15,-1 3 0-15,9 2 0 0,-9-5 4 0,9 5-4 0,-8 0-4 0,0-1 4 16,-1 6-4-16,9-5-4 0,-8 4 0 0,8 6 0 0,-9-5 0 0,0 4 0 16,9 0-4-16,0 1 4 0,-8-1-4 0,8 5 0 0,0-4 0 15,0 4 4-15,0 0-8 0,0 0 8 0,0 1-4 0,0-1-4 16,0 0-4-16,0-5 4 0,0 5 0 0,8 1 0 0,-8-6 0 0,9 5 4 15,0-4-4-15,-9-1 0 0,8 0 4 0,1 0 0 0,-1-4-4 16,0 5 0-16,1-6 0 0,0 1 0 0,-1 0 0 0,10-6-4 16,-10 5 8-16,0-2-4 0,10-4 0 0,-10 7 0 0,0-10 0 0,9 5 0 15,-9-5 0-15,2 5 4 0,6-5-8 0,-6 0 4 0,-2 0 4 0,0 0-4 16,9 0 0-16,-8-5 4 0,-1 5-8 0,-8-5 8 0,9 0-4 16,-1 0 0-16,-8 2 0 0,0-4 4 0,8 3-4 0,-8-1 0 0,0 1 0 15,0-6 0-15,0 5 0 0,0 0 4 0,-8-4-4 0,8 3-4 16,-8-3 4-16,8 5 0 0,-9-2 4 0,1 1-4 0,-1 1 0 0,9-1 0 15,-9 0 0-15,1 1 0 0,0 4 0 0,0-5 0 0,-2 5 0 16,2-5 0-16,-10 5-4 0,10 0 8 0,0 5-20 0,-1-5 20 0,1 5-4 16,8-1 0-16,-8 1-4 0,-1 0 4 0,0-1 0 0,1 1-8 15,8 5 8-15,-8-5-8 0,-2 5-4 0,10-1-16 0,0 1-4 0,-8 0-12 16,8-1-12-16,0 2-8 0,0-3-16 0,0 2-12 0,0 4-8 16,0-5-44-16,0 1-36 0,0 0 24 0,0 5 32 0,0-6 20 0</inkml:trace>
          <inkml:trace contextRef="#ctx0" brushRef="#br0" timeOffset="303.9935">5-489 51 0,'0'0'88'0,"0"0"-12"15,0 0-4-15,0 0-24 0,0 0-8 0,0 0 0 0,0 0-8 16,0 0 0-16,0 0 0 0,8 0 0 0,-8 4 8 0,8-4 0 15,0 5 4-15,2-5 4 0,-2 0 4 0,0 5 0 0,1 1-4 0,-1-6 4 16,10 0 0-16,-2 0 0 0,2 0 0 0,-2 4-4 0,2-4 0 0,7 0 4 16,-8-4-12-16,8 4 0 0,-7 0 4 0,8-6 0 0,-1 1 0 15,1 0-8-15,0 1-8 0,-10-1 4 0,10 0-8 0,-1 0-4 0,1 1 0 16,0-1 0-16,-1 0-8 0,1 0 0 0,-10 0 0 0,10 5-4 16,-8-4 0-16,7 4-4 0,-8 0 4 0,0-5-4 0,-1 10 0 15,2-5 0-15,0 0-4 0,-2 4 0 0,-7 1 4 0,-1 0-4 0,9 0-4 16,-8 0-8-16,-1 4-12 0,0-4-20 0,-8 0-32 0,10 4-24 0,-2-4-40 15,-8 5-36-15,8-5-88 0,-8 4 28 0,0-4 44 0,0 0 32 16,10-1 32-16,-10-4 24 0</inkml:trace>
        </inkml:traceGroup>
      </inkml:traceGroup>
    </inkml:traceGroup>
    <inkml:traceGroup>
      <inkml:annotationXML>
        <emma:emma xmlns:emma="http://www.w3.org/2003/04/emma" version="1.0">
          <emma:interpretation id="{AEFBADED-D40E-4CF6-B680-644517E8FA6A}" emma:medium="tactile" emma:mode="ink">
            <msink:context xmlns:msink="http://schemas.microsoft.com/ink/2010/main" type="paragraph" rotatedBoundingBox="4696,16778 6913,16271 7069,16957 4852,174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223BE8-3595-4A1C-AFE1-8B789B78F44E}" emma:medium="tactile" emma:mode="ink">
              <msink:context xmlns:msink="http://schemas.microsoft.com/ink/2010/main" type="line" rotatedBoundingBox="4696,16778 6913,16271 7069,16957 4852,17463"/>
            </emma:interpretation>
          </emma:emma>
        </inkml:annotationXML>
        <inkml:traceGroup>
          <inkml:annotationXML>
            <emma:emma xmlns:emma="http://www.w3.org/2003/04/emma" version="1.0">
              <emma:interpretation id="{C5D4A8FA-B742-4DB2-BF00-A6796700284B}" emma:medium="tactile" emma:mode="ink">
                <msink:context xmlns:msink="http://schemas.microsoft.com/ink/2010/main" type="inkWord" rotatedBoundingBox="4696,16778 5545,16583 5702,17269 4852,17463"/>
              </emma:interpretation>
            </emma:emma>
          </inkml:annotationXML>
          <inkml:trace contextRef="#ctx0" brushRef="#br0" timeOffset="2828.2242">21 364 11 0,'0'5'104'0,"-8"0"-8"0,8 0-4 0,-8 0-24 16,8-1-4-16,-10-4-4 0,10 4-8 0,0-4 0 0,0 0-4 0,0 0 4 15,0 0-4-15,0 0-4 0,0 0-8 0,0-4 8 0,10 0-8 0,-10-1 4 16,8 5-4-16,-8-10-4 0,8 5-4 0,0 1 8 0,-8-6-8 16,10 6 0-16,-2-6 0 0,0-5-4 0,9 6 0 0,-9-6 0 15,2 1 4-15,6-2-8 0,-8 3-4 0,10-1 0 0,-10 0 0 0,10-6 0 16,-10 6 0-16,9 0-4 0,0-6 0 0,-8 6-4 0,7-6 4 0,-6 6-4 15,-2 0-4-15,9 0 0 0,-8-1 4 0,-1 5-4 0,0 1-4 16,1-5 0-16,-1 5 0 0,0 3 4 0,2 1 0 0,-10-4 0 0,8 9-4 16,-8-5 0-16,0 0-4 0,0 5 8 0,0 0-4 0,0 0 4 15,0 0-4-15,8 5 0 0,-8 0 4 0,0-1-4 0,-8 1 4 0,8 6-4 16,0-2 0-16,0 0 4 0,0 1-4 0,0-1 0 0,0 5 4 16,0 1 0-16,0-1-4 0,0 1 0 0,0 4 4 0,0-5 0 15,-8 6-4-15,8-1 0 0,0-5 0 0,0 6-4 0,-10-6 8 0,10 5 0 16,0 0-4-16,0-4 0 0,-8-1 4 0,8 5-12 0,0-5 0 0,0 1 0 15,0-1-8-15,0 1-12 0,0-7-12 0,0 7-8 0,0-5-4 16,8-5-20-16,-8 5-8 0,0-6-16 0,10 1-12 0,-10 1-8 16,8-6-56-16,-8 4-24 0,0-8 44 0,8 4 28 0,2-6 20 0</inkml:trace>
          <inkml:trace contextRef="#ctx0" brushRef="#br0" timeOffset="3215.7018">695-29 55 0,'8'-5'112'0,"-8"0"-4"0,0 5-12 0,0 0-20 16,0-4-8-16,0 4 0 0,0 0 4 0,0 0-4 0,0 0-4 0,0 0-8 15,0 0-8-15,0 0 0 0,0 0-12 0,0 0 4 0,0 4-8 0,-8-4 4 16,8 5-4-16,0 6 4 0,-8-7 0 0,-2 1-4 0,10 4 4 16,-8 1-8-16,0-1 4 0,8 5 0 0,-10 1-4 0,2 4 4 15,0 1-4-15,0-1-4 0,-1 0-4 0,0 0 0 0,1 5-4 0,-1 0 0 16,1-5 0-16,0 5 0 0,8 0-4 0,-10 0 4 0,10 0-4 0,-8 0 4 15,8 0-4-15,0 0 0 0,0-6 0 0,0 7 0 0,0-1-4 16,8-5 0-16,2 1 0 0,-2-1-4 0,0-1 4 0,1 2 0 0,-1-6-4 16,10 1 4-16,-10-1-4 0,8-4-4 0,2-1 0 0,0-4 0 15,-2 0 0-15,1 0 0 0,0-1 4 0,0-4-4 0,1-4 0 16,8-1 4-16,-10 0 0 0,1-4-8 0,0 4 4 0,-8-5 0 0,7 0 0 16,-6-4 4-16,-2 5 0 0,0-6-4 0,0 5 0 0,-8-4 0 15,0-1-4-15,0 6 8 0,0-4-24 0,-8 2 24 0,0 2 4 0,0-1-4 16,-2 1 0-16,2-1-4 0,-9 5 0 0,8-5 0 0,-8 10 0 15,1-4-4-15,-2-1 4 0,2 5-4 0,-2 5-4 0,1-5 0 0,0 4-4 16,0 6-12-16,1-5-12 0,-2 9-8 0,0-3-16 0,10 2-20 16,-8 1-4-16,7 1-16 0,-8-1-20 0,8 5-12 0,1-4-68 0,0-1-28 15,-2 1 40-15,10-1 36 0,-8-4 24 0,8-1 24 0</inkml:trace>
        </inkml:traceGroup>
        <inkml:traceGroup>
          <inkml:annotationXML>
            <emma:emma xmlns:emma="http://www.w3.org/2003/04/emma" version="1.0">
              <emma:interpretation id="{ED048B71-C959-40C3-B63D-D1542560006A}" emma:medium="tactile" emma:mode="ink">
                <msink:context xmlns:msink="http://schemas.microsoft.com/ink/2010/main" type="inkWord" rotatedBoundingBox="6420,16577 6955,16455 6984,16581 6448,1670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792.1616">1666-110 19 0,'-8'0'116'0,"8"-5"-12"0,0 10 0 16,0-5-28-16,-8 0-4 0,8 0 0 0,0 0 4 0,0 0 0 0,0 0 8 15,0 0-8-15,8 0 4 0,-8 0 4 0,8 5-4 0,-8-5 0 16,10 3 4-16,-2-3 0 0,8 0 4 0,-7 6-4 0,0-6 0 0,8 5 0 16,-9-5-8-16,10 0 0 0,6 5-8 0,-6-5-8 0,-1 0-8 15,0 0-44-15,8 0-8 0,-7 0 0 0,8 0 0 0,-10 0 0 0,10 0 0 16,-9-5 0-16,9 5 0 0,-10-5 0 0,2 5 0 0,7-6 0 16,-8 6 0-16,0 0 0 0,1-3 0 0,-2 3 0 0,-6-5 0 0,6 5 0 15,-8 0 0-15,10 0 0 0,-10 0 0 0,1-5 0 0,-1 5-80 16,-8 0-68-16,8 5-52 0,-8-5-60 0,10 0-72 0,-10 0 64 0,-10 0 48 15,10 0 36-15,0 0 36 0,-8 0 32 0</inkml:trace>
        </inkml:traceGroup>
      </inkml:traceGroup>
    </inkml:traceGroup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4:16.3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DCEB5E8-2CD1-4D69-888E-581CB0E5617B}" emma:medium="tactile" emma:mode="ink">
          <msink:context xmlns:msink="http://schemas.microsoft.com/ink/2010/main" type="writingRegion" rotatedBoundingBox="9456,16423 9831,16423 9831,16758 9456,16758"/>
        </emma:interpretation>
      </emma:emma>
    </inkml:annotationXML>
    <inkml:traceGroup>
      <inkml:annotationXML>
        <emma:emma xmlns:emma="http://www.w3.org/2003/04/emma" version="1.0">
          <emma:interpretation id="{0AE84D24-706E-47B0-9859-5E37EF60096F}" emma:medium="tactile" emma:mode="ink">
            <msink:context xmlns:msink="http://schemas.microsoft.com/ink/2010/main" type="paragraph" rotatedBoundingBox="9456,16423 9831,16423 9831,16758 9456,167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3698C6-CA01-4E37-9E45-BBD95F83EE38}" emma:medium="tactile" emma:mode="ink">
              <msink:context xmlns:msink="http://schemas.microsoft.com/ink/2010/main" type="line" rotatedBoundingBox="9456,16423 9831,16423 9831,16758 9456,16758"/>
            </emma:interpretation>
          </emma:emma>
        </inkml:annotationXML>
        <inkml:traceGroup>
          <inkml:annotationXML>
            <emma:emma xmlns:emma="http://www.w3.org/2003/04/emma" version="1.0">
              <emma:interpretation id="{227A87E2-9476-41F8-9F61-E440052AE9A2}" emma:medium="tactile" emma:mode="ink">
                <msink:context xmlns:msink="http://schemas.microsoft.com/ink/2010/main" type="inkWord" rotatedBoundingBox="9456,16423 9831,16423 9831,16758 9456,16758"/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--</emma:literal>
                </emma:interpretation>
                <emma:interpretation id="interp2" emma:lang="" emma:confidence="0">
                  <emma:literal>€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>4685-216 27 0,'0'-4'152'0,"0"4"-12"0,0 0-12 0,0-7-24 0,0 7-16 16,0-3 8-16,0 3-8 0,8 0 4 0,-8-5 4 0,9 5-4 16,-9-5 0-16,8 5-4 0,1 0-4 0,-1-5-4 0,1 1-4 0,-1 4-4 15,0-5-16-15,10 5 0 0,-10-5-4 0,10 0-12 0,-2 5 0 16,-7 0-12-16,8 0-4 0,0 0-4 0,1 0 0 0,-2 0-8 0,-8 0 4 15,10-4-4-15,-1 4-12 0,0 4 8 0,-8-4-8 0,7 0-8 16,2 0-8-16,-10 0-16 0,10 0-20 0,-10 0-28 0,0 0-24 0,1 0-28 16,-1 5-40-16,1-5-32 0,-9 5-76 0,0 0 36 0,0-1 40 15,-9 1 40-15,9 0 28 0,-8 0 32 0</inkml:trace>
          <inkml:trace contextRef="#ctx0" brushRef="#br0" timeOffset="232.379">4702-23 19 0,'0'9'156'0,"0"0"-12"16,0 1-16-16,0-1-24 0,0-4-4 0,8 4 8 0,-8-3-8 0,0 3 4 16,0-4-4-16,9 0-8 0,-9-1-4 0,8 1-8 0,-8-5 0 15,9 0-8-15,7 5-12 0,-6-10-4 0,-2 5-8 0,10 0-8 0,-2-5-8 16,1 5-8-16,0-4 0 0,0-1-8 0,1 0-4 0,6 0-8 16,-6 1-16-16,-1-2-20 0,0 6-32 0,0-3-36 0,1-3-44 15,-10 6-48-15,8 0-80 0,-6-5 12 0,-2 5 52 0,0 0 32 0,-8 0 36 16,9 0 28-16</inkml:trace>
        </inkml:traceGroup>
      </inkml:traceGroup>
    </inkml:traceGroup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4:21.6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2E61A6D-7DDB-4594-9566-A55CC07F93BD}" emma:medium="tactile" emma:mode="ink">
          <msink:context xmlns:msink="http://schemas.microsoft.com/ink/2010/main" type="writingRegion" rotatedBoundingBox="14524,15882 14613,17778 14054,17804 13964,15908"/>
        </emma:interpretation>
      </emma:emma>
    </inkml:annotationXML>
    <inkml:traceGroup>
      <inkml:annotationXML>
        <emma:emma xmlns:emma="http://www.w3.org/2003/04/emma" version="1.0">
          <emma:interpretation id="{D966839B-F42B-4E66-A50E-32D85129137A}" emma:medium="tactile" emma:mode="ink">
            <msink:context xmlns:msink="http://schemas.microsoft.com/ink/2010/main" type="paragraph" rotatedBoundingBox="14524,15882 14613,17778 14054,17804 13964,15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F2BE6C-F6B4-47D7-9458-38E66B3A0C77}" emma:medium="tactile" emma:mode="ink">
              <msink:context xmlns:msink="http://schemas.microsoft.com/ink/2010/main" type="line" rotatedBoundingBox="14524,15882 14613,17778 14054,17804 13964,15908"/>
            </emma:interpretation>
          </emma:emma>
        </inkml:annotationXML>
        <inkml:traceGroup>
          <inkml:annotationXML>
            <emma:emma xmlns:emma="http://www.w3.org/2003/04/emma" version="1.0">
              <emma:interpretation id="{2229A474-93D8-4971-A6F2-7B47F57D5528}" emma:medium="tactile" emma:mode="ink">
                <msink:context xmlns:msink="http://schemas.microsoft.com/ink/2010/main" type="inkWord" rotatedBoundingBox="14524,15882 14613,17778 14054,17804 13964,15908"/>
              </emma:interpretation>
              <emma:one-of disjunction-type="recognition" id="oneOf0">
                <emma:interpretation id="interp0" emma:lang="" emma:confidence="0">
                  <emma:literal>„</emma:literal>
                </emma:interpretation>
                <emma:interpretation id="interp1" emma:lang="" emma:confidence="0">
                  <emma:literal>"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ń</emma:literal>
                </emma:interpretation>
              </emma:one-of>
            </emma:emma>
          </inkml:annotationXML>
          <inkml:trace contextRef="#ctx0" brushRef="#br0">33 345 27 0,'-8'5'104'0,"8"0"-8"0,-9 4-16 16,9-4-20-16,-9 0-8 0,9-1-8 0,0 1-4 0,-8 1 0 0,8-6-4 15,0 4 0-15,0-4 0 0,0 0 4 0,0 0 0 0,0 0 0 16,0 0 0-16,0 0-4 0,8 0 4 0,-8-4-8 0,9-2 4 0,-9 1-8 16,9 1 0-16,-1-1-4 0,-8-4 0 0,9 4 0 0,-1-5-4 0,10 1-4 15,-10-6 0-15,0 6 8 0,10-6-4 0,-10-4-4 0,0 5 0 16,9 0 4-16,1-6-4 0,-10 6 0 0,10 0 0 0,-10-6-4 15,8 6 0-15,-6-6-4 0,6 7 4 0,-7-2-4 0,-1 1 4 0,10-1-4 16,-10 5 0-16,0-4 0 0,0 4 0 0,2 1-4 0,-2 0 4 16,0 4 0-16,2-5-4 0,-10 5 4 0,8 0-4 0,-8 2 0 15,0 3 0-15,8-7-4 0,-8 7 8 0,0-4-4 0,0 4 0 0,0 4 4 16,0-4-4-16,0 7 4 0,0-4 0 0,0 2 4 0,0 5-8 0,0 0 4 16,0-6 4-16,0 10 0 0,0 1 0 0,0-6 4 0,0 6-4 15,0 4 0-15,0 1 0 0,0-1 0 0,0 0 0 0,0 0 0 0,0 0-4 16,0 5 0-16,0-6 0 0,0 7 0 0,-8-6-8 0,8 5 8 15,0 0-4-15,0-5 0 0,0 0 0 0,0 1 0 0,0-1-4 16,-8-4 0-16,8 5 0 0,0-7 0 0,0 2-8 0,0-2 4 0,0-3-8 16,0 0-4-16,0 0-16 0,0-1-12 0,0-4-12 0,0 0-12 0,0 0-20 15,0-5-20-15,0 4-12 0,0-4-12 0,0 0-44 0,0 0-40 16,-10 0 32-16,10-4 28 0,-8 4 36 0,8-5 24 0</inkml:trace>
          <inkml:trace contextRef="#ctx0" brushRef="#br0" timeOffset="262.2993">-9 767 111 0,'-8'11'140'16,"8"-11"-20"-16,0 4-12 0,0 1-20 0,8-5 0 0,-8 0 0 0,0 4-4 15,8-4 0-15,0 0-4 0,-8 0 0 0,9 0-8 0,0 0-4 16,8 0-4-16,-9 0-4 0,10 0-4 0,-2 0 0 0,2 0-8 0,-2 0 0 15,1 0-8-15,9 0-4 0,-8 0-4 0,6-4-12 0,2 4 4 16,-9 0-4-16,9-5-4 0,0 5-4 0,0 0-24 0,-1 0 24 0,-8-4-4 16,8 4-4-16,-7 0 0 0,8 0 0 0,-10 0-8 0,1 0-4 0,0 0-12 15,-8 0-12-15,7 4-20 0,-6 1-16 0,-2-5-16 0,0 4-28 16,0 1-20-16,-8 0-16 0,0-5-36 0,0 5-48 0,0-1 28 16,0 1 40-16,-8 0 28 0,8 1 24 0</inkml:trace>
          <inkml:trace contextRef="#ctx0" brushRef="#br0" timeOffset="726.0583">144 1266 71 0,'0'-10'116'0,"9"6"-12"0,-9-6 0 0,8 1-24 15,0-1 0-15,2 0 4 0,-2-4-4 0,0 4-8 0,-8 1-4 16,8-1-12-16,-8 1-4 0,10-1 0 0,-10 6 0 0,8-6 0 0,-8 5-8 16,0 0-4-16,8 0-4 0,-8 5-4 0,0 0-4 0,0 0 0 15,0 5-4-15,-8 5 0 0,8-5 4 0,-8 4 0 0,8 5-4 16,-10-4 0-16,10 4 0 0,-8 5-4 0,0-4-4 0,0 4 0 0,-2 0 0 16,10 1-4-16,-8 3 0 0,0-4 4 0,-1 6-4 0,0-6-8 15,9 5 8-15,-8-5-8 0,8 0 4 0,0 5-4 0,0-4-4 0,0-1 4 16,0-5-4-16,0 5 0 0,8-4 0 0,1-1 4 0,-9 1-4 0,9-6 0 15,-1 0-4-15,10 1 0 0,-10 0 4 0,0-6 0 0,10-4-4 16,-10 5-4-16,9-5 0 0,0-5 0 0,-8 5-4 0,7-9 0 16,2 4 4-16,-10 1-4 0,10-6 0 0,-2 0-4 0,-7-4 0 0,8 4 4 15,-9 1 4-15,1-6 0 0,7 4 4 0,-6 3 0 0,-2-2 0 16,0-4 4-16,-8 9 4 0,10-4 0 0,-10 4 0 0,0 0 4 16,8 0-4-16,-8 5 4 0,0 0 4 0,0 5 4 0,0 0 0 0,0 0 0 0,-8 9 4 15,8-4 4-15,0 4-4 0,0 1 4 0,-10-1-8 0,10 5 4 16,0-4 0-16,-8 9 0 0,8-6-4 0,-8 6-8 0,8-5 4 15,-10 6-4-15,10-2 0 0,-8 2 0 0,8-6 0 0,-8 4-4 0,8-3-8 16,-9-1-8-16,9 0-20 0,0 0-36 0,0-4-36 0,0-1-44 0,0-4-48 16,-8-1-96-16,8-4 32 0,0-5 44 0,0 0 40 0,0-5 36 15,0 1 28-15</inkml:trace>
        </inkml:traceGroup>
      </inkml:traceGroup>
    </inkml:traceGroup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6:40.4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12982C5-E0CA-4561-AFA1-FB50CB1599B2}" emma:medium="tactile" emma:mode="ink">
          <msink:context xmlns:msink="http://schemas.microsoft.com/ink/2010/main" type="writingRegion" rotatedBoundingBox="2911,1237 3909,2197 3144,2992 2146,2032"/>
        </emma:interpretation>
      </emma:emma>
    </inkml:annotationXML>
    <inkml:traceGroup>
      <inkml:annotationXML>
        <emma:emma xmlns:emma="http://www.w3.org/2003/04/emma" version="1.0">
          <emma:interpretation id="{F3FF2DFD-EFB6-4942-AFF8-F5A071326C82}" emma:medium="tactile" emma:mode="ink">
            <msink:context xmlns:msink="http://schemas.microsoft.com/ink/2010/main" type="paragraph" rotatedBoundingBox="3034,1355 3909,2197 3679,2436 2804,15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873026-243D-4CA7-AD88-62EDF1F6C023}" emma:medium="tactile" emma:mode="ink">
              <msink:context xmlns:msink="http://schemas.microsoft.com/ink/2010/main" type="line" rotatedBoundingBox="3034,1355 3909,2197 3679,2436 2804,1594"/>
            </emma:interpretation>
          </emma:emma>
        </inkml:annotationXML>
        <inkml:traceGroup>
          <inkml:annotationXML>
            <emma:emma xmlns:emma="http://www.w3.org/2003/04/emma" version="1.0">
              <emma:interpretation id="{58548F5B-369B-4256-8F14-35297AF1392B}" emma:medium="tactile" emma:mode="ink">
                <msink:context xmlns:msink="http://schemas.microsoft.com/ink/2010/main" type="inkWord" rotatedBoundingBox="2979,1412 3056,1487 3003,1542 2925,14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735-342 7 0,'0'0'108'0,"0"0"-12"0,0 0-4 16,-13 0-24-16,13 0-4 0,-14 0-8 0,14 0-4 0,-16 0-4 0,16 0-4 15,0 0-12-15,0 0 0 0,-13 7-8 0,13-7-4 0,0 0-4 0,0 8-4 16,0-8-4-16,0 0 0 0,0 8 0 0,0-8-4 0,0 8-8 16,0 0-4-16,0-8-8 0,13 8-8 0,-13 1-12 0,0-3-8 0,16 3-4 15,-16-9-12-15,0 9-48 0,14-2-44 0,-14 1 24 0,13 1 24 16</inkml:trace>
        </inkml:traceGroup>
        <inkml:traceGroup>
          <inkml:annotationXML>
            <emma:emma xmlns:emma="http://www.w3.org/2003/04/emma" version="1.0">
              <emma:interpretation id="{9A2A3BAA-1A35-4D87-A780-E2EE7B2470BD}" emma:medium="tactile" emma:mode="ink">
                <msink:context xmlns:msink="http://schemas.microsoft.com/ink/2010/main" type="inkWord" rotatedBoundingBox="3381,1689 3909,2197 3679,2436 3151,1928"/>
              </emma:interpretation>
              <emma:one-of disjunction-type="recognition" id="oneOf1"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519.6113">963 104 55 0,'0'-7'96'0,"0"7"-4"0,0 0-12 16,0-8-20-16,0 8-4 0,0-9-4 0,0 9-4 0,0-7-4 16,0 7-4-16,0 0-8 0,0-8-4 0,0 8 0 0,14 0-4 15,-14 0 4-15,0 0 0 0,0 0-4 0,0 0 4 0,15 0 0 0,-15 0 4 16,0 0 0-16,14 0 0 0,-14 0 0 0,0 8 0 0,13-1-4 15,-13 2-4-15,0-9 4 0,14 8 0 0,-14-1-8 0,0 2 0 16,16 6-4-16,-16 2 0 0,0-10-4 0,0 10 0 0,13-2-8 0,-13 2 4 16,0-2-4-16,14 1 0 0,-14 10-4 0,0-11 0 0,0-7 4 0,16 16-4 15,-16-17 4-15,13 10-4 0,-13-2 0 0,14-6 0 0,-14 6-4 16,0-6 4-16,15-1 0 0,-15-1 0 0,14 2 0 0,-1-9 0 0,-13 8 0 16,0-8 0-16,14 0 0 0,-14 0 0 0,16-8 0 0,-16 8 0 15,13-9 0-15,-13 2 4 0,14-1-4 0,-14-9 0 0,16 10 0 16,-16-11 0-16,0 12 0 0,13-11 4 0,-13 2-4 0,14-1 0 0,-14-1 0 15,0 11 0-15,15-11 0 0,-15 8 0 0,14-7-4 0,-14 8 4 0,14 1 0 16,-14-1 0-16,0-1 0 0,0 3 0 0,15-3 4 0,-15 9-4 16,0-9 0-16,0 9 0 0,0 0 0 0,0 0 4 0,14 0-8 0,-14 0 4 15,0 0 0-15,0 0 0 0,0 0 8 0,0 0-4 0,13 0 0 16,-13 0 0-16,0 0 4 0,0 0 4 0,14 0 0 0,-14 0 8 16,0 0 0-16,16 9 4 0,-16-9 0 0,0 9 4 0,13-9 0 0,-13 6-4 15,14 3 4-15,-14-1 0 0,0 7 0 0,16-6 0 0,-16 7 0 0,13 1 4 16,-13-2-4-16,14 0-4 0,-14 2 0 0,0-1 0 0,15-2-4 15,-15 4 0-15,14 6-4 0,-14-9-8 0,0 9 0 0,13-7 0 0,-13-2 0 16,0 3 0-16,0-3 0 0,0 0-8 0,0 2 0 0,0-10 0 0,0 10 0 16,0-11-4-16,0 3 0 0,0 0-4 0,0-9-28 15,0 7 12-15,0-7-16 0,0 0-20 0,0 0-20 0,0 8-16 0,0-16-16 16,0 8-16-16,0 0-16 0,0-7-28 0,0-2-64 0,0 0 28 0,0 9 40 16,0-15 28-16,0 7 28 0</inkml:trace>
        </inkml:traceGroup>
      </inkml:traceGroup>
    </inkml:traceGroup>
    <inkml:traceGroup>
      <inkml:annotationXML>
        <emma:emma xmlns:emma="http://www.w3.org/2003/04/emma" version="1.0">
          <emma:interpretation id="{3B824A31-F2E9-43CF-BB95-413492486289}" emma:medium="tactile" emma:mode="ink">
            <msink:context xmlns:msink="http://schemas.microsoft.com/ink/2010/main" type="paragraph" rotatedBoundingBox="2367,1740 3063,1978 2925,2381 2229,21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AFB91E-C64C-41A9-8C82-70ED630433B4}" emma:medium="tactile" emma:mode="ink">
              <msink:context xmlns:msink="http://schemas.microsoft.com/ink/2010/main" type="line" rotatedBoundingBox="2367,1740 3063,1978 2925,2381 2229,2144"/>
            </emma:interpretation>
          </emma:emma>
        </inkml:annotationXML>
        <inkml:traceGroup>
          <inkml:annotationXML>
            <emma:emma xmlns:emma="http://www.w3.org/2003/04/emma" version="1.0">
              <emma:interpretation id="{3763D1ED-CA86-46E4-A066-F61BC0FE80A1}" emma:medium="tactile" emma:mode="ink">
                <msink:context xmlns:msink="http://schemas.microsoft.com/ink/2010/main" type="inkWord" rotatedBoundingBox="2367,1740 3063,1978 2925,2381 2229,2144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461.1668">223 41 27 0,'0'0'68'16,"0"0"-4"-16,0 6-8 0,0-6-20 0,0 0-8 0,0 0-4 0,0 0 4 15,0-6-4-15,0 6 0 0,0 0 0 0,0 0 0 0,0 0 0 16,0 6-4-16,0-6 0 0,0 0 4 0,0 0 0 0,0 0 8 0,0 0 0 15,0 0-4-15,0 0 4 0,0 0 0 0,0 0 4 0,0 0 0 16,0 0 0-16,0 0-24 0,0 0 28 0,0-6 0 0,0 6 0 0,0 0 0 16,0 0-4-16,0 0 4 0,0-8-4 0,0 8 4 0,0 0-4 15,0-9 4-15,0 9 0 0,0 0-4 0,0-7-8 0,0 7 0 16,0 0-4-16,-13-9 0 0,13 9-4 0,0 0 4 0,0 0-4 0,0-8 0 16,-14 8-8-16,14 0 4 0,0 0 0 0,-15 0-8 0,15 0 0 0,-14 0 0 15,14 0 0-15,-14 0-4 0,14 0 0 0,-15 0 0 0,15 0 0 16,-14 8-4-16,14-8 0 0,-13 9 4 0,13-9 0 0,-14 7-4 0,14 2 0 15,-16-1 0-15,16-2 4 0,-13 4-4 0,13-2 0 0,0 0 0 0,-14 8 0 16,14-8 4-16,0-1-8 0,0 2 4 0,0 6 0 16,0-5 0-16,0-3-4 0,0 0 4 0,0 1 0 0,0 1 0 0,0 0 0 15,0-9-4-15,0 6 0 0,0 3 4 0,0-9 0 0,0 8 0 0,0-8 4 16,14 0-4-16,-14 0 4 0,0 7-4 0,0-7 0 0,13 0 0 16,-13 0 0-16,16 0 0 0,-16 0 4 0,14 0-4 0,-1 0 0 0,-13 0 0 15,14 0 0-15,-14 0-4 0,15 0 4 0,-15 0 0 0,14 0 0 16,-14 0 0-16,14 0 0 0,1 0 0 0,-15 0 0 0,14 0 0 0,-14 0 0 15,13 8 0-15,-13-8 0 0,16 9 0 0,-16-9 0 0,14 7-4 16,-1-7 8-16,-13 9-4 0,0-1 0 0,16-8 0 0,-16 9 4 0,0-3 0 16,14 3-4-16,-14-1 0 0,0-8 0 0,0 7 0 0,13 2 0 15,-13-1 0-15,0-8-4 0,0 7 4 0,0 2 0 0,0-1 0 16,0-8 0-16,0 6 4 0,0 3-4 0,0 0 4 0,0-9 0 0,0 7-4 16,-13 1 4-16,13-8-8 0,0 9 4 0,-14-9 0 0,14 8 0 0,0-8 4 15,-16 7-4-15,16-7 0 0,-13 0 4 0,-1 9 4 0,-2-9-8 16,3 0 4-16,13 0-4 0,-14 0 4 0,-1 0-4 0,1 0 0 0,0 0 0 15,-1 0 0-15,1 0 4 0,1 0-4 0,13 0 0 0,-14 0 0 16,-2 0 0-16,3-9 0 0,13 9 0 0,-14 0 0 0,-2 0 0 16,16-7-4-16,-13 7 0 0,13 0 4 0,-14-8-4 0,14 8 0 0,0-9 0 15,0 9-4-15,-15 0-4 0,15-8-8 0,0 8-4 0,0 0-16 0,0 0-12 16,0 0 0-16,0 0-4 0,0 0-12 0,0 0-4 0,0 0-12 16,15-7-4-16,-15 7-4 0,0 0-12 0,14 0-12 0,-14-9-44 0,0 9-12 15,13-9 24-15,3 3 36 0,-2 6 24 0</inkml:trace>
          <inkml:trace contextRef="#ctx0" brushRef="#br0" timeOffset="-180.6027">451 169 11 0,'0'0'84'15,"0"0"-12"-15,14 0-4 0,-14 0-32 0,0 0 4 0,0 0-4 0,15 0-4 16,-15 0 0-16,0 0 0 0,14 0 0 0,-14 0-16 0,0 0 24 0,14 0 0 15,-14 0 0-15,15 9 0 0,-15-3 0 0,0-6 0 0,14 9 0 16,-14-1-4-16,13 7 0 0,-13-6-8 0,0-2 0 0,16 10 0 16,-16-8-4-16,0 6 0 0,14 0 0 0,-14 2-4 0,0-10-4 0,13 10 0 15,-13-11-4-15,0 12-4 0,0-11 0 0,14 10 0 0,-14-9 0 16,0-1-4-16,16 2 0 0,-16-1 0 0,0-1-4 0,13 1 4 0,-13 1 0 16,0-2-4-16,14-7 4 0,-14 8-4 0,0-8 0 0,0 0 0 0,15 0-4 15,-15 0-12-15,14 9 0 0,-14-9-8 0,0-9-4 0,13 9-16 16,-13 0-12-16,16-8-16 0,-16 1-12 0,0-2 0 0,14-6-44 15,-14-2-32-15,0 10 16 0,0-10 24 0,13 2 28 0</inkml:trace>
        </inkml:traceGroup>
      </inkml:traceGroup>
    </inkml:traceGroup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6:42.8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0632BEA-5708-4D53-83A7-34C840D60D32}" emma:medium="tactile" emma:mode="ink">
          <msink:context xmlns:msink="http://schemas.microsoft.com/ink/2010/main" type="writingRegion" rotatedBoundingBox="4599,1358 13579,1407 13573,2620 4592,2571"/>
        </emma:interpretation>
      </emma:emma>
    </inkml:annotationXML>
    <inkml:traceGroup>
      <inkml:annotationXML>
        <emma:emma xmlns:emma="http://www.w3.org/2003/04/emma" version="1.0">
          <emma:interpretation id="{E060FBD5-02D7-4DEF-B625-B03A794F7CE2}" emma:medium="tactile" emma:mode="ink">
            <msink:context xmlns:msink="http://schemas.microsoft.com/ink/2010/main" type="paragraph" rotatedBoundingBox="6047,1372 7197,1372 7197,1675 6047,16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05ED979-5995-4AE6-9854-83F92E6C39C4}" emma:medium="tactile" emma:mode="ink">
              <msink:context xmlns:msink="http://schemas.microsoft.com/ink/2010/main" type="inkBullet" rotatedBoundingBox="6033,1480 7183,1353 7216,1652 6066,1779"/>
            </emma:interpretation>
            <emma:one-of disjunction-type="recognition" id="oneOf0">
              <emma:interpretation id="interp0" emma:lang="" emma:confidence="0">
                <emma:literal>→</emma:literal>
              </emma:interpretation>
            </emma:one-of>
          </emma:emma>
        </inkml:annotationXML>
        <inkml:trace contextRef="#ctx0" brushRef="#br0">-1595-636 15 0,'0'0'96'0,"14"0"-12"0,-14 0-4 0,0 0-20 16,0 0 0-16,13 0 0 0,-13 0-4 0,0 0 0 0,16 0-4 15,-16 0-4-15,14 0 4 0,-1 0-4 0,-13 0-4 0,14 0-4 0,2 0-4 16,-3 0-8-16,1 0-4 0,1 0-4 0,12 0 0 0,-11 0-4 16,-2 0-8-16,13 0 0 0,-11 0-4 0,11 0 0 0,-12 0-12 0,13 0-12 15,1 0-20-15,-16 0-24 0,17 0-20 0,-17 0-24 0,17 0-80 16,-17 0 24-16,1 0 32 0,1-8 20 0,-1 8 20 0</inkml:trace>
        <inkml:trace contextRef="#ctx0" brushRef="#br0" timeOffset="356.6467">-742-840 55 0,'0'8'92'0,"0"-8"-8"0,0 0-8 0,0 0-24 0,-16 0 0 0,16 0 0 16,-14 0-4-16,14 8-4 0,0-8 0 0,-13 9-4 0,13-2 0 0,0 1 4 15,0 0 0-15,0 0 0 0,0 8-8 0,0-8 0 16,0 8 0-16,0-1 0 0,0-6-4 0,0 6-4 0,0 1 0 0,0 0-4 15,0-8 0-15,0 8 4 0,0 0-4 0,13-8-4 0,-13-2-4 0,14 4 0 16,-14-2 4-16,16 8-4 0,-16-16 0 0,13 8 0 0,1-1 0 16,2-7 0-16,-3 0 0 0,1 9 0 0,1-9 0 0,-1 0 0 0,-1 0-4 15,1-9 4-15,2 9-4 0,-3-7-4 0,1-1 4 0,2-1-8 16,-3 2 4-16,1-1 0 0,1-8-4 0,-1 8-4 0,0-8 4 16,-14 8 0-16,13-8 0 0,3 0-4 0,-16 0 4 0,0 1 0 0,0-3-4 15,13 12 0-15,-13-10 4 0,-13-1-4 0,13 2 0 0,0 7 0 16,-16-7 0-16,16 6 0 0,-13 1 0 0,-1 0 0 0,0 0-20 0,-1 0 24 15,1 8-4-15,1-8 0 0,-17 8-4 0,17 0-8 0,-17 0-8 0,17 8-12 16,-16 0-4-16,2 0-8 0,-3 0-16 0,17 0-8 0,-17 8-12 16,3-8-12-16,-2 8-4 0,15 0-12 0,-15-1-68 0,16 0-16 15,-17 3 44-15,17-3 24 0,-1 1 24 0</inkml:trace>
      </inkml:traceGroup>
    </inkml:traceGroup>
    <inkml:traceGroup>
      <inkml:annotationXML>
        <emma:emma xmlns:emma="http://www.w3.org/2003/04/emma" version="1.0">
          <emma:interpretation id="{85DB25AF-BD50-438D-8412-69BFAA35BB8A}" emma:medium="tactile" emma:mode="ink">
            <msink:context xmlns:msink="http://schemas.microsoft.com/ink/2010/main" type="paragraph" rotatedBoundingBox="4597,1584 13578,1633 13573,2620 4592,2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C86176-A0A6-4401-9D69-8A654A8DBD52}" emma:medium="tactile" emma:mode="ink">
              <msink:context xmlns:msink="http://schemas.microsoft.com/ink/2010/main" type="line" rotatedBoundingBox="4597,1584 13578,1633 13573,2620 4592,2571"/>
            </emma:interpretation>
          </emma:emma>
        </inkml:annotationXML>
        <inkml:traceGroup>
          <inkml:annotationXML>
            <emma:emma xmlns:emma="http://www.w3.org/2003/04/emma" version="1.0">
              <emma:interpretation id="{20A37C51-BD32-412A-9C56-CA3EE00FBFDE}" emma:medium="tactile" emma:mode="ink">
                <msink:context xmlns:msink="http://schemas.microsoft.com/ink/2010/main" type="inkWord" rotatedBoundingBox="4597,1607 5126,1610 5122,2380 4593,237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974.4011">-3002-420 7 0,'-13'-9'92'0,"13"18"-8"16,0-18-4-16,0 9-24 0,0 0-4 0,0 0 0 0,-16 0 0 15,16 0 0-15,0-8-4 0,0 8 4 0,0 0-4 0,0-8 0 0,-14 0-4 16,14 8 4-16,0-7 0 0,0-1 0 0,0 0-4 0,0 1-8 16,0-2 0-16,0 1 0 0,14-8-4 0,-14 10 4 0,0-4-4 0,16 2 4 15,-16 1 0-15,0-1 0 0,13 8 0 0,1-9-4 0,-14 2 4 16,13-1-4-16,-13-1 0 0,16 2 0 0,-2-1 0 0,-1 8-4 0,3-10 0 16,-16 10-8-16,13-6 0 0,1 6-4 0,2 0 0 0,-16 0 0 15,13-8-4-15,1 8-4 0,-1 0 0 0,-13 0-4 0,16 0 4 0,-2 8-4 16,-14-8 0-16,13 6 4 0,3 4 0 0,-16-10-4 0,13 15 0 15,-13-6-4-15,0-1 0 0,0-1 4 0,14 2-4 0,-14 6 0 16,0 3 0-16,0-4 0 0,0 11 4 0,0-10-4 0,-14 0 0 0,14 9 0 16,0-8 0-16,-13 8 0 0,13 0 0 0,-16-9 0 0,16 9 0 0,-13 0 0 15,13-7 0-15,-14 7 0 0,-2-9 4 0,16 9-4 0,-13 1-4 16,13-10 4-16,-14 0 0 0,14 9 0 0,-13-7-4 0,13 6 8 0,0-7-8 16,0 0 4-16,0 0 0 0,0-1 0 0,0 2 0 0,-16-2 4 15,16 3-20-15,0-3 24 0,0 0-4 0,0-6 0 0,0 6 0 16,0-8 0-16,16 9 0 0,-16-8-8 0,0 1 8 0,0-1 0 0,0-1 0 15,0 0 0-15,13-7 0 0,-13 10 0 0,0-10 4 0,14 0-4 0,-14 7 0 16,13-7 0-16,-13 0 0 0,16 0-4 0,-2 0 0 0,-14 0 4 16,13 0-4-16,3 0 4 0,-16 0-4 0,13 0 0 0,1 0-8 0,2 0 0 15,-3 0 4-15,1 0-8 0,-1 0-20 0,-13-7-12 0,16 7-16 16,-2 0-16-16,-1-10-8 0,3 3-16 0,-2 0-12 0,-1 7-16 16,3-17-12-16,-3 9-40 0,1 1-40 0,-1-9 40 0,3 1 28 0,-16-2 28 15,14 1 28-15</inkml:trace>
        </inkml:traceGroup>
        <inkml:traceGroup>
          <inkml:annotationXML>
            <emma:emma xmlns:emma="http://www.w3.org/2003/04/emma" version="1.0">
              <emma:interpretation id="{249308C7-06E2-4CBA-8F92-363D6FE15183}" emma:medium="tactile" emma:mode="ink">
                <msink:context xmlns:msink="http://schemas.microsoft.com/ink/2010/main" type="inkWord" rotatedBoundingBox="5436,1616 6348,1621 6344,2414 5432,240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201.4695">-1568-358 31 0,'0'0'100'0,"0"0"-8"0,0 0-8 16,0 0-24-16,0 0-8 0,0 0 0 0,0 8-4 0,0-8-4 16,0 9 0-16,0-9-8 0,0 7 0 0,0-7-4 0,0 8 0 0,0 2 0 15,0-4 0-15,0-6 4 0,16 8-8 0,-16-1 4 0,0 2 0 0,14 6 0 16,-14-6-4-16,0-9-4 0,13 15 12 0,-13-15-12 0,14 8 0 16,-14 1 0-16,16-2 0 0,-3 2 0 0,-13-1 0 0,14 7 4 0,1-6-8 15,-1-2 4-15,-14 1-4 0,13 8 0 0,3-8 0 0,-2 8 4 16,-14-10-8-16,13 12 0 0,1-10 0 0,2 8-4 0,-16-1 0 15,13-6 0-15,1 6 0 0,-14-7 4 0,15 8-4 0,-15 1 0 0,0-9 0 16,0 8-4-16,14-9-20 0,-14 1 24 0,0 8 4 0,0-8-4 0,0-1-4 16,0 2 0-16,0-3-4 0,-14 12 4 0,14-10-4 0,0-1 0 15,-15-7-4-15,1 7 0 0,14 3 0 0,-13-10-4 0,13 7 0 0,-16-7-4 16,2 0-8-16,1 0-4 0,13 0-8 0,-14-7-12 0,-2 7-4 16,16-10 0-16,-13 3-4 0,-1 0-4 0,14-10-8 0,-15 2-8 0,15-1-8 15,0 1-8-15,-14-2-8 0,14 1-4 0,0-8-32 0,-13 0-40 16,13 1 0-16,0-1 36 0,-16 0 24 0,16-7 24 0</inkml:trace>
          <inkml:trace contextRef="#ctx0" brushRef="#br0" timeOffset="-531.5888">-2192-472 7 0,'-14'0'88'0,"14"0"-8"0,0 0-8 15,0-8-24-15,0 8 0 0,0-7-8 0,0 7 4 0,0-9-4 16,14 1 0-16,-14-1 0 0,0 2-4 0,13 0 4 0,-13-3 0 0,16 3 4 16,-16-1 0-16,14 0-4 0,-1-8 0 0,-13 8 0 0,14 8 4 0,1-8 0 15,-1 0-8-15,-1 0-4 0,3 8-4 0,-16 0 0 0,14-10-4 16,-1 10 0-16,3 0-4 0,-2 0 0 0,-1 0-4 0,-13 0 0 16,16 10 0-16,-3-10 0 0,-13 8 0 0,14 0-4 0,0 0 0 0,-14 0 0 15,0 8-4-15,15-8 4 0,-15 7-4 0,0-5 0 0,0 4-8 16,0 12 8-16,0-11 0 0,0 8-4 0,-15-7-4 0,15 7 0 0,-14 3 0 15,0-2 0-15,14 0 0 0,-13 0 0 0,-3 0 0 0,3 0 4 0,-1-1-4 16,14 2-4-16,-16-8 4 0,3 6 4 0,-1 1-4 0,-2-8 0 16,16 7 4-16,-13-7-4 0,-1 1 4 0,14-2 0 0,0 2 0 15,-15-2-4-15,15-6 0 0,0 6 0 0,0-6 4 0,0 6 0 0,0-6-4 16,0 6 4-16,0-6 4 0,0-1-4 0,0-1 4 0,0 10 0 16,0-11-4-16,15 3 0 0,-15 0 0 0,14-2 0 0,-14 1 4 0,0-2-4 15,13 5 0-15,-13-4 0 0,16 1 0 0,-16-8 0 0,14 9-4 16,-1-2 0-16,3-7 0 0,-16 0 0 0,14 0 0 0,-1 8 0 0,3-8-8 15,-16 0-8-15,13 0-16 0,1 0-8 0,0 0-12 0,1-8-12 16,-1 8-16-16,-1-7-12 0,3-2-16 0,-2 1-4 0,-1-10-48 0,3 12-32 16,-2-9 24-16,-1-3 36 0,1 12 24 0</inkml:trace>
        </inkml:traceGroup>
        <inkml:traceGroup>
          <inkml:annotationXML>
            <emma:emma xmlns:emma="http://www.w3.org/2003/04/emma" version="1.0">
              <emma:interpretation id="{260FC6B7-9E3A-4161-89B9-6EF97BCEFFE2}" emma:medium="tactile" emma:mode="ink">
                <msink:context xmlns:msink="http://schemas.microsoft.com/ink/2010/main" type="inkWord" rotatedBoundingBox="7637,2235 7680,2236 7679,2251 7636,225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682.666">11 0 79 0,'0'0'92'16,"0"0"-8"-16,0 0 4 0,0 0-24 0,0 0-4 0,0 0 0 15,0 0 8-15,0 0-4 0,0 0 0 0,0 0 0 0,0 0 0 0,0 0-4 16,0 0 4-16,0 0 4 0,0 0 0 0,0 0 0 0,0 0 4 0,0 0-4 15,0 0 0-15,0 0 4 0,0 0 0 0,0 0-4 0,0 0-4 16,0 0-4-16,0 0 4 0,0 0-4 0,0 0-4 0,0 0-4 16,0 0 0-16,0 0-12 0,0 0-40 0,0 0 0 0,0 0 0 0,0 0 0 15,0 0 0-15,0 0 0 0,0 0 0 0,0 0 0 0,0 0 0 16,0 0 0-16,-16 0 0 0,16 0 0 0,0 0 0 0,0 0 0 0,0 0 0 16,0 0 0-16,0 0 0 0,0 0 0 0,0 0 0 0,0 0 0 0,0 0-16 15,0 0-72-15,0 0-24 0,0 0-12 0,0 0-24 0,16 0-24 16,-16 0-16-16,0 0-44 0,0 0-28 0,13 0 52 0,-13 0 36 15,0 0 36-15,14 0 28 0</inkml:trace>
        </inkml:traceGroup>
        <inkml:traceGroup>
          <inkml:annotationXML>
            <emma:emma xmlns:emma="http://www.w3.org/2003/04/emma" version="1.0">
              <emma:interpretation id="{8340E452-8469-4F8B-A785-FD28682DA25E}" emma:medium="tactile" emma:mode="ink">
                <msink:context xmlns:msink="http://schemas.microsoft.com/ink/2010/main" type="inkWord" rotatedBoundingBox="8478,1712 9373,1717 9369,2459 8474,245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419.2308">1134-72 27 0,'0'0'88'0,"0"0"-8"0,0 7-8 0,0-14-24 16,0 7 0-16,0 0-4 0,0-8 0 0,0 8 8 0,0 0 0 0,0-9 0 16,0 9 4-16,0-8 0 0,0 1 0 0,0 7 4 0,-16-9 4 15,16 9-24-15,0-9 16 0,0 3-4 0,-13 6 0 0,13 0-4 16,-14 0 0-16,-2-8 0 0,16 8-12 0,-13 0 4 0,-1 0-4 0,-2 8 0 15,3-8 0-15,-1 0 0 0,-1 6-4 0,1 3-4 0,1 0 0 0,-1-2 0 16,-2 1-4-16,3 1 4 0,13-1-8 0,-14-1 0 16,-2 10 0-16,3-10 0 0,-1 1-8 0,14 8 0 0,-15-8-4 0,15 1 4 15,-14 6-4-15,14-6-4 0,0-1 4 0,0-1-8 0,0 10 4 0,0-10 0 16,0 1-4-16,0 1 4 0,14-3 0 0,-14 12 0 0,15-11-4 16,-15 1 0-16,14-2 4 0,-14 5 0 0,13-4 0 0,3 1-4 0,-2 1 4 15,-1-2-4-15,3 1 0 0,-2-8 0 0,-1 9 4 0,1-9 0 0,1 7-4 16,12-7 0-16,-11 0 0 0,-2 8 0 0,15-8 0 15,-15 0 4-15,15 0-4 0,-2-8 0 0,-14 8 0 0,17-7 0 0,-17-2-4 16,17 1 0-16,-17 1-4 0,17-2-4 0,-3-6 0 0,-12 4-12 0,-1-3 4 16,15 7-12-16,-15-11-4 0,-1-5-4 0,3 8-4 0,-2-1 4 15,-1-1-4-15,1-7 0 0,1 9 4 0,-15-9 0 0,14 7 0 0,-1 2 4 16,-13-9 8-16,16 6-4 0,-16 4 4 0,0-2 4 0,14-8 0 0,-14 7 8 16,0 2 0-16,0-2 0 0,0 1 8 0,0 1 0 15,0-2 0-15,0 2 4 0,0-2 0 0,0 3-4 0,0-3 4 0,0 0 0 16,0 2 4-16,0 6 4 0,0-6 0 0,0-3-4 0,0 12 4 0,0-11 4 15,0 10 0-15,0-2-4 0,0-6 0 0,0 7 8 0,0 0 4 16,0 1 0-16,0-2 4 0,0 1 0 0,0 8 4 0,0-9 4 16,0 9 0-16,0 0 0 0,0 0 0 0,0 0 0 0,0-7 0 0,0 7 0 0,0 0 0 15,0 0-4-15,0 0 0 0,0 0 0 0,0 7-4 0,0-7 4 16,0 0-4-16,0 0 4 0,0 0 4 0,0 0 0 0,0 0-4 16,0 9 4-16,0-9 0 0,0 8 0 0,0 1-8 0,0-2 0 0,0 9 0 15,0-9 0-15,0 1 0 0,0 8-4 0,0 1 0 0,0-1 0 16,0 0-4-16,0 8-4 0,13-8 4 0,-13 9 0 0,0-11-4 15,0 12-4-15,0-11 4 0,16 8 4 0,-16 2-8 0,0-2 0 0,14 1 0 16,-14 0 0-16,13-1 0 0,-13 2 0 0,0 0-4 0,14-1 0 0,-14 0 0 16,15 0 4-16,-15 0-4 0,0-9-4 0,14 9 8 0,-14-1-4 15,14-5-8-15,-14-3 0 0,15 9 0 0,-15-7-4 0,0-10-4 0,14 10-8 16,-14-10-4-16,13 1-8 0,-13 0-8 0,0 2-8 0,16-10-16 16,-16 6-4-16,0-6-8 0,0 0-4 0,0 0-8 0,0-6-16 15,0 6-8-15,0-10-12 0,0-6 0 0,0 9-48 0,0-10-28 0,-16 1 32 16,16 1 36-16,0-2 20 0,-13 2 28 0</inkml:trace>
          <inkml:trace contextRef="#ctx0" brushRef="#br0" timeOffset="2570.0362">1544-241 51 0,'0'0'92'0,"0"9"-8"16,0-9-12-16,0 7-28 0,0 2-4 0,0-9-4 0,0 8-8 0,0 1-4 15,16-3-4-15,-16 3-4 0,0-1 0 0,14-1-8 0,-14 2-4 16,13-1-4-16,-13-8-4 0,14 16-4 0,1-8-8 0,-15-2-4 0,28 3-4 15,-13 0-20-15,-1-9-44 0,-1 15-32 0,3-15 8 0,11 9 24 16</inkml:trace>
        </inkml:traceGroup>
        <inkml:traceGroup>
          <inkml:annotationXML>
            <emma:emma xmlns:emma="http://www.w3.org/2003/04/emma" version="1.0">
              <emma:interpretation id="{AD4AFDFC-EC5C-4695-9F7B-70A12723BD86}" emma:medium="tactile" emma:mode="ink">
                <msink:context xmlns:msink="http://schemas.microsoft.com/ink/2010/main" type="inkWord" rotatedBoundingBox="10792,1618 11237,1620 11233,2355 10788,235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474.3019">3150-608 3 0,'0'0'92'16,"0"0"0"-16,0-10-8 0,0 10-24 0,0 0-8 0,0 0 0 16,0 0 0-16,0 0-4 0,0 0-4 0,0 0 0 0,0 0 0 15,0 10-4-15,0-10-4 0,0 0 0 0,0 0 0 0,0 0 4 0,0 0 8 16,0 0-4-16,0 0 0 0,0 0 0 0,0 0-4 0,0 0 0 16,0 0-4-16,0 0 0 0,16 8-4 0,-16 0 0 0,0 0 4 0,0-8-12 15,0 8 0-15,0 8 0 0,0-8-8 0,0 0 0 0,0 9 0 16,0-3-4-16,0 3-4 0,0-1 4 0,0 0-8 0,0-1 4 0,0 1-4 15,0 1 0-15,0 7 0 0,0-9 0 0,0 2 0 0,0-1 0 16,0 9-4-16,0-11 0 0,0 3 0 0,13-2 0 0,-13 2 4 0,0-2-8 16,14 1 4-16,-14 1 0 0,13-2 4 0,-13 2-4 0,0-1-4 15,16-8 4-15,-2 8-4 0,-1-8 4 0,-13 7-4 0,16-6 4 16,-3-2 0-16,1 1 0 0,-14-8 0 0,16 9-4 0,-3-9 0 0,1 0 0 16,2 8 0-16,-16-8 4 0,13-8 0 0,1 8-4 0,-1 0 4 0,3-9 0 15,-16 9 0-15,14-8 0 0,-1 1 0 0,3 7 4 0,-16-9-8 16,13 0 0-16,-13 3 4 0,14 6 0 0,-14-8 4 0,0-1-8 0,16 2 8 15,-16 7-4-15,0-8 4 0,13-1-4 0,-13 2 0 0,0 7-4 0,0-8 4 16,0 8 0-16,0-9 0 0,0 9 0 0,14 0 4 16,-14-6-4-16,0 6-4 0,0 0 4 0,0 0 0 0,0 0 0 0,0 0 0 15,0 0 0-15,-14 0 4 0,28 0 0 0,-14 0 0 0,0 6 0 0,0-6 0 16,0 0 0-16,0 9 0 0,0-1 4 0,0-8 0 0,0 7-4 16,0 2 0-16,0-1 4 0,0 8 0 0,0-8 0 0,0 7 0 0,0 1-4 15,0 1-4-15,0-2 4 0,0-6 0 0,0 6 0 0,0 2 0 0,0-2-4 16,0 3-4-16,0-3 0 0,0-7 4 0,0 8-4 0,0-8-4 15,0 7 0-15,0-6-8 0,0-3-20 0,0 3-12 0,0 0-4 16,0-2-4-16,0-7-20 0,13 8-12 0,-13-8-16 0,0 0-12 0,16 0-4 16,-16 0-56-16,14 0-20 0,-1-8 36 0,3 1 32 0,-16-2 28 15</inkml:trace>
        </inkml:traceGroup>
        <inkml:traceGroup>
          <inkml:annotationXML>
            <emma:emma xmlns:emma="http://www.w3.org/2003/04/emma" version="1.0">
              <emma:interpretation id="{816A39FC-4C1C-4BE0-B31D-DE3EFC6E0BA1}" emma:medium="tactile" emma:mode="ink">
                <msink:context xmlns:msink="http://schemas.microsoft.com/ink/2010/main" type="inkWord" rotatedBoundingBox="11617,1771 11932,1773 11927,2611 11613,260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940.0559">4045-400 59 0,'0'-16'88'0,"0"16"-8"0,0-8-4 0,-13-1-28 16,13 2 0-16,0-2-8 0,0 9-8 0,-14-8-4 0,14 8 4 0,0-7-8 15,0 7-4-15,0 0-4 0,0 0 0 0,0 0 0 0,0 0-4 0,0 0 0 16,0 0 4-16,0 0-4 0,0 0 4 0,0 0 0 0,0 0 4 16,0 0 0-16,0 0 4 0,-16 0 4 0,16 7 0 0,0-7-4 0,0 8 0 15,0 1 0-15,0-9 0 0,-13 7 4 0,13 2-4 0,0-1 4 16,0 8-4-16,0-8-4 0,0 0-4 0,0 8 8 0,0-8-4 15,0-1-4-15,0 2 4 0,-14-1-4 0,14-1-4 0,0 3 0 0,14-3 0 16,-28 0-4-16,28 1 0 0,-14 1 4 0,0-9 0 0,0 9-4 0,0-9 0 16,13 6 0-16,-13-6 0 0,16 9 0 0,-16-9 4 0,0 0-4 15,14 8 4-15,-1-8 0 0,-13 7 0 0,16-7 0 0,-3 8 0 0,1-8 0 16,-14 9 4-16,14-9-8 0,1 7 4 0,-15-7 0 0,14 9 4 16,-1-9-4-16,3 0 0 0,-16 8 0 0,14-8 0 0,-1 0 0 15,-13 0 0-15,16 0 0 0,-16 0 0 0,14 0 0 0,-14 0-4 0,13 0 0 16,-13 0 0-16,14 0 0 0,-14 0-4 0,0 0 4 0,0 0 0 0,0 9 0 15,15-9 0-15,-15 0 0 0,0 0-4 0,0 0 4 0,0 0 0 16,0 0 8-16,0 0-4 0,0 6 0 0,0-6 0 0,0 0 0 0,0 0 0 16,0 0 0-16,0 0 0 0,0 0-4 0,0 0 0 0,-15 0 0 15,15 0-4-15,0-6 4 0,0 6-4 0,0 0 0 0,-14 0-4 16,14-9 0-16,-13 9 0 0,13-8 0 0,0 8 0 0,-14-9-4 0,14 2 4 16,-16 7-8-16,16-9 0 0,-13 1-4 0,13 1-4 0,0-1-8 0,-14 8-20 15,14-9 8-15,0 9-12 0,-16-6-12 0,16-3-12 0,0 9-8 16,0-9-8-16,0 1-20 0,0 8-8 0,-13-7-8 0,13 0-28 15,0 7-36-15,0-10 8 0,0 3 28 0,0-1 32 0,0 8 20 0</inkml:trace>
          <inkml:trace contextRef="#ctx0" brushRef="#br0" timeOffset="5604.6369">4203-449 23 0,'0'0'80'16,"0"0"-8"-16,0 0-8 0,0 0-20 0,0 0 0 0,0 9-4 16,0-9-4-16,0 0 4 0,0 7 4 0,0-7 0 0,0 9 0 15,0-9-4-15,0 8 4 0,0-2 4 0,0 4 4 0,0-2 0 0,14 0 0 16,-14 8-4-16,0-8 0 0,0 8-4 0,0-8-4 0,0 9 0 0,0-10-8 16,0 8 4-16,13 3-4 0,-13-3-4 0,0 0 0 15,0 2 0-15,0-1-4 0,0 1 0 0,14-2-8 0,-14 0 0 0,0 2 0 16,0 7 0-16,0-9 4 0,0 9-4 0,15-7-4 0,-15-1 0 0,0 7 0 15,14-7-4-15,-14 10 4 0,0-11 0 0,13 9-4 0,-13-9-4 16,0 8 4-16,0 2 0 0,0-11 0 0,0 4-4 0,0 6 4 0,0-7 0 16,0-2-4-16,0 9 4 0,0-16-4 0,0 8 0 0,0 1 4 0,0-2-4 15,0 0 0-15,0-6 0 0,0-1 0 0,0 8 4 0,0-7 0 16,0-1-4-16,0-1 0 0,-13-7 0 0,13 8 0 0,0-8 0 16,-14 9 0-16,14-9 4 0,-15 0-4 0,15 0 0 0,-14 7 4 0,1-7-8 15,-1-7 0-15,-2 7 0 0,3 0 4 0,-1-9-4 0,14 9 0 16,-16-8 4-16,3 8-8 0,-1-7 4 0,-1-1 0 0,1-1-4 0,14 9-8 15,-14-7 0-15,1-2-4 0,-3 1-8 0,16-8-12 0,-13 8-12 0,-1 0-8 16,14 1-4-16,0-2-20 0,-16 1-8 0,16 1-20 0,0-2-4 16,0-5-4-16,0 4-20 0,0-6-40 0,0 0-4 0,0 1 40 15,16-2 20-15,-16-1 20 0</inkml:trace>
        </inkml:traceGroup>
        <inkml:traceGroup>
          <inkml:annotationXML>
            <emma:emma xmlns:emma="http://www.w3.org/2003/04/emma" version="1.0">
              <emma:interpretation id="{26839280-1925-497E-B35C-254D11C946DB}" emma:medium="tactile" emma:mode="ink">
                <msink:context xmlns:msink="http://schemas.microsoft.com/ink/2010/main" type="inkWord" rotatedBoundingBox="12355,1811 12727,1813 12723,2572 12351,257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907.4246">4713-360 67 0,'0'0'76'0,"0"0"0"0,0-8-8 0,0 8-20 0,0 0-4 15,15 0 4-15,-15 0 0 0,0 0 4 0,0 0 0 0,0-9 0 16,14 9 8-16,-14 9 4 0,0-18 0 0,14 9 0 0,-14 0 0 0,15 0 0 15,-15 0-4-15,0-7 0 0,14 7 0 0,-1 0-8 0,-13 0 0 16,16 0-4-16,-16 0-4 0,14 0-8 0,-1 7 0 0,-13-14-8 16,14 7-4-16,2 7-4 0,-16-7 0 0,13-7-4 0,1 7 0 0,1 0-4 15,-1 0-4-15,-14 0-4 0,13 0-8 0,3 0 0 0,-2 0-8 0,-14 0-8 16,13 0-8-16,1 0-16 0,-14 0-8 0,16 0-12 0,-16 0-20 16,0 0-16-16,0 0-16 0,13-8-8 0,-13 8-4 0,0 0-44 15,0 0-44-15,-13 0 60 0,13-8 28 0,0-2 28 0</inkml:trace>
          <inkml:trace contextRef="#ctx0" brushRef="#br0" timeOffset="6297.5856">4814-424 51 0,'-16'8'92'0,"16"-2"-4"0,-13 4-8 0,13-2-20 16,-14 7 0-16,14 2-4 0,-15-1 4 0,15-8-4 0,0 9 0 0,-14-3 0 16,14 3-4-16,0-2 0 0,0-6 0 0,0 6-4 0,-14 2-4 15,14 7-8-15,0-15 0 0,0 6 0 0,0 0-4 0,14 2 0 0,-14-1 0 16,0-2 0-16,14 4-4 0,-14-3 0 0,15-6-4 0,-15 6-4 0,0-6 0 15,14 6 0-15,-1-7-4 0,3 1 0 0,-16-2 0 0,14 1-4 16,-1 1-4-16,1 0 0 0,2-9 4 0,-3 0-4 0,1 6-4 16,-14-6 4-16,15 0-4 0,-1 0 0 0,-1 0 0 0,3 0-4 0,-2 0 4 15,-14 0 0-15,13 0 4 0,1 0-4 0,-14 0 0 0,16 0-4 16,-3 0 4-16,-13 9 0 0,14-9 4 0,-14 0-4 0,0 8 4 0,15-8 0 16,-15 7 0-16,0 2 0 0,14-1 0 0,-14-1 0 0,0-7 0 0,0 17 0 15,0-11 0-15,13 3 0 0,-13 0 0 0,0 6-4 0,0-9 0 16,0 12-4-16,0-10 4 0,0 1-4 0,0 6 8 0,0-6 0 0,0-2-8 15,0 9 4-15,0-6 4 0,0-4-4 0,0 11 0 0,0-10 0 16,0 1 4-16,0 1-4 0,0-2 4 0,-13 1-4 0,13 0-4 0,-14-1 4 16,14 2 0-16,-15-1 0 0,15 1-4 0,-14-9 0 0,1 7 4 15,-3-7-4-15,2 0 0 0,1 9-8 0,-1-9 4 0,-2 0-8 0,16 0-4 16,-13 0-8-16,-1 0-8 0,-1 0-8 0,1-9-8 0,14 9-8 16,-13-7 0-16,-3 7-8 0,16-9-12 0,-14 9-4 0,14-8-4 15,0 8-8-15,0-9-4 0,0 2 12 0,-13-1 0 0,26 0-24 0,-13 1-24 16,0-2-24-16,0-6 24 0,14 6 24 0,-14 1 20 0</inkml:trace>
        </inkml:traceGroup>
        <inkml:traceGroup>
          <inkml:annotationXML>
            <emma:emma xmlns:emma="http://www.w3.org/2003/04/emma" version="1.0">
              <emma:interpretation id="{691C351B-742C-4FCA-83EE-B9AEB46125EB}" emma:medium="tactile" emma:mode="ink">
                <msink:context xmlns:msink="http://schemas.microsoft.com/ink/2010/main" type="inkWord" rotatedBoundingBox="12983,1713 13578,1716 13576,2028 12981,2025"/>
              </emma:interpretation>
              <emma:one-of disjunction-type="recognition" id="oneOf8">
                <emma:interpretation id="interp8" emma:lang="" emma:confidence="0">
                  <emma:literal>°</emma:literal>
                </emma:interpretation>
                <emma:interpretation id="interp9" emma:lang="" emma:confidence="0">
                  <emma:literal>o</emma:literal>
                </emma:interpretation>
                <emma:interpretation id="interp10" emma:lang="" emma:confidence="0">
                  <emma:literal>•</emma:literal>
                </emma:interpretation>
                <emma:interpretation id="interp11" emma:lang="" emma:confidence="0">
                  <emma:literal>~</emma:literal>
                </emma:interpretation>
                <emma:interpretation id="interp12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6637.672">5667-449 51 0,'-16'0'92'16,"16"0"-4"-16,0-8-8 0,-14 8-24 0,14 0-4 0,-13 0 0 0,13 8-4 15,0-8 0-15,0 9-8 0,-16-9 4 0,16 7 0 0,-14 2-4 0,14-9-8 16,0 8 4-16,0-2 0 0,0 4-4 0,0-2 8 0,0 7 0 16,0-6-4-16,0 6 4 0,0-6 0 0,0-1-4 0,14 9-4 0,-14-10-4 15,16 8 4-15,-16-6-4 0,13 0-4 0,-13 6-4 0,14-7 0 16,2-1-4-16,-3 1 0 0,1 1-20 0,1-2 20 0,-1-7 0 0,-1 9-4 16,1-9 0-16,2 0 0 0,-3 8-4 0,1-16 0 0,15 8-4 15,-15 0 4-15,1-9 0 0,-1 2-4 0,0-2-4 0,-1-6 0 0,-13 7 4 16,16-7-4-16,-3-3 0 0,-13 3 0 0,14-2 0 0,-14 2 0 15,0-1 0-15,0-8-4 0,0 8 4 0,0 0-4 0,0-8 4 16,-14 7-4-16,14 10 4 0,-13-9-4 0,-3 9 4 0,3-10-4 0,-15 17 4 16,13-9 0-16,1 2-4 0,-15 7 0 0,2 7-8 0,-3-7 0 0,17 9-4 15,-30-1-8-15,14 1-12 0,2 6-12 0,-3-7-12 0,3 7-16 16,-2 1-20-16,0 1-16 0,-14 7-40 0,16-9-52 0,-3 2 24 0,3-1 40 16,12 9 24-16,-12-11 20 0</inkml:trace>
        </inkml:traceGroup>
      </inkml:traceGroup>
    </inkml:traceGroup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6:46.0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507C3A5-2001-4463-BA67-388294251B87}" emma:medium="tactile" emma:mode="ink">
          <msink:context xmlns:msink="http://schemas.microsoft.com/ink/2010/main" type="writingRegion" rotatedBoundingBox="9628,2100 10508,2100 10508,3442 9628,3442"/>
        </emma:interpretation>
      </emma:emma>
    </inkml:annotationXML>
    <inkml:traceGroup>
      <inkml:annotationXML>
        <emma:emma xmlns:emma="http://www.w3.org/2003/04/emma" version="1.0">
          <emma:interpretation id="{1D027908-FFB1-4A85-BD16-71E8ACF11B0B}" emma:medium="tactile" emma:mode="ink">
            <msink:context xmlns:msink="http://schemas.microsoft.com/ink/2010/main" type="paragraph" rotatedBoundingBox="9628,2100 10508,2100 10508,3442 9628,34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007961-70D5-4CFE-AA05-9802065B039B}" emma:medium="tactile" emma:mode="ink">
              <msink:context xmlns:msink="http://schemas.microsoft.com/ink/2010/main" type="line" rotatedBoundingBox="9628,2100 10508,2100 10508,3442 9628,3442"/>
            </emma:interpretation>
          </emma:emma>
        </inkml:annotationXML>
        <inkml:traceGroup>
          <inkml:annotationXML>
            <emma:emma xmlns:emma="http://www.w3.org/2003/04/emma" version="1.0">
              <emma:interpretation id="{DF6550A4-92EE-43AE-BE94-BA52DB4C54E0}" emma:medium="tactile" emma:mode="ink">
                <msink:context xmlns:msink="http://schemas.microsoft.com/ink/2010/main" type="inkWord" rotatedBoundingBox="9628,2100 10508,2100 10508,3442 9628,3442"/>
              </emma:interpretation>
            </emma:emma>
          </inkml:annotationXML>
          <inkml:trace contextRef="#ctx0" brushRef="#br0">82 112 55 0,'-14'0'88'0,"14"7"-4"0,-13-7-4 0,-3 8-20 0,16-8-4 0,-14 9-4 16,14 0-4-16,0-3-4 0,-13 3 4 0,13-1-8 0,-14-1 0 15,14 2 0-15,0 6 0 0,0-7 0 0,0 1-4 0,0-3 4 0,0 12 0 16,0-11-4-16,0 1 0 0,0 9-4 0,14-10 0 0,-14 1-8 0,13 1-4 16,-13-2 4-16,14 1-4 0,2 1 0 0,-16-2 0 0,13 1-4 15,1 0 0-15,2-8-4 0,-3 10 0 0,1-10-4 0,1 6 4 0,-1-6 0 16,-1 0-4-16,1-6-4 0,2 6 0 0,-3-10 0 0,1 2 0 0,-14 0 0 16,16 1-4-16,-3-10 0 0,1 10 0 0,1-10 0 15,-1-1 0-15,-14 4 0 0,14-2 4 0,-14 1-4 0,0-9 0 0,15 7 0 16,-15 2-4-16,0 0 4 0,0-3 0 0,0-6 0 0,-15 9 0 0,15 7-4 15,0-8 4-15,-14-1 0 0,14 2 0 0,-14 6 0 0,-1 0-4 16,15 3 4-16,-14 6 0 0,1-8 0 0,-3 8 0 0,2 0 0 16,1 0 4-16,-3 8-4 0,2-8 0 0,14 6-4 0,-13-6 4 0,-1 18 0 15,-1-11 0-15,15 1 0 0,-14 1 0 0,1-1 0 0,13 8 0 0,-16-8 0 16,16 7 0-16,0 1 4 0,0-8-4 0,-14 10 0 0,14-3 0 16,0 0 4-16,14 2-4 0,-14-2 4 0,0 0-4 0,0 3 0 0,16-3 4 15,-3 2 0-15,-13-2 0 0,14 1 0 0,1 1 4 0,-1-2 0 16,-1-7 0-16,1 8 0 0,2 1 8 0,-3-2 4 0,1 1 0 15,15-8 0-15,-15 7 8 0,15 2 0 0,-15-1 0 0,15-7 0 0,-2 6-4 16,2 2-4-16,1-10 0 0,-3 9 0 0,2 0-4 0,-2 2 0 0,2-4-8 16,1 2 4-16,-3-1 0 0,2 2-8 0,-2-2 4 0,2 2 0 15,1-1-4-15,-3-1 4 0,-12 2 0 0,13 7-4 0,-15-8 0 0,3-2-4 16,11 4 4-16,-11 6-4 0,-16-9 0 0,13 2 0 0,1 7 0 16,-14-9 4-16,0 9-4 0,0-7 0 0,0-2 0 0,0 9 4 15,0-9-4-15,-14 11 0 0,14-2 0 0,-13-9 0 0,-3 9 0 0,2-7 0 16,1 7 0-16,-3 0 0 0,3-9 0 0,-1 9-4 0,0-6 0 0,-15 5 4 15,16-7 0-15,-3 0 0 0,-11 6 0 0,11-13-4 0,-11 8 8 16,13-3-4-16,-1 3 4 0,-12-9-4 0,11 1 0 0,-11-1 0 0,11-8 0 16,-11 7 0-16,13-7 0 0,-15 0 4 0,16 0-8 0,-3-7 4 15,-11-1 0-15,11-1 4 0,2 1-4 0,1 1 0 0,-1-10-4 16,-1 1 8-16,1-1 0 0,14 2-12 0,-14 0 8 0,-1-2-4 0,15-7 4 16,0 9 0-16,0-1 4 0,0-8-4 0,-14-1 0 0,14 10 0 15,0-9-4-15,14 8 0 0,-14-1 4 0,0-6 0 0,15 7-4 0,-15-10-4 16,14 11 0-16,-14 0-4 0,14-1-12 0,1 0-4 0,-15 1-12 15,14-3-8-15,-1 3-8 0,1-1-12 0,2 0-4 0,-3 0-16 0,1-1-8 16,2 10-20-16,-3-10-8 0,-13 8-28 0,14-5-56 0,1 6 24 16,-1-9 32-16,-1 9 32 0,1 1 24 0</inkml:trace>
        </inkml:traceGroup>
      </inkml:traceGroup>
    </inkml:traceGroup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6:24.3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81B67EC-02BA-43D0-B034-137B9CF77BCD}" emma:medium="tactile" emma:mode="ink">
          <msink:context xmlns:msink="http://schemas.microsoft.com/ink/2010/main" type="writingRegion" rotatedBoundingBox="11732,1468 17980,1973 17920,2709 11673,2204"/>
        </emma:interpretation>
      </emma:emma>
    </inkml:annotationXML>
    <inkml:traceGroup>
      <inkml:annotationXML>
        <emma:emma xmlns:emma="http://www.w3.org/2003/04/emma" version="1.0">
          <emma:interpretation id="{97A17418-EF96-4440-AF5B-8D4F14DF8CDD}" emma:medium="tactile" emma:mode="ink">
            <msink:context xmlns:msink="http://schemas.microsoft.com/ink/2010/main" type="paragraph" rotatedBoundingBox="11732,1468 17980,1973 17920,2709 11673,22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86BCF6-19FC-4891-831D-2139D682B50F}" emma:medium="tactile" emma:mode="ink">
              <msink:context xmlns:msink="http://schemas.microsoft.com/ink/2010/main" type="line" rotatedBoundingBox="11732,1468 17980,1973 17920,2709 11673,2204"/>
            </emma:interpretation>
          </emma:emma>
        </inkml:annotationXML>
        <inkml:traceGroup>
          <inkml:annotationXML>
            <emma:emma xmlns:emma="http://www.w3.org/2003/04/emma" version="1.0">
              <emma:interpretation id="{59930D95-F96C-4AEC-A991-D831561B3F0B}" emma:medium="tactile" emma:mode="ink">
                <msink:context xmlns:msink="http://schemas.microsoft.com/ink/2010/main" type="inkWord" rotatedBoundingBox="11715,1684 11931,1701 11916,1892 11699,18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-2883-291 59 0,'0'0'72'0,"0"0"-8"0,0 0-8 16,0 0-28-16,0 0-4 0,0 0-4 0,0 0 0 0,0 0 0 15,-8 0 4-15,8 0-8 0,0 0-4 0,0 0 4 0,0 0-4 0,0 0 0 16,0 0 0-16,0 0 4 0,0 0-4 0,0 0-4 0,0 0 0 0,0 0 0 16,0 0 4-16,0 0 0 0,0 0 0 0,0 0-4 0,0 0 4 15,0-5 4-15,0 5-4 0,0 0 0 0,0-5 0 0,0 5 4 16,0-4-4-16,0-2 4 0,0 6-4 0,0-4 0 0,0-1-4 0,0 5 0 16,0-4 0-16,0-2 0 0,0 6 4 0,0-4-4 0,8-1-16 15,-8 0 20-15,0 5 0 0,0-6 0 0,8 3-4 0,-8-3 0 0,0 6 4 16,9-4-4-16,-9-1 0 0,9 0 0 0,-9 0-8 0,8 5 4 0,-8-4 4 15,0-1-4-15,8 0 0 0,-8 1 0 0,10 4 0 0,-10-5 0 16,8-1 0-16,-8 2 0 0,8 4 0 0,-8-5 0 0,9 5 0 16,-9 0-4-16,9-5 0 0,-9 5 0 0,8 0 4 0,-8-5-4 0,8 5 4 15,-8 0-4-15,9 0 0 0,-9 0-4 0,8 0 8 0,-8 0 0 0,0 0-8 16,9 5 4-16,-9-5 4 0,9 0-4 0,-9 5 0 0,8-5 0 16,-8 5 0-16,8-5 0 0,-8 4 0 0,10-4 4 0,-10 6-4 15,8-1 4-15,-8-1-4 0,0-4-4 0,8 5 4 0,-8 0 0 0,8-1 0 16,-8-4-4-16,0 5 8 0,10 0-4 0,-10 0 0 0,0-5 0 15,0 4 4-15,0 2 0 0,0-3-4 0,8 3 4 0,-8-1-8 0,0 0 8 16,0-1 0-16,0 2-4 0,0-2 4 0,0 1 0 0,0-1-4 0,0 2 0 16,0-2 4-16,-8 1 0 0,8 0-4 0,0 0 0 0,8-1 0 15,-8 1-4-15,0 1 12 0,-8-2-4 0,8 0 0 0,0-4 0 16,0 5-8-16,0 0 4 0,0 0 0 0,0-5 0 0,0 5 4 0,0 0 0 16,0-1 0-16,0-4 0 0,0 0-4 0,0 0 4 0,0 0 0 15,0 5 0-15,0-5-4 0,0 0 0 0,0 0 4 0,0 0 4 0,0 0-4 16,0 0-4-16,0 0 0 0,0 0-4 0,0 0 4 0,0 0-4 0,0 0 0 15,0 0-12-15,0 0-8 0,0 0-20 0,0 0-24 0,-10 0-12 16,10 0-76-16,0 0-28 0,-8 0 32 0,8 0 36 0,0 0 12 16</inkml:trace>
        </inkml:traceGroup>
        <inkml:traceGroup>
          <inkml:annotationXML>
            <emma:emma xmlns:emma="http://www.w3.org/2003/04/emma" version="1.0">
              <emma:interpretation id="{37635FBA-635B-4A33-A6CB-9D7E1620AD83}" emma:medium="tactile" emma:mode="ink">
                <msink:context xmlns:msink="http://schemas.microsoft.com/ink/2010/main" type="inkWord" rotatedBoundingBox="14602,2072 15202,2121 15172,2487 14573,24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62521.8537">25 11 75 0,'-9'5'104'0,"9"-1"-4"0,0-4-4 0,-9 0-28 16,9 5-4-16,0-5 0 0,-8 0-4 0,8 0 4 0,0 0 8 16,0 0-4-16,0 0 8 0,8 0-4 0,-8 0 0 0,0 0 0 0,9 0 0 15,0 0 0-15,-9 0-4 0,8 0 4 0,0 0-4 0,0 0-4 0,10 0 4 16,0 0 4-16,-10 0-8 0,9 0-4 0,-1 0-4 0,2-5 0 15,-2 5-8-15,10 0 0 0,-8-4-16 0,-1 4-32 0,8-5 0 0,-8 5 0 16,9 0 0-16,-9-5 0 0,8 5 0 0,-8 0 0 0,1 0 0 16,-2-5 0-16,10 5 0 0,-9 0 0 0,0 0 0 0,0 0 0 15,-9 0 0-15,10 0 0 0,-2 0 0 0,-6 0 0 0,6 0 0 0,-7 5 0 16,0-5 0-16,8-5 0 0,-9 5 0 0,0 0 0 0,-8 0 0 0,8 0 0 16,2 0 0-16,-10 0 0 0,0 0 0 0,8 0-52 0,-8 0-20 15,0 0-20-15,0 5-12 0,0-5-12 0,0 0-4 0,0 0-4 0,0 0-8 16,-8 0-8-16,8 0 0 0,-10 0-28 0,2 5-36 0,0-5 24 0,8 0 28 15,-8 5 32-15,-1-1 24 0</inkml:trace>
          <inkml:trace contextRef="#ctx0" brushRef="#br0" timeOffset="-62301.9251">246 289 7 0,'-9'10'132'15,"9"-6"-12"-15,0 6-16 0,0-10-28 0,0 9 0 0,-8-4 4 16,16-5 0-16,-8 5 4 0,0 0 0 0,0-5 0 0,9 4 0 0,-9-4 0 15,9 0 0-15,-1 0-8 0,0 0 0 0,2 0-4 0,-10 0-4 0,16 0-4 16,-7 0-8-16,0 0-4 0,7 0-8 0,-7 0-4 0,7 0-8 16,-6 0-4-16,6 0-4 0,2 0-4 0,-10 0-4 0,9 0 0 0,0-4-4 15,-8 4-4-15,7 0-4 0,2 0-4 0,-10 0 4 0,10 0-8 16,-10 0-8-16,0 0-20 0,1 0-16 0,0 0-24 0,-1 0-24 16,1-5-16-16,-9 10-32 0,8-5-24 0,-8 0-48 0,0 4-40 0,0-4 40 15,-8 0 44-15,8 0 32 0,-9 7 24 0</inkml:trace>
        </inkml:traceGroup>
        <inkml:traceGroup>
          <inkml:annotationXML>
            <emma:emma xmlns:emma="http://www.w3.org/2003/04/emma" version="1.0">
              <emma:interpretation id="{19437B56-50D8-4512-8934-C82F7E10D6E7}" emma:medium="tactile" emma:mode="ink">
                <msink:context xmlns:msink="http://schemas.microsoft.com/ink/2010/main" type="inkWord" rotatedBoundingBox="16490,1853 17980,1973 17929,2600 16439,248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15490.1501">1960 54 55 0,'0'0'80'0,"0"-5"-12"15,0 5 0-15,0-4-32 0,0 4 0 0,0-6-4 0,0 2 0 16,0-1-4-16,0 0 4 0,0 0-4 0,0 1 0 0,0-1 4 0,0 0 0 16,0-4 0-16,0 3 4 0,0 2 4 0,0-1 4 0,0-5 4 15,0 6-4-15,0-1 4 0,0 0 0 0,0 0 0 0,0 0 0 0,0 5-4 16,0-5-4-16,0 5-4 0,0-4 0 0,0 4 0 0,0 0-8 15,0 0 0-15,0 0-4 0,-8 0-4 0,8 0-8 0,0 4 0 0,-10-4 0 16,10 5 0-16,-8 0-4 0,8-5-4 0,-8 10 0 0,8-5-4 16,-9-1 0-16,0 6 4 0,9-5 0 0,-8 5-4 0,0-1 0 0,8 1 0 15,-9-1 4-15,9 1-4 0,-8-6 0 0,8 6 0 0,-9 0 0 16,9-5 0-16,0-1 4 0,0 6-8 0,0-5 4 0,0-5 4 0,0 4-8 16,0-4 4-16,0 6 0 0,0-6 0 0,9 0 0 0,-9 0 4 15,8 0-8-15,-8 0 4 0,9 0 0 0,-1 0 0 0,-8 0 0 0,8 0 0 16,1 0-4-16,0 0 8 0,-1 0-4 0,0 0 0 0,2 0 0 15,-2 0 0-15,0 5 0 0,10-5 0 0,-10 0-4 0,0 4 4 0,9-4-4 16,-9 5 12-16,2 0-8 0,-2-1-4 0,10 2 4 0,-10 3 0 0,0-5 0 16,0 2 0-16,1 3 4 0,0 1-4 0,-1-1 0 0,1 1 0 15,-1-6 0-15,-8 6 4 0,8 0-4 0,-8-1 0 0,0 2-4 16,0-3 4-16,0 2 4 0,0 0-4 0,-8 4 4 0,8-5-8 0,-8 1 8 16,-9 0-4-16,8-1 4 0,0 1-4 0,1-1-4 0,-8-4 4 15,-2 5 0-15,10-6 0 0,-10 3 0 0,10-4 0 0,-9 2 0 0,9 0 0 16,-10-5 0-16,10 5 0 0,0-5-8 0,-2 0 0 0,2 0-4 0,0 0-8 15,-1 0-8-15,0 0-8 0,9-5 0 0,0 5-24 0,-8-5-16 16,8 0-12-16,0 5-12 0,0-3-4 0,0-4-52 0,0 3-36 16,0-1 32-16,0 0 24 0,0-4 28 0</inkml:trace>
          <inkml:trace contextRef="#ctx0" brushRef="#br0" timeOffset="-15280.7065">2275 102 7 0,'8'0'100'0,"-8"0"-4"0,10 5-12 16,-10-5-28-16,0 5-4 0,0-5-4 0,8 4 0 0,-8-4-4 16,0 6-4-16,8-2-4 0,-8 1 0 0,9-1-4 0,-9 5-4 15,8-3-4-15,1 4 0 0,-9-6-8 0,9 6-4 0,-1-1 0 0,-8 1-4 16,8-5 0-16,0 9 0 0,2-9-4 0,-10 5 0 0,8-1-4 0,0 1 4 16,2-5-4-16,-10 4 0 0,8-4 0 0,0-1-4 0,1 1-20 15,-9 0 12-15,8 0-16 0,1-5-12 0,-9 0-12 0,8-5-8 0,1 0-40 16,-9 0-36-16,8 1-8 0,-8-6 28 0,8 1 20 0</inkml:trace>
          <inkml:trace contextRef="#ctx0" brushRef="#br0" timeOffset="-15114.1542">2463-177 51 0,'-9'-9'96'0,"9"0"-4"0,-8 4-8 0,8 0-24 0,-9 0-4 0,9 0-4 0,-8 1 0 15,8 4-8-15,-9 0-8 0,9 0-4 0,0 0-4 0,-8-6-4 16,8 6-8-16,0 6 0 0,0-6-4 0,0 0 0 0,-8 4-4 0,8 1 0 15,0 0-4-15,0 0-4 0,0 4 0 0,8-4-4 0,-8 4-8 0,0 1-12 16,8 0-12-16,-8 0-16 0,0 4-4 0,9-5-56 0,-9 6-44 16,0-1 24-16,8-4 20 0,-8 4 28 0</inkml:trace>
          <inkml:trace contextRef="#ctx0" brushRef="#br0" timeOffset="-14675.7922">2642 68 67 0,'8'-4'96'0,"-8"-1"-8"0,9 0-12 16,-9-4-20-16,0 3-4 0,8-3 0 0,-8 4-4 0,9 0-4 0,-9 1-4 16,0-1-4-16,9 0 0 0,-9 0-8 0,8 1 0 0,-8-2 0 15,8 2-4-15,-8 4 0 0,8-5 0 0,-8 5 0 0,10 0 4 0,-10 0-4 16,8 5-4-16,-8-5 8 0,8 4-4 0,-8 2 0 0,10-2-4 0,-2 1 4 16,-8 0-4-16,8 4 0 0,-8 1-4 0,9-1 0 0,-9 1 0 15,8 5-4-15,1-1-4 0,-9-5 0 0,0 6 4 0,9-1-8 16,-9 5 0-16,8-4 0 0,0-1-4 0,-8 1 8 0,8 4-4 0,-8-5-4 15,10-3 4-15,-10 2-4 0,8 2 0 0,0-6-4 0,2 0 8 0,-10 1-8 16,8-5 8-16,0 0-4 0,1 0 8 0,-1-5-12 0,0 0 8 16,1 0-4-16,8-5 0 0,-9 0 0 0,2 5 4 0,-2-10-4 0,0 5 0 15,10 1 0-15,-10-6 0 0,0 1 0 0,1-1 0 0,8 1 0 16,-8-1 0-16,-1 1 0 0,0-1-4 0,2-5 8 0,6 6-4 16,-8-1-4-16,2 1 4 0,-2-2 0 0,0 2 0 0,1 0 0 0,-1-1-4 15,0 1 4-15,2 4-4 0,-2-4 8 0,0 3-4 0,0 2 0 0,2-1 4 16,-2 5 0-16,0-5-4 0,1 5 4 0,0-5 0 15,-1 5 0-15,-8 5 0 0,9-5 4 0,-1 5 0 0,0 0 4 16,1-1 0-16,-9 7 0 0,9-7-4 0,-1 6 4 0,0-6 0 0,-8 6-4 0,10-1 0 16,-2 0 0-16,0 7-4 0,-8-7 4 0,9 5-4 0,-9 1 0 15,9-1 0-15,-9 1 0 0,0-1-4 0,0 0 0 0,0 0-4 0,0 1-4 16,8 0-4-16,-8-1-4 0,0-5-20 0,0 6-8 0,0-4-16 0,0-3-16 16,0 2-24-16,0-6-16 0,0 1-32 0,0-5-48 0,0 0 12 15,8 0 40-15,-8-5 28 0,9 1 20 0</inkml:trace>
        </inkml:traceGroup>
      </inkml:traceGroup>
    </inkml:traceGroup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5:24.3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6B9555A-35DC-408C-B586-B18E7317135D}" emma:medium="tactile" emma:mode="ink">
          <msink:context xmlns:msink="http://schemas.microsoft.com/ink/2010/main" type="inkDrawing" rotatedBoundingBox="4571,3020 6573,2849 6602,3186 4600,3357" semanticType="callout" shapeName="Other">
            <msink:sourceLink direction="with" ref="{AD9AA8A8-F3C4-45C9-8F79-72DE8F4376DD}"/>
            <msink:sourceLink direction="with" ref="{2F7FCE95-AA47-4FF6-B7C6-1E69BFE72083}"/>
          </msink:context>
        </emma:interpretation>
      </emma:emma>
    </inkml:annotationXML>
    <inkml:trace contextRef="#ctx0" brushRef="#br0">9 269 67 0,'0'-5'80'0,"0"0"-8"0,-9 5-12 0,9-4-20 0,0-2-4 0,0 2-8 16,0 4 0-16,0-5-4 0,0 5 0 0,0-4-4 0,0 4 4 15,9 0 0-15,-9 0 4 0,8 0 4 0,0 0 0 0,1 0 4 16,-1 0 0-16,1 0-4 0,0 0 4 0,-1 4 0 0,10-4-4 0,-2 5-4 0,2-1-4 16,-2 2 0-16,1 3 0 0,9-4-4 0,-8 0 4 0,6 4-4 15,2-4 0-15,-1 4-4 0,1 2 0 0,0-2 0 0,0 0-4 16,7 1 0-16,1-1 0 0,-8 0 0 0,8 2-4 0,1-2-4 0,-1 1 0 16,8 0 4-16,-7-6-4 0,7 6 0 0,-8-5 0 0,9-1 0 15,-1 1 0-15,1-5-4 0,-1 5 0 0,10-5 4 0,-9 0 0 0,-1-5 0 16,9 0 0-16,-9 1 0 0,1-1-4 0,9-5 0 0,-10 1 8 0,1-1-4 15,-1 0-8-15,1-5 4 0,-1 6 0 0,-7-5 4 0,-1 0-4 16,8 0 4-16,-8-6-4 0,1 6 0 0,-1 0 0 0,-8-1-4 16,8-4 4-16,-9 5 0 0,9-1 8 0,-8 1-8 0,0-1 0 0,-10 1 0 15,9 5 0-15,1-6 0 0,-8 5 4 0,-2-4-4 0,2 5-8 16,-1-1 4-16,-1 0 0 0,-6 1-4 0,6-1-8 0,-8 1-20 16,2 3-24-16,-10-3-24 0,8 4-24 0,-8 0-60 0,0 1-40 0,0-1 40 15,0 0 32-15,-8 0 24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6:28.02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485CAB-6ECC-4556-80B0-B0CF11D9C657}" emma:medium="tactile" emma:mode="ink">
          <msink:context xmlns:msink="http://schemas.microsoft.com/ink/2010/main" type="writingRegion" rotatedBoundingBox="6981,12089 7352,13579 6984,13670 6613,12180"/>
        </emma:interpretation>
      </emma:emma>
    </inkml:annotationXML>
    <inkml:traceGroup>
      <inkml:annotationXML>
        <emma:emma xmlns:emma="http://www.w3.org/2003/04/emma" version="1.0">
          <emma:interpretation id="{45B801D3-A896-48BB-9DEF-447560B16EF5}" emma:medium="tactile" emma:mode="ink">
            <msink:context xmlns:msink="http://schemas.microsoft.com/ink/2010/main" type="paragraph" rotatedBoundingBox="6981,12089 7352,13579 6984,13670 6613,121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BE4960-4634-4ABC-B5F3-A1F71BF1EBD5}" emma:medium="tactile" emma:mode="ink">
              <msink:context xmlns:msink="http://schemas.microsoft.com/ink/2010/main" type="line" rotatedBoundingBox="6981,12089 7352,13579 6984,13670 6613,12180"/>
            </emma:interpretation>
          </emma:emma>
        </inkml:annotationXML>
        <inkml:traceGroup>
          <inkml:annotationXML>
            <emma:emma xmlns:emma="http://www.w3.org/2003/04/emma" version="1.0">
              <emma:interpretation id="{F6FC97FC-00D2-4358-BF36-97BC27D57A2D}" emma:medium="tactile" emma:mode="ink">
                <msink:context xmlns:msink="http://schemas.microsoft.com/ink/2010/main" type="inkWord" rotatedBoundingBox="6981,12089 7168,12838 6800,12930 6613,1218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2217-128 59 0,'0'0'80'0,"0"0"-8"16,-8 0-4-16,8 0-24 0,-8-5 0 0,8 5-4 0,0 0 4 16,0-5 0-16,-9 5 0 0,9-5-4 0,-9 5 0 0,1-4 0 15,8-1 4-15,-9 0 4 0,9 5-4 0,-8-4 4 0,8-1 4 0,-8 0-4 16,8 0-12-16,-9 0 4 0,9 0-4 0,0-4 4 0,0 4-8 0,-9 0 4 15,9-5 0-15,0 1-4 0,0-1-4 0,0 1 0 0,0-1 0 16,0 0-4-16,0 1 0 0,9-1-4 0,-9-4-4 0,0 5 8 0,9-2-4 16,-1 2-4-16,-8-6 0 0,8 6 0 0,1 5-4 0,-9-6 0 15,8 0-4-15,1 5 0 0,0 1 4 0,-1 0-4 0,0-2 0 16,2 1-4-16,-2 5 0 0,0-4 4 0,0 4-8 0,2 0 8 0,-2 4-4 16,0-4-4-16,1 5 0 0,0 1 4 0,-1-2-4 0,1 0 0 0,-1 6 4 15,-8-1-4-15,8 1 4 0,1-1 0 0,-9 1-4 0,0 4 4 16,0 1-4-16,9 0 4 0,-9-1-4 0,-9 5 0 0,9-4 0 15,0 4-4-15,-9 0 4 0,1 0 0 0,8 1 0 0,-8-2-4 0,-1 2 8 0,-8 4-8 16,8-5 4-16,1 0-4 0,0 1 4 0,-2-6 0 16,-6 5 0-16,8-5 0 0,-2 1 0 0,2-5 0 0,0 4-4 0,8-5 4 15,-9-3 0-15,0 3 0 0,9-5 0 0,-8 2-4 0,8-6 4 0,0 4 0 16,0-4 0-16,-9 0 0 0,9 0-4 0,0 0 0 0,0 0 4 16,9 0-20-16,-9-4 28 0,0 4-4 0,8 0-4 0,-8-6 4 15,9 2 0-15,-9 4-4 0,9 0 0 0,-9-5 0 0,8 5 0 0,0 0 0 16,-8 0 0-16,10-4 0 0,-2 4 4 0,8 0 0 0,-16 0-4 0,18 0 4 15,-10 0 0-15,1 4-4 0,0-4 4 0,-1 5 0 0,9-5 0 16,-9 4-4-16,1-4 0 0,0 6 4 0,7-6 0 0,-6 4-4 0,-2-4 0 16,10 5 4-16,-10-5-4 0,0 5 4 0,0-5-4 0,1 0 0 15,8 0 0-15,-8 0-4 0,-1 5 4 0,0-5 0 0,2 0-4 16,-10 0 0-16,8 0-12 0,0 0-8 0,-8-5-8 0,8 5-12 0,2 0-12 16,-10 0-12-16,0 0-16 0,0 0-20 0,0 5-16 0,8-5-12 0,-16 0-40 15,8 0-32-15,0 0 28 0,-10 0 32 0,10 0 28 0,-8 0 20 16</inkml:trace>
          <inkml:trace contextRef="#ctx0" brushRef="#br0" timeOffset="249.3641">2201 275 15 0,'-9'5'108'0,"9"0"-8"0,0 0-8 0,0-1-28 0,0 2-4 0,0-3-4 16,0 3-4-16,0-2 4 0,0 2-4 0,0-2-4 0,0-4-4 15,0 6 0-15,9-2 4 0,-9-4 0 0,8 0-4 0,0 0 0 0,-8 0 0 16,10 5-4-16,-2-5 0 0,0 0 0 0,0 0 0 0,2 0-4 0,6 0 0 16,-7-5-8-16,8 5-4 0,-8-4-8 0,7-2 0 0,-7 6-4 15,0-4 0-15,7 4-4 0,-6-6 4 0,6 2-4 0,-6 4-4 16,6-6-8-16,-8 3 0 0,10-3-8 0,-10 6-8 0,9 0-16 0,-9-4-12 16,2 4-16-16,-2 0-16 0,0 0-4 0,0 4-16 0,2-4-4 15,-2 6-56-15,-8-3-36 0,8 3 32 0,-8-2 32 0,0 6 24 0</inkml:trace>
        </inkml:traceGroup>
        <inkml:traceGroup>
          <inkml:annotationXML>
            <emma:emma xmlns:emma="http://www.w3.org/2003/04/emma" version="1.0">
              <emma:interpretation id="{4D9FA918-EA2E-4037-BECE-FBB0CA29087F}" emma:medium="tactile" emma:mode="ink">
                <msink:context xmlns:msink="http://schemas.microsoft.com/ink/2010/main" type="inkWord" rotatedBoundingBox="7186,13109 7306,13590 7012,13663 6892,13182"/>
              </emma:interpretation>
              <emma:one-of disjunction-type="recognition" id="oneOf1">
                <emma:interpretation id="interp1" emma:lang="" emma:confidence="0">
                  <emma:literal>Bo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758.0006">2333 725 51 0,'0'10'104'0,"-8"-6"-8"0,8-4-16 0,0 6-28 0,0-6 0 16,0 0 0-16,0-6-4 0,0 6 0 0,0-4-8 0,0-1 0 15,0 0 0-15,8-4 0 0,-8 4 0 0,9-5 0 0,0 1 0 0,-1-1-8 16,1 0 4-16,-1 1-8 0,0-1 4 0,2 6-8 0,-2-6-4 16,8 5-4-16,-6 0 0 0,-2 0-4 0,0 1 0 0,9 4 0 0,-8 0 0 15,0 0 0-15,-1 4-4 0,0 1 0 0,0 0 0 0,-8 0 0 16,10 5 0-16,-10 4 0 0,8-5 0 0,-8 1 0 0,0 5 0 0,0-1 0 16,0 0 0-16,-8 0 0 0,8 1-4 0,-10-1 0 0,10 1 4 15,-8-1 0-15,8 1-4 0,-8-1 4 0,0-5-8 0,8 1 4 0,-9 0 0 16,9-1-4-16,-9 2 4 0,1-7-4 0,8 0 0 0,0 2 0 15,0-2 4-15,0 2-4 0,-9-6 4 0,9 0-8 0,0 0 4 0,0 0 0 16,9 0 0-16,-9-6 0 0,0 6 0 0,0-4 0 0,8-2 0 16,-8 6 0-16,9-4 0 0,-9 0 0 0,9-2 0 0,-9 1 0 0,8 5 0 15,0-4 0-15,0-1-4 0,2 0 4 0,-2 5 4 0,-8 0-4 16,18-5 0-16,-18 5 0 0,8 0 0 0,0 0 0 0,1 0 0 16,8 0 0-16,-9 5 0 0,1-5 0 0,-1 5 0 0,0-5 0 0,2 5 0 15,-2-1 0-15,0 1 0 0,2 1 0 0,-2-2 0 0,0 6 0 0,-8-6 4 16,9 6-4-16,-9-1 4 0,0 0-4 0,8 1 4 0,-8 5-4 15,-8-5 4-15,8 4 0 0,-9-5 0 0,9 5 0 0,-8-3 0 16,0 3 0-16,-2 0 4 0,2-4-4 0,0 4 4 0,-10-4-4 0,10-1 4 0,-1 1-4 16,-8-5 0-16,9 0 0 0,-1 4 0 0,-7-9 0 15,6 5 0-15,2-5-4 0,0 0 0 0,-2 0 0 0,2 0 0 0,0-5 0 16,0 0-4-16,8 1-4 0,-9-6 0 0,0 5-4 0,9-4-8 0,-8-1-4 16,8 0 0-16,-9 1-12 0,9-6-8 0,-8 1-12 0,8 5-12 15,0-6-16-15,-8 1-8 0,8-1-8 0,0 1-40 0,0-1-40 0,0-4 20 16,0 6 32-16,0-3 24 0</inkml:trace>
        </inkml:traceGroup>
      </inkml:traceGroup>
    </inkml:traceGroup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5:31.2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D40F33B-208B-40D5-BC9C-15ACB1307F43}" emma:medium="tactile" emma:mode="ink">
          <msink:context xmlns:msink="http://schemas.microsoft.com/ink/2010/main" type="inkDrawing" rotatedBoundingBox="2985,8905 3309,13798 3207,13805 2882,8912" semanticType="verticalRange" shapeName="Line">
            <msink:sourceLink direction="with" ref="{0F1257FA-1614-46FE-AB18-F22D4DA3587B}"/>
          </msink:context>
        </emma:interpretation>
      </emma:emma>
    </inkml:annotationXML>
    <inkml:trace contextRef="#ctx0" brushRef="#br0">3 78 15 0,'0'-5'72'0,"0"0"-12"16,0 1-4-16,0 4-28 0,0-6-4 0,0 2 4 0,0-1-12 16,0 5-4-16,0-5 8 0,0 0-4 0,0 0 4 0,8 5 0 0,-16-4-4 15,8-1 0-15,0 5 4 0,0-5 0 0,0 1 0 0,0 4 0 0,0-5-4 16,0 5 0-16,8-5 4 0,-8 5 0 0,0 0 4 16,0-5 4-16,0 5 4 0,0 0-4 0,0-5 8 0,0 5-4 0,0 0 4 15,0 0 0-15,0 0 4 0,0 0 4 0,-8 0 0 0,8 0-4 0,0 0 4 16,0 0-4-16,0 0 0 0,0 0 0 0,0 0-12 0,0 0 20 15,0 0-4-15,0 0 0 0,0 5-4 0,0-5-4 0,0 5 0 0,0-5-4 16,0 5 0-16,0 4-4 0,0-4 0 0,0 4-4 0,0 1-4 0,0 0 4 16,0 0-4-16,0 4-4 0,0 0-4 0,0 0 4 15,0 1 0-15,0 0 0 0,0 3 0 0,0-3-4 0,0 4 0 0,0-5 4 16,0 6-4-16,0-6 0 0,0 6 0 0,0-1 0 0,0 0 0 0,0-4-4 16,0 3-4-16,0 1 4 0,0 1 0 0,0-6 4 0,0 5-4 15,0 0 0-15,0 0 0 0,0 0-8 0,0 1 8 0,0-1-4 0,0-4 0 16,0 4 0-16,0 4 4 0,0-3-4 0,0-1 0 0,0 0 4 0,0 5 0 15,0-5-4-15,0 4 4 0,8-3-4 0,-8 5-4 0,0-6 4 16,0 5 0-16,0 0 0 0,0 0-4 0,0-5 4 0,8 5-4 16,-8 0 4-16,0-5 0 0,0 5 0 0,0-5-4 0,0 5 0 0,0-5 4 15,0 5-4-15,0-5 0 0,0 0 0 0,10 1 0 0,-10-1 4 16,0 0-8-16,0 1 4 0,0 4 4 0,0-5 4 0,8 0-8 16,-8 0 0-16,0 0 0 0,0 0 0 0,8 0 4 0,-8 0 0 0,8 0-4 15,-8 1 0-15,0-1 0 0,0 0 4 0,0 0-4 0,0 0 4 0,0 1-4 16,0-1 0-16,10 0 4 0,-10 0-4 0,0 0 0 0,0 1-4 15,0-1 4-15,0 0 4 0,8 1-4 0,-8-2 0 0,0 2 0 0,0-1-4 16,8 0 4-16,-8 0 0 0,0 0 0 0,9 1 4 0,-9-1-4 16,8-5 4-16,-8 5-8 0,0 0 0 0,9 0 4 0,-9 1 4 15,9-1-8-15,-9 0 0 0,0 0 8 0,8 1-8 0,-8-1 4 0,0 0 0 16,8 0 0-16,-8 0 0 0,0 0 0 0,8 1 0 0,-8 4-4 0,0-5 4 16,0 0 0-16,10 0 4 0,-10 0-4 0,0 1-4 0,8-1 4 15,-8 0 0-15,0 6 0 0,8-7 0 0,-8 2 4 0,0-1-8 0,0 0 4 16,0 0 0-16,0 0 0 0,10 1 0 0,-10-1-4 0,0-1 4 15,0 2 0-15,0-1 0 0,0 1-4 0,0-1 4 0,8 0 0 0,-8 0-4 16,0 0 0-16,0 0-20 0,0 0 28 0,8 0 0 0,-8 0-4 16,0 1 0-16,0 0 4 0,0-2-4 0,0-3 0 0,0 4-4 0,0-1 8 15,0 2-8-15,0 0 0 0,0-1 4 0,0 0 4 0,0 0-8 0,0 0 8 16,0 1-4-16,0-1 0 0,0 4-4 0,0-3 4 0,0-1 0 16,0 0 0-16,0 0-4 0,0 5 4 0,0-5 0 0,0 0-4 15,0 6 4-15,0-6 0 0,0 0 0 0,9 4 4 0,-9-4-8 0,0 7 0 16,0-8 4-16,0 6 0 0,-9-5 0 0,18 6-4 0,-9-2 0 15,0-4 8-15,0 6-4 0,0-7-4 0,0 2 4 0,0 4 0 0,0-5 4 16,0 0-4-16,0 5 0 0,0-4-4 0,0-2 0 0,8 1 4 16,-8 1 0-16,0-1-4 0,0 0 8 0,0-4-8 0,0 4 8 0,0 1-4 15,0-7 0-15,8 6 0 0,-8 1 4 0,0-6-4 0,0 6 0 16,0-5 0-16,9 3 0 0,-9-3-4 0,0-2 0 0,0 7 0 0,9-6 8 16,-9 1 0-16,0 4 0 0,0-5-8 0,8 5 0 0,-8-4 4 0,0 4-24 15,0 0 28-15,0 0 0 0,0-5 0 0,8 11-4 0,-8-6 4 16,0 0-4-16,0-1-4 0,0 3 8 0,0 2 0 0,0-4-4 15,0 1 0-15,10-1-4 0,-10 0 4 0,0 0-4 0,0 0 4 0,0 2 4 16,8-3-4-16,-8-4 0 0,0 6 4 0,0-6 0 0,0 5-8 16,8-5 4-16,-8 1 0 0,0-1 0 0,0 1 0 0,0-1 0 0,0 0-4 15,9 0 4-15,-9-3 0 0,0 3 4 0,0 0-8 0,0 1 0 0,0-1 4 16,9-1 4-16,-9 2-4 0,0 0 0 0,0-1 4 0,0 1-8 16,0-1 4-16,0 1 0 0,8-2 0 0,-8 3 4 0,0-2-4 15,0-5 0-15,0 6 0 0,0-1 4 0,0-3-8 0,0 2 4 0,0 1 0 16,0-4 0-16,0-1 0 0,0 1 0 0,0 0 0 0,0-1 0 15,0 1-4-15,0-5 4 0,0 4 4 0,0-4-4 0,0 5-4 0,0-6 4 16,0 1 4-16,0 0-4 0,0 0 0 0,0 0 0 0,0 0 0 0,0-1 4 16,0 1-4-16,0 0 0 0,0 0-4 0,0-1 4 0,0 1-20 15,0 0 24-15,0 0-4 0,0-1 0 0,0 2 0 0,0-1 0 16,0 4-4-16,0-4 4 0,0-1-8 0,0 1 0 0,0 0-4 0,0 0 0 16,0 5-8-16,0-6-8 0,0 1-8 0,-8 0-12 0,8 0-4 0,0-1-8 15,0 2-12-15,0-6-12 0,-9 4-20 0,9-4-20 0,0 0-24 16,-9 0-48-16,1 5-48 0,8-10 44 0,-8 5 32 0,-2-4 36 15,2-6 24-15</inkml:trace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5:34.1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6417789-E84A-47EE-8D32-DF899502197F}" emma:medium="tactile" emma:mode="ink">
          <msink:context xmlns:msink="http://schemas.microsoft.com/ink/2010/main" type="inkDrawing" rotatedBoundingBox="658,11106 6331,10760 6364,11303 691,11649" semanticType="callout" shapeName="Other">
            <msink:sourceLink direction="with" ref="{041FC7DE-1F52-4F77-B3B9-AEAA6BFADA20}"/>
            <msink:sourceLink direction="with" ref="{ADB56F6B-D9F3-4D0C-BE3D-DC5F7F104597}"/>
          </msink:context>
        </emma:interpretation>
      </emma:emma>
    </inkml:annotationXML>
    <inkml:trace contextRef="#ctx0" brushRef="#br0">-3 415 47 0,'0'0'72'16,"0"0"0"-16,0 6-8 0,0-6-28 0,0 0-12 0,0 0 4 0,0 0-8 16,0 0 4-16,0 0-4 0,0 0-4 0,0 0 0 0,0 0 0 15,0 0 0-15,0 0 0 0,0 0 0 0,0 0 4 0,0 0 0 16,0 0 4-16,0 0-4 0,0 0 4 0,0 4 0 0,0-4-4 0,0 0 4 15,10 0 0-15,-10 0 0 0,0 5 0 0,0-5 4 0,8 0-4 0,-8 5 4 16,0-5 0-16,8 5-4 0,-8-5 0 0,8 4 4 0,1-4-4 16,-9 6 4-16,9-6 0 0,-1 4-4 0,-8 1-4 0,9-5 0 0,-1 4-4 15,-8-4 0-15,8 0 0 0,2 6 0 0,-2-6 0 0,-8 4 0 16,8-4 0-16,0 0 0 0,2 0 4 0,-2 0-4 0,0 5 4 16,1-5-4-16,0 0 0 0,-1 0 0 0,1 0 0 0,-1 0-4 0,10 0 0 15,-10 5 0-15,0-5 0 0,0 0 0 0,10 0 0 0,-10 0-4 0,9 4 0 16,-8-4 0-16,8 5 0 0,-9-5 0 0,10 0-20 0,-10 0 24 15,10 0 0-15,-2 0 4 0,1 6-4 0,-8-6 0 0,8 0 0 0,-1 0 0 16,2 0 0-16,0 0-8 0,-2 0 4 0,1 0 0 0,0 0 0 0,0 0 0 16,9 0 0-16,-10 0-4 0,2 0 4 0,-1 0-4 15,0 0 0-15,8 0 0 0,-7 0 0 0,-2 0 0 0,2 0 0 0,7 0 0 16,-8 0 0-16,0 0 0 0,9 0-4 0,-8 0 0 0,-2 0 4 0,9 0 0 16,-7 0 4-16,-2 0-4 0,2 0-4 0,8 0 4 0,-10 0 0 15,1 0-4-15,1 0 4 0,-2 0 0 0,2 0 0 0,-2 0 4 16,10 0-4-16,-9 0 0 0,1 0-4 0,-2 0 4 0,2 0 0 0,-2-6 0 0,2 6 4 15,-1 0-4-15,-1 0 0 0,2 0-4 0,-2-5 4 0,2 5 4 16,-1 0-4-16,0-4 0 0,8 4 0 0,-7 0 0 0,-2-5 0 16,2 5 0-16,-2 0 4 0,2-5-4 0,-1 5 0 0,-1 0 0 0,2 0 4 15,-2 0-4-15,10-4 0 0,-17 4 0 0,8 0 0 0,8-6 0 16,-7 6-4-16,-2 0 8 0,-6-4-4 0,6 4 0 0,2-5 0 16,-1 5 0-16,-1-4 4 0,2 4-4 0,-2-6 0 0,2 2-4 0,-10-1 4 15,9 0 0-15,0 5 4 0,0-5-4 0,-9 1 0 0,10-2-4 0,0 2 4 16,-2 4-4-16,1-5 4 0,-8 1 0 0,8 4-4 0,-1-6 0 15,2 2 0-15,-2-1 0 0,2 5 4 0,-1-5-4 0,0 5 4 0,-8-5-8 16,15 1 4-16,-6 4 4 0,0-6-4 0,-2 6 4 0,1-5-4 16,0 5 4-16,8-4-4 0,-7 0 4 0,0 4-4 0,7 0 0 15,-9-6 4-15,2 2-4 0,8 4 0 0,-10-5 4 0,2 5-4 0,-2-5 0 16,10 0 4-16,-9 5-4 0,1-4 0 0,-2 4-4 0,2-6 8 0,-2 6 0 16,1 0-4-16,1-3 0 0,-2 3 0 0,2 0 0 0,-2-6-4 15,2 6 0-15,-1 0 8 0,-9 0-4 0,9-4 0 0,0 4 0 16,1 0-4-16,-2 0 4 0,2-6 4 0,-10 6 0 0,9 0-8 0,0 0 8 15,0-4-8-15,1 4 4 0,-10-5 0 0,8 5 4 0,2 0-8 0,-1-5 4 16,-1 5-4-16,2-5-12 0,0 5 24 0,-10 0-8 0,8 0 0 16,2-4 4-16,-1 4-4 0,-1 0 4 0,-6 0-4 0,6-5-4 0,2 5 8 15,-2 0 0-15,-7 0-4 0,8 0 4 0,0 0 0 0,-1 0-8 16,-6 0 4-16,6 0 0 0,2 0 0 0,-1 0 0 0,-9 0 0 16,9 0 4-16,0 0-4 0,-9-5 0 0,10 5 4 0,0 0-4 0,-10 0 0 15,8 0 0-15,-7 0 0 0,8-5 0 0,-8 5 0 0,7 0 0 0,2 0 0 16,-10 0 0-16,10 0 0 0,-10 0 0 0,9-5 4 0,0 5-4 15,-8 0-4-15,7 0 4 0,2-4 0 0,-10 4-4 0,10 0 4 0,-2 0-4 16,-7 0 4-16,8-5-4 0,0 5 8 0,-9 0 0 0,10 0 0 0,-10 0-4 16,10 0 0-16,-2 0-4 0,-7 0 8 0,8 0-4 0,0 0 0 15,-9 0-4-15,10 0 4 0,-2 0 0 0,-6 0 0 0,6 0 4 16,1 0-8-16,-9 0 4 0,10 0 0 0,-10 0 0 0,10 0 4 0,-2-4-4 16,-8 4 0-16,10 0 0 0,-1 0 0 0,-9-7 0 0,10 7 0 15,-2 0 0-15,2-4 4 0,-10 4-4 0,10-4 0 0,-2 4 0 16,1-5 0-16,-9 5 4 0,10-5-4 0,-2 5 0 0,2 0 0 0,-1-5 0 15,-8 5 4-15,7 0-4 0,1 0 0 0,1 0 4 0,-2-5-8 0,-6 5 8 16,6 0-8-16,2 0 4 0,-10 0 0 0,9 0 4 0,-1 0-4 16,2 0 4-16,-10 5 0 0,10-5 0 0,-2 0-4 0,2 0 4 0,-10 0 0 15,9 0 0-15,1 0 0 0,-2 0-4 0,-8 0 4 0,10-5 0 0,-1 5-8 16,0 0 8-16,0 0 0 0,-9-4-4 0,10 4 0 16,-2 0 4-16,2-5 0 0,-1 5 0 0,0-5-4 0,-9 5 0 0,9-4 0 15,1 4 4-15,-2-5-4 0,-6 0 4 0,6 5-4 0,1 0 0 0,0 0 4 16,-8-5-4-16,7 5 4 0,2 0-4 0,-2 0 4 0,2 0 0 15,-10 0 0-15,10 0-4 0,-1 0 4 0,-1 0 4 0,2 0-4 0,-10 0 0 16,10 0 0-16,-2 0 0 0,1 0 0 0,1 0-4 0,-2 0 4 0,2 0 0 16,-2 0-4-16,10 0 0 0,-9 0 4 0,0 0-4 0,0 0 0 15,1 0 0-15,-2 0 0 0,10 0 0 0,-9 0 0 0,0 0 0 16,0-5 0-16,1 5 0 0,-2 0 0 0,2 0 0 0,-2-5 0 0,10 5 0 16,-9 0 0-16,-9 0 0 0,18 0 0 0,-18 0 0 0,10 0 0 15,-1 0 0-15,0-5 0 0,0 10 0 0,-1-5-4 0,2 0 4 0,-10 0 0 16,10 0 4-16,-1-5-4 0,-1 5 0 0,-7 0 0 0,8 0 0 0,-9 0 0 15,10 0 0-15,-10 0 0 0,10 0-4 0,-2-4 8 0,-7 4-4 16,-1 0 0-16,10 0 0 0,-10-5 0 0,0 5 0 0,2 0 0 16,6 0-4-16,-8 0 8 0,2 0-4 0,-2 0 0 0,0 0-4 0,1 0 4 15,-1 0 4-15,0 0-4 0,2 0 0 0,-2 0 0 0,0 0 0 16,-8 0 0-16,8 0 0 0,2 0-4 0,-10 0 4 0,8 0 0 16,0 0 0-16,-8 0 0 0,0 0 0 0,9 0 0 0,-9 0 0 0,9 0 0 15,-9 0 0-15,8 0 0 0,-8 0 0 0,0 0 0 0,9 0 0 0,-9 0-4 16,0 0 4-16,8 0-4 0,-8 0 4 0,0 0-20 0,8 0 24 15,-8 0-4-15,0 0 4 0,0 0 0 0,9 0-4 0,-9 0 0 0,0 0 0 16,0 0 0-16,9 0 0 0,-9 0-4 0,0 0 4 0,0 0 0 16,8 0 4-16,-8 0-4 0,0 0 0 0,0 0-4 0,0 0 4 0,8 0 0 15,-8 0 0-15,0 0-4 0,0 0 0 0,0 0 4 0,0 0-4 16,0 0 4-16,0 0 0 0,10 0 0 0,-10 0 4 0,0 0-4 0,0 0 0 16,0 0 0-16,0 0-4 0,0 0 8 0,0 0-8 0,0 0 4 15,0 0 0-15,0 0 0 0,0 0 0 0,0 0 0 0,0 0 4 0,0 0-4 16,0 0 0-16,0 0 0 0,0 0-4 0,0 0 4 0,0 0 0 15,0 0 0-15,0 0 0 0,0 0-4 0,0 0 4 0,0 0 0 0,0 0 4 16,0 0-4-16,0 0 0 0,0 0 0 0,0 0 0 0,0 0 0 16,0 0 0-16,0 0-4 0,0 0 0 0,0 0 0 0,-10 0 4 0,10 0-4 15,0-5 0-15,0 5 4 0,-8 0-4 0,8-5 0 0,-8 5 0 0,8-4 0 16,-9-1 0-16,9 5-16 0,-9-5 24 0,1 0-8 0,0 5 4 16,8-4 0-16,-9-2 0 0,1 6-4 0,-1-4 4 0,0 4-4 15,9-5 8-15,-8 1-8 0,-10 4 0 0,18-6 0 0,-16 6 4 0,8-4 0 16,-2-1 0-16,2 5 0 0,0-5-4 0,-1 5 8 0,1 0-4 15,-10 0 4-15,10-5 0 0,0 5-4 0,0 0 0 0,-2-4 0 0,2 4-4 16,-9-6 4-16,8 6 0 0,1 0 0 0,-1 0 0 0,1-4 0 0,0 4 0 16,-1-5-4-16,0 5 4 0,1-4 0 0,-10-2 0 0,10 6 0 15,0-5-4-15,-1 1 0 0,9-1 0 0,-9 5 0 0,1-5 4 16,0 5 4-16,-1-4-4 0,1-1 0 0,8 5 0 0,-8-5 0 0,-2 5 4 16,10-5 0-16,0 5-4 0,-8 0 4 0,8-4-4 0,0 4-4 15,0 0 4-15,-8 0 0 0,8 0 0 0,0 0-4 0,0 0 0 16,0 0 8-16,0 0-4 0,0 0-4 0,0 0 4 0,0 0 0 0,0 0 0 15,0 0-4-15,0 0 0 0,0 0 4 0,0 0 0 0,0 0 0 0,0 0 0 16,8 0 4-16,-8 0 0 0,0 0-4 0,8 4 0 0,-8-4 0 16,0 5 0-16,10-5 0 0,-2 5 0 0,-8-5 0 0,8 5-4 0,1-5 0 15,-1 4 4-15,0 1 0 0,1 0 4 0,0-1-4 0,-1 1 4 16,0 1-4-16,2-2 0 0,6 1 0 0,-7-1 0 0,0-4 4 16,7 6 0-16,-7-2-8 0,-1 1 8 0,1 0-4 0,8-5 0 0,-9 5 0 15,2-1 0-15,6 2-4 0,-8-2 4 0,2-4-4 0,6 5 4 0,-7-1 0 16,-1-4-4-16,0 6 4 0,2-6 0 0,6 4 0 0,-8 1 0 15,2-5 0-15,-2 5 0 0,0-5 0 0,1 5 4 0,0-1-4 0,-1-4 0 16,-8 5 0-16,9-5 0 0,-1 5 4 0,0-5-4 0,1 5-4 0,-9-5 0 16,9 4 0-16,-9-4 4 0,8 5 4 0,-8-5-4 15,8 5 0-15,-8-5 0 0,10 5 0 0,-10-5 4 0,0 5 0 0,8 0-4 16,-8-5 4-16,0 5-8 0,0-5 4 0,0 4 0 0,0 1 0 0,0 0 0 16,0-1 4-16,0-4-8 0,0 5 4 0,0 0 0 0,0 0 0 15,0 0-20-15,0-1 24 0,0 0 4 0,-8 3-4 0,8-3 0 0,0 1-4 16,-10-1 0-16,10 6 0 0,-8-5 4 0,8 0 0 0,-8 4 0 0,-1-4-4 15,0 4 0-15,1-3 4 0,0 4 0 0,-1-7 0 0,1 12 0 16,-1-10-4-16,0 10 4 0,1-7 0 0,0 3 0 0,-2-2-4 16,-6 1 0-16,8 0 0 0,-2 3 8 0,2-3-4 0,0 0 0 0,-1 5 0 15,1-6 0-15,0 1 0 0,8-1-4 0,-10-4 0 0,2 4 0 16,0 1 0-16,8-5 4 0,-8 0 0 0,8 4-4 0,-10-4 0 16,10-5 0-16,0 5 0 0,0-5-4 0,0 5 0 0,0-5 0 0,-8 0-12 0,8 0-12 15,0 0-16-15,0 0-16 0,0 0-24 0,0 0-24 0,0 0-20 16,0-5-28-16,0 0-20 0,0 5-72 0,0-5 0 0,0 1 44 15,-8-1 36-15,8 0 32 0,-9-4 32 0</inkml:trace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8:02.7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F1257FA-1614-46FE-AB18-F22D4DA3587B}" emma:medium="tactile" emma:mode="ink">
          <msink:context xmlns:msink="http://schemas.microsoft.com/ink/2010/main" type="writingRegion" rotatedBoundingBox="1345,8400 1600,9429 1004,9577 749,8547">
            <msink:destinationLink direction="with" ref="{8D40F33B-208B-40D5-BC9C-15ACB1307F43}"/>
          </msink:context>
        </emma:interpretation>
      </emma:emma>
    </inkml:annotationXML>
    <inkml:traceGroup>
      <inkml:annotationXML>
        <emma:emma xmlns:emma="http://www.w3.org/2003/04/emma" version="1.0">
          <emma:interpretation id="{0C4E22E4-1FB8-4907-B16E-2D115D4C4A7C}" emma:medium="tactile" emma:mode="ink">
            <msink:context xmlns:msink="http://schemas.microsoft.com/ink/2010/main" type="paragraph" rotatedBoundingBox="1345,8400 1600,9429 1004,9577 749,85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64B2C0-97AC-495C-8486-93EBBF82006F}" emma:medium="tactile" emma:mode="ink">
              <msink:context xmlns:msink="http://schemas.microsoft.com/ink/2010/main" type="line" rotatedBoundingBox="1345,8400 1600,9429 1004,9577 749,8547"/>
            </emma:interpretation>
          </emma:emma>
        </inkml:annotationXML>
        <inkml:traceGroup>
          <inkml:annotationXML>
            <emma:emma xmlns:emma="http://www.w3.org/2003/04/emma" version="1.0">
              <emma:interpretation id="{CFE14E18-A29E-4C33-B6CD-ECC655B085FC}" emma:medium="tactile" emma:mode="ink">
                <msink:context xmlns:msink="http://schemas.microsoft.com/ink/2010/main" type="inkWord" rotatedBoundingBox="1345,8400 1600,9429 1004,9577 749,85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492-1877 87 0,'-10'-10'112'0,"10"1"-4"0,0-6-8 16,0 10-20-16,0-5 0 0,0 6-4 0,0-5-8 0,0 4 0 15,0-5-4-15,0 5 0 0,0 5-8 0,0-4 0 0,0 4 0 0,0-5-4 16,0 5 0-16,0 0 0 0,0 0-4 0,0 5-4 0,0-1-4 15,0 6-4-15,0-5 0 0,10 4-4 0,-10 0-4 0,0 6-8 0,8 0 0 16,-8-1-4-16,0 0-4 0,8 1 4 0,-8 4-4 0,9 0-4 16,-9 1 0-16,8-1-4 0,-8 0 0 0,0 0-4 0,0 0 0 15,9 0-4-15,-9 1 0 0,0-1 4 0,0 0-4 0,0-6-4 0,0 7-8 16,0-5 0-16,8-1-8 0,-8 1-8 0,0 0-8 0,0-6-8 0,0 5-12 16,9-9-4-16,-9 4-12 0,0 0-8 0,0-3-12 0,0-1-4 15,0-5-4-15,0 4-12 0,8-4-44 0,-8 0-16 0,0-4 28 0,0 4 28 16,0-5 24-16</inkml:trace>
          <inkml:trace contextRef="#ctx0" brushRef="#br0" timeOffset="241.3899">696-1829 31 0,'0'0'120'0,"0"0"-8"0,0 0-8 0,8 0-20 15,-8 0-8-15,0 0-4 0,0 0 0 0,0 0-4 0,0 0-8 16,0 0 0-16,0 4-8 0,0-4 0 0,0 5 0 0,0 0-8 0,8 0-8 15,-8 4-4-15,0-3 0 0,10 8-4 0,-10-5-8 0,8 6 0 0,-8-1-4 16,8 1 4-16,-8 4-4 0,0-5 0 0,9 6-4 0,-9-2 4 16,8 2-8-16,-8-1 0 0,0 0-4 0,0 0 0 0,9-4 4 15,-9 4-8-15,0-5-4 0,0 1 4 0,0-2-8 0,0-2 0 0,0-2-4 16,0 1-4-16,0-1-8 0,0-4-8 0,0 0-12 0,0 0-16 16,0-5-12-16,0 0-4 0,0 0-8 0,0 0-4 0,0-5-12 0,0 0-44 15,-9 0-36-15,9-4 28 0,0 4 28 0,-8-9 28 0</inkml:trace>
          <inkml:trace contextRef="#ctx0" brushRef="#br0" timeOffset="503.7289">329-2199 39 0,'0'-9'104'16,"0"4"0"-16,0 0-8 0,0 1-24 0,8-2 4 0,-8 2-4 0,0-1 0 15,10 2-4-15,-2-4-8 0,-8 3 4 0,8-1-4 0,0 5-8 16,2-5 0-16,-2 5-8 0,0 0 0 0,9 0-4 0,-8-5-8 0,8 5-4 16,-9 0 0-16,10 0-8 0,-2 0 0 0,2 0-4 0,-10 0 4 15,9 0 0-15,0 0-4 0,0 5 0 0,1-5-8 0,-2 0 0 0,2 0 0 16,-2-5-4-16,2 5-4 0,-1 0-4 0,-1 0-4 0,2 0-4 16,-2 0-4-16,-6 0-12 0,6 0-8 0,1 5-16 0,-8-5-12 0,8 0-8 15,-9 0-12-15,10 5-12 0,-10 0-8 0,0-1-64 0,2 3-20 0,-2-4 36 16,0 2 24-16,1 5 32 0</inkml:trace>
          <inkml:trace contextRef="#ctx0" brushRef="#br0" timeOffset="836.8909">474-1220 23 0,'0'0'108'15,"8"0"-12"-15,-8 5-4 0,0-5-24 0,10 0 0 0,-2 0 4 16,-8 0 0-16,8 0 0 0,-8 0-4 0,9 0 4 0,-1 0-4 0,1 0-4 16,8 0 0-16,-9 0 4 0,10-5 4 0,-10 5-4 0,10-5 4 0,-10 5-4 15,8-4 0-15,2-1-4 0,-1 0 0 0,-1-5-4 0,2 6-8 16,-2-6-4-16,2 5-8 0,-1-5 0 0,0 1-8 0,8-1-8 15,-7 6 0-15,-10-6-4 0,10 5-4 0,-2-5 0 0,1 6-4 0,0-1-8 16,-8 0 0-16,7 0 0 0,-6 1-8 0,-2 4 4 0,0 0-8 16,2 0-4-16,-2-5-8 0,0 5-12 0,0 0-12 0,-8 0-20 0,9 0-16 15,-9 5-24-15,0-5-24 0,0 4-32 0,0 1-24 0,0 0-84 0,-9 0 40 16,9-1 40-16,-8 1 36 0,0 0 24 0,0 0 32 0</inkml:trace>
        </inkml:traceGroup>
      </inkml:traceGroup>
    </inkml:traceGroup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6:05.2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A02AC29-441A-4DD4-96CC-B24B3A03F645}" emma:medium="tactile" emma:mode="ink">
          <msink:context xmlns:msink="http://schemas.microsoft.com/ink/2010/main" type="writingRegion" rotatedBoundingBox="3226,13945 2120,13363 2302,13018 3408,13600"/>
        </emma:interpretation>
      </emma:emma>
    </inkml:annotationXML>
    <inkml:traceGroup>
      <inkml:annotationXML>
        <emma:emma xmlns:emma="http://www.w3.org/2003/04/emma" version="1.0">
          <emma:interpretation id="{02492CC4-42DF-4986-BB9F-7B072F9D2F96}" emma:medium="tactile" emma:mode="ink">
            <msink:context xmlns:msink="http://schemas.microsoft.com/ink/2010/main" type="paragraph" rotatedBoundingBox="3226,13945 2120,13363 2302,13018 3408,136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873FF0-D0AF-4310-999C-952CE709F4EE}" emma:medium="tactile" emma:mode="ink">
              <msink:context xmlns:msink="http://schemas.microsoft.com/ink/2010/main" type="line" rotatedBoundingBox="3226,13945 2120,13363 2301,13018 3408,13600"/>
            </emma:interpretation>
          </emma:emma>
        </inkml:annotationXML>
        <inkml:traceGroup>
          <inkml:annotationXML>
            <emma:emma xmlns:emma="http://www.w3.org/2003/04/emma" version="1.0">
              <emma:interpretation id="{59A297F2-1CCF-4DF3-ACEA-AF3E681466BB}" emma:medium="tactile" emma:mode="ink">
                <msink:context xmlns:msink="http://schemas.microsoft.com/ink/2010/main" type="inkWord" rotatedBoundingBox="3226,13945 2120,13363 2301,13018 3408,1360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-87 110 19 0,'0'0'56'0,"0"0"0"15,0 0 0-15,0 0-32 0,0 0 0 0,0 0 0 0,0 0-4 0,0 0-4 16,0 0-4-16,0 0 0 0,0 0-4 0,0 0-4 0,0 0 4 0,0 0 0 15,0 0-4-15,0 0 0 0,0 0 0 0,0 0 0 0,0 0-8 16,0 0 8-16,0 0 0 0,0 0 4 0,0 0-4 0,0 0 0 0,0 0 0 16,0 0-4-16,0 0 0 0,0 0 4 0,0 0 0 0,0 0 4 15,0 0-4-15,0 0 0 0,0 0 4 0,-9 0-4 0,9 0-8 16,0 0 4-16,0 0 0 0,0 0 0 0,0 0 4 0,0 0 0 0,0 0 0 16,0 5 0-16,0-5 0 0,0 0-4 0,0 0 4 0,0 0 0 0,0 5 0 15,0-5 0-15,0 0-4 0,0 5 4 0,0-5-4 0,0 0 8 16,0 0-4-16,0 0 0 0,0 4 0 0,0-4 4 0,0 0 0 0,0 0 8 15,0 0 0-15,0 0 0 0,-8 0 4 0,8 0 0 0,0 0 0 16,0 0 0-16,8 0 0 0,-8 0 4 0,0 0-4 0,-8 0 0 16,8 0 0-16,0 0 4 0,0 0-4 0,0 0 4 0,0 0 4 0,0 0-4 15,0 0 4-15,0 0 4 0,0 0-4 0,0 0 4 0,0 0-8 0,0 0 8 16,0 0-12-16,0 0 0 0,0 0 0 0,-8 0 0 0,8 0 0 16,0 0 0-16,-10 0-4 0,10 0 0 0,0 5 0 0,-8-5 0 15,8 0 0-15,0 0 0 0,-8 5 0 0,0-5 0 0,8 0 4 0,-10 0-4 16,10 0 4-16,-8 0-4 0,8 0 0 0,-8 0 4 0,-1 0-4 15,9 0-4-15,-9 0 4 0,1 0-4 0,-1 0 0 0,1 0 0 0,8 0-4 16,-8 0 4-16,-1 0 0 0,0 0-4 0,1 0 0 0,0 0-4 0,-2 0 0 16,2-5 4-16,-9 5-4 0,8-5 0 0,1 1 0 0,0 4 4 15,-1-5-4-15,-7 0 0 0,6 0-4 0,2 1 4 0,-10-1-4 16,10 0 4-16,0-5 0 0,-9 6 0 0,8-1 0 0,1 0-4 0,-9 0 0 16,9 0 4-16,-2 0 0 0,-6 1-4 0,8-6 0 0,-10 5 0 0,10 1 0 15,-1-1 0-15,-8 0 0 0,8 0 0 0,-7 1-4 0,8 0 4 16,-10-3 0-16,10-1 0 0,-10 2 4 0,10 2-4 0,-10-6-4 0,2 5 8 15,7 1-4-15,-7-6 0 0,6 5 0 0,-6-5 0 0,-2 6 4 16,1-6-4-16,9 5 0 0,-9-4-4 0,0 5 4 0,9-6 4 16,-10 0-4-16,0 0 0 0,10 5 0 0,-8-4 0 0,7 4-4 0,-8-4 4 15,0 3-4-15,9-3 4 0,-2 3 0 0,-6-2-4 0,8-2 4 0,-10 5 0 16,10-5 0-16,-1 6-4 0,1-5 4 0,-10 3 0 0,10-3 0 16,0 0-4-16,0 4 4 0,-2-5 0 0,2 0 0 0,0 5-4 15,-2-4 4-15,2-1-4 0,0 6 4 0,-1-6-4 0,9 0 4 0,-8 1 0 16,-1 4 0-16,1-5 0 0,8 6 0 0,-9-6-4 0,1 0 0 0,8 5 0 15,-8-4 0-15,8 4 4 0,-10 1 0 0,10-6-8 0,0 5 8 16,0 0 0-16,0 0-4 0,-8-4 8 0,8 4-4 0,0 0 4 16,0 1-4-16,0 0-4 0,0-2 4 0,-8 1-4 0,8 1 8 0,0-2-8 15,0 2 4-15,0-1 0 0,-10 0-4 0,10 0 4 0,0 1 0 16,0-1 0-16,0-1 0 0,0 6 0 0,-8-4 0 0,8 4-4 16,0 0 4-16,0 0 0 0,0-4-4 0,0 4 4 0,0 0-8 0,0 0 8 0,0 0 0 15,0 0 0-15,0 0-4 0,0 0 4 0,0 0 0 0,0 0-8 16,0 4 4-16,0-4 0 0,0-4 0 0,0 4 0 0,0 0 4 15,0 0 0-15,0 0 0 0,0 0-4 0,0 0 0 0,0 0 0 0,0 4 4 16,0-4-4-16,0 0 4 0,0 4 0 0,0-4 0 0,0 6 0 16,0-1 0-16,0-1 0 0,0 1 0 0,0 0 0 0,8 4 0 0,-8 1-4 15,0 1 4-15,0-3 0 0,0 2 0 0,10-1 0 0,-10 6-4 0,8-5 4 16,-8 4 0-16,8 0-4 0,-8 1 0 0,10-1 4 0,-10 0-4 16,8 6 0-16,0-6 0 0,-8 0 4 0,9 0 0 0,-9 1-4 15,8-1 0-15,-8 1 0 0,9-1 0 0,-9 1 4 0,8-1-4 0,-8 1-4 16,9-6 4-16,-9 5 4 0,8-3-4 0,-8 3 4 0,8-4-4 0,-8-1 0 15,0 0 4-15,10 5 4 0,-10-4-4 0,0-5-4 0,8 5 0 16,-8-1 4-16,0-4-4 0,0 0 0 0,0 5 4 0,0-6 0 0,0 0 0 16,0-4 0-16,0 7 0 0,0-7 0 0,0 0 0 0,0 0 0 15,0 0 0-15,0 4-4 0,0-8 0 0,0 4 4 0,0 0 0 16,0-7-4-16,0 3 4 0,0 0 0 0,0 4 4 0,0-10-8 0,0 5 4 16,0 0 0-16,-8-4-4 0,8 4 4 0,0-5 0 0,-10 0 0 0,10-4-4 15,0 5 4-15,-8 0 0 0,8-1 0 0,-8-4 0 0,8 3 0 16,-9-3-4-16,1 5 4 0,8-6 0 0,-9 1 0 0,9 4 0 15,-8-5 0-15,-1 2 0 0,9 3 4 0,-8-4-4 0,8 3-4 0,0-3 4 16,-8 5 0-16,8-1 0 0,0 1 0 0,0-1 0 0,0 0-4 0,-10 5 4 16,10-4 4-16,0 4-4 0,0 0 0 0,0-4 0 0,0 4-4 15,10 5 8-15,-10-5-4 0,0 0 0 0,0 0 0 0,8 5-4 0,-8 0 4 16,0-4 0-16,8 4 0 0,1 0 4 0,-9 0-4 0,8 0 0 16,1 0 0-16,-1 4 4 0,9-4-4 0,-9 5 0 0,2-5 0 15,6 5 0-15,-6 0 0 0,6 0 0 0,-8 4 0 0,10-4 0 0,-10 0 0 16,9 0 4-16,1 4-4 0,-10-4 0 0,8 5 0 0,-6-5-4 0,6 4 0 15,-7-4-4-15,8 4-16 0,-8-4-8 0,7 5-8 0,-8-6-20 16,2 2-16-16,-2 3-16 0,0-4-12 0,2-5-28 0,-2 5-64 0,0-1 8 16,-8-4 36-16,9-4 32 0,-1 4 20 0</inkml:trace>
        </inkml:traceGroup>
      </inkml:traceGroup>
    </inkml:traceGroup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5:46.6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C4F5382-36AF-4BF9-85D3-E54B7A612DA8}" emma:medium="tactile" emma:mode="ink">
          <msink:context xmlns:msink="http://schemas.microsoft.com/ink/2010/main" type="writingRegion" rotatedBoundingBox="6386,11504 7796,11246 8024,12498 6614,12755"/>
        </emma:interpretation>
      </emma:emma>
    </inkml:annotationXML>
    <inkml:traceGroup>
      <inkml:annotationXML>
        <emma:emma xmlns:emma="http://www.w3.org/2003/04/emma" version="1.0">
          <emma:interpretation id="{A57AA7C0-1AD2-48D6-910E-93B46F63EE63}" emma:medium="tactile" emma:mode="ink">
            <msink:context xmlns:msink="http://schemas.microsoft.com/ink/2010/main" type="paragraph" rotatedBoundingBox="6473,11612 7207,11304 7380,11716 6646,12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E33836-FBA3-4687-8EF4-9ACB6EDF85DC}" emma:medium="tactile" emma:mode="ink">
              <msink:context xmlns:msink="http://schemas.microsoft.com/ink/2010/main" type="line" rotatedBoundingBox="6473,11612 7207,11304 7380,11716 6646,12024"/>
            </emma:interpretation>
          </emma:emma>
        </inkml:annotationXML>
        <inkml:traceGroup>
          <inkml:annotationXML>
            <emma:emma xmlns:emma="http://www.w3.org/2003/04/emma" version="1.0">
              <emma:interpretation id="{041FC7DE-1F52-4F77-B3B9-AEAA6BFADA20}" emma:medium="tactile" emma:mode="ink">
                <msink:context xmlns:msink="http://schemas.microsoft.com/ink/2010/main" type="inkWord" rotatedBoundingBox="6473,11612 7207,11304 7380,11716 6646,12024">
                  <msink:destinationLink direction="with" ref="{46417789-E84A-47EE-8D32-DF899502197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111 10 55 0,'0'-4'88'0,"0"4"-4"0,0 0-12 0,-8-6-20 16,8 6-4-16,-8 0-4 0,8 0 0 0,-8 0-4 0,8 0-4 0,0 0-4 15,-10 0-4-15,2 0 0 0,8 6-4 0,-8-6 4 0,8 0 0 0,0 4 0 16,-9 1 0-16,9-5-4 0,0 4 0 0,-8 2 0 0,8-2 0 16,-9 2 0-16,9-2 4 0,0 5 0 0,0-3-4 0,0 3 0 0,0-4-4 15,-9 4 4-15,9 1 4 0,0-6-8 0,0 7 4 0,0-2-4 0,0 1 0 16,0 0 0-16,0-1-4 0,0 1 0 0,9 4 0 0,-9-5 0 16,0 1-4-16,0 0 0 0,9 4 0 0,-9-5 0 0,8 2 0 0,-8 3 0 15,9-5 4-15,-1 1-8 0,0-1 4 0,2 1 0 0,-2 5 0 16,0-6 0-16,0 1 0 0,10-1-4 0,-10-4 0 0,1 5 0 15,8-1 0-15,-8-4 0 0,-1 4 0 0,8-3 0 0,-6-2 0 0,6 1 0 16,-6-1 4-16,-2-4-4 0,0 6-4 0,9-6 0 0,-8 4 4 16,-1-4-4-16,1 0 0 0,-1-4-4 0,0 4 4 0,2-6-4 0,-2 2 4 15,0-1 0-15,2 1-4 0,-10-6 0 0,8 5 4 0,-8-5-4 16,8 1 0-16,-8-1-4 0,8 1 4 0,-8-1 4 0,0-4-4 0,0 4 0 16,0-4 4-16,0-1 0 0,0 6-4 0,0-5 0 0,0-1 0 0,0 5-4 15,-8-4 4-15,8 5 0 0,-8-6 0 0,8 5 4 0,-8 0-4 16,8-3-4-16,-10 3 4 0,2 0 0 0,8 5 0 0,-8-5 0 15,-2 1 0-15,2 5 0 0,-9-6 0 0,17 5 0 0,-17 0 0 0,9 0 0 16,-1 1 0-16,1 4 0 0,0-6 0 0,-10 6 0 0,10 0 0 16,-2 0-4-16,-6 0 8 0,8 6-8 0,-1-6 0 0,0 4-4 0,1 1-8 15,-9 5-4-15,9-6-12 0,-2 6-12 0,2 5-12 0,0-6-4 0,0 5-12 16,-2-4-16-16,-6 5-20 0,7 4-8 0,1-5-44 0,-1 1-36 16,0-1 20-16,1 5 36 0,0-4 24 0,-2-1 20 0</inkml:trace>
          <inkml:trace contextRef="#ctx0" brushRef="#br0" timeOffset="508.2793">555-177 27 0,'0'0'88'0,"-8"5"-8"16,8-5-8-16,-10 5-28 0,10 0 0 0,0-1-8 0,-8 6 0 16,8-5-4-16,0 0-4 0,0 5 0 0,0-6 0 0,0 6-4 15,-8-1 0-15,8 1-4 0,0-5 0 0,0 3 0 0,0 3 0 0,8-1-4 16,-8-6 0-16,0 6 4 0,8-1 0 0,-8-4-4 0,10 5 0 16,-10-6-4-16,8 6 4 0,0-4-4 0,-8 3 0 0,10-5 4 0,-2 1 0 15,9-1-4-15,-9 2 0 0,1-2 0 0,-1 2 0 0,1-6 0 0,-1 0 4 16,0 4 0-16,2-4-4 0,6 0-4 0,-6 0 4 0,-2 0 0 15,0 0-4-15,1 0 0 0,-1-4-4 0,-8 4 0 0,8-6 0 16,1 2-4-16,-9-2 4 0,9 6-4 0,-9-9 4 0,0 5 0 0,0-2-4 16,0 3 0-16,0-7 4 0,0 4-4 0,0-2-4 0,-9-3 4 15,9 7-4-15,-9-6 4 0,1 5 0 0,0-5 0 0,-1 6-4 0,1-1-4 16,0-1 4-16,-2 2-8 0,-6 0-16 0,6 4-4 0,-6 0-12 16,7 0-8-16,-8 4-12 0,0 0-8 0,9 2-24 0,-10 3-44 0,2 1-20 15,-2 0 28-15,2-1 24 0</inkml:trace>
        </inkml:traceGroup>
      </inkml:traceGroup>
    </inkml:traceGroup>
    <inkml:traceGroup>
      <inkml:annotationXML>
        <emma:emma xmlns:emma="http://www.w3.org/2003/04/emma" version="1.0">
          <emma:interpretation id="{7300F7A4-77DF-4025-8435-EABAC825F8AA}" emma:medium="tactile" emma:mode="ink">
            <msink:context xmlns:msink="http://schemas.microsoft.com/ink/2010/main" type="paragraph" rotatedBoundingBox="6525,12265 7935,12008 8024,12498 6614,127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512EB1-EBD5-446C-9F42-31C4068C248E}" emma:medium="tactile" emma:mode="ink">
              <msink:context xmlns:msink="http://schemas.microsoft.com/ink/2010/main" type="line" rotatedBoundingBox="6525,12265 7935,12008 8024,12498 6614,12755"/>
            </emma:interpretation>
          </emma:emma>
        </inkml:annotationXML>
        <inkml:traceGroup>
          <inkml:annotationXML>
            <emma:emma xmlns:emma="http://www.w3.org/2003/04/emma" version="1.0">
              <emma:interpretation id="{D2FA921A-6594-4356-BAC1-1C15F27A0702}" emma:medium="tactile" emma:mode="ink">
                <msink:context xmlns:msink="http://schemas.microsoft.com/ink/2010/main" type="inkWord" rotatedBoundingBox="6528,12284 6838,12228 6905,12598 6596,126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89.5214">35 806 63 0,'0'0'88'0,"-9"0"-8"0,9 6 0 0,-8-6-28 0,0 0-4 0,8 0 0 16,-10 0-4-16,10 0 4 0,0 0-8 0,-8-6 0 0,8 6-4 16,0 0 8-16,0-4-4 0,-8-1 0 0,16 5 4 0,-8-5-12 0,0 1 8 15,0-1 0-15,8 0-4 0,-8 0-8 0,10-5-4 0,-2 6 4 16,-8-1-8-16,8-5 0 0,1 5 0 0,0 1 0 0,-1-1 0 0,1 0-4 16,-1 0 0-16,0 5-4 0,2-5 0 0,-2 5 0 0,0 0-4 15,0-4 0-15,10 4 0 0,-10 4-8 0,1-4 0 0,-9 5 4 0,8 0-4 16,1 0 4-16,0 0 0 0,-9 4-4 0,0 1 0 0,8-5 0 15,-8 4 4-15,0 1-4 0,0 0 0 0,0-1 0 0,-8 6 0 16,8-6 4-16,0 1-4 0,-9-1 0 0,9 1 0 0,-9-2 0 0,1 3 0 16,8-1 4-16,0-6-4 0,-9 1 0 0,9-1 0 0,0 2 0 0,0-6 0 15,-8 4 0-15,8-4-4 0,0 0 0 0,0 0 8 0,0 0-4 16,0 0-4-16,0 0 4 0,0 0-16 0,0 0 24 0,8 0-8 0,-8-4 0 16,0 4 0-16,0-6 0 0,9 6-4 0,-9-4 4 0,0 4 0 15,8 0 0-15,1 0 4 0,-9-5-4 0,9 5 0 0,-1 0 0 0,-8-4 0 16,8 4-4-16,0 0 4 0,2 0-4 0,-2 0 4 0,0 4 0 15,2-4 0-15,-10 5 0 0,8-5 0 0,0 4 0 0,1 2 4 0,-1-6-4 16,1 4 4-16,-1 1-8 0,1 1 4 0,-1-2 0 0,0 0 0 16,-8 2 4-16,10 4-4 0,-2-6 0 0,-8 1 0 0,0 4 0 0,8-5-4 15,-8 6 4-15,0 0 0 0,0-6 0 0,-8 7 4 0,8-7-4 16,-8 6 4-16,8-1-4 0,-10-3 0 0,2 2 0 0,0 3 0 0,-1-7 0 16,1 1 4-16,-1 5-4 0,1-10 0 0,-9 4 0 0,9 2 0 15,-2-6-4-15,-6 4 0 0,6-4 0 0,2 0 4 0,-8 0 0 0,7-4-4 16,0-2-4-16,1 2-8 0,8-1-4 0,-9 0-16 0,1 0-8 0,0 1-8 15,-2-7-8-15,10 7-8 0,0 0-8 0,0-6-8 0,-8 5 4 16,8 0-40-16,0 0-32 0,0-4 0 0,0 3 28 0,0 2 20 16</inkml:trace>
        </inkml:traceGroup>
        <inkml:traceGroup>
          <inkml:annotationXML>
            <emma:emma xmlns:emma="http://www.w3.org/2003/04/emma" version="1.0">
              <emma:interpretation id="{1400842A-590F-46FF-9A43-A975633C1AB6}" emma:medium="tactile" emma:mode="ink">
                <msink:context xmlns:msink="http://schemas.microsoft.com/ink/2010/main" type="inkWord" rotatedBoundingBox="7018,12176 7935,12008 8024,12498 7107,12665"/>
              </emma:interpretation>
              <emma:one-of disjunction-type="recognition" id="oneOf2">
                <emma:interpretation id="interp2" emma:lang="" emma:confidence="0">
                  <emma:literal>600</emma:literal>
                </emma:interpretation>
                <emma:interpretation id="interp3" emma:lang="" emma:confidence="0">
                  <emma:literal>60 °</emma:literal>
                </emma:interpretation>
                <emma:interpretation id="interp4" emma:lang="" emma:confidence="0">
                  <emma:literal>60 o</emma:literal>
                </emma:interpretation>
                <emma:interpretation id="interp5" emma:lang="" emma:confidence="0">
                  <emma:literal>60</emma:literal>
                </emma:interpretation>
                <emma:interpretation id="interp6" emma:lang="" emma:confidence="0">
                  <emma:literal>60 0</emma:literal>
                </emma:interpretation>
              </emma:one-of>
            </emma:emma>
          </inkml:annotationXML>
          <inkml:trace contextRef="#ctx0" brushRef="#br0" timeOffset="7682.2027">589 711 55 0,'0'0'88'0,"0"-5"-4"15,0 0-8-15,0 0-20 0,0 5-4 0,0-4 0 0,0 4-8 0,0 0 0 16,-8-5-8-16,8 5-4 0,0 0 0 0,0 0 0 0,0 0-8 15,-8 0 0-15,8 0 0 0,0 0 0 0,0 5 0 0,-10-1-4 16,10-4 4-16,-8 10-4 0,8-5-4 0,0-1 4 0,-8 1-4 0,8 5 8 16,-10-1-4-16,10 1 0 0,0 0-4 0,-8 4-4 0,8-4 0 15,0 4 0-15,0 1 4 0,0-2-4 0,-8 2-4 0,8-1 0 0,0 1 4 16,0-1-8-16,0 1 0 0,0 0 0 0,0-1 0 0,0 0 0 0,0-5-4 16,8 6 0-16,-8-1 4 0,0-4 0 0,8 4 0 0,-8-4 0 15,10 0-4-15,-2-2-8 0,-8 3 4 0,8-2 4 0,2-4 4 16,-2 4 0-16,0-3-4 0,1-2 4 0,-1 1-4 0,9-1 0 0,-8 2 0 15,-1-6 0-15,0 0 0 0,2 4 0 0,-10-4-4 0,8 0 4 16,0 0 0-16,2-4 0 0,-10 4-4 0,8-6 8 0,-8 6-4 0,8-4-4 16,-8-1 4-16,0 1 0 0,0-2 0 0,0 2-4 0,0-1-8 15,-8-5 16-15,8 6-4 0,-8-7 0 0,8 7-4 0,-10-6 0 0,2 6 0 16,0-1 4-16,-2 0-8 0,2 0 0 0,0-4-4 0,8 3 4 16,-17 6 0-16,8-4-4 0,9 0 0 0,-8 4 0 0,-1 0-4 0,1-6-4 15,0 6 0-15,8 0-4 0,-10 0 4 0,2 0-4 0,8 6 0 16,-8-2 0-16,8 0-4 0,0-4-4 0,0 6 4 0,0-1-4 15,0-1-4-15,-10 1-8 0,10 0-4 0,0 0 4 0,0-1-28 0,10 2-36 16,-10-2-24-16,0 0 12 0,8 3 24 0</inkml:trace>
          <inkml:trace contextRef="#ctx0" brushRef="#br0" timeOffset="8038.4173">785 840 67 0,'0'0'88'0,"0"0"-8"15,0 0-12-15,0 0-24 0,0 0-4 0,0 5-4 0,0 0-4 16,0-5-4-16,0 4-4 0,0 0 0 0,0 2-4 0,0-1 0 0,0-1-4 16,0 6 4-16,0-5 0 0,9-1-4 0,-9 6 0 0,0-5 0 15,9 5-4-15,-9 0 0 0,8-6 4 0,-8 6 0 0,8-1 0 16,1-4 0-16,-9 5 0 0,8-6 0 0,1 6 0 0,0-6-4 0,-1 7 4 16,0-7-4-16,10 1 0 0,-10 0 0 0,0-5 0 0,2 5 0 0,-2-5 0 15,0 0-4-15,1 0 4 0,-1 0 0 0,0-5-4 0,10 0 0 16,-18 0 4-16,8 1-4 0,0-7-4 0,2 3 4 0,-2-2-4 15,-8 0-4-15,8 1 4 0,-8 0 0 0,0-7 0 0,9 8-4 0,-9-7 0 16,0 0 4-16,-9 1-4 0,9 3 0 0,0 3 4 0,-8-7-4 16,0 5 0-16,8 1 4 0,-10-1-4 0,2-4-4 0,0 10 4 0,0-6 0 15,-10 0-4-15,10 5 4 0,-1 1 0 0,-7-1 0 0,6 0 0 0,-6 5 0 16,8 0 0-16,-2 0-4 0,-6 0 4 0,7 5 0 0,0 0 0 16,1-1 0-16,-9 1-4 0,9 5 0 0,8 0-4 0,-9-1-4 15,0 0 0-15,1 1-12 0,8-1-4 0,-8 1-8 0,8 0-12 0,0-1-8 16,0 6-4-16,0-5-8 0,0-6-20 0,8 5-32 0,-8 1-24 0,8-5 12 15,1 1 32-15</inkml:trace>
          <inkml:trace contextRef="#ctx0" brushRef="#br0" timeOffset="8313.6822">1211 662 87 0,'0'-4'96'0,"10"-1"-8"0,-10 0-8 15,0 5-28-15,0-4-8 0,0 4-4 0,0 0-4 16,0 0 4-16,0 0-8 0,0 4 4 0,0 1 0 0,0 0-4 0,0-1 0 15,0 1 0-15,0 0 0 0,8 0-4 0,-8 5 4 0,8-5-8 0,-8-1 4 16,8 6-8-16,-8-5 0 0,10 4 4 0,-2-4 0 0,0 0-4 16,1 0 0-16,-1-1-4 0,0-4-4 0,-8 5 0 0,10-5 0 0,-2-5 0 15,0 5-4-15,2-4 4 0,-2-1-4 0,0-5 0 0,0 5-4 0,1-4 4 16,-9-1-8-16,9-4 4 0,-1-1 0 0,-8 6 4 0,9-5-8 16,-9-1-4-16,8-4 4 0,-8 5 0 0,0-1 0 0,0 1 0 15,-8-1 4-15,8 0-8 0,-9 7 8 0,1-7-4 0,8 5 0 0,-9 0 0 16,0 1-8-16,1 5 4 0,-8-2 0 0,6 6-4 0,2 0-8 15,-10 0-20-15,10 6-8 0,-9 4-12 0,1-7-16 0,6 12-8 0,-6-5-4 16,8 4-48-16,-10 1-44 0,10-1 20 0,-10 5 28 0,10-4 28 16</inkml:trace>
        </inkml:traceGroup>
      </inkml:traceGroup>
    </inkml:traceGroup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6:11.7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D2D9B0D-5C31-485D-9D0A-CACBFCC9A16F}" emma:medium="tactile" emma:mode="ink">
          <msink:context xmlns:msink="http://schemas.microsoft.com/ink/2010/main" type="writingRegion" rotatedBoundingBox="18764,1859 22763,1571 22867,3012 18868,3301">
            <msink:destinationLink direction="with" ref="{9A251997-8DCE-4FBA-8CB1-9B27D0D072F1}"/>
          </msink:context>
        </emma:interpretation>
      </emma:emma>
    </inkml:annotationXML>
    <inkml:traceGroup>
      <inkml:annotationXML>
        <emma:emma xmlns:emma="http://www.w3.org/2003/04/emma" version="1.0">
          <emma:interpretation id="{316CEC10-767A-4D6A-B554-2A16240708D7}" emma:medium="tactile" emma:mode="ink">
            <msink:context xmlns:msink="http://schemas.microsoft.com/ink/2010/main" type="paragraph" rotatedBoundingBox="18764,1859 22763,1571 22829,2488 18830,27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62F3B4-BD59-46A9-B901-0CAE1EF04D67}" emma:medium="tactile" emma:mode="ink">
              <msink:context xmlns:msink="http://schemas.microsoft.com/ink/2010/main" type="line" rotatedBoundingBox="18764,1859 22763,1571 22829,2488 18830,2776"/>
            </emma:interpretation>
          </emma:emma>
        </inkml:annotationXML>
        <inkml:traceGroup>
          <inkml:annotationXML>
            <emma:emma xmlns:emma="http://www.w3.org/2003/04/emma" version="1.0">
              <emma:interpretation id="{AEE71E0F-390F-48BF-8BB4-9A53228A44B6}" emma:medium="tactile" emma:mode="ink">
                <msink:context xmlns:msink="http://schemas.microsoft.com/ink/2010/main" type="inkWord" rotatedBoundingBox="18764,1859 20966,1700 21023,2478 18820,26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16745-1913 59 0,'0'0'88'16,"0"5"-12"-16,0-5-4 0,0 0-20 0,0 4-4 0,0-4 0 15,0-4-4-15,0 4 0 0,0-5 4 0,8 0-4 0,-8-4 8 0,0 3 0 16,9 2 0-16,-9-5 0 0,9-1 0 0,-9 0 4 0,8-5-8 0,-8 6-4 16,8-5-4-16,2-1 0 0,-2 1 0 0,-8-5-4 0,8 4 0 15,1-4 0-15,0 0-4 0,-1 0-4 0,-8 0-4 0,8 0 0 0,1-6 0 16,-1 6-4-16,1-1 0 0,0-2 0 0,-9 2-4 0,8 1 0 0,0-5-4 15,2 4 4-15,-10 1-4 0,8 0 0 0,0 5 0 0,-8-5 0 16,8 4 0-16,-8 1 0 0,10-5-4 0,-10 9 4 0,0-5-4 16,0 1 0-16,0 5 4 0,0 4-4 0,0-5 0 0,8 6 0 0,-8-6 0 15,0 5-4-15,0 5 4 0,0-5-4 0,0 5 0 0,0 0-4 16,0-5 4-16,-8 10-4 0,8-5 0 0,0 5 0 0,0-5 4 0,0 9-4 16,0-3 0-16,0 3 0 0,0-4 4 0,0 9-4 0,0-4 4 15,0 1-4-15,0 2 4 0,0 1-8 0,0 5 4 0,0 1 4 0,0-1 0 16,0 5 0-16,0-5-4 0,0 5 4 0,0 0 0 0,0-4-4 15,0 4 0-15,0-2 0 0,0 3 0 0,0-1-4 0,0 0 4 0,0-5 0 16,0 5-4-16,0-5-4 0,0 5 0 0,0-5-4 0,8-4-4 16,-8 4-12-16,0-5-8 0,8 1-12 0,-8-6-8 0,0 6-8 0,9-5 0 15,-9-5-20-15,8 4-12 0,-8-5-8 0,8-4-8 0,-8 6 0 16,10-6-36-16,-2-6-36 0,-8 6 16 0,8-9 28 0,-8 5 28 0,8-1 20 16</inkml:trace>
          <inkml:trace contextRef="#ctx0" brushRef="#br0" timeOffset="477.722">17231-2235 63 0,'8'6'84'0,"-8"-6"-4"0,10 3-8 0,-2 3-24 15,-8-6 0-15,0 0-4 0,8 0 0 0,-8 5 0 0,9-5-4 16,0-5 0-16,-9 5 4 0,8-6-4 0,-8 3-4 0,8-3 0 16,1-3 0-16,-9 5-4 0,8-6 0 0,0 0-4 0,2-5-4 0,-2 6 0 15,-8-1 0-15,8-4-4 0,2-1 0 0,-10 1 0 0,8 0-4 16,-8 0 0-16,0-1-4 0,8 1 0 0,-8-1 4 0,0 1-4 0,0 0-4 15,-8 4-4-15,8-3 0 0,0 2 0 0,-8 1 0 0,-2 1 0 0,2-1-4 16,8 1 4-16,-8-1-4 0,-2 0 0 0,2 5 4 0,0-4-4 16,-1 4 4-16,1 0-4 0,0 5 4 0,-10-4-4 0,10 4 0 15,0-5 0-15,-2 10 0 0,2-5 0 0,0 4 0 0,-1 1 0 0,-8 0 0 16,9-1 4-16,-1 1-4 0,1 5 4 0,8-1-4 0,-9 1 0 16,0 0 0-16,1-1 4 0,8 1-8 0,-8 6 4 0,8-8 0 0,0 7 4 15,0-6-8-15,0 0 4 0,0 6 0 0,8-5-4 0,0 4 4 0,-8 1 0 16,9-6 4-16,0 5-8 0,8 1 4 0,-9-5 4 0,9 4 0 15,-8 0-8-15,7 0 4 0,2 1 0 0,-1-1-4 0,0 1 4 16,0-2-4-16,9-2 8 0,-10 3-8 0,2 0 0 0,7 1 8 0,-8-1-8 16,8 1 4-16,-7-1 0 0,-2-4 4 0,2 4-8 0,-1-5 4 0,-8 6-4 15,8-5 4-15,-9 4-4 0,0-5 4 0,0 6 0 0,-8-4 0 16,0 2 4-16,0-4-4 0,0 1-4 0,-8 4 8 0,0-4-4 16,0 0 0-16,-9 0-4 0,-1-1 8 0,2 1 0 0,-2-1-4 0,-8-4 0 15,10 0-4-15,-10-1 0 0,9 2 4 0,-9-6 0 0,10 0 0 16,-10-6 0-16,9 2 4 0,0-1 0 0,0 0-8 0,-1-4 0 0,2-1 0 15,7-4 4-15,0-1 0 0,1 0 4 0,0 1-4 0,8 0 0 0,-9-6-4 16,9 6-4-16,0-5-4 0,0 0-12 0,0 4-16 16,0-4-8-16,9 0-12 0,-9 6-12 0,8-7-8 0,0 5-4 0,1 1-40 15,0 0-40-15,7-2 8 0,-6 3 32 0,6-2 24 0</inkml:trace>
          <inkml:trace contextRef="#ctx0" brushRef="#br0" timeOffset="853.7498">17709-2460 67 0,'0'5'100'0,"8"-5"-12"0,-8 5-12 0,0 0-24 0,-8-1 0 16,8 6 0-16,0-6 0 0,0 1-4 0,-8 5 0 0,8 0 0 15,-10-1 0-15,10 5-4 0,-8 1 4 0,8-1-8 0,0 1 0 0,-8-1-4 16,8 5 0-16,-10-4-4 0,10 4-4 0,0 1-12 0,0-1 0 16,0 0-4-16,0 0-4 0,0 0 8 0,0 0-8 0,0-5 0 15,10 6-8-15,-2-6 4 0,-8 5 0 0,8-4 0 0,2-1 0 0,-2 0-4 16,0-4 4-16,0 1-4 0,1 2 4 0,8-4-4 0,-8-4 8 0,7 5-4 15,2-6-4-15,-10 1 0 0,10 0 0 0,-2-5 4 0,1 0-4 16,-8 0 0-16,8-5 0 0,1 0 4 0,-2 1 0 0,-8-6 0 0,10 1-4 16,-10-1 0-16,9-5 0 0,-8 1 4 0,8 0-4 0,-9-5 0 0,0 4 0 15,2-4 0-15,-10 0 0 0,8 1 4 0,-8-2-8 0,8 0 8 16,-8 1-4-16,0-1 0 0,0-2 0 0,-8 2 0 0,8 1 0 16,0 0 4-16,-8 0-4 0,-2-1 0 0,2 1-4 0,8 4 4 0,-8-4-4 15,-9 5 0-15,8-1 4 0,1-3 0 0,-1 8-4 0,-7-3 0 16,6 2 4-16,2 6 0 0,-8-5-4 0,6 6 4 0,-6-1 0 15,7 5 0-15,0 0-4 0,-8 5 0 0,9-1-4 0,0 1 8 0,-10 5-4 16,10 1-4-16,0-3-12 0,-10 7-4 0,10-6-4 0,-1 5-8 16,1 1-4-16,8-1-12 0,-9 0-8 0,0 1-8 0,9-1-8 0,-8 1-32 15,8-1-52-15,0 1 4 0,0-6 24 0,0 1 24 0</inkml:trace>
          <inkml:trace contextRef="#ctx0" brushRef="#br0" timeOffset="1188.2066">18228-2641 51 0,'0'0'92'0,"-8"-6"-8"0,8 6-8 0,-8 0-24 0,8 0-8 15,-9 6 0-15,0-2-4 0,9 0-4 0,-8 1-4 0,-1 5 0 16,9-5-4-16,-8 4 0 0,8 0 0 0,0 1-4 0,-8 5-4 0,8-6 0 16,0 1 0-16,8 4-4 0,-8 0 0 0,0-4-4 0,8 0 0 0,1-1 0 15,-1 1 0-15,1-1 0 0,0-2-4 0,-1 1-4 0,10-8 4 16,-2 5-4-16,-8-5 4 0,10 0 0 0,-1 0-4 0,0-5 0 15,8 0-4-15,-7 2 4 0,-2-4 0 0,2-2-4 0,-1-1 4 0,-1-4 0 16,-6 5-4-16,6-6 0 0,-8 5 0 0,10-4 4 0,-18 0-4 16,8-1 0-16,1 1 0 0,-9 0-4 0,0-1 0 0,0 2 0 0,0-2 4 15,-9 5 0-15,9-5 4 0,-8 6-4 0,0-5 0 0,-2 4 0 0,-6 1 0 16,8 3 0-16,-10-3 0 0,10 4 0 0,-9 0 0 0,-1 5 0 16,2 0 0-16,-2 0 0 0,2 0-4 0,-2 5 8 0,1 0-8 15,9 4 0-15,-10 0 4 0,2 2 0 0,-2-2 0 0,10 1-8 0,-9 5 4 16,8-1-4-16,-8 0-8 0,9 0-12 0,0 1-12 0,0-1-8 15,8 1-8-15,-10-1-16 0,10 0-52 0,0 0-40 0,0 1 28 0,0-6 24 16</inkml:trace>
          <inkml:trace contextRef="#ctx0" brushRef="#br0" timeOffset="1629.0612">18587-2283 7 0,'0'0'124'0,"-8"0"-12"0,8 0-16 16,0 6-28-16,0-6-4 0,0 5 0 0,0-5 4 0,0 0 4 0,0 0-8 15,0 0-4-15,8 4-8 0,-8-8 0 0,0 8 0 0,8-4-8 16,1-4-4-16,0 8-8 0,-1-4-4 0,0 0-4 0,9-4 0 0,-9 4-4 16,10 0-8-16,-10-5 0 0,10 5-4 0,-2-6 0 0,2 6-4 0,-1-4-8 15,-1 4-4-15,2-5-4 0,-2 0-16 0,2 0-24 0,-1 5-24 16,0-4-20-16,-8-1-16 0,7 0-64 0,2 5-24 0,-10-5 40 16,10 1 32-16,-10-2 24 0</inkml:trace>
          <inkml:trace contextRef="#ctx0" brushRef="#br0" timeOffset="1430.5583">18723-2450 47 0,'0'-5'100'0,"0"0"-8"0,0 5-12 0,0 0-28 0,0-5-4 16,0 5 0-16,0 0-4 0,0 0-4 0,0 0 0 0,0 5 0 16,0-5 0-16,0 5 0 0,0 0 0 0,0 0-4 0,0-1-4 0,0 6 0 15,0-1-4-15,0-4 4 0,0 10-8 0,0-6-4 0,0 5 0 16,0 6-4-16,0-6 0 0,0 6-4 0,0-1 0 0,0 0-4 16,9 0 0-16,-9 1-4 0,0-1-4 0,0 0 4 0,0 4-4 0,0-3 4 15,0 0-4-15,0-2-4 0,0-4-4 0,0 0-8 0,0 1-8 0,0 0-12 16,0-1-16-16,0-9-16 0,-9 4-16 0,9-4-16 0,0 0-60 15,0-1-12-15,-9-4 36 0,9 0 24 0</inkml:trace>
        </inkml:traceGroup>
        <inkml:traceGroup>
          <inkml:annotationXML>
            <emma:emma xmlns:emma="http://www.w3.org/2003/04/emma" version="1.0">
              <emma:interpretation id="{B282B6E2-E624-40A8-9BE3-71554F7D37BE}" emma:medium="tactile" emma:mode="ink">
                <msink:context xmlns:msink="http://schemas.microsoft.com/ink/2010/main" type="inkWord" rotatedBoundingBox="21294,1758 22769,1652 22829,2488 21355,259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63.9292">19261-2623 67 0,'0'-5'116'0,"0"-4"-12"0,0 5-8 16,0-7-20-16,8 7-4 0,-8-6 4 0,0 5-4 0,0-5-4 16,8 6 0-16,-8-5-8 0,0-1 0 0,9 5-12 0,-9 0 0 0,8-4-8 15,-8 3-4-15,9 2 0 0,-9 4-8 0,9-5 4 0,-1 5-4 0,-8 0 0 16,0 0 4-16,8 5-4 0,-8-5 0 0,0 10-8 15,0-7 0-15,0 8-4 0,-8-2 0 0,8 6-4 0,-8-1 0 0,8 1 0 16,-9 0 0-16,9 3 0 0,-9 1-4 0,1 0 0 0,8 5 0 0,-9-5-4 16,9 0 0-16,-8 6-4 0,0-2 0 0,8-3 4 0,-10-1 0 15,10 0-4-15,0 0 0 0,0 0 0 0,0 1 4 0,0-1-4 0,10-4 0 16,-10-1 0-16,8 0 0 0,0-4-4 0,-8 0 4 0,9-1-4 0,8 1 4 16,-8-6 4-16,-1 2-4 0,0-6-4 0,10 4 0 0,-10-4 0 15,10-4 4-15,-2-2 0 0,-7 6 0 0,8-9-4 0,-9 4 0 16,9-4 0-16,1 3 4 0,-10-3 0 0,0-1-4 0,10-4 4 0,-10 5-4 15,0-1 4-15,1 0 4 0,8 1-4 0,-17-1 0 0,9 1 0 16,-1-1-4-16,0 0 4 0,2 1 4 0,-10 4-4 0,8 0 0 0,0 0 0 16,-8 0 4-16,8 0-4 0,-8 5 0 0,0 0 4 0,0 0 0 0,0 5 0 15,10 0 0-15,-10 0 0 0,0 5 4 0,0-1-4 0,0 1 4 16,0 0 0-16,0 4 0 0,0 0-8 0,0 0 4 0,0 6-4 16,0-6 4-16,0 11-4 0,0-11 0 0,0 5 0 0,0 0 0 0,0 0-4 15,0 0 4-15,0 1 0 0,0-5-4 0,0 3-8 0,0-4-4 16,0 0-16-16,0 1-12 0,0 0-20 0,0-1-12 0,0-5-28 15,0-4-24-15,0 5-24 0,0-6-72 0,8 3 16 0,-8-4 44 0,0-3 28 0,8 0 24 16</inkml:trace>
          <inkml:trace contextRef="#ctx0" brushRef="#br0" timeOffset="2569.5765">19798-2618 19 0,'8'0'128'0,"-8"5"-12"0,0-5-12 0,8 5-28 0,-8-5-4 16,9 4 0-16,-9-4-4 0,9 0 4 0,-1 0-8 0,-8 0-4 0,9 0-8 16,-1 0-8-16,0 0-12 0,1-4-4 0,0 4-4 0,7-5-8 15,-6 5-4-15,6-5 0 0,-7 5-4 0,8 0 0 0,-9 0-8 0,9 0-12 16,1-5-12-16,-2 5-20 0,2 0-20 0,-10 0-20 0,10 0-8 15,-2 0-48-15,1 0-40 0,-9 0 28 0,10 5 20 0,-2-10 28 0</inkml:trace>
          <inkml:trace contextRef="#ctx0" brushRef="#br0" timeOffset="2382.0798">19951-2527 47 0,'0'-5'116'0,"0"5"-8"0,-8 0-8 0,8 0-24 0,-9 5 0 0,9-1 0 0,-9 2 0 15,1-2-4-15,0 6 0 0,8-5-12 0,-10-1 0 0,10 6-8 16,-8-1 0-16,8-2 0 0,-8 1-4 0,8 2-4 0,0-5 0 0,0 4-4 16,0 0-8-16,8 1-4 0,-8 0-4 0,8-1 0 0,-8-4-8 15,10 5 4-15,-2 0-8 0,0-6 0 0,1 6 0 0,0-1 0 16,7-4 0-16,-7 5 0 0,-1 0-4 0,10-1 0 0,-10 1 0 0,10-1 0 16,-10 1 0-16,8 0-4 0,-6-1 0 0,6 1 8 0,-7 4-4 0,-1-5 0 15,10 6-4-15,-10-1 4 0,0-4 0 0,0 4 0 0,2 1 0 16,-10-1 0-16,8-4 0 0,-8 4 4 0,8 0-4 0,-8 0 8 0,0-4-4 15,-8 5 0-15,8-1 0 0,-8-4-4 0,-2 4 0 0,10-5 0 16,-16 1 0-16,8 5 0 0,-2-6 0 0,-6 1-4 0,7-6 4 16,-7 6-8-16,6 0 0 0,-6-5 0 0,-2 0-4 0,10-5-8 0,-10 5-4 15,10-5-16-15,0 0-12 0,-9-5-12 0,9 0-16 0,-1 0-12 0,0-5-20 16,1 0-24-16,0 1-12 0,-2-5-32 0,2-1-52 0,0-4 24 16,-1 5 36-16,0-5 36 0,1-6 20 0</inkml:trace>
          <inkml:trace contextRef="#ctx0" brushRef="#br0" timeOffset="2870.0796">20454-2748 87 0,'0'0'108'0,"0"0"-8"16,0 0-4-16,0 0-20 0,0 5 0 0,0 0 0 0,0 0 8 15,-8-1-4-15,8 5-4 0,0 2 0 0,0-2-4 0,0 1-4 0,0 5 4 16,0-6-4-16,0 5-8 0,8 1 0 0,-8-1-8 0,8 1 0 16,-8-2-4-16,10 2-4 0,-10 0 0 0,8-6-8 0,0 5 0 0,0-4-4 15,1-1 4-15,0 1-8 0,-1-5 0 0,1 5 0 0,-1-6 0 16,10 1-4-16,-10-5-4 0,0 5-4 0,10-10-4 0,-10 5 4 0,0-5-4 16,9 1-4-16,-8-1 0 0,0-5 0 0,7 0-4 0,-8-4-4 15,2 4 0-15,-2-4 4 0,0 0-8 0,2-6 4 0,-10 7 0 0,8-7 0 16,-8 1-8-16,0 5 8 0,-8-6 0 0,-2 1-4 0,2 5 0 15,0-1 4-15,-2 1-4 0,-6 5 4 0,-1-1 0 0,0 1-4 16,0 3 0-16,-1 2 0 0,-6 4 0 0,6 0-4 0,-7 4 4 0,7 2-4 16,-6 3-4-16,6 5-8 0,0-4-20 0,-7 5-12 0,8-1-16 0,0 5-24 15,1 0-20-15,6-4-28 0,-6 4-24 0,6 0-48 0,2-5-44 16,0 5 44-16,-1 1 36 0,9-6 36 0,-8 5 24 0</inkml:trace>
        </inkml:traceGroup>
      </inkml:traceGroup>
    </inkml:traceGroup>
    <inkml:traceGroup>
      <inkml:annotationXML>
        <emma:emma xmlns:emma="http://www.w3.org/2003/04/emma" version="1.0">
          <emma:interpretation id="{97DD1BDE-0311-448E-AA47-65B8E75331CC}" emma:medium="tactile" emma:mode="ink">
            <msink:context xmlns:msink="http://schemas.microsoft.com/ink/2010/main" type="paragraph" rotatedBoundingBox="18874,2963 21177,2475 21271,2921 18968,3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B575BC-1E11-43EC-A7ED-D0CC827CAC4F}" emma:medium="tactile" emma:mode="ink">
              <msink:context xmlns:msink="http://schemas.microsoft.com/ink/2010/main" type="line" rotatedBoundingBox="18874,2963 21177,2475 21271,2921 18968,3408"/>
            </emma:interpretation>
          </emma:emma>
        </inkml:annotationXML>
        <inkml:traceGroup>
          <inkml:annotationXML>
            <emma:emma xmlns:emma="http://www.w3.org/2003/04/emma" version="1.0">
              <emma:interpretation id="{121A1C20-74B8-4B6F-B15C-5C4767BDB855}" emma:medium="tactile" emma:mode="ink">
                <msink:context xmlns:msink="http://schemas.microsoft.com/ink/2010/main" type="inkWord" rotatedBoundingBox="18874,2963 21177,2475 21271,2921 18968,34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8100.0805">16831-1391 11 0,'0'0'88'0,"0"0"-8"0,0 0-8 0,0 0-28 0,0-4-4 0,0 4 0 16,0 0-8-16,0 0 0 0,0 0 4 0,0 0 0 0,0 0-4 0,8 0 0 15,-8 0 4-15,0 0 0 0,0 0 0 0,8 0 0 0,-8 0 4 16,9 4-4-16,-9-4 4 0,8 0 4 0,1 0-4 0,0 6 0 0,-1-6 4 16,0 4-8-16,10-4 8 0,-10 5-8 0,10-5 4 0,-10 5-4 15,9 0 0-15,-9-5 0 0,10 4 0 0,-2-4-8 0,2 5-4 16,7-5 0-16,-8 5-4 0,0-5 0 0,9 0-4 0,0 0 0 0,-1 0-4 15,1 5 0-15,-1-5 0 0,0 0-8 0,1-5 4 0,8 5-4 0,-9-5-4 16,11 5 4-16,-12-5 0 0,11 1-4 0,-9-1 4 0,8 0-8 16,-9 0 8-16,1 1-4 0,8-2 0 0,-8 2-4 0,-1-1 4 15,0 1 4-15,0-6-8 0,-7 5 0 0,8 0 8 0,-1 0-8 0,-8 1 4 16,0 4 0-16,9-6-4 0,-8 2 8 0,-2-1-4 0,1 5 0 16,0-4 0-16,0-2 0 0,1 2 0 0,-2 4 0 0,-8-5-4 0,10 0 0 15,-1 0 8-15,-9 5-4 0,10-5-4 0,-10 5 4 0,8-5-4 0,-6 1 4 16,-2 4 0-16,10-5-4 0,-10 5 0 0,0 0 4 0,1-4-4 15,8-1 4-15,-9 5 0 0,1-5 0 0,-1 5-4 0,0-5 4 16,2 5-20-16,-2-5 20 0,0 5 4 0,2-5 0 0,-10 5-4 0,8-4 0 16,0-2 0-16,-8 6 0 0,8-4 0 0,1-1 0 0,-9 5 0 0,0-4 0 15,8 4 0-15,-8-6 0 0,0 6 0 0,0 0 0 0,0-4 0 16,0 4 0-16,0 0 0 0,0 0-4 0,0-5 4 0,0 5 0 0,0 0 0 16,0 0 0-16,0 0 0 0,0 0 0 0,0 0 0 0,0 0 0 15,0 0-4-15,0 0 4 0,-8 0 0 0,8 0 0 0,-9 0 0 16,9 0 0-16,-8 0-4 0,8 5 4 0,-8-5 0 0,0 4 0 0,-2 2 0 15,-6-6 0-15,6 4 0 0,2 1 0 0,-9-1 0 0,0 2 0 0,0 3 0 16,1-4 0-16,-2 5 0 0,0-5 0 0,2 4 0 0,-10 0 0 16,9-4 4-16,-9 5-4 0,2-5 0 0,-2 5 0 0,0-1-4 0,1-5 8 15,-1 6-4-15,0 0 0 0,-8-5 0 0,9-1 0 0,-9 6-4 16,8-5 4-16,-8-1 0 0,-1 2-4 0,9 3 4 0,-7-4 0 16,7-5-4-16,-8 5 4 0,8-5-4 0,-7 4 0 0,7-4-4 0,-8 0 4 15,8 5-4-15,1-10 4 0,-1 10 0 0,0-10-8 0,1 5 4 0,0 0 4 16,-1-4 0-16,9-1-8 0,-9 5 4 0,9-5-4 0,0 0 4 15,-8 1 4-15,16 4-8 0,-16-6 4 0,15 2 0 0,-6-1 0 16,-2 5 4-16,10-4 0 0,-9-2 0 0,9 2 0 0,0-1 0 0,-10 0 0 16,10 0 0-16,0 1 0 0,-2 4 0 0,2-6 0 0,0 2 0 0,8-1 0 15,-9 1 4-15,0-2 0 0,9 2 0 0,-8-1 0 0,8 5 0 16,0-5 0-16,0 0 0 0,0 5 0 0,0 0 0 0,0-5 0 16,0 5 0-16,0 0 0 0,0 0-4 0,0 0 4 0,0 0 4 0,0 0 0 15,0 0-4-15,0 0 0 0,0 0 0 0,0 5 0 0,8-5 4 16,-8 0-4-16,0 5 4 0,9 0 0 0,0-5 0 0,-9 5-4 0,8-1 4 15,0 6 0-15,2-5-4 0,-2-1 4 0,0 6 4 0,0 0 0 0,2-1 4 16,6 1 0-16,-7-1 0 0,7-3 0 0,-6 3 0 0,6 1 0 16,2 4 0-16,-2-5 0 0,2-3 0 0,7 3-4 0,1 1 4 15,-10-1-4-15,10 1 4 0,0-6-8 0,-1 5 8 0,9-3-4 0,-8-1-4 16,8 4 4-16,1-4-4 0,-9-5 0 0,7 5-4 0,1 0 0 16,0-5 4-16,-8 0-4 0,8 5 0 0,-1-5 0 0,3 0-4 0,-11-5 8 15,9 5 0-15,-8-5-4 0,0 5 0 0,7-5 0 0,-7 0 0 16,0 0 0-16,0 1-4 0,-2-1 8 0,-7-5-4 0,9 5 0 0,0-4 0 15,-10 4 0-15,10-4 0 0,-9 4-4 0,1-4 4 0,-2 4 0 16,10-1 0-16,-8-3 0 0,-10 4 0 0,9 0 0 0,0 1 4 0,-9-1-8 16,9 0 4-16,-9 0 0 0,10 1 0 0,-10-2 0 0,2 2 4 0,-2-1-4 15,0 5 0-15,0-4 0 0,1-2 4 0,-9 6-8 0,8-4 0 16,1-1 8-16,-9 5-8 0,9-5 4 0,-1 5 0 0,-8-5 0 16,8 1 0-16,-8 4 0 0,10-6-4 0,-10 2 8 0,8 4-4 0,-8-5-4 15,0 5 4-15,8-4 0 0,-8 4 0 0,0 0 0 0,0 0 0 16,0-6 0-16,0 6 0 0,0 0-20 0,0 0 24 0,0 0-4 0,0 0 0 15,0 0 0-15,0 0 4 0,0 0-4 0,-8 0 0 0,8 0 0 0,0 6 0 16,-8-12 0-16,8 6 0 0,-10 0 0 0,10 0 0 0,-8 6 0 16,0-6 0-16,-1 4 0 0,0-4 0 0,1 0 4 0,-1 5-4 15,1-5 4-15,0 4 0 0,0 2-4 0,-2-2-4 0,2-4 4 0,0 5 4 16,-2 0-4-16,-6 0 0 0,7-1 0 0,1 2 0 0,-1-2-4 16,-8 1 4-16,9-5 0 0,0 4 0 0,-2 2 0 0,-6-2 0 0,6 1-4 15,2 0 8-15,0 0-4 0,-9-1 4 0,8-4 4 0,1 5-12 16,-1 0 4-16,1 0 0 0,-10-1 4 0,10-4-4 0,0 6-4 0,0-1 0 15,-2-5 4-15,10 4 4 0,-8-4-4 0,0 0-4 0,8 0 8 16,-9 0-4-16,0 5 0 0,9-5 0 0,0 0 0 0,-8 5 4 0,-1-5-4 16,9 0 0-16,-8 4-4 0,8-4 4 0,-8 5 0 0,0-5-4 0,-2 5 4 15,2-5 0-15,0 5 0 0,-2-1 0 0,2 1 0 0,-9-1 4 16,9 2 0-16,-10-6-4 0,2 5 0 0,8-1 4 0,-10 1-8 16,0-5 0-16,2 5 0 0,-1 0 4 0,0-5 0 0,0 5-4 0,-1-5 4 15,2 5 0-15,-2-5 0 0,2 0 0 0,-10 0 0 0,9 0 0 16,-1 0 4-16,2 4-8 0,-10-4 4 0,9 0 4 0,0 0-8 0,0 0 4 15,1 0 4-15,-2-4-4 0,0 4 0 0,2 0 0 0,7 0-4 0,-7 0 4 16,7 0 4-16,0 0 0 0,1 0-4 0,0 0 0 0,-2-5 0 16,2 5 0-16,0-5 0 0,8 5 0 0,0 0-4 0,-9 0 0 15,9 0 0-15,0-5 4 0,0 5-4 0,0 0 4 0,0 0-4 0,0 0 4 16,0 0 0-16,0 0 0 0,9 0 0 0,-9 0 0 0,0 0 4 0,0 0-4 16,0 0 0-16,8 0-4 0,-8 0 0 0,0 0 4 0,8 0 0 15,-8 0 0-15,0 0-4 0,10-5 4 0,-10 5 0 0,0 5 0 16,0-5 0-16,8 0 0 0,-8 0 0 0,0 0 0 0,0 0 0 0,0 0 0 15,8 0-4-15,-8 0 0 0,0 0-4 0,9 0-4 0,-9 0-4 16,0 0-16-16,0 0 8 0,9 0-12 0,-9 0-4 0,0 0-12 0,8 0-20 16,-8 0-16-16,0 0-24 0,8-5-20 0,-8 5-76 0,0-5 16 0,0 5 36 15,0-4 24-15,0 4 24 0</inkml:trace>
          <inkml:trace contextRef="#ctx0" brushRef="#br0" timeOffset="37285.9789">16839-1500 51 0,'0'0'84'0,"-8"0"-12"0,8-5 0 16,0 5-24-16,0 0-4 0,-9 0 0 0,9-5 0 0,0 5 0 15,0-5 0-15,0 5 0 0,0-5 0 0,0 5 0 0,-9-5 4 0,9 5 0 16,0 0-4-16,0-4-4 0,0 4 0 0,0 0-4 0,0 0-4 0,0 0 0 16,0 0 0-16,0 0-4 0,0 0 0 0,0 0 0 0,0 0-4 15,0 4 0-15,0-4 0 0,0 0 4 0,0 5 0 0,0-5 0 16,0 5 0-16,0 0-4 0,0-5 4 0,9 5-4 0,-9 0 4 0,0-1-4 16,0 5 4-16,0-4-4 0,9 0 4 0,-9 5-4 0,0-5 0 0,8 5 0 15,0-6 0-15,-8 5 4 0,9-3-4 0,-1-2-4 16,1 1 4-16,0 0-4 0,-9 4 0 0,16-3 0 0,-6-2 4 0,-2 1-8 0,0-1 0 15,0 2 0-15,10-6 0 0,-10 4 0 0,1 1 0 0,7 0 0 16,2-5 4-16,-10 5-4 0,10-1 0 0,-10-4 0 0,9 5 0 16,0 0-4-16,0-5 4 0,-9 5-8 0,10-5 4 0,-2 4 0 0,2 2-4 15,-1-1-8-15,0-5 0 0,0 4 0 0,0-4 0 0,0 5 0 0,1-5 0 16,-2 5 0-16,10-5 0 0,-9 0 0 0,-1 0 0 0,2 0 0 16,8 4 0-16,-10-4 0 0,2 0 0 0,7-4 0 0,-7 4 0 0,-2 0 0 15,2 0 0-15,-2-5 0 0,2 5 0 0,7-5 0 0,-17 5 0 16,10-4 0-16,-2-1 0 0,2 5 0 0,-1-6 0 0,-9 2 0 15,9-1 0-15,-8 0 0 0,7 5 0 0,-6-5 0 0,-2 1 0 0,10-1 0 16,-10 5 0-16,0-5 0 0,0 0 0 0,10 5 0 0,-10-4 0 16,1 4 0-16,-1 0 0 0,0-6 0 0,2 6 0 0,-2 0 0 0,0 0 0 15,10 0 0-15,-10 0 0 0,0 0 0 0,1 0 0 0,-1 0 0 16,1 0 0-16,0 0 0 0,-1-4 0 0,0 4 0 0,2 0 0 0,-2 0 0 16,0 0 0-16,0-5 0 0,2 5 0 0,-2 0 0 15,0 0 0-15,1 0 0 0,-1 0 0 0,1 0 0 0,0-4 0 0,-1 8 0 0,0-8 0 16,0 8 0-16,2-8 0 0,-2 4 0 0,0 0 0 0,2 0 0 15,-2 0 0-15,0-6 0 0,1 12 0 0,-1-12 0 0,1 6 0 0,-1 0 0 16,-8 0 0-16,9 0 0 0,-1 0 0 0,0 0 0 0,2 0 0 16,-2 0 0-16,0 0 0 0,2 0 0 0,-2 0 0 0,0 0 0 0,0 0 0 15,-8 0 0-15,9 0 0 0,-1 0 0 0,1 0 0 0,0 0 0 0,-1 0 0 16,-8 0 0-16,8 0 0 0,2 0 0 0,-10 0 0 0,8 0 0 16,0 0 0-16,-8 0 0 0,8-4 0 0,-8 4 0 0,10 0 0 15,-10 0 0-15,8 0 0 0,-8-5 0 0,8 5 0 0,-8 0 0 0,0 0 0 16,9-5 0-16,-9 5 0 0,8 0 0 0,-8-5 0 0,0 5 0 15,0 0 0-15,9 0 0 0,-9 0 0 0,0-4 0 0,0 4 0 0,9 0 0 16,-9 0 0-16,0 0 0 0,0-6 0 0,8 6 0 0,-8-4 0 0,0 4 0 16,0 0 0-16,0 0 0 0,0 0 0 0,0 0 0 0,0-5 0 15,8 5 0-15,-8 0 0 0,0 0 0 0,0 0 0 0,-8 0 0 16,16 0 0-16,-8 0 0 0,-8 0 0 0,8 0 0 0,0 0 0 0,0 0 0 16,0 0 0-16,-8 0 0 0,8 0 0 0,-9 0-52 0,0 0-104 0,1 5-52 15,-1-5-56-15,1 0-68 0,-10 4 56 0,2-4 52 0,-2 6 40 16,2-6 36-16,-2 4 28 0</inkml:trace>
          <inkml:trace contextRef="#ctx0" brushRef="#br0" timeOffset="69123.5872">18527-1826 71 0,'-8'0'80'0,"8"0"-4"0,-9 0-4 0,9 0-24 0,-8 0-4 16,8 0-8-16,0 0 0 0,0 0 4 0,0 0 0 0,0 0-4 0,0 0 4 16,0 0 4-16,0 0-4 0,0 0-4 0,0 4 8 0,0-4 0 0,0 0 0 15,0 5 0-15,8-5 0 0,-8 5-4 0,0-1-4 0,0-4 4 16,9 5 0-16,-9 0-8 0,8 0 0 0,0-1 0 0,-8 2 0 0,9-3-4 15,0 3 0-15,-1-1-4 0,0-5 0 0,2 9 0 0,-2-4 0 16,0-5-4-16,1 5-4 0,0 0 4 0,7-1-4 0,-7 1 0 16,-1 0 0-16,10 0 0 0,-10-5-8 0,10 5 0 0,-10-5 0 0,8 0 0 15,-7 0-4-15,8 5 0 0,0-5 8 0,1 0-8 0,-10 0 4 0,8 0-4 16,2 0 0-16,-1 0 0 0,-8-5-4 0,8 5 4 0,-1 0-4 16,2-5 0-16,-10 0 0 0,10 5 4 0,-2-5-4 0,1 0 4 0,-8 1-4 15,8-1 0-15,-9 0 0 0,10 0 4 0,-10-4-4 0,0 4 0 16,10-1 0-16,-10 3-4 0,0-7 4 0,1 5 4 0,0 0-8 15,-9 0 4-15,8 1 0 0,1-1 0 0,-9 5 0 0,0-5 0 0,8 1 4 16,-8 4-4-16,0-5 0 0,0 5 0 0,0-6 0 0,0 6 4 0,0 0-4 16,0 0 4-16,0 0-4 0,0-4 0 0,0 4 4 0,0 0 0 15,0 0-4-15,0 0 0 0,0 0 0 0,0 0 0 0,-8 0 0 16,8 0 0-16,0 0 4 0,0 0-8 0,-9 4 4 0,9-4 4 0,0-4-4 16,-8 4 0-16,8 0 0 0,-9 0 4 0,9 4-4 0,-9-4 0 15,9 0-4-15,-8 0 4 0,8 6 0 0,0-6 0 0,-8 5 0 0,8-1 0 16,-8-4 4-16,8 5-4 0,-10 0 0 0,10-1 4 0,-8-4-8 15,0 5 8-15,8 0-4 0,-10 0-4 0,2-1 4 0,8 2 0 0,-8-3 4 16,-1 3-4-16,1-1 0 0,-1-5 0 0,1 5 0 0,-1 4 0 16,1-9 0-16,0 5 0 0,-2 0 0 0,-6-1 0 0,6 1-4 0,2 0 4 15,-8 0 0-15,7 0-4 0,1 0 8 0,-10-1 0 0,10 1-4 16,-10-5 0-16,10 6-4 0,-8-2 4 0,6 0-4 0,-6-4 4 0,-1 5 0 16,8 0 4-16,-8-5-4 0,9 5 0 0,-10-5 0 0,10 0 0 0,-10 0-4 15,10 0 0-15,0 0 4 0,-1 0 0 0,-7 0-4 0,7 5 4 16,0-5 0-16,1 0 0 0,0 0 0 0,-2-5 0 0,2 5 0 15,0 0 0-15,-1 0 0 0,0 0 0 0,1-5 0 0,0 5 0 0,-1-5 4 16,9 5-4-16,-8-5 0 0,-1 5 0 0,9-4 0 0,-9 0-4 0,9-2 0 16,-8 1 0-16,8 1 4 0,0-1 0 0,0 5 0 15,0-5-4-15,0 0 0 0,0 0 4 0,0 0 0 0,0 5 0 0,0-4 0 16,0 4 0-16,0-5-4 0,0 5 4 0,0-5 0 0,0 5 0 0,0 0 0 16,0 0 4-16,0 0 0 0,0 0-4 0,0 0-24 0,0 0 28 15,0 0 0-15,8 0 0 0,-8 0-4 0,0 0 4 0,9 0-4 0,-9 0 0 16,9 0 0-16,-1 0 0 0,-8 0 0 0,9 0 0 0,-1 0 4 0,-8 5-4 15,8-5 0-15,1 5 4 0,-9-5-4 0,9 4 4 0,-1-4-4 16,0 5 0-16,2 0 0 0,-2 0 4 0,0 0 0 0,1-5 0 16,8 5-4-16,-9-1 4 0,1 1 0 0,-1 1-4 0,0-2 4 0,10 0 0 15,-10-4 4-15,2 5-4 0,6 0 0 0,-8-5-4 0,10 5 4 16,-10-5 0-16,9 5 0 0,-9-5 0 0,10 0 0 0,-10 0-4 0,10 0 0 16,-10 4 4-16,9-4-4 0,0 0 0 0,-8 0 0 0,7 0 0 0,-8 0 0 15,10 0 0-15,-10 0 0 0,2 0 0 0,6-4 0 0,-7 4 0 16,-1 0-4-16,1 0 0 0,8-5 4 0,-9 5 0 0,0-5 0 15,2 5 0-15,-2-5 0 0,0 0 0 0,2 1 0 0,-2 0 0 0,0-2 0 16,0 1-4-16,1 1 4 0,0-1-4 0,-1 0 4 0,-8 0-4 16,9-5 0-16,-1 6 4 0,0-1-4 0,-8 0 0 0,10 0 0 15,-2-4 4-15,-8 9 0 0,8-11-4 0,-8 8 0 0,10-3 4 0,-10 6-4 16,0-4 4-16,0-1-4 0,0 5 4 0,8 0 0 0,-8 0 4 0,0 0-4 16,0-5-4-16,0 5 4 0,-8 0-4 0,8 0 4 0,0 0 0 15,-10 0 0-15,10 5 0 0,0-5-4 0,-8 0 4 0,8 5 0 0,-8-5 0 16,8 4 4-16,-10-4-8 0,10 6 4 0,-8-6 0 0,0 3 4 15,-1 3-4-15,1-1 0 0,8 0 0 0,-9-1 0 0,0 1-4 16,1 0 4-16,0 0-4 0,0-1 4 0,-2 1-4 0,-6 0 4 0,6 0 0 16,2 0-4-16,-9 0 0 0,9-1 4 0,-9 1 0 0,8 1-4 0,-7-2 4 15,-2 0 0-15,0 1 0 0,10 0-4 0,-17 0 0 0,8 0 4 16,0-1 0-16,-1-4-4 0,2 5 4 0,-2 0 0 0,2-5-4 0,-1 0 4 16,-1 0-4-16,2 6 0 0,8-6 4 0,-10 0 0 0,0 0 4 15,10 0-4-15,-9 0 4 0,9 0-8 0,0-6-4 0,-10 6 12 0,10 0-4 16,0-5 0-16,8 0-4 0,-10 5 0 0,2-4 0 0,8-1 0 15,-8 0 0-15,8 0 4 0,0 0-4 0,0 5 0 0,-9-4 0 0,9-6 0 16,0 10 0-16,0-5 4 0,0 1 0 0,0-1-4 0,0 5 0 16,0-5 0-16,0 5 0 0,0-5 4 0,0 5 0 0,0 0 0 15,0 0-4-15,0 0 4 0,0 0 0 0,0-5 0 0,0 5-4 0,9 5 0 16,-9-5 0-16,0 0 0 0,0 0 0 0,0 0 4 0,8 0-4 0,-8 0 0 16,0 0 0-16,0 0-4 0,8 0 4 0,-8 0 4 0,0 0-4 15,0 5 0-15,10-5 0 0,-10 0 0 0,0 0 4 0,0 5-4 0,0-5 0 16,0 0 0-16,0 0 0 0,0 0 4 0,0 5-4 0,0-5 4 15,0 0 0-15,0 0 0 0,0 0 0 0,0 0-4 0,0 0 4 16,0 0-4-16,0 0 0 0,0 4 4 0,0-8 0 0,0 4 0 0,0 0-4 16,0 0 0-16,0 4 4 0,0-8 0 0,0 4 0 0,0 0-4 0,0 0-4 15,0 0 8-15,0 4 0 0,0-4-4 0,0 0 0 0,0 0 0 16,0 0-12-16,0 0 12 0,0 0 0 0,0 0 4 0,0 0-4 0,8 0 4 16,-8 0 0-16,0 0 0 0,0 0 0 0,0 0 0 0,0 0 0 15,0 0 0-15,0 0 0 0,0 0 0 0,8 0 0 0,-8 0 0 16,0 5 0-16,0-5 0 0,0 0-4 0,0 0 4 0,0 0 4 0,0 0-4 15,0 0 0-15,0 0 4 0,0 0-4 0,0 0 0 0,0 0 0 0,0 0 4 16,0 6-4-16,0-6 0 0,0 0-4 0,0 0 4 0,0 0 4 16,0 0-4-16,0 0-4 0,0 0 4 0,0 0 0 0,0 0 0 0,0 0 4 15,0 0-8-15,0 0 8 0,0 0 0 0,0 0 0 0,0 0-4 16,0 0 4-16,0 0-4 0,0 0 0 0,0 0 0 0,0 0 0 0,0 0 4 16,0 0 0-16,0 0-4 0,0 0 0 0,0 0 4 0,0 0-4 15,0 0 0-15,0 0 0 0,0 0 0 0,0 0 0 0,0 0-4 16,0 0 4-16,0 0 0 0,0 0-4 0,0 0 4 0,0 0 0 0,0 0-4 15,0 0 8-15,0 4-8 0,0-4 0 0,0 0 0 0,0 4-4 16,0-4 4-16,0 0-8 0,0 0 0 0,0 5-4 0,9-5 0 0,-9 0-8 16,0 0 0-16,0 5-4 0,0-5-8 0,0 0-8 0,0 0-8 0,0 0-4 15,0 0-12-15,0 0-4 0,0 0-4 0,0 0-4 0,0 0-4 16,9 0-48-16,-18 0-36 0,18 0 28 0,-9 0 20 0,0 5 28 16</inkml:trace>
        </inkml:traceGroup>
      </inkml:traceGroup>
    </inkml:traceGroup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6:56.1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34F159-F893-4807-8013-D1572B910020}" emma:medium="tactile" emma:mode="ink">
          <msink:context xmlns:msink="http://schemas.microsoft.com/ink/2010/main" type="inkDrawing" rotatedBoundingBox="989,14897 1545,14662 1552,14681 997,14915" semanticType="callout" shapeName="Other">
            <msink:sourceLink direction="with" ref="{23D0350D-F858-4CEE-ABC2-0903DF33DB0B}"/>
          </msink:context>
        </emma:interpretation>
      </emma:emma>
    </inkml:annotationXML>
    <inkml:trace contextRef="#ctx0" brushRef="#br0">0 214 31 0,'0'0'112'0,"8"0"-8"0,0 0-8 0,2 0-20 16,-2 0 0-16,0-5 4 0,1 1-8 0,8 4 0 0,-9-6-4 0,1 2 4 15,-1-1-4-15,10 1-8 0,-10-6 0 0,10 5 0 0,-2 0 0 16,1-4-4-16,0-1 0 0,0 5-4 0,1-4-8 0,6-1 0 15,-6 6-8-15,-1-6-4 0,0 1-12 0,8-1 4 0,-7 0-8 0,-2 5 0 16,2-5 0-16,7 1-4 0,-8-1 0 0,0 6-12 0,1-6 4 0,-2 4-4 16,-6 3-4-16,6-7-12 0,-8 5-12 0,9 5-16 0,-8-5-20 15,0 5-12-15,-1-5-40 0,0 5-28 0,-8 0-52 0,0 0-52 0,10 0 48 16,-10 0 36-16,0 0 28 0,0 0 32 0</inkml:trace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7:28.3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73B1DDF-89C4-49BD-9726-2E15C1D04410}" emma:medium="tactile" emma:mode="ink">
          <msink:context xmlns:msink="http://schemas.microsoft.com/ink/2010/main" type="inkDrawing" rotatedBoundingBox="11904,4506 12387,5823 11941,5986 11458,4670" hotPoints="12248,6125 11782,5387 11714,4516 12179,5255" semanticType="enclosure" shapeName="Ellipse"/>
        </emma:interpretation>
      </emma:emma>
    </inkml:annotationXML>
    <inkml:trace contextRef="#ctx0" brushRef="#br0">28 78 87 0,'0'-4'112'0,"10"4"-12"0,-10 4-8 0,0-4-24 16,0 5-4-16,0 0 0 0,0 0-8 0,0 5 0 0,0-1 0 0,0 1-4 16,0-1 0-16,0 2-4 0,0-2-4 0,0 5 0 0,0-5-8 0,0 5-4 15,0 1-4-15,0 0 0 0,0-6 0 0,0 5-4 0,8 1-4 16,-8-5 0-16,8 4-4 0,-8-4 0 0,10 4-4 0,-2-5 0 0,0 1-4 16,1 0 0-16,-1-7 0 0,0 8 0 0,1-6 0 0,8 0-4 15,-9-5 0-15,2 0 0 0,-2 0-4 0,9 0 0 0,-8 0 0 16,-1-5 0-16,9-5 0 0,-9 4 0 0,1-2 0 0,0-2 0 0,-1-4-4 15,0 0 0-15,2-1 0 0,-2 1 0 0,-8 0 0 0,8-6 0 0,-8 6 0 16,8-6 4-16,-8 6-4 0,-8-5 4 0,8 4-4 0,-8-4 0 16,8 0 0-16,-8 5 0 0,-2-1 4 0,2 1 0 0,0 5-4 0,-10-6 0 15,10 5 4-15,-9 1 0 0,9 3 0 0,-10 2 0 0,10 0 0 16,-10-2 0-16,2 6 0 0,7 0 4 0,-8 0-4 0,9 6 0 0,-9-2 4 16,9 0-4-16,-2 2 4 0,2 3 0 0,0 1-20 0,-2-1 20 15,2 1 0-15,0-1 0 0,-1 1-4 0,9 5 4 0,0-5-4 0,0 3 0 16,-8 2 0-16,16-4 4 0,-8 2 0 0,0 2-4 0,9-6 0 15,-9 5 4-15,8 1 0 0,0-1 0 0,2-4 0 0,-2 5 0 0,10-1 0 16,-10 0 0-16,9-4 0 0,-9 4 0 0,9 0 4 0,0 1-4 16,1-1 4-16,-2-4-4 0,2 4-4 0,-2 1 4 0,1 4-4 0,9-5 4 15,-8 0-4-15,-2 5 4 0,2 1-4 0,7-6 0 0,-9 6 0 16,10-1 4-16,-8 4-4 0,7-2-4 0,-8 3 0 0,8-6 0 16,-7 6-4-16,8 0 4 0,-10 0 0 0,2 0 0 0,7 0 0 0,-9 0 0 15,2 0-4-15,-10 5 0 0,10-6 0 0,-2 6 4 0,-7-5-8 16,0 6 4-16,-1-7 4 0,1 0-4 0,-1 7 0 0,-8-5 4 0,8 2 4 15,-8-2 0-15,0-2-4 0,0 2 4 0,-8-2 0 0,8 2 4 0,-8-6-4 16,-1 5 0-16,1-5 0 0,-1 0 4 0,-8 0 4 0,9-5-4 16,-10 6 8-16,2-11 0 0,-2 6-16 0,1-7 20 0,1 3 0 15,-2-1 0-15,-8-6 4 0,10 1 0 0,-10-5 0 0,9 0 0 0,0 0 4 16,0-5 0-16,-1 1 4 0,2-6 0 0,-2-1-4 0,2-2 4 0,-1 3 0 16,9-4 0-16,-10-5-8 0,10 0-4 0,0 0 0 0,-2-1 0 15,2-4 0-15,0 5-4 0,8-5-4 0,-9 0 0 0,9 0 0 0,0-5 0 16,0 6-4-16,0-6 0 0,0 4 0 0,9-3 0 0,-1 4-4 15,-8-4 0-15,18 4 0 0,-10-6-8 0,0 5 0 0,10 2-8 16,-2 0-12-16,-7 3-12 0,7-4-24 0,2 5-32 0,-2 0-28 0,2 0-44 16,-1 0-64-16,0 4-28 0,0 0 52 0,-9 1 36 0,10 4 32 0,-10-3 24 15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6:14.9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7C4EA80-F15B-4BD5-914F-64CB3EBE2F73}" emma:medium="tactile" emma:mode="ink">
          <msink:context xmlns:msink="http://schemas.microsoft.com/ink/2010/main" type="writingRegion" rotatedBoundingBox="22589,1615 33082,1532 33113,5417 22620,5500"/>
        </emma:interpretation>
      </emma:emma>
    </inkml:annotationXML>
    <inkml:traceGroup>
      <inkml:annotationXML>
        <emma:emma xmlns:emma="http://www.w3.org/2003/04/emma" version="1.0">
          <emma:interpretation id="{50AE066F-F745-47D9-AC63-4A7283BA35E2}" emma:medium="tactile" emma:mode="ink">
            <msink:context xmlns:msink="http://schemas.microsoft.com/ink/2010/main" type="paragraph" rotatedBoundingBox="22589,1615 33082,1532 33096,3352 22603,3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80B53FD-DB1E-4D4D-92B6-86F675A568A1}" emma:medium="tactile" emma:mode="ink">
              <msink:context xmlns:msink="http://schemas.microsoft.com/ink/2010/main" type="line" rotatedBoundingBox="22589,1615 33082,1532 33096,3352 22603,3435"/>
            </emma:interpretation>
          </emma:emma>
        </inkml:annotationXML>
        <inkml:traceGroup>
          <inkml:annotationXML>
            <emma:emma xmlns:emma="http://www.w3.org/2003/04/emma" version="1.0">
              <emma:interpretation id="{B563F134-9925-4761-9C04-FB783B89684A}" emma:medium="tactile" emma:mode="ink">
                <msink:context xmlns:msink="http://schemas.microsoft.com/ink/2010/main" type="inkWord" rotatedBoundingBox="22589,1615 23228,1610 23242,3328 22603,3334"/>
              </emma:interpretation>
            </emma:emma>
          </inkml:annotationXML>
          <inkml:trace contextRef="#ctx0" brushRef="#br0">-6048-1434 55 0,'8'0'116'0,"0"0"-12"0,1 4 0 0,-1-4-20 0,1 6 4 16,0-2 4-16,-1 6 0 0,0-1-4 0,2 1 4 0,-2-1 0 15,-8 1 0-15,8 5 4 0,0-1 0 0,2 1 0 0,6-1 0 16,-7 5-8-16,-1-1-4 0,10 2-4 0,-10 5 0 0,10-6-8 0,-10 4-8 16,8 6-8-16,-6-5-16 0,6 5-40 0,1-1 0 0,-8 1 0 15,8 5 0-15,-9-1 0 0,10 6 0 0,-10-1 0 0,0-4 0 0,2 10 0 16,-10-7 0-16,8 7 0 0,-8 0 0 0,-8-2 0 0,8 6 0 0,-10 0 0 15,-6 0 0-15,6 0 0 0,-6 0 0 0,-10 5 0 0,1-5 0 16,-1 4 0-16,0 1 0 0,-8-5 0 0,1 5 0 0,-1-5-88 0,-1 0-36 16,1 0-24-16,-8-5-36 0,7-4-28 0,-7 3-72 0,8-8 20 15,-9-5 48-15,9 0 40 0,0-6 32 0,0-4 28 0</inkml:trace>
        </inkml:traceGroup>
        <inkml:traceGroup>
          <inkml:annotationXML>
            <emma:emma xmlns:emma="http://www.w3.org/2003/04/emma" version="1.0">
              <emma:interpretation id="{C6BB4B44-278C-4875-81F1-E2D1ED65E803}" emma:medium="tactile" emma:mode="ink">
                <msink:context xmlns:msink="http://schemas.microsoft.com/ink/2010/main" type="inkWord" rotatedBoundingBox="23736,2361 23779,2361 23779,2388 23737,2389"/>
              </emma:interpretation>
            </emma:emma>
          </inkml:annotationXML>
          <inkml:trace contextRef="#ctx0" brushRef="#br0" timeOffset="5986.0317">-5162-686 47 0,'0'5'132'0,"-8"-5"-8"0,8 5-4 0,0-1-16 0,-8 1 0 0,8-5 4 15,-10 5-4-15,10-5 0 0,-8 4-4 0,8-4 0 0,0 0-4 0,-8 0 0 16,8 0-28-16,0 0 20 0,0 0-8 0,0 0-4 0,0 0-4 16,0 0-4-16,0 0-4 0,0 0-8 0,0 0 4 0,0 0-8 0,0 0-28 15,0 0-24-15,0 0 0 0,0 0 0 0,0 0 0 0,0 0 0 16,0 0 0-16,0-4 0 0,0 4 0 0,0 0 0 0,0-5 0 16,0 5 0-16,0 0 0 0,0-5 0 0,0 5 0 0,0 0 0 0,0 0 0 15,0 0 0-15,0 0 0 0,0 0 0 0,0 0 0 0,0 0 0 0,0 0 0 16,0 0 0-16,0 0 0 0,0 0 0 0,0 0 0 0,0 0 0 15,0 0 0-15,0 0 0 0,0 0 0 0,0 0-88 0,0 0-36 0,8 0-28 16,-8 0-32-16,0 0-24 0,0 0-44 0,8 0-20 0,-8 0 52 16,10-4 40-16,-2 4 36 0,-8 0 24 0,8-5 24 0</inkml:trace>
        </inkml:traceGroup>
        <inkml:traceGroup>
          <inkml:annotationXML>
            <emma:emma xmlns:emma="http://www.w3.org/2003/04/emma" version="1.0">
              <emma:interpretation id="{2DD4CF24-37DB-43AC-A896-3EDAD47371AF}" emma:medium="tactile" emma:mode="ink">
                <msink:context xmlns:msink="http://schemas.microsoft.com/ink/2010/main" type="inkWord" rotatedBoundingBox="24505,1656 25959,1644 25973,3408 24519,34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707.5717">-4199-767 35 0,'0'-5'96'0,"0"0"-8"0,0-4 0 0,0 3-28 16,0 2 0-16,0-1-4 0,-8 1 4 0,8-2 0 0,-8 2 4 0,8-1-4 15,-9 0-8-15,0 1 0 0,9 4 4 0,-8-5-8 0,-1 5 4 0,1 0-8 16,0 5 0-16,-1-5-4 0,0 4-4 0,1-4 0 0,0 10 4 16,-2-6-4-16,-6 6-4 0,7-5 0 0,0 5-4 0,1-1-4 0,0 1 0 15,-1-1-4-15,1 1 0 0,0 4-4 0,-2-4 4 0,10 4-4 16,-8-4 4-16,0-1-4 0,8 6 0 0,-10-1 0 0,10-5 0 0,-8 1 0 15,8 5 0-15,0-6 0 0,0 5-4 0,0-4 0 0,0-1 0 16,0 1 0-16,8 0 0 0,-8-1-4 0,10 1 0 0,-2-1 0 0,0-4 4 16,2 0-4-16,6 0 0 0,-7 0 0 0,7 0 0 0,-7-5-8 15,8 0 4-15,9 5 4 0,-9-5-8 0,0-5 4 0,8 5 0 0,-7-5-4 16,8 0 0-16,-2 0-4 0,-6-5 0 0,7 1-4 0,1-1-8 16,0 1-8-16,-10-4-8 0,10 2-8 0,-1-4-12 0,-7 1-8 0,-2-5-12 15,10 4 0-15,-8-4-4 0,-10 0-4 0,9 0 4 0,0 0 4 16,-8 4 8-16,-1-8 8 0,0 4 8 0,2-6 12 0,-2 7 4 0,0-7 8 15,-8 6 4-15,9-5 4 0,-9 5 4 0,9-5 4 0,-9 0 0 16,8 4 4-16,-8-3 4 0,0-2 0 0,8 6 0 0,-8-4 8 0,0-2 0 16,0 6 4-16,0 0 4 0,0-5 4 0,0 5 4 0,0 1 0 15,0-2 0-15,0 0 4 0,0 1 4 0,0-1-4 0,0 7 0 0,0-2 0 16,0 1 0-16,0-1 4 0,0 1 0 0,0 5 0 0,0-1 0 16,0 1 0-16,0 3-4 0,0 2-4 0,0-1 0 0,0 5-4 15,0-5 4-15,0 5-4 0,0 0 0 0,0 0 8 0,0 5-8 0,0 0 4 16,0-5 8-16,0 10-4 0,0-6 0 0,0 6 4 0,0-5-4 0,0 4 4 15,0 5-4-15,0-3 0 0,0 3 0 0,0 5 0 0,0-6-8 16,0 7 4-16,0-1 0 0,0 1-8 0,0 0 4 0,0 3-4 0,0 0 4 16,0 2 0-16,0 3-4 0,0-3 4 0,0 3-4 0,0 1 0 15,0 0-4-15,0 0 0 0,9 4-4 0,-9-4 0 0,0 5 0 0,0-5-4 16,8 0 0-16,-8-1-20 0,8 1 24 0,-8 0-4 16,10-6 0-16,-2 6-4 0,0-10 4 0,-8 5-8 0,10-5-8 0,-2 0-8 0,0 1-4 15,-8-6-16-15,8-4-12 0,-8-1-4 0,0 6-12 0,9-10-12 16,-9 5-16-16,0-10-16 0,0 4-20 0,0-4-8 0,0 0-4 0,-9-4-8 15,9-1-32-15,-8 0-24 0,0-5 32 0,8 0 44 0,-8-4 16 16</inkml:trace>
          <inkml:trace contextRef="#ctx0" brushRef="#br0" timeOffset="6861.1572">-3840-849 7 0,'0'-10'108'0,"-8"1"-8"0,8 4-4 0,0 0-32 16,0 1-4-16,-10-2-8 0,10 6 0 0,0 0 0 0,0-4 0 0,0 4 0 15,0 0 0-15,0 0-4 0,0 0-4 0,0 4-8 0,0 2 0 16,0-2-8-16,0 1-4 0,10 0-4 0,-10 4-4 0,8-4 0 15,0 5-8-15,-8-6 4 0,9 7-12 0,0-2-4 0,-1 6-8 0,0-6-16 16,1 1-12-16,7 4-16 0,-6-5-12 0,-2 1-4 0,0-1 0 16,10 6-44-16,-10-5-36 0,9-1-4 0,-8 1 32 0,8-6 28 0</inkml:trace>
          <inkml:trace contextRef="#ctx0" brushRef="#br0" timeOffset="7406.0789">-3432-724 59 0,'10'-5'108'0,"-10"0"-12"0,8 0-8 0,-8 5-24 16,0-5-4-16,8 5-8 0,-8 0 0 0,0 0 8 0,0 5-8 15,0 0 8-15,-8 0-4 0,8 0 4 0,0 4-8 0,0-4 0 16,0 5 0-16,-8-1-4 0,8 1-8 0,0-1 0 0,0 5-8 0,0-4 0 16,0 5 0-16,0-6-4 0,0 6-8 0,8-6 0 0,-8 5 0 0,0-4-4 15,8 5 0-15,-8-6-4 0,10 1 0 0,-2-1 0 0,-8 1 0 16,8-5-4-16,1 5 0 0,-1-5-4 0,1-1 0 0,8-4 0 0,-9 5 0 16,0-5 0-16,10 0-4 0,-10-5 0 0,2 1 0 0,-2-1 0 0,8 0-4 15,-7-5 4-15,-1 0-4 0,1 1 0 0,0-6 4 0,-9 1-4 16,8-1 4-16,-8 1-4 0,8-5 0 0,-8 5 0 0,0-6 8 0,-8 1-4 15,8 0 0-15,-8 0 0 0,8 0 0 0,-9 4 0 0,0-4 0 16,1 5 0-16,-1-1-4 0,1 2 4 0,0-2 4 0,0 6 0 16,-10-2-4-16,10 2 0 0,-10-1 0 0,10 10 0 0,-1-4 4 0,-8-1 0 15,9 5 0-15,-1 0-4 0,-7 5 0 0,6-1 4 0,2-4-8 0,0 10 4 16,-2-5 0-16,2 5 4 0,8-1 0 0,-8 1-4 0,8 4 4 16,0-5-4-16,-9 0 4 0,9 7-4 0,9-2 0 0,-9 0 0 15,0 1 4-15,8-1-4 0,0 0 0 0,2 1 0 0,-2-1 0 0,0 0 0 16,2 1 0-16,6-1 0 0,-7 5 0 0,8-4 0 0,0 4 0 15,-1 0 0-15,-6-5 0 0,6 6 4 0,2-1-4 0,-2 0 0 0,1 6 4 16,1-6-4-16,-2 0 0 0,2 4 0 0,-2 2 0 0,2-2 0 0,-1-3 0 16,0 8 0-16,0-3 0 0,-1-2 4 0,-6 6 0 0,6-5-4 15,2 5 0-15,-10-1-4 0,9 1 4 0,-8 0 0 0,-1 0-4 16,9 0 0-16,-17-1 0 0,8 1 4 0,2 0 0 0,-10 0 0 0,0-5 0 16,0 5 0-16,-10-5 0 0,10 0 0 0,-16 0 4 0,7-4-4 15,1-2 4-15,-9 1-4 0,-8 1 4 0,7-6-4 0,0 0 4 16,-6-4 0-16,-2 0 0 0,9-1 0 0,-9-5 4 0,0 2 0 0,1-2 0 15,-1-8 0-15,10 4 0 0,-10-6 0 0,8-3 0 0,2 5-4 0,-1-11 4 16,8 1-8-16,-8-1 8 0,17-4-8 0,-8-1 0 0,0 1 4 16,8-4-4-16,0-1 0 0,8 0-4 0,-8-5 4 0,8 5 0 0,1 0-4 15,-1-5-4-15,1 0-4 0,-1 6-12 0,9-6-16 0,-9 4-20 0,2 2-24 16,-2-2-32-16,0 2-32 0,2-2-56 0,-2 1-36 0,0 6 44 16,0-7 40-16,-8 6 28 0,9-5 24 0</inkml:trace>
        </inkml:traceGroup>
        <inkml:traceGroup>
          <inkml:annotationXML>
            <emma:emma xmlns:emma="http://www.w3.org/2003/04/emma" version="1.0">
              <emma:interpretation id="{51A00338-10A7-47B3-9B80-EB24F790715D}" emma:medium="tactile" emma:mode="ink">
                <msink:context xmlns:msink="http://schemas.microsoft.com/ink/2010/main" type="inkWord" rotatedBoundingBox="26501,1628 26719,1626 26732,3175 26513,3177"/>
              </emma:interpretation>
            </emma:emma>
          </inkml:annotationXML>
          <inkml:trace contextRef="#ctx0" brushRef="#br0" timeOffset="12896.0065">-2221-1415 35 0,'0'-5'80'0,"0"5"-20"0,0 0-4 0,0 0-24 16,0 0 0-16,0 0-4 0,0 0-8 0,0 0 0 15,0 0 4-15,0 0-4 0,0 0-4 0,0 0 0 0,0 0 0 0,0 0 4 16,0 0-4-16,0 0 4 0,0 0 0 0,0 0 0 0,0 0 0 0,0 0 4 16,0 0 0-16,0 0-4 0,0 0 4 0,0 0 0 0,0 0 4 15,0 0 0-15,-8 0 0 0,8 0 0 0,0 0-4 0,-8 0 4 0,8 0 4 16,0 5 0-16,-9-5-24 0,9 5 28 0,-8 0-4 0,8-5 0 16,-9 4-4-16,0 1 0 0,9 5 0 0,-8-6 0 0,0 6 0 0,8-5 0 15,-10 5-4-15,2 4 0 0,8-5 0 0,-8 2-4 16,0 3 4-16,-2 0-4 0,10 1-4 0,-8-1-4 0,0 1 0 0,-1-2 4 0,9 2-4 15,-8 4 0-15,-1 0 0 0,9-4-4 0,-9 3 0 0,1 2 4 16,8-1 0-16,-8 0-8 0,8 1 4 0,-8 3 0 0,8-4 0 0,-10 6 0 16,10-2 0-16,-8 2 0 0,8-2 4 0,0 2 0 0,-8 4 0 0,8-6-4 15,0 7-4-15,0-2 8 0,0 1 4 0,0-1-4 0,0 6 0 16,0-5 4-16,0 4-4 0,0-4 0 0,0 4-4 0,8-4 0 16,-8 0 0-16,8 5 0 0,-8-5 0 0,10 0 0 0,-10 0 0 0,8-1 0 15,-8 1 4-15,8-5-4 0,0 4 0 0,1 1 0 0,0-5 0 16,-1 0-4-16,1 0 4 0,-1 0 0 0,0 0 0 0,2 0-4 15,-2 0 0-15,0-5 0 0,0 1 0 0,2 3 0 0,-10-8 0 0,8 4-4 16,0 0 4-16,1-4-4 0,0-1 0 0,-1 1 0 0,-8-1 0 0,9-5 0 16,-1 1-8-16,-8-1-8 0,0 2-4 0,8-7-12 0,-8 1-20 15,0 0-12-15,0-5-20 0,8 4-24 0,-8-8-28 0,0 4-16 0,0-5-36 16,0-4-56-16,0 4 28 0,0-10 48 0,0 5 32 0,0-4 20 16</inkml:trace>
        </inkml:traceGroup>
        <inkml:traceGroup>
          <inkml:annotationXML>
            <emma:emma xmlns:emma="http://www.w3.org/2003/04/emma" version="1.0">
              <emma:interpretation id="{AF603E23-A0FD-4BF1-89CB-AE0ACFA49500}" emma:medium="tactile" emma:mode="ink">
                <msink:context xmlns:msink="http://schemas.microsoft.com/ink/2010/main" type="inkWord" rotatedBoundingBox="27017,1941 29479,1922 29485,2717 27023,2736"/>
              </emma:interpretation>
            </emma:emma>
          </inkml:annotationXML>
          <inkml:trace contextRef="#ctx0" brushRef="#br0" timeOffset="13634.033">-1880-882 75 0,'-8'-6'88'0,"0"6"-12"0,8 0 0 0,-9-4-32 15,1-1 0-15,8 0 0 0,-9 0 0 0,9-4-8 0,0 4 4 0,0-4-4 16,0 3 4-16,0-3-4 0,0-1 4 0,9 6-4 0,-9-6 4 0,8 0-4 16,-8 5 0-16,9-4 4 0,-1 0 0 0,0 4-8 0,2-5 4 15,-2 5-4-15,0-5 0 0,10 1 0 0,-10 4-4 0,0 0-4 0,9-4 4 16,-8 4-4-16,8 0-4 0,-9 1 0 0,0 4-4 0,2-6-4 15,6 6 0-15,-6 0 0 0,-2 0-4 0,0 0 0 0,1 6 0 16,-1-6 0-16,1 4-4 0,-1 6 0 0,-8-5 0 0,9 4-4 0,-9 1 8 16,0 1 0-16,0-3-8 0,0 7 0 0,0-1 4 0,0 0-4 0,-9 1 0 15,1-1 4-15,8 1-4 0,-9-1 4 0,1 0 0 0,-1 0-4 16,1 1 0-16,8-1 0 0,-8 1 4 0,-2-5-4 0,2 4 0 0,8-5-4 16,-8-3 0-16,8 3 4 0,0-5 0 0,0 2-4 0,-10-3 4 15,20-3 0-15,-10 6 0 0,0-6-4 0,0 0 4 0,8 0 0 16,0 0 0-16,-8 0 0 0,10-6 0 0,-2 6-20 0,0-3 20 0,1 3 4 15,-1 0 0-15,-8 0-4 0,17-6 0 0,-8 6 0 0,-1 6 0 0,0-6 4 16,2 0-4-16,-2 3 0 0,0-3 0 0,2 6 4 0,-2-1 0 16,0 0-4-16,0 4-4 0,1-4 4 0,-1 4 4 0,1 1-4 15,0 0 0-15,-1-1 0 0,-8 2 4 0,8-3-4 0,2 2 0 0,-2 4 0 16,-8-4 0-16,0-1-4 0,8 6 4 0,-8-1 0 0,0-4 0 16,0 4 4-16,-8 0-4 0,8 1 4 0,-8-1-4 0,-2 1 0 0,2-1 4 15,0 1-4-15,-10-1 4 0,10 1-4 0,-9-1 4 0,1 1-4 0,-2-2 0 16,10-3 4-16,-18 0-8 0,17-1 8 0,-8 1-4 0,0-5-4 15,1-1 8-15,-2 2-4 0,10-1-4 0,-10-5 4 0,10 4-8 16,0-4 4-16,-1-4-8 0,0 4-8 0,1-5-8 0,-1-1-8 0,9 6-16 16,0-9-4-16,-8 5-12 0,8-6-8 0,0 5-4 0,0-5-4 15,0 0-8-15,8 1-8 0,-8-1-48 0,9 1-24 0,-9-5 32 0,8 4 24 16,1-4 24-16</inkml:trace>
          <inkml:trace contextRef="#ctx0" brushRef="#br0" timeOffset="14100.3351">-1163-1002 59 0,'9'-5'104'16,"-9"0"-12"-16,8-5 0 0,-8 7-28 0,0-4-4 0,0 3 0 16,0-1 0-16,0 0 0 0,0 0-4 0,0 5-8 0,0-4 0 0,0 4-8 15,0 0-4-15,0-5 0 0,0 5 0 0,0 0 0 0,0 0-12 16,0 5 12-16,0-1-4 0,-8-4-8 0,8 5 8 0,-9 5-4 15,9-6 0-15,-9 11-4 0,9-10 4 0,-8 9-4 0,0-4 0 0,-2 4 4 16,2 1-24-16,0 4 24 0,-1 0 0 0,0 0-4 0,1 1-4 0,-9 3 0 16,9-4 0-16,-1 6-4 0,0-2 4 0,1 2-8 0,0-2 4 15,8 6-4-15,-10-5 4 0,10 0-4 0,-8 5 0 0,8-5-4 0,0 0 4 16,0 0-4-16,0 0 0 0,0 0-4 0,8-5 4 0,-8 0 0 0,10 6-4 16,-2-12 0-16,0 7-4 0,1-5 4 0,8-2-4 15,-8 2 0-15,7-1 4 0,-7-4-4 0,8-1 0 0,-9 0 0 0,10-3 0 16,-1-1 0-16,0 0 0 0,-9-1 0 0,9-4-4 0,1 0 4 15,-10 0-4-15,10 0 4 0,-10-4 0 0,8-1 0 0,-6 0-4 0,-2-4 0 16,0 3 4-16,-8-3-8 0,9-1 4 0,-9-4 4 0,8 5 0 0,-8-1 0 16,0-5 0-16,-8 6-4 0,8-5 4 0,0-1-4 0,-9 5 0 15,9-4 4-15,-8 5-4 0,0-6 4 0,8 6 0 0,-10-1-4 16,2 0 0-16,0 5 4 0,0-4 0 0,-2 4 0 0,2 0 0 0,0 5 0 16,-1-5-4-16,0 5 0 0,9 0 0 0,-17 5 4 0,9-5-4 0,8 5 0 15,-17 4 0-15,8-4 0 0,1 0-4 0,0 5-4 0,-2 0-4 16,10-1-4-16,-8 0-8 0,0 1-12 0,-1 0-8 0,9 5-4 15,-9-6-8-15,9 1-8 0,0-1-12 0,-8 1-8 0,8 0-8 0,0-1-4 16,8 1-36-16,-8-1-44 0,0-4 0 0,9 0 36 0,0 4 32 0,-9-9 16 16</inkml:trace>
          <inkml:trace contextRef="#ctx0" brushRef="#br0" timeOffset="14541.8074">-805-748 67 0,'0'-15'104'0,"0"6"-4"0,0-2-12 0,0 2-28 16,0 5-8-16,0-1 0 0,-8 1 0 0,8 4-4 0,0 0 0 0,-9 0 0 16,9 4 0-16,0 1-8 0,-9-1 4 0,9 2-8 0,-8 3 0 15,8 1-4-15,0-1-4 0,-8 5-4 0,8 1 0 0,0-1 0 16,0 1-12-16,0-1 4 0,0 0-4 0,0 0 0 0,0 6-4 0,0-6 0 16,-10 5 4-16,20-4-4 0,-10 4 4 0,0-5-4 0,0 5 0 0,0-4-4 15,0 5 4-15,8-7 0 0,-8 7 0 0,0-5-4 0,8-2 0 16,-8 2 4-16,9-1-4 0,0-4 0 0,-1 5 0 0,-8-6 0 0,9 5 0 15,-1-9 0-15,0 5 4 0,0 0 0 0,10-7-4 0,-10 3 4 16,2-6 0-16,-2 5-4 0,0-10 0 0,9 5 0 0,-8-6 0 16,8 3 0-16,-9-3 0 0,0-3-4 0,10-1 4 0,-10-4-4 0,10 5 0 15,-10-6 0-15,0 1 8 0,10-5-8 0,-10 4 0 0,1-4 0 0,-1 5 0 16,0-5 4-16,-8-1 0 0,10 5-4 0,-10-4 0 0,8 0-4 16,-8 0 4-16,0 5 0 0,0-5 0 0,0 4 0 0,0 0 0 0,0 1 4 15,-8 0 0-15,8 0 0 0,-10-1 0 0,10 1 4 0,-8-1 0 16,0 6 4-16,-1-1-4 0,1 1-12 0,-1-2 16 0,0 2-4 15,1 0 4-15,0-1-8 0,0 6 0 0,-2-1 0 0,2 0 0 0,-10 1-4 16,10-1 4-16,0 5 0 0,-1-6 0 0,1 6 0 0,-9 0-4 0,8 0 0 16,1 6 0-16,-10-1 0 0,10-1-4 0,0 1 4 0,-2 4-4 15,2-3-4-15,-8 3 4 0,7 1-12 0,1 4 0 0,-1-5-12 16,0 1-4-16,9 4-12 0,-8-4-12 0,8 4-20 0,-8-3-8 0,8-3-12 16,0 2-4-16,-10 0-36 0,10-1-48 0,10 0 8 0,-10-4 32 0,0 0 28 15,8 0 16-15</inkml:trace>
          <inkml:trace contextRef="#ctx0" brushRef="#br0" timeOffset="14913.3288">-387-1012 47 0,'0'-5'108'0,"0"-3"-8"0,8 1-8 16,-8 7-28-16,0-4-8 0,0 4-4 0,0-5-4 0,-8 5-4 15,8 0 0-15,0 0 4 0,-8 0-8 0,8 5 0 0,0-1 0 0,-10-4 0 16,10 7-8-16,0 1-4 0,0-3 4 0,0 5-8 0,-8-6-4 15,8 6 0-15,0-1 0 0,0 6-4 0,0-6-4 0,0 6-4 0,0-5 0 16,0 4 0-16,8 0 0 0,-8-4 0 0,10 4-4 0,-10-4 0 16,8-1 4-16,0 6 4 0,1-11-4 0,-1 7 4 0,1-7 0 15,-1 6 0-15,1-6-4 0,-1-4 4 0,0 6 0 0,10-6 0 0,-10 0-4 16,2 0 0-16,6-6 0 0,-8 2-4 0,9-1 0 0,-8 0 0 0,0-4 0 16,7-1-4-16,-6 0 4 0,-2-4-4 0,0 4 0 0,10-4 0 15,-10 4 4-15,-8-4-4 0,8-6 0 0,1 6 0 0,-9 5 0 0,8-11 0 16,-8 11 0-16,0-5 0 0,0-1 4 0,-8 0 0 0,8 1-8 0,-9 5 8 15,1-1-4-15,0 1 4 0,0-1-4 0,-2 0 0 0,2 5 4 16,-10 0-4-16,10 1 0 0,0-1 0 0,-10 5 0 0,1-5 0 16,1 5 0-16,8 0-4 0,-10 5 0 0,0-5 0 0,2 5 4 0,7-1 0 15,-8 1 0-15,9 0-4 0,-9 0-4 0,9 4 0 0,-10-3-8 16,10 3-8-16,-2 1-8 0,2-1-12 0,0 1-8 0,0 1-20 16,8-3-16-16,-9 2-12 0,9-1-44 0,0 5-52 0,0-4 28 0,0 0 32 15,0 4 28-15</inkml:trace>
          <inkml:trace contextRef="#ctx0" brushRef="#br0" timeOffset="15447.9193">73-624 27 0,'0'0'144'0,"0"5"-8"0,-8 0-8 0,8-5-28 16,0 5 0-16,0-5 4 0,0 4 0 0,0 1 0 0,8-5 4 0,-8 5 0 16,0-5 0-16,9 0-4 0,-9 0-8 0,8 0 0 0,0 5-12 15,10-5 0-15,-10 0-4 0,10-5-12 0,-2 5-8 0,2 0-4 0,-2-5-8 16,10 5-48-16,-9-5 0 0,1 1 0 0,6 4 0 0,2-5 0 16,-9 5 0-16,9-5 0 0,0 0 0 0,-10 1 0 0,10-1 0 15,-9 0 0-15,9 5 0 0,-10-5-68 0,2 5-56 0,-10-5-32 0,10 5-48 16,-10 0-52-16,1 0-52 0,-9-5 56 0,8 5 40 0,-8 0 44 0,0 0 28 15,-8 0 32-15</inkml:trace>
          <inkml:trace contextRef="#ctx0" brushRef="#br0" timeOffset="15241.4511">184-782 43 0,'8'-9'120'0,"-8"-4"-12"16,0 3-12-16,9 0-24 0,-9 6 0 0,8-7-4 0,-8 7 0 0,9-6-4 16,-9 5 0-16,0 5 0 0,0-4 0 0,0 4-8 0,0 0 0 15,0 0-4-15,0 4 0 0,9 1-4 0,-9 5 4 0,0-6-4 0,0 7-4 16,0 3 4-16,0 0-4 0,-9 1 0 0,9-1-4 0,0 5-4 0,0-5-4 16,0 10-4-16,0-5-4 0,0 1-4 0,0 3 0 0,0-3-4 15,0 4 0-15,0-5-8 0,0 5-4 0,0-5 0 0,9 0 0 16,-9 6-4-16,0-6 4 0,0-5-4 0,0 5 0 0,8 0-4 0,-8-4 0 15,0-1-4-15,8 1-12 0,-8-6-8 0,0 5-12 0,10-9-12 16,-10 5-12-16,0-6-8 0,8 2-16 0,-8-3-24 0,0-3-12 16,0 0-8-16,-8 0-40 0,8-3-36 0,0-3 24 0,-10 2 32 0,10-6 28 15,-8 5 24-15</inkml:trace>
        </inkml:traceGroup>
        <inkml:traceGroup>
          <inkml:annotationXML>
            <emma:emma xmlns:emma="http://www.w3.org/2003/04/emma" version="1.0">
              <emma:interpretation id="{CBB4923B-789F-4D61-9CE1-E9988138D9B6}" emma:medium="tactile" emma:mode="ink">
                <msink:context xmlns:msink="http://schemas.microsoft.com/ink/2010/main" type="inkWord" rotatedBoundingBox="29876,1702 33083,1677 33095,3214 29889,32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721.7327">968-503 71 0,'0'4'84'0,"0"1"0"16,0-1-12-16,-8 2-24 0,8-2-4 0,0 1-4 0,-9 0 0 0,9 0 0 16,0-1 4-16,-8 2-4 0,8-6 4 0,0 4-8 0,0-4 4 15,0 0 0-15,0 0 4 0,0 5-4 0,0-5 8 0,0 0-8 0,0 0 4 16,0 0-4-16,0 0 0 0,8 0 0 0,-8 0-4 0,0-5 4 16,9 5-4-16,-9-4-8 0,8-2 4 0,1 2-4 0,-1-1 4 0,-8 0-4 15,9-4 0-15,-1 3-4 0,10-3 0 0,-10-5-4 0,0 4 0 16,2-5-4-16,-2 1 0 0,0 0-20 0,9-6 20 0,-8 6 0 0,-1 0 0 15,1-5-4-15,-1-1 0 0,0 6 0 0,2-5-8 0,6 1 4 16,-6-2 0-16,-10 0 0 0,8 1-4 0,0-1 4 0,0 2-4 16,1-1 0-16,-9-1 0 0,8 1 0 0,1 0-8 0,-9 0 4 0,9 0 4 15,-9-1 4-15,8 6-4 0,-8-5 0 0,8 4 0 0,-8 1 4 16,10 0-4-16,-10 4 4 0,0-4 0 0,8 4-4 0,-8 1 8 0,8-1-8 16,-8 5 4-16,0 1 0 0,0-2-4 0,0 2 4 0,0-1-8 15,8 0 4-15,-8 5 0 0,0 0 4 0,0-5-4 0,0 10 0 0,0-5 4 16,0 0-4-16,0 5 4 0,0 0 0 0,0 5-4 0,0-6 4 15,0 6-4-15,0-1 8 0,0 1-4 0,0 6 4 0,0-3 4 0,0 1 4 16,0 5-4-16,0 1 0 0,0 3 8 0,0-3-4 0,0 4 0 0,0 0 0 16,0 0 4-16,0 5 0 0,0-6-20 0,0 6-4 0,10-5 0 15,-10 5 0-15,0-5 0 0,0 0 0 0,0 5 0 0,0-10 0 0,0 5 0 16,0 0 0-16,0-5 0 0,0 0 0 0,0 1 0 0,0-2 0 16,0 2 0-16,0-5 0 0,0-2 0 0,0 2 0 0,0-1 0 15,0-4 0-15,0 5 0 0,0-6 0 0,0-4 0 0,0 4 0 0,0-4 0 16,0 0 0-16,0-5 0 0,0 5-12 0,0-5-64 0,0 0-24 0,0-5-20 15,0 0-16-15,0 0-20 0,0 1-16 0,-10-6-20 0,10 1-52 16,0-1 12-16,0-5 36 0,-8 1 44 0,8-1 24 16,0 2 28-16</inkml:trace>
          <inkml:trace contextRef="#ctx0" brushRef="#br0" timeOffset="22366.951">1531-882 7 0,'-9'-6'108'0,"9"-3"-16"0,0 4-8 0,-8 0-28 0,8-4-4 0,0 4 0 16,-8 0 0-16,8 1 0 0,0-6 0 0,0 5 0 0,8 0 0 16,-8 0 0-16,0 1-4 0,8-1 0 0,-8 0-4 0,9 0 0 15,-1 0-8-15,1 0 4 0,0 1-4 0,-9 4-4 0,8-5 0 0,10 5 0 16,-10 0 0-16,8 0 0 0,-6-5-4 0,-2 5 4 0,9 0-4 0,-9 0-4 16,10 0-8-16,-10 5 4 0,10 0 0 0,-10-5-4 0,0 4-4 15,10 6 0-15,-10-5-4 0,0 5 0 0,1-6 4 0,-1 6-4 0,-8 5 0 16,0-6 0-16,8 5-4 0,-8 1 0 0,0-1 0 0,-8 1 0 15,8 4-4-15,-8-4 0 0,8 3 0 0,-9-3 0 0,1 4 0 16,0-5 4-16,-10 1-4 0,10-1-4 0,0 1 4 0,-2 0 0 0,2-2 0 16,0-3 0-16,-2-1 0 0,2 1 0 0,8-6 4 0,-8 1-4 0,8 0 0 15,-9 0 0-15,9-5 0 0,0 5 0 0,0-5 0 0,0 0 0 16,0 0-4-16,0-5 0 0,9 5 4 0,-9-5-4 0,8 5 0 0,-8-5 4 16,8 0 0-16,-8 1-4 0,10 4 4 0,-2-5-4 0,0 0 0 15,2 5 0-15,-2-4 8 0,0 4-4 0,-8-5 0 0,8 5-4 16,2 0 4-16,-2 5 0 0,0-5 0 0,1 4 0 0,-1-4 4 0,-8 10-4 15,8-6 0-15,2 1 0 0,-2 0-4 0,0 0 4 0,0 5 0 0,-8-1 0 16,10 1 0-16,-2-1 0 0,0-4 4 0,-8 9-4 0,9-4 0 16,0 0 0-16,-1-1 0 0,-8 6 0 0,9-6-16 0,-9 1 20 15,8 5 0-15,-8-6 0 0,0 6 0 0,0-6 0 0,0 5 0 0,0-4 0 16,0 5-4-16,0-6 0 0,0 5 4 0,-8-4-4 0,-1-1 4 0,1 6 0 16,-1-5-4-16,0-1 0 0,1-4 4 0,-10 4 0 0,10 0 0 15,-8-3-4-15,-2-1 0 0,10 0 0 0,-9-1 0 0,-1 1 0 16,10-5-4-16,-8 5 0 0,-2-5 0 0,10 0 0 0,-10 0-4 0,10 0-4 15,-1 0-4-15,-7-5-8 0,6 5-12 0,2 0-12 0,0-5 0 16,0 1-12-16,8-1-8 0,-10 5-4 0,2-5-8 0,0-1-8 0,8 3-8 16,0-7-4-16,-9 5-36 0,9-5-36 0,0 6 16 0,0-6 28 0,0 1 28 15</inkml:trace>
          <inkml:trace contextRef="#ctx0" brushRef="#br0" timeOffset="22735.5104">2051-945 59 0,'0'-5'104'0,"0"0"-4"0,0 5-4 15,8-4-24-15,-8-1-4 0,9 0 8 0,-9 5 0 0,0-5-4 16,9 5 4-16,-9-5-8 0,8 5 4 0,1-5-4 0,-1 1 0 0,0 4-4 16,2-5 4-16,-2 0 4 0,0 1-4 0,0 4-4 0,10-5-8 15,-10 5-4-15,10-5-4 0,-1 0-4 0,-9 5-4 0,8-5-8 0,2 5-4 16,0-3-4-16,-2-4-8 0,10 7 0 0,-9 0-4 0,-1 0 0 16,2 0-4-16,0 0-4 0,-2-4-4 0,1 4-4 0,-8 4-16 0,8-4-12 15,-9 0-16-15,0 0-20 0,2 7-12 0,-2-7-16 0,-8 3-20 16,0 2-16-16,0-5-12 0,0 5-24 0,-8 0-44 0,8 0 8 0,-10-5 36 15,2 4 36-15,0 1 20 0</inkml:trace>
          <inkml:trace contextRef="#ctx0" brushRef="#br0" timeOffset="23082.5803">2162-984 59 0,'-8'0'104'0,"8"5"-8"0,-10-5-8 0,10 5-36 0,0 0 4 0,-8-5-4 0,8 5 0 15,-8 0 0-15,8 4 0 0,0-4 0 0,0 4 4 0,-8 1-4 16,8 0-4-16,0-1 0 0,-10 1-8 0,10 5-4 0,0-6 0 15,0 5-4-15,0 1 0 0,0 0-4 0,0-1 4 0,0 5-4 0,0-6 0 16,0 3-4-16,0-7 0 0,0 5 0 0,0 1 0 0,0-1 0 16,10-3-4-16,-10-3 0 0,0 2-4 0,8 0 0 0,-8-1 0 0,8 0-4 15,-8-4 0-15,8 0-4 0,2 0 0 0,-2 0 0 0,0-5-4 0,1 5 0 16,0-5-4-16,8 0 0 0,-9 0 4 0,0-5-4 0,10 5 0 16,-10-5 0-16,0 5 0 0,10-5 4 0,-10 5-4 0,1-5 0 15,-1 5 0-15,9-5 0 0,-8 5 0 0,-1 0 0 0,0 0 0 0,2 0 4 16,-2 5-4-16,-8-5 0 0,8 5 0 0,2 0 4 0,-2 0-4 15,-8 0 4-15,8 4-4 0,1 1 0 0,-9-5 4 0,8 4 0 0,-8-4 0 16,9 4 0-16,-9 6 4 0,8-5-4 0,-8-1 4 0,9 1-4 0,-9 4 4 16,0-4 0-16,0 5 0 0,8-6 4 0,-8 5 8 0,-8-4-4 15,8 5-4-15,-9-2 8 0,9-3-4 0,-8 5 0 0,-1-5 0 16,1 3-4-16,-9 2 0 0,9-5-8 0,-10-1 4 0,10 1-4 0,-10-6 0 16,1 5 0-16,0 2-4 0,0-6-4 0,1-1 0 0,6-4-12 15,-6 5-4-15,-2-5-16 0,10 0-8 0,0 0-12 0,-9 0-16 0,8-5-12 16,0 1-16-16,9-1-16 0,-8-6-12 0,0 8-4 0,8-7-52 0,0-5-24 15,0 6 32-15,0-5 32 0,0 4 28 0,0-5 24 0</inkml:trace>
          <inkml:trace contextRef="#ctx0" brushRef="#br0" timeOffset="25968.2766">2298 182 11 0,'0'0'28'16,"-8"-5"-20"-16,8 5-28 0</inkml:trace>
          <inkml:trace contextRef="#ctx0" brushRef="#br0" timeOffset="23454.1133">2792-1089 51 0,'0'-5'100'0,"0"0"-8"0,-8 0-12 0,8 1-24 0,0 4 0 16,-8 0-4-16,8 0 4 0,-9 4 0 0,1-4 0 0,8 5 0 0,0 0-4 0,-9 0 0 16,9 0 0-16,-8-1-4 0,8 6-4 0,0 0-8 15,0-5 0-15,-9 4-4 0,9 1-12 0,0 1 4 0,9-3-4 0,-9 2 0 16,0-1-8-16,8 1 0 0,-8 4 4 0,9-4-4 0,-9-1 0 0,8 1 4 16,1-1 0-16,-1 1 0 0,0-5 4 0,2 5 0 0,-2-1 4 15,10-4-4-15,-10 4 0 0,0-9 0 0,9 6-4 0,-9-2 0 0,1-4 0 16,8 0-8-16,-9 0 4 0,10 0 0 0,-10-4-4 0,0-2 0 0,10 2-8 15,-10-6 4-15,1 5-4 0,-1-4 0 0,1-5 4 0,0 4-8 16,-1-5 4-16,0 1 0 0,-8 4 0 0,0-9 0 0,10 5-4 16,-10 1 0-16,0-3-4 0,0 2 0 0,-10-1 4 0,10 1 0 0,-8-1 0 15,0 1 4-15,-1 5-4 0,0-1 4 0,1-4 0 0,-9 4 0 16,9 5 0-16,-2-4-4 0,-6 4 0 0,-2 0 0 0,10 5 0 16,-9-5 4-16,0 10 0 0,0-5-8 0,9 5-4 0,-10-5 0 0,10 5-8 15,-10 4-4-15,10-4-4 0,-9 5-8 0,9-6-12 0,-1 6-8 0,1 0-20 16,-1-1-4-16,1 0-12 0,8 1-4 0,-8 0-24 0,8-6-40 15,0 6-20-15,-10 0 36 0,20-5 28 0,-10 4 20 0</inkml:trace>
          <inkml:trace contextRef="#ctx0" brushRef="#br0" timeOffset="23804.1773">3177-1353 63 0,'8'-4'104'15,"1"4"-4"-15,-9-5-8 0,8 5-20 0,0 0 0 0,1 0 4 16,0 0 4-16,-1 5 4 0,-8-1-4 0,8 1 0 0,2-5 0 0,-2 10 0 16,0-6 4-16,1 7-8 0,0-2 0 0,-1 0-4 0,0 1 0 15,1 5-8-15,-1-1-4 0,0 1-8 0,10 4 0 0,-10 0 0 16,2 0-8-16,-2 5 4 0,0-6 4 0,0 7-4 0,10-2-4 0,-10 7 4 15,1-2-8-15,-1 1-40 0,0 4 0 0,2-4 0 0,-2 10 0 0,0-5 0 16,-8 4 0-16,0-5 0 0,8 6 0 0,-8-1 0 16,0 0 0-16,0 0 0 0,-8 1 0 0,8 1 0 0,-8-3 0 0,-10 2 0 15,10-1 0-15,0 0 0 0,-9-5 0 0,-1 6 0 0,2-5 0 0,-2-1 0 16,2 1 0-16,-10-1 0 0,9 1 0 0,-9 0 0 0,0-6 0 16,1 1 0-16,0 0-44 0,-1-6-84 0,1 2-28 0,7-2-36 0,-8-3-28 15,-7-1-64-15,15 0 8 0,-6-4 56 0,-2-1 44 0,0-5 28 0,9 2 36 16</inkml:trace>
          <inkml:trace contextRef="#ctx0" brushRef="#br0" timeOffset="28281.3684">3739-407 107 0,'0'4'124'0,"-8"-4"-12"0,8 5-4 15,0-5-16-15,0 0 0 0,0 4-4 0,0-4 4 0,8 0 0 0,-8 0-8 16,9 0 0-16,-1 0-4 0,-8 0 0 0,9 0-8 0,7 0-4 15,-6 0-4-15,-2 0-8 0,0-4-8 0,10 4 0 0,-10 4-12 0,9-8 0 16,0 4-8-16,-8 0-4 0,7 0-4 0,2 0-4 0,-10 0-4 16,10 0 0-16,-10 0-4 0,9 0-4 0,-9 0-4 0,10 0-8 15,-10 0-4-15,0 0-16 0,0 0-16 0,2 0-16 0,-2 0-12 0,0 0-12 16,-8 0-28-16,10 4-28 0,-10-4-20 0,0 0-64 0,0 0-8 0,0 6 44 16,-10-6 36-16,10 5 20 0,-8-5 32 0</inkml:trace>
          <inkml:trace contextRef="#ctx0" brushRef="#br0" timeOffset="28044.0051">3765-719 27 0,'0'0'108'0,"0"0"-4"0,0 0-8 15,0 4-24-15,0-4-4 0,0 0 4 0,0 0 4 0,0 0 4 0,0 0 8 16,0 0-4-16,0 0-4 0,8 5-4 0,-8-5 4 16,0 0 0-16,8-5-8 0,-8 10 0 0,10-5-4 0,-2 0-8 0,0 0 0 15,2 0-4-15,-2 0-4 0,0 0-8 0,0 0 0 0,10 0-4 0,-10 0-4 16,1 0-8-16,7 0 0 0,-6 0-4 0,6 0-4 0,-8 0 0 15,10 0-4-15,-10 0-4 0,9 0-4 0,-8 0 4 0,8 0-4 0,-9 0-4 16,10 0 0-16,-10 0 0 0,10 6-4 0,-10-6 0 0,0 4 4 0,9-4-4 16,-8 0 0-16,-1 4-4 0,1-4 0 0,-1 5-4 0,0-5-4 15,2 5-4-15,-10-5-8 0,8 5-8 0,-8-5-12 0,8 0-12 16,-8 0-16-16,0 5-8 0,0-5-12 0,0 0-8 0,0 0-16 0,-8 0-4 16,8 0-8-16,-8 0-4 0,8 4-16 0,-10-4-36 0,2 0-4 15,0 5 32-15,8-5 32 0,-9 5 20 0</inkml:trace>
        </inkml:traceGroup>
      </inkml:traceGroup>
    </inkml:traceGroup>
    <inkml:traceGroup>
      <inkml:annotationXML>
        <emma:emma xmlns:emma="http://www.w3.org/2003/04/emma" version="1.0">
          <emma:interpretation id="{453AADE2-70D7-40C3-8AD5-D7BDED964001}" emma:medium="tactile" emma:mode="ink">
            <msink:context xmlns:msink="http://schemas.microsoft.com/ink/2010/main" type="paragraph" rotatedBoundingBox="29287,2714 31725,5248 31132,5819 28694,328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CC59D5E-36D9-47E4-971C-A0EBF9F984E1}" emma:medium="tactile" emma:mode="ink">
              <msink:context xmlns:msink="http://schemas.microsoft.com/ink/2010/main" type="inkBullet" rotatedBoundingBox="29287,2714 29604,3044 29245,3389 28928,3060"/>
            </emma:interpretation>
            <emma:one-of disjunction-type="recognition" id="oneOf2">
              <emma:interpretation id="interp2" emma:lang="" emma:confidence="0">
                <emma:literal>-</emma:literal>
              </emma:interpretation>
            </emma:one-of>
          </emma:emma>
        </inkml:annotationXML>
        <inkml:trace contextRef="#ctx0" brushRef="#br0" timeOffset="78625.7068">31 4 27 0,'0'0'92'0,"-10"0"-8"16,10 0-12-16,0 0-20 0,-8 0 0 0,8 0-8 0,-8 0 0 0,8 0 0 16,-8 0 0-16,8 0-4 0,0 0 4 0,0 0-4 0,0 0-4 0,0 6 4 15,0-6-4-15,0 0 0 0,0 0 4 0,0 4-8 0,0-4 0 16,0 5 8-16,8 0-4 0,-8-5 0 0,0 5 0 0,8-1-4 0,-8 2 0 16,8-2 0-16,-8 1 4 0,10-1-8 0,-10 2 0 0,8-2 0 15,0 6 0-15,2-5-4 0,-10-1 0 0,8 1 0 0,0 0-4 16,1 0 0-16,-1 5 0 0,0-5 0 0,1-1-4 0,8 1 0 0,-9 0 0 15,2-1 0-15,-2 1 0 0,9 0 0 0,-8-5 0 0,7 5-4 0,-7-5-4 16,8 4 4-16,-8-4 0 0,7 0-8 0,-6 0 0 0,6 0 0 16,2 0 0-16,-10 0-4 0,9-4-20 0,-1 4 24 0,2-5 0 0,-10 0 4 15,10 5-4-15,-2-5 0 0,2 1-4 0,-10-1 4 0,9 0-4 16,1 1 0-16,-2-7 4 0,-8 7-4 0,10-1 0 0,-1-5 0 16,-8 6-4-16,8-6 4 0,-9 5 0 0,8 1 0 0,-6-6 0 0,6 5 0 15,-6 1-4-15,-2-2 4 0,0-3 0 0,1 9-8 0,-1-5 8 0,1 0 0 16,-1 1-4-16,-8-2 0 0,9 2 0 0,-9 4 0 0,8 0 0 15,-8-5 0-15,0 5 4 0,0 0 0 0,0 0 0 0,0 0 0 0,0 0 0 16,0 0 0-16,0 0-8 0,0 0 4 0,0 0 4 0,0 0 0 16,0 0 0-16,0 0-4 0,0 0 4 0,0 0 0 0,0 0 0 15,0 0 0-15,0 5-4 0,-8-5 8 0,8 4-4 0,0-4 0 0,-9 0 0 16,9 6 0-16,0-6 0 0,-8 4 0 0,8 1 0 0,-9-5 0 0,1 5 0 16,8 0 0-16,-9-1 4 0,1 2-4 0,0-2 4 0,8-4-4 15,-10 5-4-15,2-1 4 0,0 2 0 0,-2-2-4 0,10 1 4 16,-16 0-4-16,8 0 4 0,8-1 0 0,-17 1 0 0,8 0 0 0,0 0-4 15,1-1 0-15,-10 2 4 0,10-1 4 0,0-1-4 0,-10 1-4 0,10-5 4 16,-9 5-4-16,9-1 4 0,-10 1 0 0,10-5 0 0,-10 5 0 16,2-5 0-16,8 0 0 0,-10 0 0 0,10 0 0 0,-9 0-4 15,-1 5 0-15,10-5 4 0,-8-5-4 0,6 5 4 0,-6 0 0 0,7 0-4 16,-8 0 4-16,8 0-4 0,-7 0 0 0,7 0 4 0,0 0 0 16,1-5-4-16,0 5 4 0,-2 0-4 0,2-5 0 0,0 1 4 0,-1 4 0 15,9-5-4-15,-9 0 0 0,1 1 0 0,8-1 0 0,0-1-4 0,-8 2 8 16,8 4-8-16,0-5 4 0,0 0 0 0,0 0-4 0,0 5-4 15,0-4 0-15,0-1 0 0,-9 5-4 0,18-5-8 0,-9 5 0 16,0-5-4-16,0 5-12 0,0 0 0 0,0 0-12 0,0 0-12 0,0-4-16 16,0 4-4-16,8 0-8 0,-8 0 0 0,0 0-20 0,0 0-52 15,0 0-20-15,0 0 36 0,0-6 32 0,0 6 20 0</inkml:trace>
      </inkml:traceGroup>
      <inkml:traceGroup>
        <inkml:annotationXML>
          <emma:emma xmlns:emma="http://www.w3.org/2003/04/emma" version="1.0">
            <emma:interpretation id="{0608260E-8FD8-4C21-814C-4230161AB090}" emma:medium="tactile" emma:mode="ink">
              <msink:context xmlns:msink="http://schemas.microsoft.com/ink/2010/main" type="line" rotatedBoundingBox="30274,3799 31695,5277 31132,5819 29710,4341"/>
            </emma:interpretation>
          </emma:emma>
        </inkml:annotationXML>
        <inkml:traceGroup>
          <inkml:annotationXML>
            <emma:emma xmlns:emma="http://www.w3.org/2003/04/emma" version="1.0">
              <emma:interpretation id="{A19BF023-0781-47E5-A441-19EA3A78ED08}" emma:medium="tactile" emma:mode="ink">
                <msink:context xmlns:msink="http://schemas.microsoft.com/ink/2010/main" type="inkWord" rotatedBoundingBox="29916,4143 30151,4387 29945,4585 29710,4341"/>
              </emma:interpretation>
              <emma:one-of disjunction-type="recognition" id="oneOf3"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€</emma:literal>
                </emma:interpretation>
                <emma:interpretation id="interp5" emma:lang="" emma:confidence="0">
                  <emma:literal>--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120661.6239">917 1271 3 0,'0'0'116'0,"-8"0"-12"16,-2 0-8-16,10 0-24 0,-8 4-4 0,8-4 0 0,-8 6 4 0,8-6-4 15,-8 4-4-15,8 1 4 0,-9 0-8 0,9 4 4 0,-8-4-8 0,8 5-4 16,0-6-4-16,0 6 0 0,0 0-8 0,0 4 0 0,8-4-4 16,-8 0-8-16,9-1 0 0,-1 1 0 0,-8-1-4 0,8 4-4 15,0-2 4-15,10-6-4 0,-10 4 0 0,2 1 0 0,-2-5 0 0,9 0-4 16,-9-1 0-16,9 2 0 0,-8-6-4 0,7 4-4 0,-6-4 4 16,6-4-4-16,2-2-4 0,-10 6 4 0,9-4-8 0,-8-6-4 0,-1 0 4 15,9 1 0-15,-9-1-8 0,2 1 4 0,-10-1-8 0,8-4 8 0,-8 0-4 16,8-1 0-16,-8 0-4 0,-8-3 4 0,8 3 4 0,-8-4-4 15,8-1 4-15,-10 6 0 0,-6 0 0 0,7-6 4 0,1 6 0 16,-9 5-4-16,8-6 4 0,-7 5-4 0,-2 1 4 0,0 4-4 0,10 0 0 16,-9 1 4-16,0 4-4 0,0 4 0 0,1-4 4 0,6 10-8 0,-6-4-4 15,-2 3 0-15,2 0-4 0,7 1-4 0,1 4-8 0,-10-5-24 16,10 6 12-16,0-5-12 0,8 4-12 0,-10 1-16 0,10-6-20 0,0 5-12 16,0-4-56-16,10-1-32 0,-10 6 32 0,8-6 28 0,0 1 32 15</inkml:trace>
        </inkml:traceGroup>
        <inkml:traceGroup>
          <inkml:annotationXML>
            <emma:emma xmlns:emma="http://www.w3.org/2003/04/emma" version="1.0">
              <emma:interpretation id="{ABE072A6-69E7-4085-9F24-ADA534721C3C}" emma:medium="tactile" emma:mode="ink">
                <msink:context xmlns:msink="http://schemas.microsoft.com/ink/2010/main" type="inkWord" rotatedBoundingBox="31316,4882 31695,5277 31377,5583 30997,5188"/>
              </emma:interpretation>
            </emma:emma>
          </inkml:annotationXML>
          <inkml:trace contextRef="#ctx0" brushRef="#br0" timeOffset="121485.9333">2170 2033 31 0,'0'0'124'0,"9"0"-8"0,-9 0-4 0,0 0-24 0,9 0 0 16,-9 0-4-16,8 0 0 0,1 0-4 0,-1 0 4 0,0 4-8 16,0-4 0-16,10 0 4 0,-10 7 0 0,10-7-8 0,-1 4 0 0,0-4-8 15,8 4-12-15,-7-4-4 0,-2 5-4 0,10 0-12 0,-9-5 0 16,9 5-8-16,0-1-24 0,-10 2 16 0,10-6-8 0,-9 4-4 0,0 1-8 15,0 1-12-15,1-2-4 0,-2-4-12 0,2 4-20 0,-10 1-12 0,0 0-12 16,1 1-24-16,-1-3-12 0,1-3-16 0,-9 6-24 0,0-6-60 16,0 4 4-16,-9-4 36 0,9 0 36 0,-8 5 24 0</inkml:trace>
          <inkml:trace contextRef="#ctx0" brushRef="#br0" timeOffset="121687.3941">2229 2268 47 0,'0'5'164'0,"0"5"-12"0,0-6-12 16,0 1-32-16,0 5-8 0,0-5 0 0,0 0 0 0,10 4 0 0,-10-4 8 16,0 0 4-16,8-1-4 0,0 1-4 0,2 0-8 0,-2-5-8 15,0 5-8-15,9-1-8 0,0-4-4 0,0 4-12 0,1 2-12 16,-2-6-28-16,2 5 20 0,7 0-12 0,-8-5-12 0,0 5-8 0,9-5-20 16,-8 0-12-16,-2 0-12 0,9 4-20 0,-16-4-28 0,8 0-20 0,1 0-20 15,-10 0-24-15,0 0-28 0,0 0-36 0,-8 0-44 0,0 0 36 16,0 0 44-16,0 0 40 0,-8 0 20 0,8 0 24 0</inkml:trace>
        </inkml:traceGroup>
      </inkml:traceGroup>
    </inkml:traceGroup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7:44.8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88F9063-DA01-4722-94B6-5075B64875FB}" emma:medium="tactile" emma:mode="ink">
          <msink:context xmlns:msink="http://schemas.microsoft.com/ink/2010/main" type="inkDrawing" rotatedBoundingBox="4689,5677 7638,5262 7708,5760 4759,6174" semanticType="callout" shapeName="Other">
            <msink:sourceLink direction="from" ref="{AD9AA8A8-F3C4-45C9-8F79-72DE8F4376DD}"/>
            <msink:sourceLink direction="to" ref="{2F7FCE95-AA47-4FF6-B7C6-1E69BFE72083}"/>
          </msink:context>
        </emma:interpretation>
      </emma:emma>
    </inkml:annotationXML>
    <inkml:trace contextRef="#ctx0" brushRef="#br0">-3 470 23 0,'0'0'80'0,"0"0"-8"0,0 0-8 16,0-5-24-16,0 5-8 0,0 0-12 0,0-4 12 0,0 4 0 15,0-5 4-15,0 5-8 0,0-5 0 0,0 0 4 0,0 5 0 0,0-4 0 16,0-2-4-16,0 1 0 0,0 1 4 0,8-1 4 0,-8 0-4 16,0 5 4-16,8-4 0 0,-8-1 0 0,9 5-4 0,-9-5 4 0,8 5-4 15,0-5 4-15,2 5-4 0,-2 0 0 0,-8 0-8 0,8 0 8 16,2 0-4-16,-2 5 0 0,0-5-8 0,0 5 4 0,10 0-8 15,-10-1 0-15,1 1 4 0,-1 0-4 0,0-1 0 0,10 1 8 0,-10 5 0 16,0-5-4-16,10 0-4 0,-10 4 4 0,10-4 0 0,-1 5 0 0,-1-6 0 16,2 6-4-16,-10-5 4 0,10 0 0 0,-2 4-4 0,10-4 4 15,-9 5-4-15,-1-5 0 0,2-1 4 0,8 6-4 0,-1-5 0 0,-8-1 0 16,8 1-4-16,-7 5 0 0,8-6-4 0,-10 2 4 0,10-2-8 0,-1 1 4 16,1 0 4-16,0 0-4 0,-1-1 0 0,1 1-4 15,0 0 4-15,8 0-4 0,-9-1 0 0,1-4 0 0,8 4 4 0,-8 3-4 16,7-3 0-16,-7 0 0 0,8-4 0 0,0 6-4 0,-8-2 4 0,7-4 0 15,3 5 0-15,-11 0-4 0,9-5 0 0,0 5-4 0,-8-5 4 16,7 4 0-16,1-4 4 0,-8 0 0 0,8 0-4 0,-8 0 0 0,-1 0 4 16,9 0 0-16,-8 0-4 0,-1 0 4 0,9 0 0 0,-8 0 0 15,0 0 0-15,-1 0 4 0,9 0 0 0,-8 0-8 0,0 0 8 16,7-4-8-16,-7 4 4 0,8-5-4 0,1 0 4 0,-9 0 0 0,8-5 0 16,0 6-4-16,-1-7 0 0,-7 3 0 0,8-2-8 0,1-4 12 15,-1 4-4-15,-8-4 4 0,7-1-8 0,1 1 8 0,-8 5-8 0,8-6 4 16,-8 1 0-16,-1-1 0 0,1 6-4 0,0-6 4 0,-1 1 4 0,1 5-4 15,-2-2 0-15,-6-3-4 0,8 5 0 0,-9-1 4 0,8 0 0 16,-8-4-4-16,1 5 4 0,-2-1 0 0,2 1-4 0,-1-6 0 16,-1 5 0-16,2 2 0 0,-2-3 4 0,2-3 0 0,-10 4 0 0,10-4 0 15,-10 4 0-15,9-4 0 0,-9 4 0 0,1-4 0 0,0 4 0 0,-1 0-24 16,0 2 28-16,2-7 0 0,-2 5-4 0,0 1 4 0,0-1 0 16,-8-5-4-16,10 11 4 0,-2-6 0 0,-8 1-4 0,8-1 4 15,1 5-4-15,-9-4 0 0,8 4 0 0,0-5-4 0,-8 5 4 0,10 1 0 16,-2-6 4-16,0 5 0 0,0 0 0 0,-8 1 0 0,10-1-4 15,-2 0 0-15,0 0-4 0,1 1 8 0,-9 4-4 0,9-5 4 0,-1 0 0 16,1 5 0-16,-1-5-8 0,-8 5 8 0,8 0-4 0,-8 0 0 0,9 0 4 16,-9 0-4-16,0 0 4 0,9 0 0 0,-9 0 0 0,0 0 0 15,0 0 0-15,0 0 8 0,0 0-4 0,0 5 4 0,0-5-4 16,0 5 0-16,0-5 0 0,0 5 4 0,0-5-4 0,0 4 0 0,0 1-4 16,0 0 0-16,0-5 0 0,0 5 0 0,0-1 0 0,0 1-4 0,0-5 0 15,-9 5 0-15,9 0 0 0,0-5-8 0,-9 5 0 0,9-5-16 16,0 4-16-16,-8-4-28 0,8 5-20 0,-8 0-24 0,-1-5-36 0,1 0-32 15,-1 0-60-15,9 5-32 0,-9-5 52 0,-7 0 36 0,16 0 36 16,-18 0 28-16,10 0 24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6:29.57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EB577F-F7C8-44D4-B744-5F769E0265DF}" emma:medium="tactile" emma:mode="ink">
          <msink:context xmlns:msink="http://schemas.microsoft.com/ink/2010/main" type="writingRegion" rotatedBoundingBox="7460,12332 10863,12371 10855,13083 7452,13044"/>
        </emma:interpretation>
      </emma:emma>
    </inkml:annotationXML>
    <inkml:traceGroup>
      <inkml:annotationXML>
        <emma:emma xmlns:emma="http://www.w3.org/2003/04/emma" version="1.0">
          <emma:interpretation id="{7F556731-5616-4EC6-A3B8-E82C2740C174}" emma:medium="tactile" emma:mode="ink">
            <msink:context xmlns:msink="http://schemas.microsoft.com/ink/2010/main" type="paragraph" rotatedBoundingBox="7460,12332 10863,12371 10855,13083 7452,130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615EDC-FA72-4096-996C-949EB18DFE2D}" emma:medium="tactile" emma:mode="ink">
              <msink:context xmlns:msink="http://schemas.microsoft.com/ink/2010/main" type="line" rotatedBoundingBox="7460,12332 10863,12371 10855,13083 7452,13044"/>
            </emma:interpretation>
          </emma:emma>
        </inkml:annotationXML>
        <inkml:traceGroup>
          <inkml:annotationXML>
            <emma:emma xmlns:emma="http://www.w3.org/2003/04/emma" version="1.0">
              <emma:interpretation id="{64BA9CAC-4CF6-4AAB-A9F6-DC5E6D2FE565}" emma:medium="tactile" emma:mode="ink">
                <msink:context xmlns:msink="http://schemas.microsoft.com/ink/2010/main" type="inkWord" rotatedBoundingBox="7460,12384 7963,12390 7955,13017 7452,130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5 79 0,'0'5'104'0,"0"-5"-12"0,0 5-8 0,0-5-16 0,0 0 0 0,0 3-4 15,10-3 4-15,-10 6 4 0,0-6 0 0,8 0 0 0,0 0-12 0,1 5 0 16,-9-5-4-16,8 0-4 0,10 0 0 0,-10 0 0 0,0 0 0 16,10 0-8-16,-2 0 0 0,2-5-4 0,-1 5-4 0,-9 0-4 15,9-6-8-15,0 6-4 0,1 0 0 0,-2 0-4 0,2-3-4 0,-2 3-8 16,1 0 0-16,1-5-4 0,8 5-12 0,-10-5-16 0,2 5-12 0,-2 0-24 15,1 0-32-15,1-5-32 0,-2 5-32 0,2 0-92 0,-10 0 36 16,9 5 40-16,0-10 36 0,0 5 28 0,-9 0 20 0</inkml:trace>
          <inkml:trace contextRef="#ctx0" brushRef="#br0" timeOffset="-463.7646">145 270 75 0,'0'0'88'0,"8"-5"-8"0,-8 5-4 0,0 0-24 0,8-5 0 15,-8 5 0-15,9 0-8 0,-9 0 0 0,0 0 0 0,9 0 4 0,-9 0 4 0,0 5-4 16,8-5 0-16,-8 5 0 0,0-1 0 0,0 1-4 16,0 5-8-16,8-5 4 0,-8 4-8 0,0-4-4 0,0 9-4 0,0-4-4 15,0 5-4-15,0-6 0 0,0 5-8 0,0 1-4 0,10-1 4 0,-10 5-4 16,0-4 4-16,0-1-4 0,0 1 0 0,8-1-4 0,-8 1-8 15,0 4 0-15,8-8 0 0,-8 2-16 0,9 2-12 0,-9-1-8 16,0-5-16-16,9 1-12 0,-9 0-12 0,0-1-12 0,8 1-40 0,-8-5-32 16,0 0 12-16,0-1 32 0,8-4 20 0</inkml:trace>
          <inkml:trace contextRef="#ctx0" brushRef="#br0" timeOffset="-232.3821">340 255 23 0,'0'-5'108'16,"0"0"-12"-16,0 0-8 0,0 5-24 0,0 0-8 0,0-4-4 0,0 4-4 16,0 0-4-16,0 0 4 0,0 0 0 0,0 0 4 0,0 0 0 15,10 4 0-15,-10 1 4 0,0-5-4 0,8 10-4 0,-8-5 8 0,0 5-8 16,0-6 0-16,8 6 0 0,-8 0 0 0,0-1-4 0,9 5 0 16,-9 1-4-16,0 0 0 0,0 4-8 0,0-5-4 0,0 1 0 0,0 4-8 15,8-5-4-15,-8 5 0 0,0-4-4 0,0 4 0 0,0-5-4 0,0 1-4 16,8-1 0-16,-8 1 0 0,0-5-4 0,0 4-4 0,0-5-4 15,0 1-12-15,10 0-8 0,-10-5-8 0,0 4-16 0,0-9-8 0,0 5-24 16,0-5-20-16,0 0-16 0,-10 0-8 0,10 0-44 0,0-5-32 16,-8-4 28-16,8 4 28 0,-8-5 32 0,-1 0 16 0</inkml:trace>
        </inkml:traceGroup>
        <inkml:traceGroup>
          <inkml:annotationXML>
            <emma:emma xmlns:emma="http://www.w3.org/2003/04/emma" version="1.0">
              <emma:interpretation id="{F86546AC-3B13-4FBC-8542-D23554D52C42}" emma:medium="tactile" emma:mode="ink">
                <msink:context xmlns:msink="http://schemas.microsoft.com/ink/2010/main" type="inkWord" rotatedBoundingBox="8588,12620 8971,12624 8966,13061 8583,130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83.8983">1125 462 43 0,'0'0'96'0,"0"0"-8"0,0 5-4 0,0-5-28 0,0 5-4 0,0-5 4 15,0 0-4-15,9 0 0 0,-9 0 0 0,0 4 0 0,8-4 4 16,-8 0-4-16,8 0 0 0,1 0-4 0,0 0-4 0,-1 0-8 0,0-4-4 15,2 4-8-15,6-5-4 0,-6 5-4 0,6-5-4 0,1 5 0 16,-9-5 0-16,10 0-4 0,-2 0-4 0,2 5-4 0,-2-5 0 0,2-4-8 16,-1 9-20-16,0-9-20 0,0 3-24 0,-1 6-16 0,2-4-24 0,0-1-76 15,-2 0 8-15,1 0 36 0,-9 1 28 0,10-1 20 0</inkml:trace>
          <inkml:trace contextRef="#ctx0" brushRef="#br0" timeOffset="600.3881">1176 279 27 0,'0'-5'96'0,"0"1"-4"0,0-1-4 15,0 0-24-15,0 0-4 0,-8 0-8 0,8 0 4 0,0 0 0 0,0 5 0 0,0-4-4 16,0 4-4-16,8 0 8 0,-8-5 4 0,0 5 0 0,0 0-4 15,0 5 0-15,8-1-4 0,-8-4 4 0,0 10-4 0,10-5-4 0,-10 5-4 16,8-1-8-16,-8 1 0 0,0 0-8 0,8 4-4 0,-8-5-24 16,10 6 20-16,-10 4 0 0,8-4-4 0,-8 4-4 0,0-5 0 0,8 5-4 15,-8 1-4-15,0-1 0 0,0 0 0 0,0-4 0 0,0 4-4 16,0 0 0-16,8-5 0 0,-8 6-4 0,0-6-4 0,0 1-4 0,0-1-4 16,0-4-8-16,0-1-8 0,0 1-8 0,0 0-4 0,0-5-4 15,0 4-16-15,0-4-12 0,0-5-12 0,0 5-12 0,0-5-8 16,0-5-8-16,0 5-36 0,0-5-20 0,-8 0 20 0,8 1 36 0,0-1 16 15</inkml:trace>
        </inkml:traceGroup>
        <inkml:traceGroup>
          <inkml:annotationXML>
            <emma:emma xmlns:emma="http://www.w3.org/2003/04/emma" version="1.0">
              <emma:interpretation id="{EBBF6D96-E9EF-4CDF-A039-554575B038D8}" emma:medium="tactile" emma:mode="ink">
                <msink:context xmlns:msink="http://schemas.microsoft.com/ink/2010/main" type="inkWord" rotatedBoundingBox="9322,12353 10863,12371 10855,13068 9314,13050">
                  <msink:destinationLink direction="to" ref="{33A4E6D2-9505-4E69-843E-5FEC72CFFEAB}"/>
                </msink:context>
              </emma:interpretation>
              <emma:one-of disjunction-type="recognition" id="oneOf2">
                <emma:interpretation id="interp2" emma:lang="" emma:confidence="0">
                  <emma:literal>zieli</emma:literal>
                </emma:interpretation>
                <emma:interpretation id="interp3" emma:lang="" emma:confidence="0">
                  <emma:literal>zlał</emma:literal>
                </emma:interpretation>
                <emma:interpretation id="interp4" emma:lang="" emma:confidence="0">
                  <emma:literal>ział</emma:literal>
                </emma:interpretation>
                <emma:interpretation id="interp5" emma:lang="" emma:confidence="0">
                  <emma:literal>ziet</emma:literal>
                </emma:interpretation>
                <emma:interpretation id="interp6" emma:lang="" emma:confidence="0">
                  <emma:literal>zzuł</emma:literal>
                </emma:interpretation>
              </emma:one-of>
            </emma:emma>
          </inkml:annotationXML>
          <inkml:trace contextRef="#ctx0" brushRef="#br0" timeOffset="1253.403">1901 347 7 0,'0'0'104'0,"-9"0"-12"16,9-5-12-16,-8 0-24 0,0 0-4 0,8 0-4 0,-10 0 0 16,10-4-4-16,0-1-8 0,0 1 4 0,-8-1-8 0,8-4 0 0,0 4 8 15,8-5-4-15,-8 6 4 0,0-6 0 0,10 5 4 0,-2-3 0 0,-8 3 0 16,8 0 0-16,1 1-4 0,-9-1 0 0,9 5-4 0,-1 1 0 15,1-2 0-15,-1-3-4 0,0 4 0 0,-8 5-4 0,8 0 0 16,2-5-8-16,-2 5 0 0,0 0 0 0,2 0-4 0,-2 0-4 0,0 5 0 16,1-5 0-16,-1 5 0 0,1 0-8 0,8-1 0 0,-9 6 0 15,0-5 0-15,-8 5 0 0,10-1-4 0,-2 1 8 0,-8 4-8 0,8-5 4 16,-8 6-4-16,0-1 0 0,0 1 4 0,0 4-4 0,-8-4 0 0,8-1 0 16,-8 5 0-16,-2 1 0 0,2-1 0 0,-9-4 0 0,9 4 0 15,-9 0 0-15,8-5 0 0,-7 0 0 0,6 1 0 0,-6 0 0 0,6-1 0 16,-6-5 0-16,8 1 0 0,-1-1 0 0,1-2 0 0,-1-4 0 15,0 2 0-15,1 0 4 0,8-5-4 0,-8 0 0 0,8 5 0 16,0-5 0-16,0-5 0 0,-10 5-4 0,20 0 4 0,-10 0 0 0,0-5 0 16,0 5 0-16,8-5 4 0,-8 5 0 0,8 0 0 0,-8 0 0 15,9 0 8-15,0 0-4 0,-9 0 0 0,8-3 8 0,1 6-4 0,-1-3 12 16,0 5 0-16,10-5-4 0,-10 5 4 0,0 0 0 0,10-1 0 16,-10 2 0-16,9-2-4 0,0 6-4 0,-8-6 4 0,7 1-4 0,2 5-4 15,-10-5-4-15,10 5 0 0,-2-1-4 0,-7-4 0 0,8 0-4 16,0 0 0-16,-9-1-12 0,10 1-8 0,-2-5-16 0,-6 5-28 15,6-5-16-15,-7 0-16 0,0 0-32 0,-1 0-28 0,9 0-20 0,-9-5-72 16,-8 0 24-16,10 1 40 0,-2-1 36 0,0-5 24 0,-8 1 28 0</inkml:trace>
          <inkml:trace contextRef="#ctx0" brushRef="#br0" timeOffset="1598.8914">2353 163 59 0,'8'-4'104'0,"-8"-1"-8"0,0 1-4 0,0 4-24 15,9-6-4-15,-9 6 4 0,0 0 4 0,9 0-4 0,-9 0 8 16,8 6-8-16,-8-2 0 0,0-4 0 0,8 5-4 0,-8 5 4 0,8-6 0 16,-8 6-4-16,0-1-4 0,10 1-8 0,-10 5 4 0,0-6-4 15,8 5-8-15,-8 1-4 0,0 4-8 0,0-4-4 0,0 4-4 16,0 0 0-16,0-4-8 0,0 4-4 0,0 0 0 0,0 0-4 0,0 0-4 16,0 1 0-16,0-1-4 0,0 0-4 0,0-4-16 0,0 4-16 0,0-5-16 15,0 1-16-15,0-1-8 0,0 0-24 0,0 1-16 0,0-5-8 16,0-1 0-16,0 1-16 0,0-5-24 0,0 0-24 0,0-1 20 0,0-4 28 15,0 0 32-15</inkml:trace>
          <inkml:trace contextRef="#ctx0" brushRef="#br0" timeOffset="1753.4781">2617 317 91 0,'8'0'104'16,"-8"-4"-4"-16,0-1-8 0,0 5-28 0,10 0 0 0,-10 0 0 0,-10 5 4 15,10-1-4-15,0 1-4 0,-8 0 8 0,8 0-12 0,-8 0 0 16,-1 5-4-16,0-1-4 0,1 1 0 0,8 0-4 0,-9-1 0 15,1 1 0-15,0 4-4 0,0-5-4 0,-2 6 0 0,2-6 0 0,0 1 0 16,8 5-4-16,-10-6 0 0,2 6-4 0,8-5 4 0,-8-1-4 0,8 5-4 16,0-4 0-16,-9-1-4 0,9 1 0 0,0 0-4 0,0 4-4 15,0-4-4-15,0-5 4 0,0 9-4 0,0-9 0 0,0 5-4 0,9-1 0 16,-9-4 0-16,8 5 0 0,-8-5 0 0,8-1-4 0,2 1 0 16,-10 0-4-16,8-5-4 0,0 0-4 0,10 5-12 0,-10-10-12 0,0 5-8 15,9 0-12-15,1-5-24 0,-10 0-12 0,10 1-32 0,-2-7-20 16,2 7-24-16,-2-6-60 0,1 1 16 0,1-1 40 0,-2-4 36 15,2 4 24-15</inkml:trace>
          <inkml:trace contextRef="#ctx0" brushRef="#br0" timeOffset="2354.4291">2932-24 55 0,'0'5'152'0,"-8"0"-12"0,8-5-12 0,0 5-20 0,0 4 4 16,0-4-4-16,0 0 4 0,0 0-4 0,0 4 0 0,8-4 0 0,-8 0-8 15,9 5-8-15,0-10-4 0,-1 4-8 0,0 1-8 0,2-5-4 16,6 5-12-16,-7-5-8 0,8 0-4 0,0 0-4 0,-1 0-12 0,2 0-24 16,0 0 20-16,-2-5-8 0,10 0 0 0,-9 5-8 0,9-4-8 0,-10-1-20 15,10 0-28-15,-9 0-28 0,9 0-40 0,-10-1-44 0,10 6-52 16,-8-3-92-16,-2 3 24 0,2 0 48 0,-2 0 48 0,-7 0 36 15,7 3 24-15,-6-3 24 0</inkml:trace>
          <inkml:trace contextRef="#ctx0" brushRef="#br0" timeOffset="1943.9681">3018 273 59 0,'0'0'120'0,"-8"0"-12"0,8 0-8 0,0 0-20 15,0-4 0-15,0 4-4 0,0 0 0 0,0-5 0 0,-9 5-8 0,9 0-8 16,9 0-8-16,-9 0 4 0,0 0-4 0,0-5 0 0,0 5 0 15,8 5 0-15,-8-5-4 0,8 5 0 0,-8-1-4 0,0 1 0 0,0 5-4 16,0-1-4-16,9 1-4 0,-9-1-8 0,0 6 0 0,0-5-4 0,0 4-4 16,0 6-4-16,0-6 0 0,0 5-4 0,0-4 0 0,0 3-4 15,0 2-4-15,0-6 0 0,0 1-8 0,8 4-4 0,-8-5-12 16,0 1-16-16,8-1-20 0,-8-4-8 0,10-1-24 0,-10 1-24 0,8 0-20 16,-8-5-28-16,8-1-60 0,-8 1 16 0,10-5 40 0,-2 0 36 15,-8-5 24-15</inkml:trace>
          <inkml:trace contextRef="#ctx0" brushRef="#br0" timeOffset="2149.9465">3214 254 35 0,'0'-5'124'0,"0"0"-8"15,0 0-8-15,0 1-28 0,0 4-4 0,0-5 4 0,0 5 4 16,0 0 0-16,0 0-16 0,0 0 0 0,8 0-4 0,-8 5 0 16,0-1-8-16,0 1 0 0,0 0-4 0,0 0 4 0,0 5-4 0,0-1-4 15,0 6-8-15,9-6 0 0,-9 1-8 0,0 4 0 0,0 6-8 0,0-6 0 16,0 6-8-16,0-6 4 0,0 5-4 0,0 0-8 0,0-5 0 15,-9 6-4-15,18-6 0 0,-9 1 0 0,0-1-8 0,0 2 0 0,0-3-12 16,0-4-16-16,0 1-16 0,0 0-12 0,0-1-28 0,0-4-28 16,-9 0-28-16,9-5-32 0,0 0-52 0,0 0 16 0,-8-5 36 0,8 0 32 15,-8-4 32-15</inkml:trace>
        </inkml:traceGroup>
      </inkml:traceGroup>
    </inkml:traceGroup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7:51.4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DD21B58-CBA8-48F1-9691-398B166407DD}" emma:medium="tactile" emma:mode="ink">
          <msink:context xmlns:msink="http://schemas.microsoft.com/ink/2010/main" type="writingRegion" rotatedBoundingBox="19732,4394 20590,3718 20970,4200 20112,4876"/>
        </emma:interpretation>
      </emma:emma>
    </inkml:annotationXML>
    <inkml:traceGroup>
      <inkml:annotationXML>
        <emma:emma xmlns:emma="http://www.w3.org/2003/04/emma" version="1.0">
          <emma:interpretation id="{E288D04B-D259-4450-80DF-08DB92CFB33B}" emma:medium="tactile" emma:mode="ink">
            <msink:context xmlns:msink="http://schemas.microsoft.com/ink/2010/main" type="paragraph" rotatedBoundingBox="19732,4394 20590,3718 20970,4200 20112,48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AF2EDD-236A-47CD-892C-452A020CB6F6}" emma:medium="tactile" emma:mode="ink">
              <msink:context xmlns:msink="http://schemas.microsoft.com/ink/2010/main" type="line" rotatedBoundingBox="19732,4394 20590,3718 20970,4200 20112,4876"/>
            </emma:interpretation>
          </emma:emma>
        </inkml:annotationXML>
        <inkml:traceGroup>
          <inkml:annotationXML>
            <emma:emma xmlns:emma="http://www.w3.org/2003/04/emma" version="1.0">
              <emma:interpretation id="{458987D7-14FD-4493-84F3-AB981B2EC496}" emma:medium="tactile" emma:mode="ink">
                <msink:context xmlns:msink="http://schemas.microsoft.com/ink/2010/main" type="inkWord" rotatedBoundingBox="19732,4394 20590,3718 20970,4200 20112,487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-351 100 39 0,'0'0'84'16,"0"0"-4"-16,0 0-8 0,0-5-24 0,0 5 0 0,0 0-8 0,0-4-4 16,0 4 4-16,8-5-4 0,-8 5 0 0,0 0-4 0,9 0-4 15,-9 0 0-15,8 0 4 0,-8 0-4 0,0 0 0 0,9 0 0 0,0 0 0 16,-9 0-4-16,8 0 4 0,0 5-4 0,-8-1-4 0,10-4 4 16,-2 10-4-16,0-5 0 0,-8 0 4 0,8 5 0 0,2-6 0 15,-10 10-4-15,8-4-4 0,0-1 0 0,-8 6 0 0,9-1 4 0,-1 1-8 16,-8-1 0-16,9 5 0 0,0-4 0 0,-9 4 0 0,8-5 0 0,-8 1 4 15,8 5 0-15,-8-7-4 0,8 2 0 0,-8-1 0 0,10 1 0 16,-10-6 0-16,0 5-4 0,0-4 4 0,8-1-4 0,-8 1 4 0,0-5-4 16,0 0 0-16,0 0-4 0,0-1 4 0,0 1 0 0,0-5 0 15,0 0 4-15,0 5 4 0,0-5-4 0,0 0-4 0,0-5 0 16,0 5-4-16,0-5 4 0,0 1-4 0,0-1 4 0,0 0-4 0,0 0-4 16,0-5 0-16,0 6 4 0,0-6-4 0,0 1-16 0,0-1 20 0,0-5 0 15,0 1 0-15,0 5-4 0,0-6 0 0,0 2 0 0,-8-3-8 16,8 2 4-16,0-1 4 0,0-4 0 0,-10 5-8 0,10-1 8 0,-8-4-4 15,8 4 0-15,-8-3 0 0,8-1-4 0,-8 4 8 0,8-3-4 0,-9-2 0 16,9 1-4-16,-9 3 4 0,9-2 0 0,-8-1 0 16,8 5 0-16,0-6 4 0,0 6 0 0,-9-5 0 0,9 5 0 0,0-1 4 15,0 1-4-15,0-1-4 0,0 1 4 0,0-1-4 0,0 6 4 0,0-5 0 16,0 4 0-16,0-5 0 0,0 6 0 0,9-1 0 0,-9 6 4 16,0-6-4-16,0 1 0 0,8 3 0 0,-8-3 0 0,9-1-4 0,-9 6 4 15,9-7-4-15,-1 7 4 0,0-5 0 0,0 4 0 0,2-5 0 16,-2 5 0-16,0-4 0 0,10 5 0 0,-10-6 4 0,9 5-4 0,-8-5 0 15,8 5 0-15,-1-4 0 0,2 4-4 0,-10 0 4 0,18-4 0 16,-9 4 4-16,0 0-8 0,0 1 4 0,1-3 0 0,6 4 0 0,-6-2-4 16,7 0 4-16,-7 0-20 0,6 5 20 0,-6-4-4 0,8-1 0 15,-1 0 0-15,-7 5 0 0,6-5 4 0,-6 1-8 0,-1 4 4 16,9 0 0-16,-10 0 4 0,2-7-4 0,-2 7 4 0,2 0-4 0,-1 0 4 16,-8 0-4-16,7 0 4 0,-7 0 4 0,-1 0-4 0,10 0 0 0,-10 0 0 15,0 0 0-15,2 0 0 0,-2 0 0 0,-8 0 0 0,8 0 0 16,-8 0 0-16,8 0 0 0,-8 0 8 0,0 0-4 0,0 0 0 0,9 7 0 15,-9-7 0-15,0 4 4 0,0 1-4 0,0 0 4 0,0 0-4 16,0 4 4-16,0-4 0 0,0 3 0 0,0 3 4 0,0-1-4 16,0-1 0-16,9 6 4 0,-9-6 0 0,0 6 4 0,8-5 0 0,-8 3-4 15,0-3 4-15,0 5-4 0,9-1 0 0,-9-5 4 0,0 6 4 0,0-5-4 16,0 3-4-16,0-3 4 0,0 6 0 0,0-7 0 0,0 0-4 16,0 1 4-16,0-1-4 0,0 0-4 0,0 2 0 0,0-7-4 0,0 1 0 15,0 5 4-15,0-6-4 0,0 1 0 0,0-5-4 0,0 5 0 16,0-5 4-16,0 0-20 0,0 5 20 0,0-5-4 0,0 0-4 15,0 0-4-15,0 0 0 0,0 0 0 0,0 0-8 0,0 0-4 0,0 0-16 16,0 0-4-16,0 0-12 0,0 0-8 0,0 0 0 0,0 0-8 16,0 0-12-16,-9 0-8 0,9 0-8 0,0 0-12 0,-8 0-4 0,8 0-56 15,-9 0-24-15,0 0 32 0,9 0 32 0,-8 0 20 0</inkml:trace>
        </inkml:traceGroup>
      </inkml:traceGroup>
    </inkml:traceGroup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6:55.8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EF45FDA-3B40-420D-A115-5D6D34B0EF84}" emma:medium="tactile" emma:mode="ink">
          <msink:context xmlns:msink="http://schemas.microsoft.com/ink/2010/main" type="writingRegion" rotatedBoundingBox="945,13385 1349,14098 828,14393 424,13680"/>
        </emma:interpretation>
      </emma:emma>
    </inkml:annotationXML>
    <inkml:traceGroup>
      <inkml:annotationXML>
        <emma:emma xmlns:emma="http://www.w3.org/2003/04/emma" version="1.0">
          <emma:interpretation id="{6E0D780C-91B1-45A4-8196-974997B2AE22}" emma:medium="tactile" emma:mode="ink">
            <msink:context xmlns:msink="http://schemas.microsoft.com/ink/2010/main" type="paragraph" rotatedBoundingBox="945,13385 1349,14098 828,14393 424,136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5A661E-EAAB-4F3E-A662-26DCE77D9611}" emma:medium="tactile" emma:mode="ink">
              <msink:context xmlns:msink="http://schemas.microsoft.com/ink/2010/main" type="line" rotatedBoundingBox="945,13385 1349,14098 828,14393 424,13680"/>
            </emma:interpretation>
          </emma:emma>
        </inkml:annotationXML>
        <inkml:traceGroup>
          <inkml:annotationXML>
            <emma:emma xmlns:emma="http://www.w3.org/2003/04/emma" version="1.0">
              <emma:interpretation id="{23D0350D-F858-4CEE-ABC2-0903DF33DB0B}" emma:medium="tactile" emma:mode="ink">
                <msink:context xmlns:msink="http://schemas.microsoft.com/ink/2010/main" type="inkWord" rotatedBoundingBox="945,13385 1349,14098 828,14393 424,13680">
                  <msink:destinationLink direction="with" ref="{CB34F159-F893-4807-8013-D1572B910020}"/>
                </msink:context>
              </emma:interpretation>
              <emma:one-of disjunction-type="recognition" id="oneOf0">
                <emma:interpretation id="interp0" emma:lang="" emma:confidence="0">
                  <emma:literal>ń</emma:literal>
                </emma:interpretation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:</emma:literal>
                </emma:interpretation>
                <emma:interpretation id="interp3" emma:lang="" emma:confidence="0">
                  <emma:literal>;</emma:literal>
                </emma:interpretation>
                <emma:interpretation id="interp4" emma:lang="" emma:confidence="0">
                  <emma:literal>j</emma:literal>
                </emma:interpretation>
              </emma:one-of>
            </emma:emma>
          </inkml:annotationXML>
          <inkml:trace contextRef="#ctx0" brushRef="#br0">-751 565 19 0,'0'0'104'0,"-8"0"-4"0,8-5-8 0,0 5-28 0,0 0-4 16,0 0-4-16,0-4-4 0,-9 4 0 0,9-5-4 0,9 5 0 15,-9-5 0-15,0 0 0 0,0 1 0 0,8-1 0 0,-8 0-4 0,8 0-4 16,2 5-4-16,-2-9 0 0,0 4-8 0,1 0 4 0,0 0-4 16,-1 0-4-16,9-4-4 0,-1 4 0 0,-6 0 0 0,6 0 0 0,2-4-4 15,-10 4-4-15,9 0 0 0,0 1-4 0,0 0-4 0,1-3 4 16,-2 3-4-16,2 0-4 0,-2-2 0 0,2 6-4 0,-1-4-4 0,-1 4-4 15,2 0-8-15,-2 0-8 0,2 0-20 0,-1 0-16 0,0 4-20 16,0 2-16-16,-1-2-16 0,2 7-88 0,0-3 16 0,-10 2 36 0,9-1 24 16,-9 6 28-16</inkml:trace>
          <inkml:trace contextRef="#ctx0" brushRef="#br0" timeOffset="-691.1517">-674 800 83 0,'0'-9'100'0,"0"-1"-8"0,0 6-4 0,0-6-28 0,8 6-4 16,-8-3-4-16,-8 3-4 0,8 0 0 0,8-1 0 0,-8 5 4 0,0-5-4 15,0 5 0-15,8 0-8 0,-8 5-4 0,0-5-4 0,10 5 0 16,-10 3 0-16,8 3-8 0,-8-1-4 0,8-1 0 0,-8 1-4 0,10 3 0 15,-10 3-4-15,8-2 4 0,-8 0 0 0,0 6 0 0,8-1 0 16,-8-5 0-16,0 5-12 0,0 0 0 0,8-4 0 0,-8-1 0 16,0 5 0-16,0-5 0 0,0 1-4 0,0-1 4 0,9-4-4 0,-9 4 0 15,0-4-4-15,0 0-4 0,0-1-4 0,9-4-12 0,-9 4-12 0,0-4-12 16,0 0-12-16,8 0-8 0,-8-5-4 0,0 4-4 0,0-4 0 16,0 0-32-16,0 0-48 0,0 0-4 0,0-4 32 0,0 4 20 15</inkml:trace>
          <inkml:trace contextRef="#ctx0" brushRef="#br0" timeOffset="-469.7434">-487 819 11 0,'0'-4'108'0,"0"4"-8"0,9-6-4 0,-9 6-24 16,0 0-4-16,0 0-12 0,0 0 0 0,0 0-4 0,0 0 0 0,0 0 0 16,9 0 0-16,-9 6-4 0,0-6-8 0,0 4 0 0,8 2 0 15,-8-2-8-15,0 1-4 0,9 0 0 0,-1 4-8 0,-8-4 0 0,8 5-4 16,2 0-8-16,-10 4 4 0,8 0-4 0,0 0 0 0,-8-4 0 0,8 4-4 15,2 1-4-15,-10-1 4 0,8 5-4 0,-8-4 0 0,8-1-8 16,1 1-4-16,-9-6-8 0,8 5-8 0,-8-4-8 0,9 5-8 16,-9-6-8-16,9-4-4 0,-9 4-4 0,8-4-4 0,-8 0 4 0,8 0 4 15,-8-5-12-15,0 0-32 0,0 0-24 0,0-5-4 0,0 0 16 16,0 0 12-16</inkml:trace>
          <inkml:trace contextRef="#ctx0" brushRef="#br0" timeOffset="-267.2855">-291 873 43 0,'0'-6'96'0,"0"2"-8"0,0-2-8 0,0 2-28 0,0 4 4 0,0-5-8 16,0 5-4-16,0-4 0 0,0 4-4 0,0 0-4 0,0 0 0 16,0 0 0-16,10 0-4 0,-10 0 4 0,0 0 4 0,0 0-4 15,8 4 0-15,-8 1-4 0,8-1 0 0,-8 2-4 0,9-2-4 0,-9 6-4 16,8 0 0-16,1-1-4 0,-9 1 4 0,8 4-4 0,1 2-4 0,-9-3-4 16,8 6 0-16,-8-5 0 0,0 6-4 0,8-6 0 0,-8 5-4 15,0-4 4-15,10 4 0 0,-10-5-8 0,0 1-4 0,0-6-4 0,8 5-8 16,-8-3-12-16,0-7-8 0,0 6-12 0,0-10-16 0,0 4-8 15,0-4-8-15,-8 0-36 0,8-4-56 0,0-1 20 0,-10-4 32 16,2-2 20-16</inkml:trace>
        </inkml:traceGroup>
      </inkml:traceGroup>
    </inkml:traceGroup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5:51.5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7B0F14F-0AEA-4C09-B14D-655027279977}" emma:medium="tactile" emma:mode="ink">
          <msink:context xmlns:msink="http://schemas.microsoft.com/ink/2010/main" type="writingRegion" rotatedBoundingBox="3481,13511 4728,13554 4708,14124 3462,14082"/>
        </emma:interpretation>
      </emma:emma>
    </inkml:annotationXML>
    <inkml:traceGroup>
      <inkml:annotationXML>
        <emma:emma xmlns:emma="http://www.w3.org/2003/04/emma" version="1.0">
          <emma:interpretation id="{59CD5ECD-13E1-4A46-AC70-9B78B620FB29}" emma:medium="tactile" emma:mode="ink">
            <msink:context xmlns:msink="http://schemas.microsoft.com/ink/2010/main" type="paragraph" rotatedBoundingBox="3481,13511 4728,13554 4708,14124 3462,14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51E0E2-0AEA-46E5-81BE-D1B792BA0158}" emma:medium="tactile" emma:mode="ink">
              <msink:context xmlns:msink="http://schemas.microsoft.com/ink/2010/main" type="line" rotatedBoundingBox="3481,13511 4728,13554 4708,14124 3462,14082"/>
            </emma:interpretation>
          </emma:emma>
        </inkml:annotationXML>
        <inkml:traceGroup>
          <inkml:annotationXML>
            <emma:emma xmlns:emma="http://www.w3.org/2003/04/emma" version="1.0">
              <emma:interpretation id="{D488FCA4-AE2D-40F1-BEB8-6947AB294303}" emma:medium="tactile" emma:mode="ink">
                <msink:context xmlns:msink="http://schemas.microsoft.com/ink/2010/main" type="inkWord" rotatedBoundingBox="3481,13511 4728,13554 4708,14124 3462,14082"/>
              </emma:interpretation>
            </emma:emma>
          </inkml:annotationXML>
          <inkml:trace contextRef="#ctx0" brushRef="#br0">50 163 11 0,'-10'-5'92'15,"10"5"-4"-15,-8-4-8 0,0 4-24 0,8-6-4 0,-9 2-4 0,1-1-4 16,8 0-4-16,0 0-4 0,-9 1 0 0,9-6 0 0,0 5 0 0,0 1-4 16,0-6 0-16,0 5 0 0,0 0 0 0,0-4 4 0,9 4 0 15,-9 0 0-15,8-5 0 0,-8 6-4 0,9-6-4 0,-9 5 0 0,8-4-8 16,0 4-4-16,2 0 0 0,-2 1-4 0,-8 0 0 0,16-3-4 16,-6 7 0-16,-2-4 0 0,0 4-4 0,1 0 0 0,0 0 4 0,-1 0-4 15,1 4 4-15,-1 3-4 0,0-3 0 0,0 5-8 0,2-4 4 16,-2 9 0-16,0-4 0 0,-8-1 4 0,0 6-4 0,10-1 4 0,-10 5-8 15,-10-4 4-15,10 4 4 0,-8 0-8 0,8-5 0 0,-8 5 8 16,-2 1-12-16,2-1 8 0,0 0-4 0,0-4 8 0,-1-1-4 16,1 5 0-16,-1-4 4 0,0-7-8 0,1 7 4 0,0-5 0 15,-2 0 0-15,2-1-4 0,8-4 0 0,-8-1 4 0,8 2 0 0,-8-2 4 16,8 2-4-16,0-2-4 0,0-4 4 0,0 0 0 0,0 0 0 0,0 5 0 16,8-5 0-16,-8 0 0 0,8 5 0 0,0-5 0 0,2 5 0 15,-2-5 4-15,0 4 0 0,1-4 0 0,0 5-4 0,-1-5-4 0,9 4 4 16,-1-4 0-16,-6 6 0 0,6-6-8 0,2 0-16 0,-10 0-8 15,9 4-16-15,0-8-16 0,0 4-8 0,-9 0-12 0,10-6 4 0,0 6-44 16,-10-4-28-16,0-1-4 0,0 1 28 0,1 4 20 0</inkml:trace>
          <inkml:trace contextRef="#ctx0" brushRef="#br0" timeOffset="287.249">288 173 19 0,'0'-5'100'0,"0"5"-8"0,8-5-12 0,-8 0-24 0,10 1-4 15,-10 4 0-15,8-6 0 0,0 6-8 0,0-4-4 0,-8-1 4 16,9 5-8-16,0-5 8 0,-1 0-4 0,1 5 0 0,-1-4-4 16,0-1-4-16,2 5 0 0,-2-5 4 0,0 0-4 0,10 5-4 0,-10 0 0 15,0 0-4-15,1-4-8 0,0 4 0 0,-1 0 0 0,1 0 0 16,-1 4 0-16,0-4 0 0,0 5 0 0,2 0-4 0,-10 4 0 0,8 1 0 16,0-1-4-16,2 1 4 0,-10 0-8 0,0 4 0 0,0 0 4 0,8 6-4 15,-8-1 4-15,0-4 0 0,0 4-4 0,0 4 0 0,0-3 0 16,0 0 0-16,0 3-4 0,0-4 4 0,0 1 4 0,0 3-8 15,0-4-4-15,0 1 4 0,0-6 0 0,0 5 0 0,0-3 0 0,0-3 0 16,0-3-4-16,0 4 0 0,0-5-4 0,0-4 0 0,0 5-8 0,0-5-4 16,0-1-16-16,0 1-24 0,0 0-16 0,0-5-16 0,0 0-8 15,-8 0-40-15,8 0-52 0,0-5 20 0,-10 5 40 0,10-5 24 0,-8 1 16 16</inkml:trace>
          <inkml:trace contextRef="#ctx0" brushRef="#br0" timeOffset="461.7639">356 355 11 0,'0'-5'108'0,"0"5"-12"0,0 0-4 0,0 0-24 0,9 0 0 0,-9 0-4 16,0 0 0-16,8 5 0 0,-8-5-4 0,0 0 0 0,8 0-8 15,2 0-4-15,-10 0-8 0,8 0-4 0,0 0-12 0,0 0 0 16,10 0-4-16,-10 0-4 0,1 0-4 0,8 0-4 0,-8 0-4 0,7-5-4 16,2 5-4-16,-10 0-4 0,10 0-12 0,-2-4-28 0,-7 4-20 15,8 0-16-15,0 0-36 0,-9 0-64 0,10-6 16 0,-2 6 36 0,-6 0 20 16,6 0 24-16</inkml:trace>
          <inkml:trace contextRef="#ctx0" brushRef="#br0" timeOffset="801.8529">774 259 11 0,'0'5'104'0,"-8"-5"-8"0,8 5-12 0,0-5-24 0,0 4-8 0,-8 2 0 16,8-2 0-16,0 1-8 0,-10 5 0 0,10-6 0 0,0 1 0 15,0 5-8-15,0-2 0 0,0 3 0 0,0-1 0 0,0-1-4 0,10 1-4 16,-10-1 4-16,8 1-4 0,-8 0 0 0,8 4-4 0,-8-5 0 15,8 0 4-15,1 1-12 0,-9 0 0 0,8 0 4 0,1-1 0 0,0 1 0 16,-1-5-4-16,0 4 4 0,2-4-4 0,-2 0 0 0,0 1 0 16,0-3-4-16,2-3 0 0,-2 5 0 0,0-5-4 0,1-5 0 0,-1 5 0 15,1-3 0-15,8-3 0 0,-17 1 0 0,8-5-4 0,0 1 0 16,2-1 0-16,-2 1-4 0,-8-5 0 0,8-2 0 0,-8 3-4 16,0-2 4-16,10 1 0 0,-10-1 0 0,-10-4 0 0,10 5 0 0,0-5 0 15,-8 4 0-15,8 1 0 0,-8-1 0 0,-2 1-4 0,2-1 4 16,0 1-4-16,-9 0 0 0,8 5 8 0,1-6-8 0,-1 5 0 0,-7 1 0 15,6 4 0-15,-6-5 0 0,8 6 0 0,-2 4 4 0,2-6 0 0,-9 6-4 16,8 0 0-16,1 0 0 0,-1 6 0 0,1-2-4 0,0 1 0 16,8 5-8-16,-8-1-4 0,-2 1 4 0,10 0-8 0,-8-1-12 15,8 1-4-15,0 4-8 0,0-5-8 0,0 6-12 0,0-5-12 0,0 4 0 0,0-5-36 16,0 1-44-16,0 0-8 0,0-1 36 0,0 2 24 0,0-7 24 16</inkml:trace>
          <inkml:trace contextRef="#ctx0" brushRef="#br0" timeOffset="1109.7104">1004 139 15 0,'0'0'100'15,"9"0"-8"-15,-9 0-16 0,0 0-20 0,0 0-4 0,0 5-8 0,0-1-4 16,0 2 8-16,8 3-12 0,-8-4 0 0,0 0 0 0,8 4-4 0,-8-4 0 16,0 4-4-16,9-3 0 0,0 3 0 0,-1 1-4 0,-8-1-4 15,8 1 0-15,2-6-4 0,-2 6 0 0,0-5-4 0,1 0 0 0,0 0 0 16,-9-1 0-16,8 2 0 0,0-6 0 0,9 4 4 0,-17-4-8 15,9 0 8-15,8 0-4 0,-17-4-4 0,8-2 4 0,2 2-8 0,-2-1 8 16,0 0-4-16,1-4 0 0,0-1 0 0,-1 0 0 0,-8 1 0 16,8-1 0-16,-8-5-4 0,0 6 0 0,0-5 0 0,9-1 0 0,-9 5 4 15,-9-4 0-15,9 5-4 0,-8-6 0 0,8 6-4 0,-8-1 4 16,-1 1 0-16,0 4-4 0,1-5 0 0,0 10 0 0,-10-5 0 0,10 5 0 16,-1 0 0-16,-8 0 0 0,0 5 0 0,9 0-4 0,-10 5 0 15,10-1 0-15,0 1 0 0,-10-1 0 0,10 6-4 0,-1-1-12 0,0 1-16 16,1-1-20-16,0 5-16 0,-1-4-24 0,9 4-32 0,-8-5-56 15,0 1 16-15,8 4 28 0,0-5 32 0,0 1 20 0</inkml:trace>
        </inkml:traceGroup>
      </inkml:traceGroup>
    </inkml:traceGroup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8:08.9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A5D3FF3-C3E8-44E1-A6B8-D290A2AA4C78}" emma:medium="tactile" emma:mode="ink">
          <msink:context xmlns:msink="http://schemas.microsoft.com/ink/2010/main" type="writingRegion" rotatedBoundingBox="217,10789 2175,8520 2930,9172 971,11441"/>
        </emma:interpretation>
      </emma:emma>
    </inkml:annotationXML>
    <inkml:traceGroup>
      <inkml:annotationXML>
        <emma:emma xmlns:emma="http://www.w3.org/2003/04/emma" version="1.0">
          <emma:interpretation id="{620A548E-E401-464D-A433-3FC729FF537B}" emma:medium="tactile" emma:mode="ink">
            <msink:context xmlns:msink="http://schemas.microsoft.com/ink/2010/main" type="paragraph" rotatedBoundingBox="217,10789 2175,8520 2930,9172 971,114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717D8D-E5FB-49B7-BD31-666D767E2448}" emma:medium="tactile" emma:mode="ink">
              <msink:context xmlns:msink="http://schemas.microsoft.com/ink/2010/main" type="line" rotatedBoundingBox="217,10789 2175,8520 2930,9172 971,11441"/>
            </emma:interpretation>
          </emma:emma>
        </inkml:annotationXML>
        <inkml:traceGroup>
          <inkml:annotationXML>
            <emma:emma xmlns:emma="http://www.w3.org/2003/04/emma" version="1.0">
              <emma:interpretation id="{0EB8041E-86D0-4A27-9987-51E3EB46CE49}" emma:medium="tactile" emma:mode="ink">
                <msink:context xmlns:msink="http://schemas.microsoft.com/ink/2010/main" type="inkWord" rotatedBoundingBox="487,10476 1088,9779 1319,9979 718,10675"/>
              </emma:interpretation>
              <emma:one-of disjunction-type="recognition" id="oneOf0">
                <emma:interpretation id="interp0" emma:lang="" emma:confidence="0">
                  <emma:literal>n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r</emma:literal>
                </emma:interpretation>
              </emma:one-of>
            </emma:emma>
          </inkml:annotationXML>
          <inkml:trace contextRef="#ctx0" brushRef="#br0">16 774 27 0,'0'0'84'0,"0"0"-8"16,0 0-4-16,0 0-28 0,-9 0-4 0,9 0 0 0,0 0-4 0,0 0-4 15,0-4 0-15,0 4-4 0,0-6 0 0,-9 6 0 0,9-5 0 16,0 1-4-16,0-1 0 0,0 0 8 0,0 1-4 0,0-1 0 16,0-5-4-16,0 1-4 0,0-1 4 0,0 5 0 0,0-4 4 0,0-1-4 15,0-4-4-15,0 4 0 0,9 1 0 0,-9-7 0 0,0 3 0 0,0 3-8 16,9-4 0-16,-9 0 0 0,0-1 4 0,8-4-8 0,1 5 8 16,-9-1-8-16,8-4 8 0,0 0-4 0,2 5-4 0,-2-6 0 0,0 1-4 15,0 0-4-15,2 4 8 0,-2-4 0 0,0 0 0 0,10 0-8 16,-10 5 0-16,1-6 4 0,7 6-8 0,-6 0 8 0,6-1 0 15,-8 1-8-15,10-1 8 0,-10 1 0 0,9 0-4 0,-8 5-8 0,8-1 4 16,-9 0 0-16,10 5 8 0,-10 1-8 0,10-2 4 0,-10 2-4 0,9-1 8 16,-9 5-4-16,1-5 0 0,8 5-4 0,-9 0 0 0,0 0 4 15,2 0 0-15,-2 0 0 0,0 0 0 0,2 0-4 0,-10 0 8 16,8 0-8-16,0 0 4 0,-8 0 0 0,8 0-4 0,1 0 4 0,-9 0 0 16,9 0-4-16,-9 0 4 0,0 0-4 0,0 0 0 0,0 0 4 15,0 0 0-15,0 0-4 0,0 0 4 0,0 0 0 0,0 0 0 0,0 0 0 16,0 0 0-16,0 0-8 0,0 0 4 0,0 0 0 0,-9 0 0 15,9 0-4-15,0 0 0 0,-9 0 0 0,9 0 0 0,-8 0-4 0,8 0 4 16,-8 0 0-16,8 0-4 0,-8 0 0 0,-2 0-4 0,2 0 4 16,8 0 0-16,-8 0 0 0,-2 0 0 0,2 0 0 0,0 0 0 0,-1 0 4 15,1 0 0-15,8 0 0 0,-17 0 4 0,8 0-4 0,1 0 0 16,0 0 8-16,-2 0-8 0,2 0 4 0,0 5 4 0,-10-5 0 0,10 0 0 16,0 5-4-16,-1-5 4 0,0 0 0 0,1 4 0 0,-1-4 0 15,1 6 0-15,0-6 4 0,-2 4-4 0,2-4 0 0,0 0 4 0,0 5-4 16,8-5 4-16,-10 0 0 0,2 0 0 0,8 0 0 0,0 0-4 15,0 0 4-15,0 0-4 0,-8 0 0 0,8 0 0 0,0 0 0 0,8-5-4 16,-8 5 4-16,0-4 0 0,0-2 4 0,8 6-4 0,2-4 4 0,-10-1-4 16,8 0 0-16,0-4 0 0,-8 4 4 0,8 0-4 0,2-5 0 15,-2 1 4-15,0 4-4 0,9-5 4 0,-8 6-4 0,0-6 4 16,-1 5-4-16,8-5 0 0,-6 6 0 0,-2-6 4 0,10 5-4 0,-10-4-4 16,9 4 8-16,-9 0 0 0,1 1 0 0,8-2 0 0,-9 2-4 15,0 4 0-15,2-5 0 0,-2 5 4 0,10-5-4 0,-10 5 0 0,0 0 0 16,0 0 0-16,1 0-4 0,0 0 4 0,-9 0 8 0,8 0-4 0,1 0 0 15,-1 0-4-15,-8 0 0 0,8 0 4 0,2 0 0 0,-10 0 0 16,8 0-4-16,-8 5 4 0,0-5-4 0,8 0 8 0,-8 5 0 16,0-5 4-16,0 4-8 0,0 2 0 0,0-2 4 0,0 1 0 0,0 0-4 15,0 0 4-15,0-1 0 0,0 1-4 0,0 5 0 0,0-6 4 16,0 2-4-16,0-2 8 0,0 6-8 0,0-5 0 0,0 4 4 16,0-4-4-16,0 4-4 0,0-4 0 0,-8 5 4 0,8-5 0 0,0 0-4 15,0 4 0-15,-8-4 0 0,8 0-4 0,0 5 0 0,-10-6 0 0,10 1-4 16,0 0-4-16,0 0-4 0,-8-2-12 0,8 4-4 0,0-3-8 15,0 1-8-15,0-1-4 0,0-4-8 0,0 5-4 0,0 0-4 0,0-5-52 16,0 5-44-16,0 0 28 0,0-5 28 0,0 4 16 0</inkml:trace>
        </inkml:traceGroup>
        <inkml:traceGroup>
          <inkml:annotationXML>
            <emma:emma xmlns:emma="http://www.w3.org/2003/04/emma" version="1.0">
              <emma:interpretation id="{ADB56F6B-D9F3-4D0C-BE3D-DC5F7F104597}" emma:medium="tactile" emma:mode="ink">
                <msink:context xmlns:msink="http://schemas.microsoft.com/ink/2010/main" type="inkWord" rotatedBoundingBox="439,10981 2397,8712 2745,9012 786,11281">
                  <msink:destinationLink direction="with" ref="{46417789-E84A-47EE-8D32-DF899502197F}"/>
                  <msink:destinationLink direction="with" ref="{734208BE-A950-4D70-9D3A-080E23D8EBEC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39292.5389">-172 1163 75 0,'-9'-5'92'0,"9"5"-8"0,0-5-4 0,0 0-28 16,0 5 0-16,0-4 0 0,0-1-4 0,0 1-4 0,0 4 4 15,0-11-4-15,0 7 0 0,0-1 4 0,0-5-8 0,0 5 0 0,0-4 0 16,9 0 4-16,-9-1-4 0,0 0-8 0,9 0 0 0,-9 1 0 16,8-1-4-16,-8-4 4 0,8 5-4 0,-8-1 0 0,10-5-4 0,-2 1 4 15,-8 5-8-15,8-1 0 0,1-5-4 0,-9 6 0 0,9-1-8 0,-9 1 4 16,8 4-4-16,-8-4-4 0,8 3 0 0,-8 3 0 0,9-3 4 15,-9 6-4-15,8-5 0 0,-8 5 0 0,8 5 0 0,-8-5-4 16,10 6 0-16,-10-6 0 0,8 9 0 0,-8-5 4 0,0 1 0 0,0 5-4 16,8-1 4-16,-8 0 0 0,0 6-4 0,0-6 0 0,0 6 4 15,0-1-8-15,0 1 8 0,0-5-4 0,0 4 0 0,0 0-4 0,0 0 0 16,0 1 0-16,0-5-4 0,0 4-4 0,0-5 0 0,0 1-12 0,0 0-12 16,0-2-8-16,0-1-16 0,0-3-16 0,0 1-12 0,0-1-12 15,0-4 4-15,0 5-44 0,10-5-40 0,-10-5 12 0,0 5 32 16,0-4 24-16</inkml:trace>
          <inkml:trace contextRef="#ctx0" brushRef="#br0" timeOffset="-138839.7453">118 991 3 0,'0'4'104'16,"9"1"-12"-16,-9-1-12 0,0 2-28 0,0-6-4 0,0 4 0 16,8 1-4-16,-8 0-4 0,0 0 0 0,9-5 0 0,-9 4 4 0,0-4 4 15,8 0 0-15,-8 0 0 0,0 0 0 0,8 0-8 0,2-4 0 16,-10 4-4-16,8-5-4 0,0 0-4 0,-8 0-4 0,8 1-8 15,-8-6 0-15,10 5-4 0,-10-5 0 0,0 6-4 0,0-6 4 0,8 1 0 16,-8-1 0-16,0-5-8 0,-8 6 4 0,8-1-4 0,0 1 0 0,-10-1-4 16,2 6 0-16,8-5 4 0,-8-2 0 0,0 6-4 0,-2-5 4 15,2 6 4-15,8-1-4 0,-8 5-4 0,-1-4-4 0,1 4 4 0,-1-6 0 16,0 6 8-16,9 0-8 0,-8 0-4 0,0 6 0 0,8-2 8 0,-10 1-4 16,10-1 0-16,0 2-4 0,0-2 4 0,-8 6 0 15,8-4 0-15,0 3 0 0,0-5 0 0,0 6-4 0,8-1 4 0,-8 1 4 16,10-1-4-16,-10 1 0 0,8-1-4 0,-8 1 4 0,8-5-4 0,1 5 4 15,0-6 4-15,-1 6-4 0,1-1 4 0,-1-3-8 0,0-2 8 16,2 1-4-16,-2 5 4 0,0-6-4 0,10 1 0 0,-10 0 0 16,0 0 0-16,1-1 0 0,-1 1 0 0,10 5 0 0,-10-5 0 0,0 0 0 0,-8 0 0 15,8 4 0-15,2-4 0 0,-10-1-4 0,8 6 0 0,-8-5 4 16,0 4 0-16,0-5 4 0,0 7 0 0,-8-6 0 0,8 4-4 16,-10-4 0-16,2 5 4 0,0-6-4 0,0 1 4 0,-10 0-4 0,10-5-16 15,-1 5 20-15,-7-5 4 0,6 4 0 0,2-4-4 0,-8-4 0 0,6 4-4 16,2-5 4-16,0 5-4 0,-1-10 0 0,1 6 0 15,-1-1 4-15,0 0-4 0,1-5 0 0,8 6-4 0,0-5 4 0,-8 2 0 16,8-1-8-16,0-2 0 0,0 0 0 0,0 6-4 0,0-6-8 0,8 6-12 16,-8-6-12-16,8 5-8 0,1 0-12 0,0-5-8 0,-1 10-8 15,1-9 0-15,-1 4-40 0,0 0-36 0,10 1 4 0,-10-1 20 0,10 0 28 16</inkml:trace>
          <inkml:trace contextRef="#ctx0" brushRef="#br0" timeOffset="-2058.3277">1960-904 39 0,'0'-5'84'0,"-10"0"-8"0,10 1-4 0,0-2-28 0,0 2 0 0,0 4 0 15,0-5 0-15,0 0 0 0,0 5 0 0,0-5 0 0,0 0 0 16,0 1 0-16,0 4 0 0,0-5 0 0,0 5 0 0,0 0-4 0,0-5 0 15,0 5-4-15,0 0-4 0,0 0 0 0,-8 0-4 0,8 0 0 0,-8 0 0 16,8 0-4-16,-8 0 0 0,-1 0 0 0,9 5-4 0,-9-5 0 16,1 5 0-16,-1-1-4 0,1 1 4 0,-10 0-4 0,10 0 0 15,0 4 0-15,0-3 0 0,-10 3-4 0,10 1 0 0,-9-1 0 0,-1 5 4 16,10-4-4-16,-8 0 0 0,-2 4-4 0,0 0 0 0,2 1 0 16,-1 0 0-16,0-1 0 0,0 0 0 0,-1 4-4 0,2-2 0 0,-2 3 8 15,2-5-8-15,-1 1 4 0,-1 4-4 0,2-5 0 0,6 5 0 0,-6-4 0 16,-2-1 0-16,10 0 4 0,-9 1-4 0,9-1 0 0,-10 2 0 15,10-3-4-15,0-4 0 0,-2 6 4 0,2-6 0 0,8 6-24 16,-8-5 24-16,0-1 0 0,8 1-8 0,-10-1 0 0,10 1-4 0,0-1 4 16,0 1-4-16,0-5 0 0,0 5-4 0,0-6-4 0,0 6 0 0,0-5-8 15,0-1 0-15,0 2-4 0,0-2 0 0,0 1-4 0,0 5-8 16,0-10-8-16,0 5-8 0,0-1-12 0,0 1-8 0,0 0-8 0,0-1-4 16,0-4-20-16,0 5-48 0,0-5-16 0,0 5 28 0,0-5 28 15,0 0 28-15</inkml:trace>
        </inkml:traceGroup>
        <inkml:traceGroup>
          <inkml:annotationXML>
            <emma:emma xmlns:emma="http://www.w3.org/2003/04/emma" version="1.0">
              <emma:interpretation id="{A425C975-394F-41B0-BF8A-868D6801A598}" emma:medium="tactile" emma:mode="ink">
                <msink:context xmlns:msink="http://schemas.microsoft.com/ink/2010/main" type="inkWord" rotatedBoundingBox="829,10666 2112,9180 2577,9581 1294,1106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38518.6087">450 932 75 0,'-8'5'96'16,"8"-5"-12"-16,0 0-4 0,0 6-24 0,-8-2-4 0,8 1-8 0,0-1 0 16,0 2-4-16,0-2-4 0,-8 1 0 0,8 0-4 0,0 0-20 15,0-1 28-15,0 6-8 0,0-5 0 0,0 5-8 0,0-6 0 0,8 6 0 16,-8-5-4-16,8-1 4 0,-8 6-8 0,8-5 4 0,1-1-4 16,-9 1-4-16,9 5 4 0,-1-5 0 0,1 0 0 0,-1 0-4 0,0-5 0 15,2 4 0-15,-2-4 0 0,0 5 0 0,0-5-4 0,10 0-4 16,-10 0 4-16,1-5-4 0,-1 5 0 0,1-4 0 0,0-1 0 0,-1 0-4 15,0 0 0-15,0-5 0 0,2 1 4 0,-2-1 0 0,-8 1-4 16,0-1 0-16,8 1 0 0,-8-1-4 0,0-5 4 0,0 6 0 0,0-5 0 16,0 4-4-16,-8-5 0 0,8 6 4 0,-8-1 0 0,8 1-4 15,-10-1 4-15,2 0 0 0,0 1 0 0,0 4 0 0,-1-4 0 0,0 3-4 16,1 2 4-16,-9-1-4 0,9 5 0 0,-2-4 4 0,2 4 0 16,0 0-4-16,0 4-4 0,-2-4 4 0,2 5-8 0,0-1-4 0,8 2-4 15,-9 3 0-15,9-4-4 0,-8 4-8 0,8-3-8 0,0 3-4 16,0 1-4-16,0-1-4 0,0-4-8 0,0 4-20 0,8-3 12 0,-8 3-40 15,9-5-36-15,-9-4 12 0,8 6 24 0</inkml:trace>
          <inkml:trace contextRef="#ctx0" brushRef="#br0" timeOffset="-138260.3002">698 827 59 0,'0'0'100'0,"0"-5"-12"0,0 5-12 0,0 0-24 15,0-4-8-15,0 4-4 0,8 0-4 0,-8 4 0 0,0-4 0 16,0 0-4-16,0 5 0 0,9 0 0 0,-9 0-4 0,8-1 0 15,-8 2 4-15,8-2 0 0,2 1 0 0,-10-1 4 0,8 2 0 0,0-2 0 16,2 1-4-16,-2 0 4 0,0-5-4 0,0 6-4 0,1-6-8 16,-1 0-4-16,-8 0 0 0,9 0 0 0,0 0-4 0,-1-6 4 0,0 1-12 15,2 0 8-15,-2 1-8 0,0-6 0 0,-8 1-4 0,9-1 4 0,-9 0 0 16,0 1 0-16,0 3-20 0,9-8 20 0,-18 5 0 0,9-1 0 16,0-5-4-16,-9 10 0 0,9-4 0 0,-8 0 0 0,0-1 4 15,-2 5-4-15,2 1-4 0,-9-1-4 0,8 5-4 0,1 0 8 0,-9 0-12 16,9 5-8-16,-10-1-8 0,2 1-8 0,6 9-12 0,-6-4-8 15,-1 5-12-15,8 4-8 0,-8 0-32 0,9 0-56 0,0 5 0 0,-10 0 36 16,10 0 24-16</inkml:trace>
          <inkml:trace contextRef="#ctx0" brushRef="#br0" timeOffset="-1712.2534">1346-621 43 0,'0'-6'96'0,"0"6"-8"16,0-4-8-16,0 4-24 0,0 0-8 0,0-5 0 0,0 5 0 0,0 0-8 15,0 0 0-15,0 0-8 0,8 5 0 0,-8-5-4 0,0 4-4 16,0 2-4-16,0-1-4 0,9-5 0 0,-9 9 0 0,0-4-4 0,0 4-4 16,8 1 0-16,-8 0 0 0,0-1 0 0,0 1 0 0,0 4 4 15,0 0 0-15,0-4 4 0,0 4 0 0,-8 1 0 0,8 0 4 0,0-1 0 16,-9 0 0-16,9-4 0 0,0 4 4 0,0 1-4 0,0-6 4 16,0 1-4-16,-8 0-4 0,8-1-4 0,0 1-4 0,0-5 4 0,0-1 4 15,0 1 0-15,8 0-8 0,-8-1 4 0,0-4 4 0,9 5 4 16,-1-5-8-16,0 0 4 0,-8-5-4 0,10 5 0 0,-2-4 0 15,0-1-8-15,10 0 4 0,-10-4 0 0,9 4-4 0,-8-5 0 0,8 6 0 16,-9-6 0-16,10 0-4 0,-2 1-4 0,-8-6 0 0,10 5-4 0,-1 1-8 16,0-1-4-16,-8 1-32 0,7-1 0 0,-8 6-12 0,10-1-16 15,-10-5-12-15,2 10-4 0,-2-5-68 0,-8 0-24 0,8 5 32 0,-8 0 28 16,0 5 24-16</inkml:trace>
        </inkml:traceGroup>
      </inkml:traceGroup>
    </inkml:traceGroup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6:45.1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526EE7F-EE8D-4E2F-91DE-D43FF41A6E1D}" emma:medium="tactile" emma:mode="ink">
          <msink:context xmlns:msink="http://schemas.microsoft.com/ink/2010/main" type="writingRegion" rotatedBoundingBox="2063,4166 17535,3796 17565,5029 2092,5400"/>
        </emma:interpretation>
      </emma:emma>
    </inkml:annotationXML>
    <inkml:traceGroup>
      <inkml:annotationXML>
        <emma:emma xmlns:emma="http://www.w3.org/2003/04/emma" version="1.0">
          <emma:interpretation id="{9F6BBB8B-5D5B-4418-84EF-CA98C86F0180}" emma:medium="tactile" emma:mode="ink">
            <msink:context xmlns:msink="http://schemas.microsoft.com/ink/2010/main" type="paragraph" rotatedBoundingBox="2063,4166 17535,3796 17565,5029 2092,54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07CFF4-0016-4C60-BAAE-052D2F5098A1}" emma:medium="tactile" emma:mode="ink">
              <msink:context xmlns:msink="http://schemas.microsoft.com/ink/2010/main" type="line" rotatedBoundingBox="2063,4166 17535,3796 17565,5029 2092,5400"/>
            </emma:interpretation>
          </emma:emma>
        </inkml:annotationXML>
        <inkml:traceGroup>
          <inkml:annotationXML>
            <emma:emma xmlns:emma="http://www.w3.org/2003/04/emma" version="1.0">
              <emma:interpretation id="{9F9C5D0D-6957-4879-A264-EB8A6E20CB68}" emma:medium="tactile" emma:mode="ink">
                <msink:context xmlns:msink="http://schemas.microsoft.com/ink/2010/main" type="inkWord" rotatedBoundingBox="2071,4499 2506,4488 2518,4964 2082,497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44 47 0,'0'0'100'0,"0"0"-8"0,0 0-8 16,0 0-20-16,0 0 0 0,8 4-4 0,-8-4 4 0,0 0 0 16,0 6 0-16,10-6 4 0,-10 0 4 0,8 0-8 0,-8 4 0 0,8-4 0 15,-8 0 0-15,8 0 0 0,2 0-4 0,-2 0 4 0,0 0 0 16,1 0-8-16,0-4 0 0,-1 4-4 0,9-6-4 0,-9 6-8 16,2-4-4-16,-2 4-4 0,0-5 0 0,10 0-8 0,-10 5-8 0,0-4 0 15,10-2 0-15,-10 6-4 0,1-4-4 0,-1 4 0 0,8-5 0 16,-6 5 0-16,-2 0-4 0,0-5 0 0,10 5-4 0,-10 0 0 0,1 0 0 15,8-5 0-15,-9 5-4 0,1 0-8 0,7 0 0 0,-6 0-8 16,-2 0-12-16,0 0-12 0,2-5-8 0,-2 5-16 0,0 0-12 0,0 0-4 16,1 0-12-16,0 0-16 0,-9 0-12 0,0 0-8 0,8 0-40 15,-8 5-40-15,0-5 36 0,0 5 32 0,-8-5 24 0,8 5 20 0</inkml:trace>
          <inkml:trace contextRef="#ctx0" brushRef="#br0" timeOffset="285.3454">34 432 19 0,'0'5'108'0,"8"-5"-4"0,2 5-4 0,-10-5-20 15,8 4-4-15,0-4 0 0,1 5 0 0,0 0 0 0,-1-5 0 0,-8 0 0 16,17 5-8-16,-9-5 0 0,2 0-8 0,-2 0 4 0,0 0-4 15,0 5 0-15,2-5-4 0,6 0 0 0,-7 0 4 0,0 0-8 0,-1-5 4 16,9 5-8-16,-9 0-8 0,0-5-4 0,10 5-4 0,-10 0-8 0,2-5 0 16,-2 5-8-16,0-5-4 0,1 1 0 0,-1 4-4 0,1-5 0 15,-1 0-8-15,1 5 0 0,-1-5-4 0,0 5-12 0,-8-6-16 0,10 6-16 16,-10 0-20-16,8 0-20 0,-8 0-24 0,0 6-28 0,0-6-32 16,8 5-84-16,-8 0 28 0,0 4 40 0,0 1 28 0,0 0 32 15,0 0 24-15</inkml:trace>
        </inkml:traceGroup>
        <inkml:traceGroup>
          <inkml:annotationXML>
            <emma:emma xmlns:emma="http://www.w3.org/2003/04/emma" version="1.0">
              <emma:interpretation id="{F95F8C64-DE39-4A3B-8DC2-1AEA48D4A6AB}" emma:medium="tactile" emma:mode="ink">
                <msink:context xmlns:msink="http://schemas.microsoft.com/ink/2010/main" type="inkWord" rotatedBoundingBox="3494,4622 3998,4610 4001,4742 3497,475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357.3039">1424 192 15 0,'0'0'84'15,"0"0"-12"-15,0 0-8 0,0 0-20 0,0 0-8 0,0 0 0 16,0 0-4-16,0 0 0 0,0 0 4 0,0 0-4 0,0 0 4 0,0 0-4 16,0 0 0-16,0 0 0 0,0 0 4 0,0 0 4 0,0 0 8 0,0 0-8 15,0 0 8-15,0 0 4 0,0 0-8 0,0 0 8 0,0 0-4 16,0 0 4-16,0 0 0 0,0 0 0 0,0 0-4 0,0 0 4 0,0 0 0 16,0-4 0-16,0 4-4 0,9 0-4 0,-9 0 0 0,0 0 0 15,0 0-8-15,8 0 8 0,-8 0-8 0,8 0 0 0,-8 0 0 16,10 0 4-16,-2 0-8 0,-8-6 8 0,8 6-4 0,0-4-4 0,2 4 0 15,-2-5 0-15,0 5 0 0,1-5-12 0,0 5-20 0,-1-5 0 0,1 1 0 16,-1-2 0-16,8 6 0 0,-6-4 0 0,6-1 0 0,-6 5 0 16,6-4 0-16,1-2 0 0,0 6 0 0,-8 0 0 0,7-4 0 15,-6 4 0-15,6 0 0 0,2 0 0 0,-10-5 0 0,9 5 0 0,-8 0 0 16,-1 0 0-16,1 0 0 0,-1 0 0 0,0 0 0 0,2 0 0 0,-2 5 0 16,0-5 0-16,0 0 0 0,2 0 0 0,-10 4 0 0,8-4 0 15,0 0 0-15,-8 0 0 0,9 6 0 0,-9-6 0 0,9 4 0 0,-1-4 0 16,-8 5 0-16,9-5 0 0,-1 4 0 0,-8-4 0 0,8 0 0 15,-8 0 0-15,8 0 0 0,-8 0 0 0,10 0 0 0,-10 0 0 16,0 6 0-16,8-12 0 0,-8 6 0 0,0 0 0 0,0 0 0 0,0 6 0 16,0-12 0-16,0 6 0 0,0 0 0 0,0 0 0 0,0 0 0 0,0 0 0 15,0 0 0-15,0 6 0 0,0-6 0 0,0 0 0 0,0 0 0 16,0 0 0-16,0 0 0 0,0 0 0 0,0 0 0 0,0 0 0 0,0 0 0 16,0 0 0-16,-8 0 0 0,8 0 0 0,0 0 0 0,-10 0 0 0,10 0 0 15,0 0 0-15,-8 0 0 0,8 0 0 0,-8 0 0 16,8 4 0-16,-8-4 0 0,-1 5 0 0,9 0 0 0,-8-5 0 0,8 5 0 15,-9-1 0-15,9 2 0 0,-9-2 0 0,9 1-52 0,-8-1-64 0,8 2-24 16,0 3-24-16,-8-4-20 0,8 1-24 0,0-3-76 0,0 3 40 16,0-2 44-16,0 1 40 0,0 0 32 0,0 0 16 0</inkml:trace>
        </inkml:traceGroup>
        <inkml:traceGroup>
          <inkml:annotationXML>
            <emma:emma xmlns:emma="http://www.w3.org/2003/04/emma" version="1.0">
              <emma:interpretation id="{AD9AA8A8-F3C4-45C9-8F79-72DE8F4376DD}" emma:medium="tactile" emma:mode="ink">
                <msink:context xmlns:msink="http://schemas.microsoft.com/ink/2010/main" type="inkWord" rotatedBoundingBox="4758,4440 5986,4411 6004,5132 4775,5161">
                  <msink:destinationLink direction="with" ref="{E6B9555A-35DC-408C-B586-B18E7317135D}"/>
                  <msink:destinationLink direction="from" ref="{788F9063-DA01-4722-94B6-5075B64875FB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041.4743">2934 227 63 0,'0'0'96'0,"0"0"-8"15,0 0 0-15,0 0-28 0,0-6-8 0,0 6 0 0,0-5 0 16,0 5 0-16,0-5-4 0,0 5 8 0,0-4-4 0,0-2 0 0,0-3 0 15,0 5-4-15,0-2 4 0,0-3 0 0,0 4-4 0,0-4-4 0,-10 3 4 16,10 2-4-16,0-5 0 0,-8 3 0 0,8 2 0 0,0-1 4 16,-8 0-4-16,8 0-4 0,-9 1-4 0,0-1 0 0,9 5-8 15,-8 0 0-15,0-6-4 0,-1 6-4 0,1 0-4 0,-1 6 0 0,0-6-4 16,1 0 0-16,0 5-4 0,-2-1 0 0,2 1-4 0,-8 0 4 16,6 0-4-16,2 5 4 0,0-6-4 0,-1 1-4 0,1 5 4 15,0-1 0-15,-2 1-4 0,2-6 0 0,8 6 0 0,-8-1 0 0,0-3 0 16,8 3 4-16,0 2 0 0,-10-2-4 0,10-5 0 0,0 1 4 0,0 5-8 15,10-6 4-15,-10 1 0 0,8 0-4 0,-8-1 4 0,8 1 4 16,-8 1-4-16,8-6 0 0,2 4 0 0,-2-4 0 0,0 5 0 0,1-5 0 16,-1 5 0-16,10-5 0 0,-10 5 0 0,0-5 0 0,0 4 0 15,10-4-4-15,-10 5 4 0,1-5-4 0,8 5 4 0,-8 0 0 16,-1-1 0-16,0 2 0 0,10-2 4 0,-10 1-4 0,0 5 0 0,2-6 0 16,-2 6 0-16,0-5 0 0,1 5-4 0,0-1 8 0,-1 0-4 0,-8 1 0 15,8-5 0-15,-8 9-4 0,9-4 4 0,-9-1 0 0,0 1 0 16,0 0 0-16,0 0 0 0,0-1 4 0,0 0-4 0,-9 1 0 0,9-1 0 15,-8 1-4-15,8-1 4 0,-8 1 0 0,-1 0 0 0,0-5 0 16,1 4 0-16,-10-4 0 0,10 0 0 0,0-1 0 0,-1-4-4 16,-8 6 0-16,9-6-8 0,-1 0 0 0,1 0-4 0,-1 0-4 0,-8 0-8 15,17-6 0-15,-8 6-8 0,-2-4-4 0,2-1-4 0,0 0-8 0,0 5-4 16,8-5 0-16,-10-4-12 0,10 9-12 0,0-4 0 0,0-6 0 16,-8 10-12-16,8-10 4 0,0 5 0 0,8 0-44 0,-8 0-36 15,0 1 8-15,10-1 36 0,-2 0 16 0</inkml:trace>
          <inkml:trace contextRef="#ctx0" brushRef="#br0" timeOffset="27259.2543">3112 326 47 0,'0'-4'104'0,"8"4"-4"0,-8 0-12 0,10 0-20 0,-10 0-4 16,8 0-4-16,-8 0-4 0,8 4 4 0,-8 2 0 0,8-2-4 15,-8 1-4-15,10 0-4 0,-10 4-8 0,0 1 4 0,8-5-8 0,-8 5 0 16,8 4 0-16,-8-5-12 0,9 6-4 0,-9-1 0 0,0 0-4 15,9 1 0-15,-9 0-8 0,0-6 4 0,8 5-4 0,-8 0-4 0,9-4 0 16,-9-1 0-16,8 7 0 0,-8-12-4 0,8 5-4 0,-8 1 0 16,0-5-8-16,10-1 0 0,-10 2-16 0,8-6-16 0,-8 4-8 0,8-4-8 15,-8 0-12-15,8-4-8 0,-8-2-4 0,10 2-44 0,-10-6-44 16,0 1 12-16,0-6 32 0,8 5 24 0</inkml:trace>
          <inkml:trace contextRef="#ctx0" brushRef="#br0" timeOffset="27427.2847">3241-47 87 0,'-10'-5'116'16,"10"0"-12"-16,0 5-4 0,-8-5-24 0,0 5-4 0,8 0-4 15,-9 0-8-15,9 0-12 0,0 5-4 0,-8-5-8 0,8 0-4 0,0 5-12 16,0-5 0-16,0 5-8 0,0-1 8 0,0-4-8 0,0 5-8 16,0 0 0-16,0 0-4 0,0-2-12 0,8 3-4 0,-8-1-20 0,9 0-12 15,-9 4-16-15,8 1-4 0,-8-5-20 0,8 4-52 0,-8 1-24 16,10 0 36-16,-10 4 24 0</inkml:trace>
          <inkml:trace contextRef="#ctx0" brushRef="#br0" timeOffset="27865.7447">3453 269 11 0,'8'-5'128'0,"-8"-4"-12"0,0 4-8 0,0 5-24 16,0-5-8-16,0 0 0 0,0 5-8 0,10-4-4 0,-10 4 0 0,0 0-4 15,0 0-4-15,8 0-4 0,-8-6 0 0,0 6-4 0,8 0-4 0,-8 6-8 16,0-2 0-16,10-4 0 0,-10 10-4 0,8-5-4 0,-8 4-4 16,8-4 4-16,-8 4-4 0,8 6-8 0,-8-5 4 0,9-1-4 15,-1 5 0-15,-8 1-8 0,9-1 8 0,-9 1-8 0,9-1 0 0,-9 0-4 16,8 1 0-16,-8-1 0 0,8 1-4 0,-8-1 0 0,10-4 0 16,-2 4 4-16,-8-4-4 0,8-1 0 0,0 1 4 0,2-1-4 0,-2-4-4 15,-8 0 4-15,8-1 0 0,1 2-4 0,-1-6 0 0,1 0 0 0,0 0 0 16,-1 0 0-16,0 0 0 0,0-6-4 0,2 2 0 0,-2-1 0 15,0-5 0-15,2 6 0 0,-2-6 0 0,-8 1 0 0,8-1 0 16,1-4 0-16,-1 4 4 0,-8-4 0 0,9-1 0 0,-1 1 0 0,-8 4 0 16,9-4 4-16,-1 0-4 0,-8-1 4 0,8 1 0 0,-8 0 0 15,10 4 4-15,-10-5 0 0,8 6 4 0,-8-1 0 0,8 0-4 0,-8 5 4 16,10-4 0-16,-10 9 4 0,8-5 0 0,-8 1 4 0,8 4 0 0,-8 4 4 16,0-4-4-16,9 5 8 0,-9 0-4 0,8 4 0 15,-8 1 0-15,8 0 0 0,-8 4 0 0,9-4-4 0,-9 4 0 0,9 1-4 16,-9 4 0-16,8-5-8 0,-8 5 4 0,0-1-4 0,8 3 0 0,-8-2-4 15,0-4-8-15,10 3-8 0,-10 1-8 0,0-4-20 0,0 5-8 16,0-7-16-16,0 2-12 0,8-1-24 0,-16-3-28 0,8-3-12 0,0 2-76 16,-10-1-12-16,10-3 48 0,-8-2 36 0,0 1 28 0,-1-5 24 15</inkml:trace>
        </inkml:traceGroup>
        <inkml:traceGroup>
          <inkml:annotationXML>
            <emma:emma xmlns:emma="http://www.w3.org/2003/04/emma" version="1.0">
              <emma:interpretation id="{2F7FCE95-AA47-4FF6-B7C6-1E69BFE72083}" emma:medium="tactile" emma:mode="ink">
                <msink:context xmlns:msink="http://schemas.microsoft.com/ink/2010/main" type="inkWord" rotatedBoundingBox="6528,4238 7979,4203 7998,5025 6548,5060">
                  <msink:destinationLink direction="with" ref="{E6B9555A-35DC-408C-B586-B18E7317135D}"/>
                  <msink:destinationLink direction="to" ref="{788F9063-DA01-4722-94B6-5075B64875FB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2275.4571">4460-100 15 0,'0'0'84'0,"8"0"-16"15,-8-5-4-15,0 5-24 0,0 0 0 0,8-5 0 0,-8 5-4 16,0-4 0-16,8 4 4 0,-8-6 0 0,0 2 0 0,10 4 4 0,-10-5 0 15,0 5 4-15,8-5 4 0,-8 0 0 0,0 5-4 0,0-4 4 0,8 4 0 16,-8-5 4-16,0 5 0 0,0-5-4 0,0 5-4 16,0-5 4-16,9 5 0 0,-9-4 0 0,0 4-4 0,0-6-4 0,0 6 0 0,0 0 0 15,9-4 0-15,-9 4-4 0,0 0-4 0,0-5 0 0,0 5 0 16,0 0-4-16,0 0-4 0,0 0-4 0,0 0 4 0,0 0-4 16,0 0 4-16,0 0-8 0,0 5 4 0,0-5-8 0,0 4 0 0,0 2-4 15,0-2 0-15,0 6-4 0,0-5 0 0,0 4-4 0,-9 1-4 0,9 0 4 16,0-1 0-16,0 5-4 0,-9 1 4 0,9 4 0 15,0-5 0-15,-8 1-4 0,8 4 0 0,0 0 0 0,-8-5-4 0,8 6 4 16,-10-1-4-16,10 0 4 0,0-1 0 0,0 2 0 0,0 0 0 0,-8-7-4 16,8 7 4-16,8-5 0 0,-8 4-4 0,0-5 4 0,10 1 0 15,-10-6-8-15,8 5 4 0,0-4 0 0,-8-1-4 0,9-3 4 0,0 3-4 16,-1-4 4-16,1 0 0 0,-1-1 0 0,10-4-4 0,-10 5-4 0,0-5 4 16,0 0 4-16,10 0-4 0,-10 0-4 0,1 0 4 0,8-5 4 15,-8 5 0-15,-1-4-4 0,8-1 4 0,-6 5 0 0,-2-5 4 16,0 0-4-16,2 1 0 0,6-2 4 0,-7 1 0 0,-9 1-4 0,8-1 0 15,1-4 0-15,-1 4 0 0,1 0 4 0,-9 0-4 0,8 1 0 16,-8-5 4-16,8 3 0 0,-8 1-4 0,10 0 4 0,-10 1 0 0,8-6 0 16,-8 5 4-16,0 1-4 0,0-2-4 0,0 2 4 0,0-1 0 15,8 0 0-15,-8 5 0 0,0-5 0 0,0 5 4 0,0 0 0 0,0 0-4 16,0-4 8-16,0 8-4 0,0-4 0 0,0 5 0 0,0-5 4 16,10 10-4-16,-10-6 4 0,0 2 0 0,0 3-4 0,8 1 4 0,-8-1-4 15,0 2 0-15,8 2-4 0,-8-3 4 0,0 4-4 0,0 0 4 16,0 1 4-16,0-1-8 0,8 5 0 0,-8-4 4 0,0-1-8 15,0 1 8-15,0-1-4 0,0 0 0 0,0 6 4 0,0-6-4 0,0 0 0 16,0-4-4-16,9 3 0 0,-9 3-4 0,0-7 4 0,0 6-4 0,9-6-8 16,-9-4-8-16,0 4-8 0,0-3-8 0,0 4-12 0,0-6-8 15,8-4-12-15,-8 5 0 0,0-5-8 0,0 4-4 0,0-4-8 0,0 0-8 16,0 0-4-16,0 0-4 0,0-4-4 0,0-1-52 0,0 1-28 16,9-2 40-16,-9 2 24 0,0-6 24 0</inkml:trace>
          <inkml:trace contextRef="#ctx0" brushRef="#br0" timeOffset="32861.1596">5031-28 27 0,'0'0'112'0,"0"3"-8"0,0-3-4 16,8 0-24-16,-8 0-4 0,0 0 4 0,0 0 0 0,8 0 0 0,-8 0-4 15,0 0-8-15,10-3-4 0,-10 3-4 0,8 0-4 0,0-5-4 0,1 5-8 16,-1-5-4-16,1 5-4 0,-1 0-4 0,1-5-4 0,7 1-4 15,-6-1-4-15,-2 0-4 0,10 5-8 0,-2-5-8 0,-7 1-4 0,7-1-12 16,2 5-16-16,-2-5-16 0,2 0-12 0,-1 5-12 0,0-5-16 16,0 5-12-16,0-5-32 0,-8 0-52 0,7 5 20 0,2-4 32 15,-2-1 20-15</inkml:trace>
          <inkml:trace contextRef="#ctx0" brushRef="#br0" timeOffset="32669.6713">5082 54 99 0,'0'-6'112'0,"0"6"-4"0,0-4-4 0,0 4-20 0,0 0-8 16,0 0 0-16,0 0-4 0,0 0-8 0,0 0-4 0,0 0-8 0,0 0-8 15,0 0 8-15,0 4-12 0,0-4 0 0,0 6-4 0,0-2-4 16,0 1-4-16,0-1-4 0,0 1-4 0,0 0 4 0,0 4-4 0,0 1-4 15,0 0 4-15,0-1-4 0,0 1-8 0,0-1 4 0,0 1 0 16,0-5-8-16,8 5 8 0,-8-1 0 0,0 1-8 0,9 0 4 16,-9-6 0-16,8 5-4 0,-8-3 0 0,9-2 4 0,-1 1-4 0,0 0 0 15,2 1 0-15,-2-3 4 0,0 3-4 0,2-6 0 0,-2 4 4 0,0 1 0 16,1-5-16-16,7 5 20 0,-7-5 0 0,0 5-4 0,7-1 4 16,-6-4 0-16,-2 5 4 0,9 0 0 0,-8-1 0 0,-1 1-4 15,9 1 0-15,-9-2 0 0,1 1 0 0,0 0 0 0,7 0 0 0,-6-1 0 16,-2 1 0-16,-8 5 0 0,8-6 0 0,0 6-4 0,2-5 4 15,-10 5-4-15,0-6 0 0,0 6 4 0,8 0-4 0,-8-5 4 0,0 4-4 16,-8 0 0-16,8 1-4 0,0 0 0 0,-10-1 0 0,2 1-4 0,0-1 0 16,0 1 0-16,-2 0 0 0,2 0 4 0,0-6-4 0,-1 6-8 15,0-6 0-15,-8 1 0 0,9 0-8 0,0 0-8 0,-1-1-12 16,-8-4-12-16,9 0-8 0,-2 0-4 0,2-4-16 0,0-1-8 0,8 0-8 16,-9 0-8-16,0-4-4 0,1 0-4 0,0-6-8 0,8 0-48 0,-9 1-32 15,1 0 32-15,8-6 36 0,-8 2 20 0</inkml:trace>
          <inkml:trace contextRef="#ctx0" brushRef="#br0" timeOffset="33193.2716">5661-249 83 0,'0'-5'104'16,"0"5"-8"-16,0 0-8 0,-8 0-20 0,8 0-8 0,0 0 0 0,-9 0-8 16,9 5 0-16,0-5 4 0,0 4 0 0,0 2-4 0,0-2 0 0,-8 1 0 15,8 0-8-15,0 4-4 0,0 1 0 0,0 0 0 0,0-1-4 16,0 6 0-16,8-5-4 0,-8 4-4 0,0 0 0 0,9 0 0 0,-9-4 0 16,0 4-4-16,8-4-4 0,1 0 0 0,-9 0 0 0,9-1-4 15,-1 1 0-15,0-1 4 0,2-4-4 0,-2 0 0 0,0-2 0 16,10-3 0-16,-10 6-8 0,0-6 0 0,1 0 0 0,7-6 4 0,-6 6-8 15,-2-3 0-15,10-2 0 0,-10-5 0 0,0 1-4 0,9 4 0 0,-8-4 4 16,-1-6-4-16,1 5 0 0,-1 1 0 0,0-5 4 0,2-1-4 16,-10 5 0-16,8-4 0 0,-8-1 4 0,0 1-4 0,0 5 0 0,0-6-4 15,-8 5 4-15,-2 1 0 0,2-5 0 0,8 4-4 0,-17 5 0 16,9-5 4-16,-1 7 0 0,0-8-8 0,-7 11 0 0,8-5 0 16,-10 5-4-16,0 0-4 0,10 0-4 0,-9 0-4 0,1 5-4 0,6 6-12 15,-6-8-8-15,-2 7 0 0,2-1-20 0,7 6-8 0,-8-6-20 0,8 6-12 16,-7 0-28-16,-2-1-60 0,10 1 12 0,0-1 24 0,-2 0 36 15,-6 0 24-15</inkml:trace>
        </inkml:traceGroup>
        <inkml:traceGroup>
          <inkml:annotationXML>
            <emma:emma xmlns:emma="http://www.w3.org/2003/04/emma" version="1.0">
              <emma:interpretation id="{06B45E06-E484-455B-A7C9-2A33CA3B8BD9}" emma:medium="tactile" emma:mode="ink">
                <msink:context xmlns:msink="http://schemas.microsoft.com/ink/2010/main" type="inkWord" rotatedBoundingBox="8822,4598 9034,4593 9039,4771 8826,477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1613.7801">6813 201 19 0,'-10'0'84'0,"10"6"-12"0,-8-6-4 0,8 0-24 0,-8 0 0 16,8 4-4-16,-8-4 0 0,8 5-4 0,-9-5-4 0,9 0 0 0,-9 0 0 15,9 0-4-15,0 0 0 0,0 0 0 0,-8 0 4 0,8 0-4 0,0 0 0 16,0 0 0-16,0 0 0 0,0 0-4 0,0 0 4 0,0 0 0 16,0 0-8-16,0 0 4 0,0 0 0 0,0 0 4 0,0-5 0 0,8 5 0 15,-8 0-4-15,0-4-4 0,0 4 8 0,9-6-4 0,-9 6-4 16,0-4 0-16,9 4 4 0,-9-5-4 0,8 5 0 0,-8 0-4 16,8-4 0-16,-8 4 0 0,8 0 0 0,-8 0 0 0,10 0 0 0,-10 0 0 15,8 0-4-15,-8 0 4 0,0 0 0 0,0 0-4 0,8 0 0 0,-8 0 4 16,0 0-8-16,0 4 0 0,0-4-4 0,0 5 4 0,0-5-4 15,0 4 0-15,0 2 0 0,0-6 0 0,0 4 0 0,0 1 0 0,0 0 0 16,-8 1 0-16,8-3-4 0,0 3 0 0,0-2 0 0,0-4 4 16,-8 5 0-16,8-5-4 0,-10 0 4 0,10 5-4 0,0-5 4 0,-8 0 0 15,8 0 4-15,0-5-8 0,-8 5 4 0,8-5 0 0,0 5 0 16,0-4-4-16,0-2 0 0,0 3 4 0,0-3 0 0,0 1 0 0,0 0-4 16,0-5 4-16,0 6-4 0,0-5 4 0,8-1-4 0,-8 0-4 15,0 5 0-15,8-5 8 0,-8 1-8 0,10 5 4 0,-10-6 0 16,8 5 0-16,-8 0 0 0,8 0-16 0,2 1 24 0,-2 4-8 0,-8-5 0 15,8 5 4-15,1 0-4 0,-9 0 4 0,8 0-4 0,0 5 0 0,-8-5 4 16,9 4 0-16,-9 1-4 0,9 0 4 0,-1 0 0 0,-8-1-8 16,0 2 8-16,0-2-4 0,0 5 0 0,8-3 0 0,-8 3 0 15,0 1 4-15,0-6-4 0,0 6-4 0,-8-1 4 0,8-3 4 0,0 3-8 16,-8 2 4-16,8-2 0 0,-9-5-4 0,9 6 8 0,-9-5 0 16,9 4-4-16,-8-4 0 0,8-1-4 0,-8-4 4 0,8 5 4 0,-9-5 0 15,9 6-4-15,-8-6 0 0,8-6 8 0,0 6-8 0,0-5 0 0,0 1 0 16,-8-1-4-16,8 0 8 0,0 1-4 0,0-1 0 0,0 0 0 15,0-4 0-15,0 3 4 0,8 3-4 0,-8-3 4 0,0-4-4 16,0 6-4-16,0-2 8 0,8 2-4 0,-8-1 0 0,0 5 0 0,9-4 0 16,-9 4 0-16,0 0 0 0,8 0-4 0,-8-6 4 0,8 6 4 0,-8 0-4 15,9 0 4-15,-9 0-4 0,0 6 0 0,9-6 0 0,-9 0 4 16,0 4-16-16,8-4 20 0,-8 0 0 0,0 5 0 0,0-5 0 0,0 4 4 16,0-4-4-16,0 0 4 0,0 6-4 0,0-2 0 0,0-4-4 15,0 5 0-15,0-5 4 0,0 5-4 0,0-5 0 0,0 0 0 16,0 0 0-16,0 6-4 0,0-6 0 0,0 0 0 0,0 0-4 0,0 0-4 15,0 3-8-15,0-3-4 0,0 0-12 0,0 0-12 0,0 0-8 0,0 0-8 16,0 0-8-16,0 0-12 0,8 6-12 0,-8-6-8 0,10 0-8 16,-10 0-8-16,8 0-76 0,-8 0-8 0,8 0 36 0,10 0 36 15,-10 0 24-15</inkml:trace>
        </inkml:traceGroup>
        <inkml:traceGroup>
          <inkml:annotationXML>
            <emma:emma xmlns:emma="http://www.w3.org/2003/04/emma" version="1.0">
              <emma:interpretation id="{AB51F966-0A54-4B87-A7DE-84B79CDEEB29}" emma:medium="tactile" emma:mode="ink">
                <msink:context xmlns:msink="http://schemas.microsoft.com/ink/2010/main" type="inkWord" rotatedBoundingBox="10579,4069 11367,4050 11388,4950 10600,496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42461.7058">8781 250 79 0,'0'0'92'0,"0"0"-8"0,0 0-8 0,0 0-20 0,-8-5-4 15,8 5-4-15,8-5 0 0,-8 5 0 0,0-4 4 0,-8-2-4 0,8 6 0 16,0-3 0-16,0-3 4 0,-8 1 0 0,8 0-4 0,-9 1-4 16,9-2 0-16,-8 6-8 0,8-4 0 0,-8-1-4 0,-1 5 4 0,0-4-8 15,1 4 0-15,0 0-4 0,-2-6 4 0,-6 6 0 0,7 0-4 0,0 0 0 16,1 0-4-16,0 6 8 0,-9-6-8 0,8 4 0 0,0 1 4 16,1-1-8-16,0 2 0 0,-2 3 0 0,2-4-4 0,0 4 0 15,0 1-4-15,-2 0 0 0,2-1 4 0,8 5-8 0,-8-3 4 0,8 3-4 16,0-14-4-16,0 24 0 0,-9-14 8 0,9 4-8 0,0-5 0 0,0 1 0 15,9 5 4-15,-9-6-4 0,0 0 0 0,8 1 8 0,0 0-4 16,-8-1 0-16,10-4 0 0,-2 5 8 0,0-6-4 0,0 6 0 0,10-5 0 16,-10 0-4-16,10-5 0 0,-10 3-20 0,9-3 28 0,0 7-4 15,0-7 0-15,1-7-4 0,-2 7 0 0,2-3-4 0,-2-2 0 16,1 0 0-16,1 0 4 0,8-4-8 0,-10-1 8 0,1-1-4 0,9-2 0 16,-10 3 0-16,2-4 0 0,0 5-4 0,6-11 4 0,-6 6 0 0,-1-1-4 15,-1-4 4-15,2 5 0 0,-10-6-4 0,10 2 4 0,-10 3 0 16,9-4 0-16,-9-1 0 0,1 1 0 0,0 0-4 0,-1 0 4 0,0 0 0 15,0 0-4-15,2 5 8 0,-10-6-4 0,8 2-4 0,-8-2 4 0,8 1 0 16,-8 0 0-16,10-2 0 0,-10 3 0 0,0-1 0 16,0 0 4-16,0-5-4 0,0 5 0 0,8 0-4 0,-8 0 8 0,0-1-4 15,0 1 4-15,0-1-4 0,0 2 4 0,0-1-4 0,0 4 0 0,0-5 0 16,0 7 4-16,0-7-8 0,0 6 8 0,0 0-4 0,8-1 8 16,-16 5-4-16,16-3 0 0,-16 3 4 0,16 5-4 0,-16-5 4 15,8 5 0-15,0 1 0 0,0-1 0 0,0 0-4 0,0 5-4 0,0 0 8 16,0 0-4-16,0 0-16 0,0 5 20 0,0-5-4 0,0 5 4 15,0 4-4-15,0-4 0 0,0 5-4 0,0 0 4 0,0-1-4 0,0 5 4 16,0-4 0-16,0 3-4 0,0 7 4 0,0 0 4 0,0-1 0 0,0 1 0 16,0 2 0-16,0 2 0 0,0 1 0 0,0-1-4 0,0 5 0 15,0-6 4-15,8 6-4 0,-8 0 4 0,0 0-4 0,0 0 0 16,9-1 0-16,-9 2-4 0,0-2 0 0,8 1 0 0,-8-6 0 0,9 6 0 16,-9-4 4-16,8-2-8 0,1 2 4 0,-9-6-8 0,8-1 0 15,0 2-4-15,2-6-4 0,-10 1-8 0,8-1-12 0,-8 1-12 0,8-6-8 16,-8 1-8-16,10 0-4 0,-10-6-8 0,0 1-20 0,0-5-16 0,8 5-12 15,-8-5 0-15,-8-5-44 0,8 0-48 0,0 1 32 0,-10-1 24 16,10 0 32-16,-8-5 36 0</inkml:trace>
          <inkml:trace contextRef="#ctx0" brushRef="#br0" timeOffset="42670.1468">9158 39 67 0,'0'-5'124'15,"0"5"-8"-15,0-4-12 0,0 4-24 0,0 4-4 0,0-4 0 16,-10 5-4-16,10-5-8 0,0 5-8 0,0-1-4 0,0-4-8 15,10 6-4-15,-10-2-12 0,0 1-8 0,0-1 0 0,8 1-4 0,0 5-4 16,-8-6 0-16,9 6-12 0,-1-6-12 0,1 2-8 0,-1 3-16 16,1-4-16-16,-1 5-12 0,10-6-8 0,-10 6-12 0,0-5-44 0,10 5-52 15,-10-6 24-15,0 1 32 0,9 0 24 0</inkml:trace>
        </inkml:traceGroup>
        <inkml:traceGroup>
          <inkml:annotationXML>
            <emma:emma xmlns:emma="http://www.w3.org/2003/04/emma" version="1.0">
              <emma:interpretation id="{953F7609-4A9A-47BD-ACB2-9FBC39A877B1}" emma:medium="tactile" emma:mode="ink">
                <msink:context xmlns:msink="http://schemas.microsoft.com/ink/2010/main" type="inkWord" rotatedBoundingBox="12755,4221 13193,4210 13209,4897 12772,4908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4189.837">10708 413 35 0,'0'0'96'0,"-8"5"-4"0,8-5-8 0,0 0-24 16,0 0-4-16,0 0 0 0,0 0-4 0,0 0-4 0,0 0 4 16,0 0 0-16,0 0 0 0,0-5-8 0,0 0 8 0,8 5-4 15,-8-10 0-15,0 6 0 0,10-6 0 0,-10 6-4 0,8-6 0 0,0-5 0 16,1 6-4-16,-1-5 0 0,-8-1 4 0,18-4 0 0,-10 5-4 15,0-1 0-15,0-4 0 0,10-1-4 0,-10 6-4 0,2-5 0 0,6 0-4 16,-7 0-4-16,-1 0 0 0,1 4 4 0,8-4-8 0,-9 5 4 0,0-6-4 16,2 6 0-16,-2-5-4 0,0 4 0 0,2 1 0 0,-2-5 0 15,0 3 0-15,1 3-4 0,-1-1-4 0,0 0-4 0,1 4 0 16,-9-5 4-16,9 1 0 0,-1-1 0 0,0 1 0 0,-8 5 0 0,10-6 0 16,-2 5-4-16,-8-4 4 0,8 5-4 0,1-1 0 0,-9-5 4 15,9 6 0-15,-9 4 0 0,8-4 0 0,-8-1 4 0,0 5 0 0,0 1 0 16,0-2-4-16,0 3 0 0,8-3 4 0,-8 6 0 0,0 0 0 0,0-5 4 15,0 5-12-15,0 0-4 0,0 0 0 0,0 0 0 0,0 0 0 16,-8 0 0-16,8 5 0 0,0-5 0 0,0 6 0 0,8-3 0 16,-8 3 0-16,0-2 0 0,0 1 0 0,0 5 0 0,0-1 0 0,0 0 0 15,-8 2 0-15,8 3 0 0,8 0 0 0,-8 6 0 0,0-6 0 0,0 5 0 16,0 0 0-16,9 0 0 0,-9 1 0 0,0 4 0 0,0-2 0 16,0-1 0-16,0 3 0 0,0 0 0 0,8-5 0 0,-8 10 0 0,0-10 0 15,0 4 0-15,0-4 0 0,0 6 0 0,0-6 0 0,0 0 0 16,0 1 0-16,0-1 0 0,9-5 0 0,-9 1 0 0,0-1 0 15,9 0 0-15,-9 0 0 0,0-4 0 0,8 0 0 0,-8-1 0 0,0-4 0 16,0 5 0-16,0-5 0 0,8 0 0 0,-8-1 0 0,0 1 0 16,0 0 0-16,0-5 0 0,0 4 0 0,0 1 0 0,0-5 0 0,0 0 0 15,0 5 0-15,0-5 0 0,0 0 0 0,0 0 0 0,0 0 0 16,0 0-12-16,0 0-20 0,0 0-12 0,0 0-4 0,0 0-8 16,0 0-16-16,0 0-8 0,0 0-4 0,0 0-8 0,0 0 4 0,0-5-8 15,0 5-4-15,0-5-4 0,0 1 0 0,0 4 0 0,0-10 4 0,0 6-24 16,10-6-40-16,-10 5-12 0,0-5 32 0,0 1 32 0,0-5 16 15</inkml:trace>
        </inkml:traceGroup>
        <inkml:traceGroup>
          <inkml:annotationXML>
            <emma:emma xmlns:emma="http://www.w3.org/2003/04/emma" version="1.0">
              <emma:interpretation id="{147640D6-A2EA-458C-8D1A-4B9D7DAA5CD0}" emma:medium="tactile" emma:mode="ink">
                <msink:context xmlns:msink="http://schemas.microsoft.com/ink/2010/main" type="inkWord" rotatedBoundingBox="13561,4103 14132,4090 14151,4892 13580,490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4839.0307">11502-191 31 0,'0'-5'112'0,"0"0"-12"16,0 5-8-16,0-5-28 0,0 1 0 0,0-2-8 0,0 1 0 0,0 1 0 15,-9-1 0-15,18-4 0 0,-9 3-8 0,0 2 0 0,0-5 0 0,9 0-4 16,-1 3 4-16,-8-4 0 0,8 0-8 0,1 1 0 0,-1-1-4 15,0 1 4-15,10 4 0 0,-10-4 0 0,10-2 0 0,-10 3-4 0,9 3 4 16,-8-5-8-16,8 5 0 0,-1 0-4 0,-6 1-4 0,6 4 0 16,-8-5-8-16,10 5 4 0,-1-4-4 0,-8 4 0 0,-1 4 0 0,9-4 0 15,-9 5 0-15,0-1-8 0,2 1 4 0,-2 5-4 0,-8-5 0 16,8 4-20-16,-8 1 24 0,0 4-4 0,0 0-4 0,0-4 4 0,0 5 0 16,0 5-4-16,-8-7 4 0,0 6-4 0,8-5 0 0,-10 6-4 15,2-1 0-15,0-5 0 0,0 6 4 0,-1-6 0 0,1 0-4 16,-10 1 0-16,10-1 0 0,8 1 0 0,-8-5 0 0,-2-1 0 0,2 1-4 15,8-1 4-15,0-4-4 0,-8 0 0 0,8-2 0 0,0-3 0 0,0 6 0 16,0-6 4-16,8 0 0 0,-8-6 0 0,8 6 0 0,2 0-4 16,-10-3 0-16,8-2 0 0,0 0 4 0,1 0 0 0,8 1 0 15,-8-1 0-15,-1 0 0 0,0 0 0 0,10 1-8 0,-10-1 8 0,0 0 0 16,10 0 0-16,-10 5 0 0,1-5-4 0,8 5 8 0,-9 0-4 16,1 0 0-16,7 5 0 0,-6-5 0 0,-2 5 4 0,0 0 0 0,2 0-4 15,6 4 0-15,-8-4 0 0,1 0 0 0,0 4 0 0,-1 1 0 0,1-7 0 16,-1 8 0-16,0-1-4 0,2-1 8 0,-2 1 0 0,0-1 0 15,0 1-4-15,2 4 0 0,-10-4 0 0,8-1 0 0,0 6-16 16,-8-5 20-16,0 4 0 0,9 0-4 0,-9 0 8 0,0 1-4 0,0-1 0 16,-9 1 0-16,9 4 0 0,-8-5-4 0,8 5 4 0,-8-4-4 15,-2-1 4-15,2 5 0 0,-8-4 0 0,6-1 0 0,2 1-4 0,-9-5 4 16,0 4 0-16,8-5 0 0,-7 1-4 0,-2 5 4 0,2-11-4 16,6 6-4-16,-6-6 0 0,-1-4 4 0,0 5-8 0,8 0 0 0,-7-5 0 15,6 0-8-15,2-5-8 0,-10 5-8 0,10-5-8 0,0 1-8 16,0-6 0-16,-1 6-12 0,1-6-4 0,-1 0-12 0,0-4-8 0,9 4-4 15,-8-4-12-15,0-1-4 0,8-4-8 0,0 4-56 0,-10-3-32 16,10-1 40-16,0-1 32 0,0 1 20 0</inkml:trace>
        </inkml:traceGroup>
        <inkml:traceGroup>
          <inkml:annotationXML>
            <emma:emma xmlns:emma="http://www.w3.org/2003/04/emma" version="1.0">
              <emma:interpretation id="{7B9EE704-25EC-468D-80AB-5241EBB33B2B}" emma:medium="tactile" emma:mode="ink">
                <msink:context xmlns:msink="http://schemas.microsoft.com/ink/2010/main" type="inkWord" rotatedBoundingBox="14479,3869 15615,3842 15638,4833 14503,486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5211.5458">12414-354 59 0,'0'-5'104'0,"0"5"-4"16,0 0-8-16,0-5-24 0,0 5 0 0,0-5 0 0,8 0 0 15,-8 5 4-15,9-5 0 0,-9 1-4 0,9-1-4 0,-1 1 4 0,0-2 0 16,2 6 0-16,-2-4-4 0,0-1 0 0,10 0-4 0,-10 0 4 0,9 0-8 15,-9 1-8-15,10-1-4 0,-2 0-4 0,-8 0-8 0,10 5-8 16,0 0 0-16,-2-5-8 0,-7 5 0 0,7 0-4 0,-7 0-4 0,8 0 0 16,1 0 0-16,-10 0-12 0,9 5 0 0,-8-5 0 0,-1 5-12 15,1-5 0-15,-1 5-16 0,0 0-8 0,1-5-8 0,0 4-4 16,-9-4-4-16,0 5-8 0,8 0-20 0,-8-5-12 0,0 5-12 0,0-5-8 16,0 5-32-16,-8-5-44 0,8 0 8 0,-9 0 32 0,0 0 24 0,1 4 32 15</inkml:trace>
          <inkml:trace contextRef="#ctx0" brushRef="#br0" timeOffset="55553.6291">12542-422 3 0,'-9'5'128'0,"1"0"-16"0,-1-5-4 0,1 5-32 0,8 4 0 15,-8-3-4-15,-2 3 8 0,2 0-4 0,8-4-4 0,-8 5-4 0,0-1-8 16,8 1 4-16,0 4-4 0,-10-4 4 0,10 4-4 16,0-5-4-16,-8 6 4 0,8-1-8 0,0 1 0 0,0-1-4 0,0 0 0 0,0 1-8 15,0 0 0-15,0-1-12 0,8 1 0 0,-8-1 0 0,0 5-4 16,10-10-4-16,-10 6 0 0,0-1-4 0,8 1 0 0,-8-5 0 15,8 4-8-15,0-5 4 0,-8 1-4 0,10-2 0 0,-2-2-4 0,0 4 8 16,-8-5-8-16,9 4-4 0,-1-9 8 0,1 5 0 0,-9-5-4 16,9 5 0-16,-1-5-4 0,0 0 0 0,0-5 0 0,2 5 0 15,-2-5-4-15,0 0 4 0,2 1 0 0,-2-1-4 0,0 0 4 0,1-6 0 16,-1 8 0-16,9-2 4 0,-8 0-8 0,-1 0 4 0,0 1 0 0,2-1-4 16,-2 5 0-16,0-5 4 0,1 5 4 0,8 5 0 0,-8-5 0 15,-1 5-4-15,0-1 0 0,10 1-4 0,-10 5 4 0,0-7-4 0,2 8 4 16,6-1 4-16,-7-1-8 0,0 6 4 0,-1-5-4 0,0 4 4 15,1 0 0-15,-1-5-4 0,0 6 8 0,-8-1-4 0,10 1 4 0,-10-1 0 16,0 1-4-16,0-2 0 0,0 2 0 0,0-1 0 0,0 1-4 16,-10 4 4-16,2-5-4 0,0 1 4 0,-1-1-4 0,-7 0 4 0,-2 1 0 15,10-5 0-15,-10 4 0 0,2-4-4 0,-2 4 0 0,2-4-8 16,-10-5-4-16,9-1-12 0,9 1-4 0,-18 0-16 0,17-5-8 0,-8 0-12 16,0 0-8-16,9 0-12 0,-10-5-4 0,10-4-16 0,0 4 0 15,-2-5-8-15,2 0 0 0,8-4-48 0,-8 5-40 0,8-6 36 0,0 0 36 16,0-3 24-16</inkml:trace>
          <inkml:trace contextRef="#ctx0" brushRef="#br0" timeOffset="55977.1939">13233-471 55 0,'0'0'104'0,"0"-3"-8"0,0 3-4 0,0-5-24 0,-10 5 0 0,10 0-4 15,0 0-8-15,-8 0 0 0,8 0 0 0,-8 0-8 0,8 5 0 0,0-2-4 16,0-3 0-16,0 0-4 0,0 7-4 0,0-3-4 0,0 1 4 16,0-5-4-16,0 9 0 0,0-4-4 0,0 0 0 0,0 5-4 0,0-6 4 15,0 6 0-15,8 0 0 0,-8-6 0 0,0 6-4 0,8-1 0 16,-8 1 4-16,10 0 0 0,-10-1 0 0,8 1 0 0,0-5 0 16,2 4 0-16,-2 1 0 0,0 0-4 0,0-6 4 0,1 5-8 0,-9-3 4 15,17 3 0-15,-8-4-4 0,-1 1 0 0,0-3 0 0,2-3 4 16,6 6-4-16,-6-6-4 0,-2 4 0 0,8-4-4 0,-7-4 0 0,8 4 0 15,-8-6 0-15,7 3 0 0,-6-3-4 0,-2 1-4 0,8-4 0 0,-6-1 0 16,-2 1-4-16,0-1 0 0,9 0 4 0,-17-4-8 0,9 0 8 16,0-1 0-16,-9 1-4 0,8-1 0 0,-8 1 0 0,0 0 4 15,0-6 4-15,-8 6 0 0,8 0-4 0,-9-5 0 0,0 4 0 0,9 1 0 16,-17-1 4-16,9 1-4 0,0 0 4 0,-10-1 0 0,10 0-4 16,-10 6-4-16,10-1 4 0,-9 1-4 0,0 4 0 0,0 0-16 0,1 1 20 15,6-2-4-15,-6 6 0 0,-2 6-4 0,1-2 0 0,0 1-4 0,0 5-4 16,1 0 0-16,-2 3-12 0,10-3-8 0,-10 5-8 0,1-1-12 15,9 0-8-15,-9 1-16 0,8 0-12 0,1 4-8 0,0-5-20 0,-2 1-16 16,2-1-16-16,0-5-60 0,8 6-24 0,0-6 48 0,-10 1 32 16,10-1 32-16,0 1 16 0</inkml:trace>
        </inkml:traceGroup>
        <inkml:traceGroup>
          <inkml:annotationXML>
            <emma:emma xmlns:emma="http://www.w3.org/2003/04/emma" version="1.0">
              <emma:interpretation id="{CE9E23AE-9FD6-4735-B078-4AE462DB934D}" emma:medium="tactile" emma:mode="ink">
                <msink:context xmlns:msink="http://schemas.microsoft.com/ink/2010/main" type="inkWord" rotatedBoundingBox="16820,4546 17553,4528 17565,5029 16832,5047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6963.563">14750 130 43 0,'0'-5'116'16,"0"5"-12"-16,0 0 4 0,9 0-24 0,-9 0-4 0,0 0 0 16,8 0 4-16,-8 0 0 0,8 0-4 0,-8 0 0 0,10 0-4 15,-2 0 0-15,0 0 4 0,0 0 0 0,2-5 0 0,-2 5-4 0,9 0 4 16,0 0-8-16,-8 0-4 0,7-5 0 0,2 5-8 0,-2 0 0 15,2-4-4-15,-1 4 0 0,0-5-4 0,0-1 0 0,-1 6-40 0,10-4-12 16,-8 0 0-16,-2-2 0 0,10 2 0 0,-9 4 0 0,1-5 0 0,-2 0 0 16,10 0 0-16,-9 5 0 0,0-4 0 0,0 4 0 0,-1 0 0 15,2 0 0-15,-10-5 0 0,10 5 0 0,-10 0 0 0,9 0 0 16,-8 0 0-16,0 0 0 0,-1 0 0 0,-8 0 0 0,8 0 0 0,-8 0 0 16,8 5 0-16,-8-10 0 0,0 5 0 0,0 0 0 0,10 0 0 0,-10 0 0 15,-10 0 0-15,10 0 0 0,0 0 0 0,0 0-28 0,-8 0-44 16,8 0-16-16,-8 0-16 0,8 0-8 0,-8 5-8 0,8-10-12 0,-9 5-12 15,0 0-4-15,9-4-20 0,-8 4-44 0,-1-6 4 0,1 6 44 16,0 0 24-16,-2-4 32 0,2 4 12 0</inkml:trace>
          <inkml:trace contextRef="#ctx0" brushRef="#br0" timeOffset="57305.6472">14920 509 47 0,'0'9'108'0,"0"-4"-16"0,0 4-4 0,0-3-20 0,0-6-4 15,10 4 0-15,-10 2 4 0,0-2 0 0,8-4 4 0,-8 0 0 0,8 0 4 16,1 0-4-16,-1 0-4 0,1 0 0 0,-1 0 8 0,1 0-4 0,-1-4 0 16,0 4-4-16,10-6 0 0,-10 6 0 0,10-4-8 15,-2 4-4-15,1-6 0 0,-8 2-8 0,8-1 0 0,1 0 0 0,-2 0-4 0,10 1-4 16,-9-1-4-16,0 5-4 0,0-5 0 0,-1 0-4 0,2 1-28 15,0 4 0-15,-2-5 0 0,1 5 0 0,1-5 0 0,-10 5 0 16,8 0 0-16,2-4 0 0,-10 4 0 0,10 0 0 0,-10 0 0 0,9 0 0 16,-9 0 0-16,1 0 0 0,0 0 0 0,-1 0 0 0,0 0 0 0,2 0 0 15,-2 0 0-15,-8 4 0 0,8-4 0 0,-8 0 0 0,0 0 0 16,9 0 0-16,-9 5 0 0,0-5 0 0,0 0 0 0,0 0 0 0,0 5 0 16,-9-5-36-16,9 4-68 0,0-4-24 0,-8 0-24 0,0 0-24 15,-2 5-16-15,10-5-64 0,-8 0-12 0,0 0 56 0,-1 0 36 16,0 0 36-16,1-5 28 0,0 5 20 0</inkml:trace>
        </inkml:traceGroup>
      </inkml:traceGroup>
    </inkml:traceGroup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8:17.5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51958DC-F0CA-4175-B939-CD155CED2CFD}" emma:medium="tactile" emma:mode="ink">
          <msink:context xmlns:msink="http://schemas.microsoft.com/ink/2010/main" type="inkDrawing" rotatedBoundingBox="7153,7465 7833,7321 7839,7352 7159,7496" semanticType="callout" shapeName="Other">
            <msink:sourceLink direction="with" ref="{F7CE3871-1524-485F-AED3-CB066B8D10F4}"/>
          </msink:context>
        </emma:interpretation>
      </emma:emma>
    </inkml:annotationXML>
    <inkml:trace contextRef="#ctx0" brushRef="#br0">-2 132 43 0,'0'-4'100'0,"8"4"20"0,1 0 0 0,-1 0-16 0,-8 0 0 15,9 0 0-15,-1 0-8 0,0 0 0 0,-8 0 0 0,10 0 4 0,-2 0 4 16,0 0-4-16,2 0 0 0,-2 0-12 0,9 0-4 0,-9 0 0 0,9 0-12 16,-8 0 0-16,7-6-12 0,2 6-4 0,8-5-12 0,-10 1 0 15,10-2-8-15,-9 2-16 0,9-1-20 0,0 1 0 0,-1-6 0 0,1 5 0 16,8-5 0-16,-9 6 0 0,1-6 0 0,-1 1 0 0,0 3 0 16,1-3 0-16,0 5 0 0,-9-6 0 0,9 4-36 0,-10 2-28 15,2 0-12-15,-2 4-16 0,-6-5-20 0,-2 5-12 0,0 0-20 0,1 0-12 16,-9 0-8-16,0 5-56 0,-9-5-12 0,1 4 36 0,0 0 44 0,-2-4 32 15,-6 6 20-15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8:17.7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7CE3871-1524-485F-AED3-CB066B8D10F4}" emma:medium="tactile" emma:mode="ink">
          <msink:context xmlns:msink="http://schemas.microsoft.com/ink/2010/main" type="inkDrawing" rotatedBoundingBox="7221,7627 7835,7623 7836,7654 7222,7657" shapeName="Other">
            <msink:destinationLink direction="with" ref="{A51958DC-F0CA-4175-B939-CD155CED2CFD}"/>
          </msink:context>
        </emma:interpretation>
      </emma:emma>
    </inkml:annotationXML>
    <inkml:trace contextRef="#ctx0" brushRef="#br0">-4 2 31 0,'0'9'120'0,"0"-9"-8"0,8 5-4 0,-8 0-16 0,10-5 0 16,-10 4 0-16,8-4 0 0,0 0 0 0,1 6 0 0,-1-6 0 15,0 0-4-15,1 0-4 0,8 0 0 0,1 0-8 0,-10 0-8 0,9 0-4 16,8 0-8-16,-8 0-4 0,1 0-8 0,-2 0-8 0,10 0-12 16,0 0-4-16,-9-6-8 0,9 6-4 0,-2 0-12 0,-6 0-8 0,8 0-16 15,-1 0-20-15,1 0-16 0,-10 0-16 0,10-4-24 0,-8 4-24 16,7 0-28-16,-8 0-40 0,0 0-48 0,9 0 52 0,-10 0 28 0,2 0 36 16,-1-5 20-16</inkml:trace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7:55.7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A0288E-BA44-4616-8E42-E95E030EDEFE}" emma:medium="tactile" emma:mode="ink">
          <msink:context xmlns:msink="http://schemas.microsoft.com/ink/2010/main" type="writingRegion" rotatedBoundingBox="21738,4276 30455,3789 30565,5769 21849,6255"/>
        </emma:interpretation>
      </emma:emma>
    </inkml:annotationXML>
    <inkml:traceGroup>
      <inkml:annotationXML>
        <emma:emma xmlns:emma="http://www.w3.org/2003/04/emma" version="1.0">
          <emma:interpretation id="{EE3A57B0-B7AA-4287-82BE-5AD12B920B20}" emma:medium="tactile" emma:mode="ink">
            <msink:context xmlns:msink="http://schemas.microsoft.com/ink/2010/main" type="paragraph" rotatedBoundingBox="21738,4276 30455,3789 30565,5769 21849,6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23FEEE-4ADA-485F-87E7-0564558A90E9}" emma:medium="tactile" emma:mode="ink">
              <msink:context xmlns:msink="http://schemas.microsoft.com/ink/2010/main" type="inkBullet" rotatedBoundingBox="21771,4862 21810,4859 21814,4939 21776,4941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-7131 1813 15 0,'0'10'116'0,"0"-6"-4"16,-9 6-8-16,9-6-20 0,-8 6 4 0,8-5-4 0,0 3 12 0,0-2-8 15,-8-1 12-15,8 0 0 0,0 0 4 0,0-5 0 0,0 4 0 0,0-4 0 16,0 5-4-16,0-5-4 0,0 0-4 0,0 0-4 0,0 0 0 16,0 0-12-16,0 0-12 0,0 0-24 0,0 0-40 0,0 0 0 0,0 0 0 15,0 0 0-15,0 0 0 0,0 0 0 0,0 0 0 0,0 0 0 0,0 0 0 16,0 0 0-16,0 0 0 0,0 0 0 0,0 0 0 16,0 0 0-16,0 0 0 0,0 0 0 0,0-5 0 0,0 5 0 0,0 0 0 15,0-4 0-15,0 4 0 0,0 0 0 0,0-5 0 0,0 5 0 0,0 0 0 16,0 0 0-16,0-5 0 0,0 5 0 0,0 0 0 0,0 0 0 15,0 0 0-15,0 0 0 0,0 0 0 0,-10 0-48 0,10 0-76 0,0 0-28 16,0 0-12-16,0 0-20 0,0 0-16 0,0 0-68 0,0 0 20 0,0 0 44 16,0 0 48-16,10 0 24 0,-10 0 28 0</inkml:trace>
      </inkml:traceGroup>
      <inkml:traceGroup>
        <inkml:annotationXML>
          <emma:emma xmlns:emma="http://www.w3.org/2003/04/emma" version="1.0">
            <emma:interpretation id="{A4954E16-4753-4E7D-9228-2EDC740C2EB4}" emma:medium="tactile" emma:mode="ink">
              <msink:context xmlns:msink="http://schemas.microsoft.com/ink/2010/main" type="line" rotatedBoundingBox="22608,4227 30455,3789 30565,5769 22719,6207"/>
            </emma:interpretation>
          </emma:emma>
        </inkml:annotationXML>
        <inkml:traceGroup>
          <inkml:annotationXML>
            <emma:emma xmlns:emma="http://www.w3.org/2003/04/emma" version="1.0">
              <emma:interpretation id="{53C101A8-A121-4090-8189-E62746EF0A33}" emma:medium="tactile" emma:mode="ink">
                <msink:context xmlns:msink="http://schemas.microsoft.com/ink/2010/main" type="inkWord" rotatedBoundingBox="22608,4227 24229,4137 24339,6116 22719,6207"/>
              </emma:interpretation>
              <emma:one-of disjunction-type="recognition" id="oneOf1">
                <emma:interpretation id="interp1" emma:lang="" emma:confidence="0">
                  <emma:literal>ct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t</emma:literal>
                </emma:interpretation>
                <emma:interpretation id="interp4" emma:lang="" emma:confidence="0">
                  <emma:literal>art</emma:literal>
                </emma:interpretation>
                <emma:interpretation id="interp5" emma:lang="" emma:confidence="0">
                  <emma:literal>ot</emma:literal>
                </emma:interpretation>
              </emma:one-of>
            </emma:emma>
          </inkml:annotationXML>
          <inkml:trace contextRef="#ctx0" brushRef="#br0" timeOffset="934.7332">-5563 1150 51 0,'9'-4'108'0,"-9"-1"-8"0,0 5-4 0,9 0-24 0,-9-4-4 0,0 4 4 16,8 4 0-16,-8-4 4 0,0 5 0 0,0-1-8 0,0 2 0 15,0-2-4-15,0 1 8 0,0 6-4 0,0-2 0 0,0 0-4 16,0 1 0-16,0 4-4 0,0 1 0 0,0 4-4 0,0 0-4 0,0 0 0 16,8 0-4-16,-16 5-4 0,8 0-8 0,0 0 0 0,0 5 0 0,0 0-4 15,0-1 0-15,0 2 4 0,0-2-4 0,0 5-4 0,-8-4 4 16,8 5-4-16,0-1-8 0,0-4-20 0,0 4 0 0,0 1 0 0,0-5 0 15,0 5 0-15,0-6 0 0,8 1 0 0,-8 0 0 0,0 0 0 16,8-5 0-16,2-1 0 0,-10 2 0 0,8-2 0 0,0-2 0 16,0-3 0-16,2-3 0 0,-2 4 0 0,0-10 0 0,9 5 0 0,-9-4 0 15,10-1 0-15,-10 1 0 0,10-5 0 0,-10 0 0 0,9-5-28 0,-8 4-40 16,8-8-16-16,-9 4-20 0,9-5-16 0,-8-4-8 0,-1 3-16 16,0-7-8-16,2 4-8 0,-10-7-32 0,8 2-36 0,-8-1 32 0,0-4 36 15,-8 0 32-15,8-5 24 0</inkml:trace>
          <inkml:trace contextRef="#ctx0" brushRef="#br0" timeOffset="1102.285">-5529 1611 83 0,'-8'5'136'0,"8"0"-8"0,-8-1-12 0,8 2-24 0,0-2-8 16,-9 1-4-16,9-1-8 0,0 2-4 0,0 3 4 0,0-4-12 16,0 1-4-16,0-3 0 0,0 7-16 0,0-5-8 0,9 0 0 15,-9 0-8-15,8 4-8 0,0-4-8 0,2 4-4 0,-10-3-12 0,8 3-12 16,8-4-4-16,-6 4-20 0,-2-4-20 0,9 5-12 0,-9-6-12 15,10 2-8-15,-2-2-40 0,2 1-52 0,-2 0 20 0,2 0 28 0,-1-1 28 16</inkml:trace>
          <inkml:trace contextRef="#ctx0" brushRef="#br0" timeOffset="574.4619">-6032 1851 47 0,'0'-5'104'0,"0"-4"-12"0,9 4-4 0,-9 0-28 16,0-4 0-16,0-1 0 0,0 5-4 0,-9-4 0 0,9 4 4 15,0-5-4-15,-8 0 0 0,8 6 4 0,-8-6-12 0,0 1 0 0,8 4-8 16,-10 0 0-16,2-4-4 0,0 9 0 0,8-6-4 0,-10 1 0 16,2 5-8-16,0 0 0 0,-1 0 0 0,1 5 0 0,-9 1 0 0,8-2 0 15,1 1 0-15,0 5 0 0,-2-1-4 0,-6 1-4 0,6 0 4 0,2 4 4 16,0 0-8-16,0 1 0 0,-1-1-4 0,0 0 4 0,1 1-4 15,-1-1 0-15,1 5-4 0,8-4-4 0,-8-1 4 0,8 0-4 16,0 1 0-16,-10 4 4 0,20-5-4 0,-10 1 4 0,0-1-4 0,0 1 4 16,8-7 0-16,0 7 4 0,1-5-8 0,8-1 8 0,-8 1-4 15,7 1 0-15,-8-3-4 0,10 2-4 0,0-4 4 0,7-3-4 0,-8 3 0 16,8-6 0-16,-7 4 4 0,8-4 0 0,-2 0-4 0,2 0 0 0,-9 0-4 16,9-4 4-16,0 4-4 0,-10-6 4 0,10-3-4 0,-9 4 4 15,9 0-4-15,-10 1 4 0,-6-6 0 0,6 1-4 0,1-1 4 16,-8 0 4-16,8 1-4 0,-9-2 0 0,0 3 4 0,2-2-4 0,-10 0 4 15,8 1-4-15,-8 0 4 0,8-1-4 0,-8 0 4 0,0 0 0 0,0 1 0 16,0 4 4-16,0-5 0 0,0 6 0 0,10-1 4 0,-10 0-4 16,0 1-8-16,0-3 8 0,0 4-4 0,0 3 0 0,0 0 0 0,0-5 0 15,0 5-4-15,8 0 0 0,-8 0 0 0,0 0 0 0,0 0 0 16,8 0-4-16,-8 0 0 0,0 0-4 0,0 5-8 0,0-5-8 16,0 3-12-16,0 4-16 0,9-7-16 0,-9 4-8 0,0-4-16 0,0 5-20 15,0 0-12-15,-9-5-16 0,18 4-52 0,-9 1-28 0,-9 0 40 16,9-5 36-16,0 0 28 0,0 0 20 0</inkml:trace>
          <inkml:trace contextRef="#ctx0" brushRef="#br0" timeOffset="1667.7743">-5085 1837 59 0,'0'0'132'15,"-8"4"-12"-15,8 1-8 0,-10-5-24 0,2 5 4 0,8 0 0 0,-8 3-4 16,-1 3 0-16,9-1-8 0,-8-1 4 0,8-4-8 0,-9 8 0 15,9-2-4-15,0 3 0 0,0-4-4 0,0 4-8 0,0-4 0 0,9 4-8 16,-9-4-12-16,8 4 4 0,1 0-12 0,-1-4-4 0,10 5-4 16,-10-6 0-16,10 1-12 0,-2 0 4 0,1-1 0 0,-8 1-8 0,16-6-4 15,-7 6 4-15,-2-10-4 0,2 6 0 0,-2-3 4 0,2-3-4 16,-1-3-4-16,7 3 4 0,-6-6-8 0,-10 1 0 0,10 0 0 0,-1-3-4 16,-9-3-4-16,1 1-4 0,-1-4-4 0,1 5 0 0,-1-6 0 15,-8 1 0-15,0-5 4 0,0 0 0 0,0 4 0 0,-8-4 0 0,-1 0 0 16,1 0 4-16,-1-1 0 0,-8 6 4 0,9-5 0 0,-10 0 4 15,2 5 0-15,-2-6 4 0,2 6 0 0,-1 4 0 0,-1-4 0 0,2 4 0 16,-2 1 4-16,-8 4 0 0,18 0 4 0,-9 0-4 0,0 5-4 16,0 0 4-16,9 0 4 0,-10 5-4 0,10 0 0 0,0 4 4 0,-2-4 0 15,2 5 0-15,0 4 4 0,8-4-4 0,-9-1 4 0,9 6-8 16,0-1 4-16,0 0 0 0,0 1-4 0,0 4 0 0,9-5 0 16,-1 1 0-16,-8 4-4 0,18-5 4 0,-10 1 0 0,0 4-4 0,10 1 4 15,-10-7-4-15,9 6 0 0,0 2 8 0,0-8 0 0,1 7 0 16,-2-1 0-16,10-5 0 0,-9 5 0 0,0 0 0 0,0 0 0 0,9 1-4 15,-10 4 4-15,2-5-4 0,-1 5 0 0,0 0 0 0,8 0 0 0,-7 0 0 16,-10 0 0-16,10 5-4 0,-2-1 0 0,1 2 0 0,-8-2-4 16,8 1 0-16,-9 4 0 0,0-4-16 0,2-1 24 0,-2 1-8 15,0 0 4-15,-8 0 0 0,0 0-4 0,0 0 4 0,0 0 0 0,0-6 0 16,0 6 0-16,0-10 0 0,-8 11 0 0,0-12 0 0,-2 6 0 16,2-4 4-16,0 3-4 0,-1-8 0 0,-8 3 8 0,8 2-4 0,-7-6 0 15,-2 1 4-15,2-1-4 0,-2-4 4 0,1-1-4 0,0 1 0 0,0-5 0 16,1-1 0-16,-2 2 0 0,0-6 0 0,2 0 0 0,-1-6 0 15,0 2 0-15,0-5-4 0,-1-1 0 0,10 1 4 0,-8-1-4 16,6-5-4-16,2-4 0 0,-9 5-4 0,9-11 0 0,-1 6-8 0,0 0-8 16,9-5-4-16,-8 0 0 0,8-5-8 0,0 6-4 0,0-6-8 15,0 0 0-15,0 5-8 0,0-5-12 0,8 1-4 0,1-2-20 0,0 2-20 16,-9-1-16-16,17 1-8 0,-9 3-68 0,10-4-8 0,-10 6 32 0,8-2 40 16,2 2 28-16</inkml:trace>
        </inkml:traceGroup>
        <inkml:traceGroup>
          <inkml:annotationXML>
            <emma:emma xmlns:emma="http://www.w3.org/2003/04/emma" version="1.0">
              <emma:interpretation id="{BF18D219-963B-4F43-9F64-89C186148EF3}" emma:medium="tactile" emma:mode="ink">
                <msink:context xmlns:msink="http://schemas.microsoft.com/ink/2010/main" type="inkWord" rotatedBoundingBox="25002,4118 28038,3948 28111,5260 25075,542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7138.3069">-2621 1606 67 0,'0'5'116'0,"0"-5"-8"0,0 5-8 0,0-5-24 0,0 0-4 16,0 5-8-16,0-5 0 0,0 0-4 0,8 0-4 0,-8-5 0 0,0 0-4 16,9 5-12-16,-9-5 0 0,9-5-8 0,-9 6-4 0,8-5 0 0,1-1-4 15,-1 0-8-15,0 1 0 0,1-2 0 0,0-3-4 0,-9 0 0 16,8 5-4-16,0-6 0 0,-8 1 4 0,10 0-4 0,-10 4 0 0,0-4 0 15,0-1 0-15,0 6-4 0,0-6 4 0,0 6 0 0,0-5 0 16,-10 4 0-16,2 0 0 0,0 0 0 0,8 1 0 0,-9 0 0 16,0 3 4-16,1-3 0 0,0 4 0 0,-1 0 0 0,-8 5-4 0,8-4 4 15,1 4 0-15,0 0-4 0,-10 4 0 0,10 1 0 0,0-5 0 0,-2 10-24 16,2-6 24-16,0 6-4 0,-1-5 0 0,1 4 0 0,0 1 0 16,8 5-4-16,-10-6 0 0,10 1-4 0,0 4 4 0,-8-4 0 0,8-1 0 15,0 6-4-15,8-1 4 0,-8-4 0 0,10 4 0 0,-2 0 0 16,-8-4-4-16,17 4 4 0,-9 0 0 0,0 0 0 0,2 1 0 15,-2 0 0-15,8-1 0 0,-6 1 0 0,6-1 0 0,2 1 0 0,-1-2-4 16,-9 2 0-16,9-1 0 0,-8 1 4 0,7-1 0 0,-6 5-4 0,6-4 0 16,-7-1 0-16,0 1-4 0,-1 4-4 0,0-5 4 0,1 1 0 15,-9-1-4-15,8 5 4 0,-8-4 0 0,0 4 0 0,0-5 4 16,0 1 0-16,-8 4 0 0,-1-5 0 0,1 0 0 0,0 1 4 0,-10-1 0 16,10 1 0-16,-10-1 0 0,2-5 0 0,-2 1 4 0,2 1-4 0,-10-3 4 15,9-3 0-15,-1 0-4 0,2 0 4 0,-2-5 0 16,2 0-4-16,7-5 0 0,-7 0 0 0,6 0-4 0,2-3 4 0,0-7-4 15,-2 5-4-15,2-5 0 0,8-4-4 0,0 0-4 0,0 5-4 0,0-10-4 16,0 5-12-16,8-5-8 0,-8 3-4 0,10-2-8 0,-10 5-4 16,8-7-4-16,0 6 0 0,2-5-12 0,6 5-4 0,-7-1-48 0,-1 2-40 15,10 3 20-15,-10-4 36 0,8 5 16 0</inkml:trace>
          <inkml:trace contextRef="#ctx0" brushRef="#br0" timeOffset="17566.1621">-2187 1448 67 0,'0'0'116'0,"0"0"-8"0,0 0-4 16,-8 0-28-16,8 0-4 0,-8 5 0 0,8-5-8 15,-10 5 4-15,2 0-4 0,0-1-4 0,8 2-8 0,-8 3 0 0,-1-4-8 16,1 5 4-16,-1-1-8 0,9 5-4 0,-9-5-4 0,1 5-4 0,8 6 0 16,-8-6 0-16,-2 1-8 0,10 4 0 0,-8 1 0 0,8-1-4 15,0 1 0-15,0-2-4 0,-8 1-4 0,16 5 4 0,-8-5-4 0,0 0 0 16,8 1-4-16,-8-6 4 0,10 6-8 0,-2-6 4 0,0 0 0 0,1-1-4 15,8 3 4-15,-8-7 0 0,7 1 0 0,2 0-4 0,-2-7 0 16,2 4 4-16,-1-3 0 0,0 1 0 0,0-5-4 0,-1 0 0 16,2 0-4-16,0-5 4 0,-2 1 0 0,1-3 0 0,0-1-4 0,0-2 4 15,1 1 0-15,-10-1-4 0,10-4 0 0,-10 4 4 0,0-4 0 16,0-5-4-16,1 4 0 0,0-4 4 0,-9 0-4 0,8 0 0 0,-8 0 0 16,0-1-4-16,0 1 4 0,0 1 0 0,0-2-4 0,0-5 0 0,-8 6 0 15,8 0-4-15,-9 0 0 0,0 0 4 0,1-1-4 0,0 6 0 16,8 0 8-16,-18 0-4 0,10 0 0 0,0 4-4 0,-2 0 4 15,-6 0-4-15,7 6 4 0,-8-1-4 0,9 5-4 0,-9 0-4 0,-1 5-4 16,2-1-4-16,6 1 0 0,-6 5-12 0,-1-1-8 0,8 1-8 16,-8 0-12-16,1 0-4 0,6-1-20 0,2 5 0 0,-10-5-44 15,10 1-36-15,0 0 32 0,8 4 28 0,-8-9 24 0</inkml:trace>
          <inkml:trace contextRef="#ctx0" brushRef="#br0" timeOffset="17850.3994">-1692 1266 71 0,'0'-5'104'0,"-8"5"-8"0,8 0-8 0,-9 0-24 15,9 0-8-15,-8 5-4 0,8 0 4 0,-8-1-8 0,-2 2 0 0,10 3 0 16,-8-4-4-16,8 4 0 0,-8 1-8 0,8-1-4 0,0 1-4 0,0 0 0 16,0 4-4-16,0-4-4 0,0 4 0 0,8-4-4 0,-8 4 0 15,8-4 0-15,2-1 0 0,-2 1 0 0,9 4-4 0,-9-9-8 16,9 5 0-16,-8-6-20 0,7-4 24 0,2 6-4 0,0-6 0 0,-2 0 4 15,1 0-4-15,0-6 4 0,0 2-4 0,1-1-4 0,-2-5 4 0,2 1-4 16,-2-1 0-16,1-1 0 0,-8 3 0 0,8-2-4 0,-9-4 0 16,2 5 4-16,-2-6 0 0,-8 0 4 0,8 1-4 0,-8 4 0 0,0-4-4 15,0 0 0-15,-8 4 4 0,8-4 0 0,-8-1-4 0,-2 6 0 16,2-5 4-16,0 3 0 0,-1 2 0 0,-8 4 0 0,8-5-4 16,-7 6 4-16,6-1-4 0,-6 5-4 0,8 0 4 0,-10 0-8 0,1 0 8 15,0 5-4-15,8-1-4 0,-7 6-4 0,-2 0-4 0,10-1-8 16,-10 1-8-16,10 0-8 0,-9 4-4 0,9-4-4 0,-1 4-8 0,1-4-4 15,-1 4-8-15,1 0-48 0,0-4-44 0,8 0 28 0,-10 4 24 16,10-4 28-16</inkml:trace>
          <inkml:trace contextRef="#ctx0" brushRef="#br0" timeOffset="18106.2748">-1274 1693 43 0,'-9'0'124'16,"9"0"-8"-16,0 0-12 0,-8 5-24 0,8-5 0 0,0 0 4 0,0 0-8 0,0 0 0 15,0 0 0-15,8 0-4 0,-8 0 0 0,9 0-4 0,0 0 0 16,-1 0-4-16,1 0-8 0,7 0-4 0,-7 0 0 0,8 0 0 16,1 0-8-16,-2 0-8 0,2 0-4 0,-2 0-4 0,1 0-4 0,1 0-4 15,8 0-4-15,-10 0-4 0,2 0-4 0,-2 0 0 0,9 0-12 16,-7 4-4-16,-2-4-12 0,2 0-20 0,-1 5-16 0,0-5-16 0,-8 0-24 15,7 5-20-15,-7-5-20 0,0 0-28 0,-1 4-72 0,-8-4 36 16,8 0 32-16,-8 5 32 0,0-5 28 0</inkml:trace>
          <inkml:trace contextRef="#ctx0" brushRef="#br0" timeOffset="16256.3711">-3567 1097 43 0,'0'-4'104'0,"0"0"-8"0,0-1-8 0,0 0-24 0,0 0 0 15,0 0-4-15,0 0 0 0,0 1 0 0,0 4-4 0,0 0 4 0,0-5-4 16,0 5 0-16,-9 0-4 0,9 0-8 0,0-4 0 0,-8 8-8 15,8-4 0-15,-9 0-4 0,9 5 0 0,-9-1 4 0,1 1-24 16,0 0 20-16,-2 5-4 0,2-5-4 0,0 3 8 0,-10 7-8 0,10-5 0 16,0 5 0-16,-9-2-8 0,8 7 0 0,-8-5 0 0,9 4-4 0,-10 4 0 15,2-3 0-15,-2 8 0 0,10-3-4 0,-9 4 4 0,0-1-4 16,8 1 0-16,-7 3 4 0,6 3-8 0,2-1 0 0,0 4 0 0,-1 0 0 16,0 1-4-16,9-1 4 0,-8 1-4 0,8 3 0 0,0-3 4 0,8-1-8 15,-8 1 0-15,9-1 8 0,0-1-4 0,-1 3 4 16,0-7-4-16,2 1 0 0,6-5-4 0,-7 4 0 0,8-4-4 0,0-5 0 15,-1 4-12-15,2-3 0 0,-10-1-12 0,18-5-8 0,-18 0-8 0,18 0-4 16,-17 0-16-16,7-4-8 0,2-1-16 0,-2 1-8 0,2-6-4 16,-1 1-20-16,0-6-56 0,0 6-4 0,-9-10 36 0,10 0 36 15,-10 0 16-15</inkml:trace>
          <inkml:trace contextRef="#ctx0" brushRef="#br0" timeOffset="16668.5676">-3261 1894 79 0,'0'5'108'0,"0"5"-8"0,0-10-4 0,0 3-24 0,0-3-4 16,0 7-4-16,0-7 0 0,0 0-4 0,0-7 0 0,0 4-4 15,0-2 0-15,0-5-4 0,9 1-8 0,-9-1 4 0,8-1-4 16,-8-2-4-16,9-1-4 0,0 0-8 0,-1-6 4 0,10 1-4 0,-10-5 0 15,8 5 0-15,-6-6-4 0,6 2-4 0,1 0 0 0,1-7 0 16,-2 6-4-16,2 0 0 0,-2-5-4 0,2 5 0 0,-1 0 0 0,0 0 0 16,0 6-4-16,-1-7-20 0,2 6 24 0,-10 0 4 0,10 0-4 15,-10 0 4-15,0 4 0 0,1 1 0 0,-1 4 0 0,1 0 0 0,0 1 0 16,-9-1 0-16,0 6 0 0,8-1 0 0,-8 5 0 0,0-5 0 16,0 5 0-16,0 0-8 0,0 5 0 0,0 0 0 0,0-1 0 0,0 1-4 15,-8 5 0-15,8-6 0 0,0 6 0 0,-9 4-4 0,9-4 4 16,0 5-4-16,-9-1 4 0,9 5-4 0,0 0 4 0,-8 5-4 0,-1-5 0 15,9 5 0-15,-8 0 4 0,8 4-4 0,-8 2 0 0,0-7 4 16,8 6-4-16,-10 0 0 0,10 0 0 0,0 0 0 0,0 0-8 0,-8-5 0 16,8 0-4-16,0 0 0 0,0 0-12 0,0-5-8 0,0 0-12 15,0 0-8-15,8-4-12 0,-8-5-12 0,10-1-12 0,-10 0-8 0,8 1-8 16,0-5-8-16,-8-5-8 0,8 0-20 0,1-5-52 0,-1 0 8 16,1 0 40-16,8-4 24 0,-9 0 24 0</inkml:trace>
        </inkml:traceGroup>
        <inkml:traceGroup>
          <inkml:annotationXML>
            <emma:emma xmlns:emma="http://www.w3.org/2003/04/emma" version="1.0">
              <emma:interpretation id="{35BE4D66-4CC9-4AE8-B86F-06A236ED9435}" emma:medium="tactile" emma:mode="ink">
                <msink:context xmlns:msink="http://schemas.microsoft.com/ink/2010/main" type="inkWord" rotatedBoundingBox="28534,4230 30473,4122 30558,5635 28619,5743"/>
              </emma:interpretation>
              <emma:one-of disjunction-type="recognition" id="oneOf3">
                <emma:interpretation id="interp7" emma:lang="" emma:confidence="0">
                  <emma:literal>450)</emma:literal>
                </emma:interpretation>
                <emma:interpretation id="interp8" emma:lang="" emma:confidence="0">
                  <emma:literal>45)</emma:literal>
                </emma:interpretation>
                <emma:interpretation id="interp9" emma:lang="" emma:confidence="0">
                  <emma:literal>450</emma:literal>
                </emma:interpretation>
                <emma:interpretation id="interp10" emma:lang="" emma:confidence="0">
                  <emma:literal>45}</emma:literal>
                </emma:interpretation>
                <emma:interpretation id="interp11" emma:lang="" emma:confidence="0">
                  <emma:literal>459)</emma:literal>
                </emma:interpretation>
              </emma:one-of>
            </emma:emma>
          </inkml:annotationXML>
          <inkml:trace contextRef="#ctx0" brushRef="#br0" timeOffset="19070.4522">-336 1434 19 0,'0'-10'128'0,"8"4"-8"16,-8-2-16-16,0 3-24 0,0-4-8 0,8 4 0 0,-8-5 0 16,0 6 0-16,0-1 0 0,10 0-8 0,-10 0-8 0,0 0 0 0,0 5-8 15,0-5 0-15,0 5 0 0,0 0-4 0,0-5 0 0,0 5-4 16,0 5 0-16,8-5 0 0,-8 5-8 0,0 0 0 0,0 0-4 0,-8 0-4 16,8 4-4-16,0 1-4 0,0-1 0 0,-10 1-4 0,10-2 0 0,-8 8-4 15,8-2-4-15,-8 1 0 0,-1-1 0 0,9 0 0 0,-8 5-8 16,8-4 4-16,-9 3-4 0,1 2 0 0,8 0-4 0,0-7-4 15,-9 7 4-15,9-1-4 0,0 0 0 0,0-3 0 0,9 2 0 0,-9-4-4 16,8 0 4-16,-8 6 0 0,9-10 0 0,-1 4 0 0,1 1 4 0,-1-6-4 16,0 1 4-16,2-1 0 0,-2-4 0 0,0 0 4 0,10 0 0 15,-10-5 0-15,0 0 0 0,9 0 8 0,-8 0-8 0,8-5 4 0,-9 0 0 16,2 0 0-16,6-4-4 0,-6-1 0 0,-2 1 4 0,0-1-4 16,0 0 4-16,9-4 0 0,-8 4 4 0,0 0-4 0,-1-4 4 15,0 5-4-15,-8-6 4 0,10 5 0 0,-2 1 0 0,-8 4 0 0,8-4 0 16,-8 3 8-16,8 2-4 0,-8-1 4 0,0 1 0 0,0 4 4 0,0 0 0 15,0 0 0-15,0 4 0 0,0 1 0 0,0 5 0 0,0-1-4 16,0 2 0-16,-8-2 0 0,8 5 0 0,-8 0 0 0,8 0 0 0,-8 1-4 16,8-1 0-16,-10 5-4 0,10 1 4 0,-8-1 0 0,0 0-8 0,8 0 4 15,-9-1-4-15,0 3 0 0,9-7-4 0,-8 6-4 16,8-2 0-16,0-3-4 0,-9-1-8 0,9 1-12 0,0-1-8 0,0 0-12 16,0 0-4-16,0-4-16 0,0 1-16 0,0-3-12 0,0 2-16 0,0-5 0 15,9-1-44-15,-9 2-40 0,8-2 28 0,1-4 28 0,-9-4 28 16,9 4 24-16</inkml:trace>
          <inkml:trace contextRef="#ctx0" brushRef="#br0" timeOffset="19414.5306">227 1592 39 0,'0'-9'136'0,"8"-1"-16"0,-8 0-8 16,0 5-24-16,0 1-4 0,0-1-4 0,0-1 0 0,0 2-4 15,0 4-8-15,0 0-4 0,0 0 4 0,0 0-8 0,0 4-8 0,0 2 4 16,0-6-4-16,-8 9-8 0,8-4-8 0,0 5-4 0,0 0 0 15,0-1-4-15,0 1-4 0,0 4 0 0,0-5-8 0,0 6-4 0,0-1 4 16,0 2-4-16,0-7 0 0,0 5-4 0,0 0 0 0,8-5 0 0,-8 6 4 16,0-5-4-16,8-1 0 0,-8 1-4 0,10-1 0 0,-10 1 4 15,8 0-4-15,0-5 4 0,0 4 0 0,2-4-4 0,-2 0 4 16,0 0 0-16,1 0 0 0,-1 4 4 0,0-4-4 0,10-1 0 0,-10 1 4 16,0 0-4-16,2 0 4 0,6 3 0 0,-7-2-8 0,0-1 8 0,-1 5 0 15,1-6 0-15,-1 6-4 0,0-5 0 0,-8 3 0 0,10 3 0 16,-2-6 0-16,-8 4 0 0,0 1 0 0,0-1 0 0,0 1-4 0,0-1 0 15,0-3 0-15,-8 4 0 0,-2-1-4 0,2 0 0 0,0 1 0 16,-1-6 0-16,1 6-4 0,-1-6-4 0,0 7 0 0,-7-7-8 16,6 1-8-16,-6-5-4 0,8 5-12 0,-2-5-12 0,2 5-8 0,-9-10-8 15,9 5-8-15,0-5-8 0,-2 0-12 0,10 1-12 0,-8-7-8 16,0 3-8-16,8-7-40 0,-8 1-44 0,8-1 32 0,-10-4 32 0,10 0 28 16,0 0 24-16</inkml:trace>
          <inkml:trace contextRef="#ctx0" brushRef="#br0" timeOffset="19591.0572">303 1367 63 0,'-8'0'168'0,"0"5"-12"0,8-5-20 0,-10 0-36 0,2 5-8 15,8-5-8-15,-8 0 0 0,8 4-8 0,-8-4 0 0,8 0 0 0,0 5 4 16,0-5-8-16,8 0-8 0,-8 0-4 0,8 0-8 0,0-5-8 0,2 5-8 16,-2 0-4-16,9 0-16 0,-9 0 0 0,10 0-16 0,-2 0-4 15,2 0-16-15,-2 0-12 0,2 0-20 0,7 0-12 0,-7 0-20 0,6 0-24 16,-6 0-12-16,-1 0-12 0,9 0-28 0,-10-4-52 0,10 4 24 15,-8 0 36-15,-2 0 24 0,1 0 28 0</inkml:trace>
          <inkml:trace contextRef="#ctx0" brushRef="#br0" timeOffset="20204.4484">1207 1103 87 0,'0'-6'112'0,"9"6"-8"0,-9-4 0 0,0 4-24 15,8 0 4-15,0 0 4 0,2 4 0 0,-10-4-8 0,16 6 0 16,-8-1 0-16,2 4-4 0,6-4 0 0,-7 4 0 0,8 6 4 15,0-5-8-15,-1 4 4 0,2 1-4 0,0-2-8 0,-10 7-20 0,9-1 20 16,-1 5 0-16,2 0-8 0,-2 0-8 0,-6 0 0 0,6 5-8 0,2 0 0 16,-10 4-4-16,9 1-8 0,-9-1-28 0,1 5 0 0,0 1 0 15,-9 4 0-15,8-4 0 0,-8 4 0 0,0 0 0 0,-8 0 0 0,8 5 0 16,-18-5 0-16,10 6 0 0,-9-2 0 0,0 1 0 0,0 0 0 0,-9 0 0 16,0-5-40-16,1 5-24 0,-1-5-16 0,0 5-20 15,-7-5-20-15,-1-4-20 0,8 0-28 0,-8-2-16 0,8 2-60 0,-7-11-4 16,7 6 48-16,0-10 36 0,1 0 32 0,8-4 28 0</inkml:trace>
        </inkml:traceGroup>
      </inkml:traceGroup>
    </inkml:traceGroup>
    <inkml:traceGroup>
      <inkml:annotationXML>
        <emma:emma xmlns:emma="http://www.w3.org/2003/04/emma" version="1.0">
          <emma:interpretation id="{0F3AC8FB-D237-4A17-BFC3-52DE2034FF43}" emma:medium="tactile" emma:mode="ink">
            <msink:context xmlns:msink="http://schemas.microsoft.com/ink/2010/main" type="paragraph" rotatedBoundingBox="25731,5435 28249,5155 28284,5468 25765,57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7C291D4-1D0E-4BDD-96C8-E14792EA16DF}" emma:medium="tactile" emma:mode="ink">
              <msink:context xmlns:msink="http://schemas.microsoft.com/ink/2010/main" type="line" rotatedBoundingBox="25731,5435 28249,5155 28284,5468 25765,5748"/>
            </emma:interpretation>
          </emma:emma>
        </inkml:annotationXML>
        <inkml:traceGroup>
          <inkml:annotationXML>
            <emma:emma xmlns:emma="http://www.w3.org/2003/04/emma" version="1.0">
              <emma:interpretation id="{D719A952-0E59-4BA8-9A2F-DFC6194179D5}" emma:medium="tactile" emma:mode="ink">
                <msink:context xmlns:msink="http://schemas.microsoft.com/ink/2010/main" type="inkWord" rotatedBoundingBox="25731,5434 27012,5292 27047,5606 25765,5748"/>
              </emma:interpretation>
            </emma:emma>
          </inkml:annotationXML>
          <inkml:trace contextRef="#ctx0" brushRef="#br0" timeOffset="33173.2745">-3192 2388 11 0,'0'0'100'0,"-8"0"-4"15,8 0-8-15,0 0-24 0,0 0-4 0,0 0-4 0,0 0 0 0,-10 0-4 16,10 0 0-16,0 0 0 0,0 0 0 0,0 0 0 0,0 0 0 16,0 0 0-16,0 0-4 0,0 0 4 0,10 5 4 0,-10-5-4 0,0 5 0 15,0-5 0-15,0 4-4 0,8-4 4 0,-8 5 4 0,8 1-4 16,-8-2 0-16,8 0-8 0,2 2 4 0,-2-2 0 0,0 6-4 0,1-5-4 15,-1-1 0-15,1 6 0 0,0-5-8 0,-1-1 0 0,0 6 0 16,10-6 4-16,-10 7-4 0,10-7-4 0,-10 6-4 0,9-5 0 0,0 5-4 16,-9-6-4-16,9 7-16 0,1-7 0 0,-2 0 0 0,2 6 0 15,-2-5 0-15,1-1 0 0,1 2 0 0,-2-2 0 0,2 5 0 0,8-9 0 16,-10 6 0-16,1-2 0 0,1 1 0 0,-2 0 0 0,2 0 0 0,-2-5 0 16,10 4 0-16,-9-4 0 0,1 0 0 0,-2 0 0 0,2 6 0 15,-2-6 0-15,2 0 0 0,7 0 0 0,-8-6 0 0,0 6 0 16,1 0 0-16,-2-4 0 0,2 4 0 0,7 0 0 0,-9 0 0 0,2-5 0 15,0 5 0-15,-2 0 0 0,1 0 0 0,-8 0 0 0,8-5 0 16,-1 5 0-16,2 0 0 0,-10 0 0 0,10 0 0 0,-10 0 0 0,9 0 0 16,-8 0 0-16,-1-5 0 0,9 5 0 0,-9-4 0 0,10 4 0 15,-10-6 0-15,0 2 0 0,10-1 0 0,-10 5 0 0,9-4 0 0,-8-2 0 16,8-3 0-16,-9 4 0 0,10 0 0 0,-10 1 0 0,10 0 0 16,-10-7 0-16,9 7 0 0,-9-2 0 0,9-3 0 0,-8 4 0 0,-1 0 0 15,10 1 0-15,-10-1 0 0,0-1 0 0,2 2 0 0,-2 0 0 16,0-2 0-16,0 2 0 0,-8 4 0 0,9-5 0 0,-9 5 0 15,9 0 0-15,-9 0 0 0,0-5 0 0,0 5 0 0,0 0 0 0,0 0 0 16,0 0 0-16,8 0 0 0,-16 0 0 0,8 0 0 0,0 0 0 0,0 0 0 16,0 5 0-16,0-10 0 0,0 5 0 0,0 0 0 0,0 0 0 15,0 0 0-15,0 0 0 0,0 0 0 0,0 0 0 0,0 0 0 0,0 0 0 16,0 0 0-16,0 0 0 0,0 0 0 0,0 5 0 0,0-5 0 0,0 0 0 16,0 0 0-16,0 0 0 0,8 0 0 0,-8 0 0 15,0 0 0-15,0 0 0 0,-8 0 0 0,8 0 0 0,0 0 0 0,0 0 0 16,0 0 0-16,0 0 0 0,0 0 0 0,0 0 0 0,0 0 0 0,0 0 0 15,0 0 0-15,0 0 0 0,0 0 0 0,0 0 0 0,0 0 0 16,0 0 0-16,0 0 0 0,0 0 0 0,0 0 0 0,0 0 0 0,0 0 0 16,0 0 0-16,0 0 0 0,0 0 0 0,0 0 0 0,0 0 0 0,0 0 0 15,0 0 0-15,0 0 0 0,0 0 0 0,0 0 0 0,0 0 0 16,0 0 0-16,0 0 0 0,0 0 0 0,0 0 0 0,0 0 0 16,0 0 0-16,0 0 0 0,0 0 0 0,0 0 0 0,0 0 0 0,0 0 0 15,0 0 0-15,0 0 0 0,0 0 0 0,0 0 0 0,0 0 0 16,0 0 0-16,0 0 0 0,0 0 0 0,0 0 0 0,0 0 0 0,0 0 0 15,0 0 0-15,0 0 0 0,0 0 0 0,0 0 0 0,0 0 0 0,0 0 0 16,0 0 0-16,0 0 0 0,0 0 0 0,0 0 0 0,0 0 0 16,0 0 0-16,0 0 0 0,0 0 0 0,0 0 0 0,0 0 0 15,0 0 0-15,0 0 0 0,0 0 0 0,0 0 0 0,0 0-24 0,0 0-112 16,-9 0-40-16,9-5-40 0,-9 5-60 0,1 0-28 0,0-5 56 16,0 5 40-16,-10-4 48 0,0 4 28 0,2-5 28 0</inkml:trace>
        </inkml:traceGroup>
        <inkml:traceGroup>
          <inkml:annotationXML>
            <emma:emma xmlns:emma="http://www.w3.org/2003/04/emma" version="1.0">
              <emma:interpretation id="{09FE26C8-6458-4090-95A8-556A20D97B08}" emma:medium="tactile" emma:mode="ink">
                <msink:context xmlns:msink="http://schemas.microsoft.com/ink/2010/main" type="inkWord" rotatedBoundingBox="27538,5296 28256,5217 28282,5450 27563,5530"/>
              </emma:interpretation>
              <emma:one-of disjunction-type="recognition" id="oneOf4">
                <emma:interpretation id="interp12" emma:lang="" emma:confidence="0">
                  <emma:literal>ze</emma:literal>
                </emma:interpretation>
                <emma:interpretation id="interp13" emma:lang="" emma:confidence="0">
                  <emma:literal>za</emma:literal>
                </emma:interpretation>
                <emma:interpretation id="interp14" emma:lang="" emma:confidence="0">
                  <emma:literal>te</emma:literal>
                </emma:interpretation>
                <emma:interpretation id="interp15" emma:lang="" emma:confidence="0">
                  <emma:literal>e</emma:literal>
                </emma:interpretation>
                <emma:interpretation id="interp16" emma:lang="" emma:confidence="0">
                  <emma:literal>de</emma:literal>
                </emma:interpretation>
              </emma:one-of>
            </emma:emma>
          </inkml:annotationXML>
          <inkml:trace contextRef="#ctx0" brushRef="#br0" timeOffset="41384.6296">-1394 2263 59 0,'0'-4'88'0,"0"4"-12"0,0 0-4 0,0 0-20 16,0 0-4-16,-8 0-4 0,8 0-16 0,0 0 20 0,0 0-4 0,0 0-4 15,0 0 0-15,0 0-4 0,0 0 0 0,0 0-4 0,0 0 4 16,0 0 0-16,0 0 0 0,0 0 0 0,0 0 0 0,0 0-8 0,8 0 8 15,-8 0-4-15,0 0-4 0,10 0 4 0,-10 0-4 0,0 0 0 16,8 4 0-16,-8-4-4 0,8 0 0 0,1 5 0 0,-9-5 0 16,8 5-4-16,0 0 0 0,2-5 4 0,-2 5 0 0,8-1-8 0,-6 1 0 15,-2 0 0-15,0 0 0 0,10 0 0 0,-10 0 0 0,9-1 0 0,0 1 0 16,-8 0 4-16,7 0 0 0,2-1 0 0,-1 1-4 0,0-5 0 16,-9 5-4-16,9 0 4 0,1-1 0 0,-2 0-4 0,2-4 4 15,-2 6 0-15,2-6-4 0,-10 5-4 0,9-5 0 0,1 0 0 0,-2 0 0 16,-8 5 0-16,10-5-4 0,-1 0 0 0,-8 0 0 0,8 0 0 15,-9 0-4-15,9 0 4 0,-8-5 0 0,-1 5-4 0,0 0 0 0,10-5 4 16,-10 5-4-16,1 0 0 0,-9-6 0 0,9 6 0 0,-1-4 4 0,1 0-8 16,-9 4 4-16,8-5 0 0,0 0 4 0,-8 0-4 0,8 1 0 15,2-1 4-15,-10 0-4 0,8 0 0 0,-8 1 0 0,8-1 0 0,2 0 4 16,-10 0-8-16,8-5 4 0,0 6 0 0,-8-1-4 0,9 0 4 16,-1 0 0-16,-8 0 0 0,9 1 0 0,-9-1 4 0,8 5-4 15,-8-5 0-15,0 0 0 0,9 5-4 0,-9-4 4 0,0 4 0 0,0 0 0 16,0 0 0-16,0 0 0 0,0 0 0 0,0 0 0 0,0 0 4 0,0 0-4 15,0 0 0-15,0 0 0 0,0 0-4 0,0 0 8 0,0 0-4 16,0 0 0-16,0 0 0 0,0 0 0 0,0 0 4 0,0 0-4 16,0 0 4-16,0 0-4 0,0 0 0 0,0 0-4 0,0 0 4 0,0 0 4 15,0 0-4-15,0 0-4 0,0 0 8 0,0 0-4 0,0 0 0 16,0 0 0-16,0 0 4 0,0 0 0 0,0 0-4 0,0 0 0 0,0 0 0 16,0 0 4-16,0 0-4 0,0 0 0 0,0 0-4 0,0 0 4 15,0 0 0-15,0 0 0 0,0 0-4 0,0 0 4 0,-9 0 0 0,9 0 0 16,0 0-16-16,0 0 20 0,-8 0-4 0,8 0 4 0,0 0 0 15,0 0-4-15,-9 0 0 0,9 0 4 0,0 0-4 0,-8 0-4 0,8 0 4 16,-9 0-4-16,9 4 8 0,0-4-4 0,0 0 0 0,-8 5 0 16,8-5 0-16,-8 0-4 0,8 5 0 0,0-5 0 0,-10 5 4 0,10-5-4 15,-8 4 4-15,8 1-4 0,-8-5 0 0,-2 5-4 0,10-5 4 16,-8 5 0-16,0 0 0 0,0-5-4 0,-1 0 4 0,1 4-4 0,-1-4 4 16,0 5 0-16,1-5 0 0,0 5 0 0,-2-5 0 0,2 0 4 15,0 0-4-15,-10 0 0 0,10 0 0 0,0 0 0 0,-1 5 0 0,-8-5 0 16,8 0-4-16,-7 0 0 0,6 0 4 0,-6 0 0 0,8-5-4 15,-2 5 4-15,-6 0 0 0,7 0 0 0,-7 5 4 0,6-5-4 16,2 0 4-16,-8 0-4 0,6 0 0 0,2 0 0 0,0 0 0 0,-10 0 0 16,10 0 4-16,-1 0-4 0,1 0 0 0,0 0-4 0,-10 0 4 0,10 0 0 15,0 0 0-15,-2 0-4 0,2 0 0 0,-9 0 4 0,8 0-24 16,1 0 24-16,0 0 0 0,-1 0 0 0,1 0 0 0,-1 0 8 0,0 0-8 16,1 0 4-16,0 0 0 0,-2 0 0 0,2 0 0 0,0-5 0 15,0 5-4-15,-2 0 4 0,2 0 0 0,8-5 4 0,-8 5-4 0,-1 0 0 16,9-5 0-16,-8 5 0 0,8-4 0 0,-8 4 0 0,8-5-4 15,-10 5 4-15,10-5 0 0,0 5-4 0,0-5 8 0,0 5-4 0,0-5 0 16,0 5 0-16,0 0 0 0,0 0-4 0,0 0 4 0,0 0 0 16,0-4 0-16,0 4 0 0,0 0 4 0,0 0-4 0,0 0 0 0,0 0 0 15,0 0 0-15,0-5 0 0,0 10 0 0,0-10 0 0,0 5 0 16,0 0 0-16,0 0 0 0,0 0 0 0,0-5 0 0,0 5 0 0,0 0-4 16,0 0 4-16,0 0 0 0,0 0 4 0,0 0-4 0,0 0 4 15,0 0-4-15,0 0-4 0,0 0 4 0,10 0 0 0,-10 0-4 0,0 0 4 16,8 0 0-16,-8 0 0 0,0 0 0 0,8 0 0 0,-8 0 4 0,9 0-8 15,-9 5 4-15,8-5 0 0,-8 0-16 0,8 5 16 0,-8-1 4 16,10 1 0-16,-2-5 0 0,-8 10-4 0,8-5 0 0,0-1 0 16,2 1 0-16,-10 5 0 0,8-5 0 0,0 4 4 0,1-4-4 0,0 5 0 15,-1-6 8-15,1 6-8 0,-1-5 0 0,0 3 4 0,1-2-4 16,8 4-4-16,-9-5 4 0,2-1 0 0,-2 1 0 0,9 5 0 16,-8-10 0-16,-1 9 0 0,9-3 0 0,-9-6 0 0,1 4 0 0,8 0 0 15,-9 2 0-15,2-6 0 0,6 4 0 0,-8-4 4 0,10 6-4 0,-10-6 0 16,1 0 4-16,7 0-4 0,-6 0 4 0,-2 0-8 0,8 0 4 15,-6 0 0-15,-2-6 0 0,9 6 0 0,-8-4 0 0,-1 4 0 0,1-6 0 16,7 2 0-16,-7 0-4 0,0 4 0 0,-1-6 8 0,0-3-4 16,2 9 0-16,-2-10-4 0,0 5 8 0,1 1-8 0,0-1 8 15,-1 0-4-15,1 0-4 0,-1-1 4 0,0 2 0 0,-8 4 0 0,8-4 0 16,2-1 0-16,-10 0 0 0,8 0 0 0,-8 5 0 0,0-4 0 0,8-1-4 16,-8 5 4-16,0-5 0 0,0 5 4 0,0 0-4 0,0 0 0 15,10-5-4-15,-10 5 4 0,0 0-4 0,0 0 8 0,-10 0-4 0,10 0-4 16,0 0 4-16,0-4-4 0,0 4-4 0,0 0 0 0,0 0 0 15,0 0 0-15,0 0-8 0,0 0-8 0,0 0 4 0,0 0-8 16,0 0-4-16,0-5-8 0,-8 5 0 0,8 0-16 0,0 0-12 0,-8 0-16 16,8 0-8-16,-10 5-12 0,10-10-60 0,-8 5-36 0,8 0 32 0,-8 5 36 15,0-5 28-15</inkml:trace>
        </inkml:traceGroup>
      </inkml:traceGroup>
    </inkml:traceGroup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6:03.1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2B4BEB3-C27D-4659-96AD-C137A4ABA098}" emma:medium="tactile" emma:mode="ink">
          <msink:context xmlns:msink="http://schemas.microsoft.com/ink/2010/main" type="inkDrawing" rotatedBoundingBox="1086,12306 1508,12327 1493,12627 1072,12606" semanticType="callout" shapeName="Other">
            <msink:sourceLink direction="with" ref="{E9970650-3694-4986-9A0D-2F7494DECE81}"/>
          </msink:context>
        </emma:interpretation>
      </emma:emma>
    </inkml:annotationXML>
    <inkml:trace contextRef="#ctx0" brushRef="#br0">559 1619 67 0,'0'0'84'0,"0"0"-12"0,0 0-8 0,0 0-28 0,0 0 0 16,0 0-4-16,0 0 0 0,8 5 8 0,-8-5-12 0,0 5 4 0,10-1-4 15,-2-4 4-15,-8 4-8 0,8 7 0 0,2-7 0 0,-2 2 0 16,0 3-4-16,0-5 0 0,1 6-4 0,0 1 0 0,8-7 0 0,-9 6 0 15,10 0 0-15,-10-1 0 0,8 0 0 0,-6 1 8 0,6 0-4 16,-7-2 0-16,-1-2-4 0,10 3 4 0,-10 1 4 0,8-5-4 16,-6 5 0-16,-2-2 0 0,10-1-4 0,-10-3 0 0,0 5 0 0,1-4 0 0,-1 0-8 15,1-1 0-15,-1 2 0 0,1-6 4 0,-1 4-4 0,0-4 4 16,-8 0 0-16,10 0 0 0,-2 0-8 0,-8-4 8 0,8-2-4 16,-8 2 0-16,10-1 0 0,-10-5 0 0,8 6-4 0,-8-7 4 0,8-3-24 15,-8 5 20-15,0-5 4 0,8-1-4 0,-8 1 0 0,0-5 0 16,9 4 0-16,-9-3-4 0,0 3 0 0,0 0 0 0,0 1 4 15,0-1 0-15,0 1-4 0,0-1 0 0,0 6 0 0,0-1 0 0,0 6 0 16,0-6 0-16,0 6-4 0,0-1-12 0,0 5-4 0,0-5-20 0,0 5-12 16,0 0-20-16,0 5-12 0,0-5-12 0,-9 5-12 0,9-1-64 15,0 1-8-15,0 0 32 0,-8-1 28 0,8 2 24 0</inkml:trace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6:02.7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34208BE-A950-4D70-9D3A-080E23D8EBEC}" emma:medium="tactile" emma:mode="ink">
          <msink:context xmlns:msink="http://schemas.microsoft.com/ink/2010/main" type="inkDrawing" rotatedBoundingBox="1048,11305 1350,12563 1249,12587 948,11329" semanticType="callout" shapeName="Other">
            <msink:sourceLink direction="with" ref="{E9970650-3694-4986-9A0D-2F7494DECE81}"/>
            <msink:sourceLink direction="with" ref="{ADB56F6B-D9F3-4D0C-BE3D-DC5F7F104597}"/>
          </msink:context>
        </emma:interpretation>
      </emma:emma>
    </inkml:annotationXML>
    <inkml:trace contextRef="#ctx0" brushRef="#br0">525 535 63 0,'0'0'80'15,"0"0"-4"-15,0 0-8 0,0 0-24 0,0 0-4 0,0 0-4 0,0 0 0 16,0 0-4-16,0 0 0 0,0 0 0 0,0 0-4 0,0 0 0 16,0 0 0-16,0 0 0 0,0 0-4 0,0 5 0 0,0-5 4 0,0 0-4 15,0 5 0-15,0-5-4 0,0 5 4 0,0-1-8 0,0-4 4 16,0 6-4-16,0-2 4 0,0 1-4 0,0 5-4 0,0-6 4 16,0 6-4-16,0-5 4 0,0 4-4 0,0 1-4 0,0 0-4 0,0 4 4 15,0-4-8-15,0 4 4 0,0-5 0 0,0 6 0 0,0-1 4 0,0 5-4 16,0-4 0-16,0 4-4 0,0-5 4 0,0 5-4 0,0 0 4 15,0 6 0-15,0-6 0 0,0-1 0 0,9 7-4 0,-9-6 4 0,0 5 4 16,0 0-8-16,8 0 4 0,-8-4 0 0,0 3 0 0,9 1-4 16,-9 0 0-16,8 0 0 0,-8-5 0 0,8 6 0 0,2-6 0 15,-10 4 0-15,8-4 0 0,-8 6 0 0,8-6 0 0,2 4 4 0,-2-3-4 16,0 3 0-16,-8-3 0 0,8 4 4 0,1-5-4 0,0 6 0 16,-1-2 4-16,1-4-8 0,-1 6 4 0,-8-6 0 0,8 5 0 0,2-5 4 15,-2 0 0-15,0 0-4 0,0 1 0 0,2-1-4 0,-2 0 4 16,0 0-4-16,1-5 4 0,-1 1 0 0,1 0 4 0,-9-1-4 0,9-4 0 15,-1 3 0-15,0-4 0 0,-8 1-4 0,8 0 4 0,-8-6 4 0,10 7-4 16,-10-7 0-16,8 1 0 0,-8 0-4 0,0-5 4 0,0 5 4 16,0-5-4-16,0 0-4 0,0 0 4 0,0 4 0 0,0-4 0 15,0 0-4-15,0 0 0 0,0 0-4 0,0-4-8 0,0 4-4 0,0 0-12 16,0-5-4-16,0 0-12 0,-8 0-4 0,8 5-12 0,0-4 0 16,-10-7-4-16,10 7-16 0,-8 0-32 0,0-6-24 0,8 4 4 0,-8-3 32 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6:32.6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485E8DC-DFB6-4179-841B-C59CB4A6C37E}" emma:medium="tactile" emma:mode="ink">
          <msink:context xmlns:msink="http://schemas.microsoft.com/ink/2010/main" type="writingRegion" rotatedBoundingBox="15534,12774 16975,12672 17007,13138 15567,13239"/>
        </emma:interpretation>
      </emma:emma>
    </inkml:annotationXML>
    <inkml:traceGroup>
      <inkml:annotationXML>
        <emma:emma xmlns:emma="http://www.w3.org/2003/04/emma" version="1.0">
          <emma:interpretation id="{8804813F-5A22-4AB8-AB64-9E29ED2B0EAE}" emma:medium="tactile" emma:mode="ink">
            <msink:context xmlns:msink="http://schemas.microsoft.com/ink/2010/main" type="paragraph" rotatedBoundingBox="15534,12774 16975,12672 17007,13138 15567,132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8D306F-8C32-44B3-9467-0303E7647894}" emma:medium="tactile" emma:mode="ink">
              <msink:context xmlns:msink="http://schemas.microsoft.com/ink/2010/main" type="line" rotatedBoundingBox="15534,12774 16975,12672 17007,13138 15567,13239"/>
            </emma:interpretation>
          </emma:emma>
        </inkml:annotationXML>
        <inkml:traceGroup>
          <inkml:annotationXML>
            <emma:emma xmlns:emma="http://www.w3.org/2003/04/emma" version="1.0">
              <emma:interpretation id="{95A6C214-90D7-48BC-ABB8-1DD853B0B9C3}" emma:medium="tactile" emma:mode="ink">
                <msink:context xmlns:msink="http://schemas.microsoft.com/ink/2010/main" type="inkWord" rotatedBoundingBox="15534,12774 16095,12734 16128,13200 15567,13239">
                  <msink:destinationLink direction="to" ref="{764AC361-6D6D-4083-9B39-F8DEAF60CDC3}"/>
                </msink:context>
              </emma:interpretation>
              <emma:one-of disjunction-type="recognition" id="oneOf0">
                <emma:interpretation id="interp0" emma:lang="" emma:confidence="0">
                  <emma:literal>xi</emma:literal>
                </emma:interpretation>
                <emma:interpretation id="interp1" emma:lang="" emma:confidence="0">
                  <emma:literal>za.</emma:literal>
                </emma:interpretation>
                <emma:interpretation id="interp2" emma:lang="" emma:confidence="0">
                  <emma:literal>in.</emma:literal>
                </emma:interpretation>
                <emma:interpretation id="interp3" emma:lang="" emma:confidence="0">
                  <emma:literal>zw.</emma:literal>
                </emma:interpretation>
                <emma:interpretation id="interp4" emma:lang="" emma:confidence="0">
                  <emma:literal>*e</emma:literal>
                </emma:interpretation>
              </emma:one-of>
            </emma:emma>
          </inkml:annotationXML>
          <inkml:trace contextRef="#ctx0" brushRef="#br0">0 9 95 0,'0'-5'112'0,"0"5"-12"0,0 0-4 0,0-5-24 15,0 5 4-15,0 0 8 0,8 0-8 0,-8 0 4 0,0 0 0 16,8 0-4-16,-8 5 0 0,10-5 0 0,-2 0-8 0,0 5 0 0,1-5-4 16,-1 4 0-16,10 1 0 0,-10 0 0 0,0 4-8 0,10-4 0 15,-2 4-4-15,-6 6-8 0,6-5-8 0,1 4-4 0,0 1-4 0,0-1-8 16,1-1 0-16,-2 8-8 0,2-7 0 0,-10 4 0 0,9 2-4 0,0-1 0 15,0-4-4-15,1 3-4 0,-10 2 0 0,8-6 0 0,-6 7-8 16,6-8-12-16,-7 6-16 0,-1-5-16 0,1 1-16 0,0-6-8 16,-1 6-16-16,0-5-16 0,-8-1-20 0,8-4-16 0,-8 4-12 0,10-4-64 15,-10-5 0-15,0 5 36 0,0-5 40 0,-10-5 24 0,10 5 24 16</inkml:trace>
          <inkml:trace contextRef="#ctx0" brushRef="#br0" timeOffset="226.3946">553-1 35 0,'0'0'132'0,"10"-5"-12"0,-20 5-8 0,10 0-20 0,0 5 4 16,0-5 4-16,-8 5-4 0,8 0-4 0,-8-1 0 0,-1 6-8 15,0-6-8-15,9 1-8 0,-8 5 0 0,0 0-4 0,-1-1-8 0,1 1-4 16,0 0-8-16,-10 3-4 0,10 2-8 0,-2-5-4 0,-6 9-4 0,-1-5-4 16,8 5-8-16,-8-4 4 0,1 5-4 0,-2-2-4 0,2 2-4 15,-2-1 0-15,-8 0 0 0,9 0-4 0,1 0 0 0,-2 0 0 0,2 1 0 16,-2-6-4-16,1 0-4 0,0 1-12 0,9-1-12 0,-9-5-8 15,9 1-12-15,8-5-8 0,-10 0-8 0,2 0-16 0,8-5-12 16,0 4-16-16,8-8-16 0,-8 4-20 0,10-10-60 0,-2 5 12 0,0-5 40 16,1 1 32-16,-1-1 28 0</inkml:trace>
        </inkml:traceGroup>
        <inkml:traceGroup>
          <inkml:annotationXML>
            <emma:emma xmlns:emma="http://www.w3.org/2003/04/emma" version="1.0">
              <emma:interpretation id="{3F9FC451-D83D-4E80-AFC1-CAA902CCCA15}" emma:medium="tactile" emma:mode="ink">
                <msink:context xmlns:msink="http://schemas.microsoft.com/ink/2010/main" type="inkWord" rotatedBoundingBox="16515,12739 16977,12706 17005,13095 16542,13128"/>
              </emma:interpretation>
            </emma:emma>
          </inkml:annotationXML>
          <inkml:trace contextRef="#ctx0" brushRef="#br0" timeOffset="539.2314">980-36 7 0,'9'0'124'0,"-9"5"-8"0,0-5-4 0,8 5-24 15,-8-5 0-15,0 0 8 0,8 0 0 0,2 4-8 0,-10-4-8 0,8 0-12 16,0 0 0-16,1 0 0 0,0 0-8 0,7 0-4 0,-7 0 4 16,7 0-12-16,2 0 0 0,0 0-4 0,-2 0-4 0,1 0-4 0,0 0 0 15,0 0-8-15,9 0-4 0,-8 5 0 0,-2-5-4 0,10 0-4 0,-9 0-4 16,-1 5 0-16,10-5-12 0,-8 5-4 0,-2-5-16 0,1 5-24 15,-8-5-20-15,8 5-20 0,-9 0-32 0,0-1-28 0,2 1-32 16,-10 0-76-16,8-5 32 0,-8 9 44 0,0-9 36 0,-8 5 24 0,8-5 24 16</inkml:trace>
          <inkml:trace contextRef="#ctx0" brushRef="#br0" timeOffset="707.7813">1126 137 15 0,'-10'14'148'0,"2"1"-12"0,0-6-12 0,-2 1-20 0,10 4 8 16,-8-8 0-16,8 7 4 0,0-3 0 0,0-5-4 0,0 5-4 16,0-2-4-16,0-2-4 0,8-1-12 0,2 4 0 0,-2-4-8 0,0-5-4 15,10 5-8-15,-10-1-8 0,9 2-4 0,0-2-12 0,0 1-8 0,1-5 0 16,-2 6-28-16,2-6-8 0,-2 0 0 0,2 4 0 16,-1-4 0-16,-1 4 0 0,-6-4 0 0,6 0 0 0,2 0 0 0,-10 5 0 0,0-5 0 15,1 0-72-15,8 0-44 0,-17 5-24 0,9-5-48 0,-1 0-32 16,-8 0-84-16,0 0 40 0,8 0 48 0,-8 0 36 0,0 0 40 15,0 0 24-15</inkml:trace>
        </inkml:traceGroup>
      </inkml:traceGroup>
    </inkml:traceGroup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6:54.6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32C3F18-23F5-4963-8617-0D7ECFE2B872}" emma:medium="tactile" emma:mode="ink">
          <msink:context xmlns:msink="http://schemas.microsoft.com/ink/2010/main" type="writingRegion" rotatedBoundingBox="991,13278 3366,7871 4255,8261 1880,13669"/>
        </emma:interpretation>
      </emma:emma>
    </inkml:annotationXML>
    <inkml:traceGroup>
      <inkml:annotationXML>
        <emma:emma xmlns:emma="http://www.w3.org/2003/04/emma" version="1.0">
          <emma:interpretation id="{BDC88682-B65C-4427-AE31-389BED43BE8D}" emma:medium="tactile" emma:mode="ink">
            <msink:context xmlns:msink="http://schemas.microsoft.com/ink/2010/main" type="paragraph" rotatedBoundingBox="991,13278 3366,7871 4255,8261 1880,136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B3637F-E52C-46C3-A33D-8E08E79AB163}" emma:medium="tactile" emma:mode="ink">
              <msink:context xmlns:msink="http://schemas.microsoft.com/ink/2010/main" type="line" rotatedBoundingBox="991,13278 3366,7871 4255,8261 1880,13669"/>
            </emma:interpretation>
          </emma:emma>
        </inkml:annotationXML>
        <inkml:traceGroup>
          <inkml:annotationXML>
            <emma:emma xmlns:emma="http://www.w3.org/2003/04/emma" version="1.0">
              <emma:interpretation id="{E9970650-3694-4986-9A0D-2F7494DECE81}" emma:medium="tactile" emma:mode="ink">
                <msink:context xmlns:msink="http://schemas.microsoft.com/ink/2010/main" type="inkWord" rotatedBoundingBox="1235,13385 1392,13027 1646,13139 1489,13497">
                  <msink:destinationLink direction="with" ref="{734208BE-A950-4D70-9D3A-080E23D8EBEC}"/>
                  <msink:destinationLink direction="with" ref="{22B4BEB3-C27D-4659-96AD-C137A4ABA09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858 2583 55 0,'-9'0'84'0,"1"0"-12"0,0 0-8 0,-2-6-24 15,2 2 0-15,0 4-4 0,8-4-4 0,-10-1 4 0,2-5-8 0,8 6 0 16,-8-2 0-16,8-3 0 0,0 5 0 0,0-6-4 0,-8 0 4 15,8 6-4-15,0-7 4 0,0 2 0 0,8-1-4 0,-8 1 0 16,0 4 0-16,8-4 0 0,-8-1-4 0,0 5 4 0,8-5 0 0,2 1-8 16,-10 4 4-16,8-4-4 0,0 4 0 0,2 0 0 0,-2-5 0 15,0 5 0-15,1 1-4 0,-1-1 0 0,1 0 0 0,-1 5 0 16,1-4-4-16,-1 4 0 0,10-6 0 0,-10 6-4 0,0 0 0 0,2 0 0 0,6 0 0 16,-8 6 0-16,1-2 0 0,-1-4-4 0,1 5 4 0,0 4 0 15,-9 1 0-15,8-5-4 0,0 9 0 0,-8-4 0 0,0 4-4 16,0-4 4-16,0 4 4 0,0 5-4 0,0-4 4 0,-8 4-8 0,0-5 8 15,8 5 0-15,-9-4-4 0,0-1 4 0,-8 1-4 0,9-1 4 16,0 1-4-16,-10 0 8 0,10-7 0 0,-10 2 0 0,10-4 0 0,0 3 4 16,-9-5 0-16,8-4 0 0,1 0-4 0,-9 0 0 0,9 0 0 15,-2-4-4-15,2-1 0 0,8-5 0 0,-8 6 0 0,-2-10-4 0,2 3 0 16,8-3 4-16,0-1 0 0,-8 0-4 0,8 2 0 0,0-7 0 16,0 7 4-16,0-7-4 0,0 5 0 0,8 1 0 0,-8-5-4 0,0 5 4 15,8-1 0-15,2 6 4 0,-2-6-4 0,-8 6 0 0,8-1 0 0,2 5 0 16,-2-4 0-16,0 4 0 0,1 0 0 0,8 5 4 15,-9-4-4-15,1 4 0 0,-1-6-4 0,0 6 4 0,10 6 0 0,-10-6 0 16,2 4 0-16,-2-4 0 0,0 5 0 0,0 0 0 0,1 4 0 0,-1-4 0 16,1 5 0-16,0-1 0 0,-9 1 4 0,0-1-4 0,8 6 0 15,-8-1-4-15,-8 1 4 0,8-1 0 0,0 6 4 0,-9-6-4 0,0 5 0 16,1-5 0-16,-1 5 4 0,1-4-4 0,0-1 0 0,0 1 0 0,-2-6 0 16,2 5 4-16,-10-8-4 0,10 4 0 0,0-6-4 0,-1 1 4 15,1-5 4-15,-1 0-4 0,1-5 0 0,-1 1 0 0,1-2 0 16,0-4-4-16,8 2 4 0,-10-3 0 0,2-3 0 0,8-1 0 0,-8 0 0 15,8-3 0-15,0 3-4 0,0-4 4 0,-10 5 0 0,10-5 0 0,10 4 0 16,-10 1 0-16,0-5 0 0,0 9 0 0,8-4 4 0,-8 0-4 16,8 4 0-16,2 5-4 0,-2-5 0 0,-8 6 4 0,8-1 0 0,1 0 0 15,-1 5 0-15,9-4 0 0,-8 4 4 0,-1 0-4 0,0 0 0 16,10 4 0-16,-10-4 0 0,2 5 0 0,-2 4 0 0,8-4-4 16,-7 0 0-16,-1 5 0 0,1-1 0 0,0 1 4 0,-1-1 0 0,0 6 4 15,2-5-4-15,-10 4-4 0,0 0 4 0,8 0 0 0,-8 1 4 16,0-1-4-16,0 1 0 0,0-1 0 0,-8 1 0 0,8-1 4 0,-10-5-4 15,2 1 4-15,0 0 0 0,-1-1-4 0,0 2 0 0,9-7 4 0,-8 0 0 16,-9 2 0-16,9-6 0 0,0 0 0 0,-2 0-4 0,2-6 0 16,0 2 4-16,-2 0-4 0,2-7 4 0,0 2 0 0,-1-1-4 15,1-4 0-15,8-1 0 0,-9 1 0 0,1-1 0 0,8 2 0 0,-9-2 0 16,9 1 0-16,-8-6 0 0,8 6 4 0,0 0-4 0,0-1 0 16,0 1-4-16,0-1 4 0,8 6 0 0,-8-6 0 0,9 6 4 0,-1-1 0 15,-8 0-4-15,9 6 0 0,-1-6 4 0,1 5-4 0,-1 1 4 16,0-1 0-16,2 5-4 0,6-5 0 0,-6 5 4 0,-2 0-4 0,0 0 0 15,9 0 0-15,-9 5 4 0,1 0-4 0,0-1 0 0,-1 6 4 0,0-5-8 16,2 9 4-16,-2-4-4 0,-8 4 4 0,8 1 0 0,-8-1-4 16,0 5 4-16,0 0 0 0,0 0 4 0,-8 0-20 0,8 1 24 15,-8-5-4-15,-2 4 0 0,2 0 0 0,0-5 0 0,-1 1-4 0,0-6 4 16,1 5 0-16,-1-9-4 0,1 1 8 0,0-2-4 0,0 0-4 16,-10-4 4-16,18-4-4 0,-8 0 0 0,-2-2 4 0,2-3-4 0,0-1 0 15,8-5 0-15,-9 6 0 0,9-5 0 0,-8-1 0 0,8-4 0 16,0 5 0-16,0 0 0 0,0-6-4 0,0 6 4 0,0-1 0 0,0 1-4 15,0-1 12-15,0 1-8 0,8 5 0 0,-8-1-4 0,9 0 4 16,-1 1 0-16,-8 4 4 0,8 0-4 0,2 1 0 0,-2-2-4 0,-8 6 4 16,18 0-4-16,-10-4 0 0,0 4 0 0,0 4 4 0,1-4 0 0,-1 6 4 15,1-2-4-15,0 1-4 0,-1 0 8 0,-8-1-8 0,8 6 4 16,2 0 0-16,-2-1 0 0,-8 1-4 0,0-1 4 0,8 6 0 16,-8-1 0-16,0-4 0 0,0 4 4 0,0 0-4 0,0 1 4 0,-8-1-4 15,8 1 0-15,-8-5 4 0,8 4 0 0,-10-5-8 0,2 1 4 16,0-5 4-16,-1 5-4 0,0-6 0 0,9 1 4 0,-8 0-4 0,-1-5 8 15,1 0-8-15,0 0 4 0,0-5-4 0,8-4 0 0,-10 3 0 0,2-3 0 16,8-1 0-16,-8 1-4 0,8-5 4 0,-10-1 0 0,10 1-4 16,0 0 4-16,-8-1 0 0,8 0 0 0,0-4 0 0,0 5 0 15,0-1 0-15,0 1 0 0,0 0 0 0,0-1 0 0,8 6 0 0,-8-1 0 16,10-4 0-16,-10 9 0 0,8-5 0 0,-8 6 0 0,8-1 0 16,2 0 0-16,-10 0 0 0,8 5 0 0,0-4 0 0,0 4 0 15,1 0 0-15,-1 0 0 0,1 0 4 0,0 4-4 0,-1 1 0 0,0-5 4 16,2 5-8-16,-2 0 4 0,0 4 0 0,1-4 0 0,-9 0 0 0,9 5 4 15,-1-6-4-15,-8 6-4 0,8-1 8 0,-8-4 0 0,0 5-4 16,9-5 0-16,-9 4 0 0,0-4 4 0,0 0-4 0,0 4 4 0,0-4 0 16,0 0 0-16,-9 0-4 0,9 0 0 0,0-5 0 0,-8 0 0 15,8 4-4-15,0-4 4 0,0 0-4 0,-8 5-4 0,8-5 0 0,0 0-4 16,0 0-8-16,-9 0-8 0,9 0-20 0,-9 0-16 0,9 0-16 0,0 0-16 16,0 0-12-16,-8-5-64 0,8 10-36 0,-8-5 36 0,-2 0 28 15,10 0 28-15</inkml:trace>
        </inkml:traceGroup>
        <inkml:traceGroup>
          <inkml:annotationXML>
            <emma:emma xmlns:emma="http://www.w3.org/2003/04/emma" version="1.0">
              <emma:interpretation id="{A3155208-3092-400A-A16E-43E661BFB66B}" emma:medium="tactile" emma:mode="ink">
                <msink:context xmlns:msink="http://schemas.microsoft.com/ink/2010/main" type="inkWord" rotatedBoundingBox="2723,9336 3366,7871 4255,8261 3611,9726"/>
              </emma:interpretation>
            </emma:emma>
          </inkml:annotationXML>
          <inkml:trace contextRef="#ctx0" brushRef="#br0" timeOffset="-66404.6292">2700-2381 83 0,'0'0'96'15,"0"5"-12"-15,0-5 0 0,0 0-24 0,0 0-4 0,0 0-4 0,0 0 0 16,0 0-4-16,0 0 0 0,0 0-4 0,0 0 0 0,0 0-4 15,0 0 0-15,-10 0-4 0,10 5-4 0,0-5 0 0,0 6 0 0,-8-2-4 16,8 0-4-16,0-4-4 0,0 10 0 0,0-5 0 0,0 0-4 16,-8 4 0-16,8 0-4 0,0 1 4 0,0 0-4 0,0 0 0 15,0-1-8-15,0 1 4 0,0-1 0 0,0 1-4 0,0 1 4 0,0-3-4 16,8 2 0-16,-8-1 0 0,0 1 0 0,0-1 0 0,8 1-4 16,-8-5 0-16,0 0 0 0,10 0 0 0,-10-1 0 0,8 1 0 0,0-5 0 15,1 5 0-15,-9-5 4 0,9 0-4 0,-1 0 0 0,0 0 4 16,-8-5 0-16,9 0-4 0,-1 1 0 0,1-1 0 0,-9-5 4 0,9 5 0 15,-1-5-4-15,-8 1 0 0,0-1 0 0,8 0 0 0,-8 1 0 0,0-5 4 16,0 4 0-16,0 1-4 0,0-6 0 0,0 6 0 0,0-6 0 16,-8 5 0-16,8 1-4 0,-8 0 4 0,8-1 0 0,-9 0 0 15,9 6 0-15,-9-6 4 0,1 5 0 0,-1-4-8 0,9 4 4 0,-8 5 0 16,0-5 0-16,-1 0 0 0,0 5-4 0,9 0 4 0,-8 0 0 16,0 0 0-16,-2 5 4 0,10 0-4 0,-8 0 0 0,8-5 0 0,-8 9-4 15,8-4 4-15,-9 1-4 0,9 2 4 0,0-3 0 0,0 5-4 0,-9-1 4 16,9 1 0-16,0-1 0 0,0-4-4 0,0 5 4 0,0 0 0 15,9-6 0-15,-9 6-4 0,0-1 4 0,9-4 0 0,-1 5-4 16,-8-6 0-16,8 3 0 0,2 1 0 0,-10-4 4 0,8 2-4 0,0-2 4 16,1-4 0-16,0 5-4 0,-1 0 4 0,0 0-4 0,1-1 4 15,-1-4 0-15,1 5 0 0,0 0-4 0,-1 0 0 0,10 0 0 0,-10 0 4 16,0 4 0-16,0-4 0 0,2 4 0 0,-2-4 0 0,0 5-4 0,1 0 8 16,-1-1-8-16,0 1 4 0,-8 0 4 0,10-1-8 0,-2 5 8 15,-8 1-4-15,8-5 0 0,2 4 0 0,-10 0 4 0,0 0 0 16,0 1-4-16,8-1 4 0,-8 1 8 0,-8 4-8 0,8-5-4 0,0 0 4 15,-10 1 0-15,10-1-4 0,-8 2 0 0,8-3-4 0,-8-3 8 0,-2-1-4 16,2 1 0-16,8-1-4 0,-8-4 0 0,-1 0-4 0,1 0-4 16,8-1-12-16,-8-4-20 0,-2 0-8 0,10-4-12 0,-8-1-8 15,8 0-4-15,-8 0-8 0,8-4-28 0,0-1-40 0,0 1-12 0,0-1 28 16,0-3 20-16,-8 2 28 0</inkml:trace>
          <inkml:trace contextRef="#ctx0" brushRef="#br0" timeOffset="-66030.6296">3015-2218 63 0,'0'-4'108'0,"0"-2"-8"0,0 6-4 16,0-4-32-16,8 4-4 0,-8 0-8 0,0 0-4 0,0 0-4 15,0 0-4-15,0 0-4 0,0 0 0 0,-8 0-4 0,8 4 4 0,0 2-4 16,0-2-4-16,8 1 0 0,-8 0 0 0,0 0-4 0,8-1-4 0,-8 6 0 16,0 0 4-16,10 0-8 0,-10-1 0 0,8 0-4 0,-8 6 0 15,8-5 0-15,1-1-4 0,0 5-4 0,-1-4 4 0,-8 0 0 16,9 4 0-16,-1-4 4 0,0 0-4 0,10-1-20 0,-10 1 24 0,0-1-4 15,2 1 0-15,-2-6 0 0,9 1-4 0,-9 5-4 0,1-10 4 16,8 5 0-16,-9-5 0 0,0 5 0 0,2-10-4 0,6 5 4 0,-6-5-4 16,-2 5 4-16,0-6-4 0,0-3 4 0,1 5-4 0,0-6 0 0,-1 1 4 15,1-1-4-15,-9 1 4 0,8-6-8 0,-8 5 0 0,0-4 4 16,0-1 0-16,0 6 4 0,0-5-8 0,-8-1 4 0,8 1 0 16,-9 4 4-16,9-4-4 0,-8-1-4 0,-1 6 4 0,0-1 0 0,1-5 0 15,0 6 4-15,0-1-4 0,-2 6 0 0,2-6 0 0,0 5 0 0,-2 1 4 16,2-1-4-16,0 5-4 0,-1-5 0 0,1 5 4 0,-1 0-8 15,1 5 4-15,-1 0 4 0,9-5-4 0,-8 4 0 0,8 1 0 0,-8 5 0 16,8-6-4-16,0 3-4 0,0-4-8 0,0 6-12 0,-10-3 4 16,10-2-12-16,10 1-8 0,-10 5-8 0,0-6-4 0,8 1-4 15,-8 0 0-15,8-5-4 0,1 0-8 0,-1 5-24 0,-8-5-16 0,9 0-8 16,-1 0 4-16,1-5 24 0</inkml:trace>
          <inkml:trace contextRef="#ctx0" brushRef="#br0" timeOffset="-65743.3971">3390-2337 87 0,'8'-10'100'0,"1"5"-8"0,-9-4-8 0,9 5-24 15,-9-2-4-15,8 1-4 0,-8 5-4 0,9-5 4 0,-9 5-4 16,0 0 4-16,0-4 0 0,8 8 0 0,-8-4 0 0,0 0-8 0,0 5 8 16,8 0-8-16,-8-5 0 0,8 6 0 0,-8-2-4 0,10 0-4 15,-10 1 0-15,8 5-4 0,-8-5-4 0,8-1 0 0,2 1 0 0,-2 4-8 16,0-4 0-16,-8 0 0 0,9 5 0 0,-1-10-4 0,1 5 0 16,0 0 4-16,-1-5-4 0,0 4-4 0,0-4 4 0,2 0 0 0,-2 0-4 15,0 0 0-15,2-4-4 0,-2-1 0 0,0 0 0 0,1 0 0 16,-1-5-4-16,1 1 0 0,-9-1-4 0,8 1 4 0,1-1-4 0,-9-3 4 15,0 2 0-15,8-3-4 0,-8-1 4 0,0 0-4 0,0-3 0 16,0 3 0-16,0 1 0 0,-8 0-4 0,8 0 4 0,-9 4 0 0,1-5 0 16,-1 1 0-16,1 5 0 0,-1-1 0 0,-7 0-4 0,6 4 4 15,-6 3-4-15,6 3 4 0,-6 0 0 0,-1 0-4 0,0 3 0 0,0 3-4 16,-1 4 0-16,2 4-12 0,-2 1-12 0,2-1-16 0,-1 6-12 16,-1-2-16-16,2 1-20 0,-2 6-20 0,2-2-20 0,-2 1-52 15,1 0-40-15,9 0 44 0,-10 5 32 0,10-5 36 0,-8 0 16 0</inkml:trace>
          <inkml:trace contextRef="#ctx0" brushRef="#br0" timeOffset="-79443.0085">2486-1685 19 0,'0'-5'84'0,"0"0"-12"0,0 5-12 0,0-5-24 0,0 0-4 0,0 1 0 16,0-1 0-16,0 0 0 0,0 5 0 0,0-4 0 0,0-1 0 0,0 5-4 15,0-5 0-15,0 5 4 0,0 0-4 0,0-5 0 16,0 5-4-16,0 0 8 0,0 0-4 0,-8 0 4 0,8 0-4 0,0 0-4 0,-8 0 4 15,8 0-8-15,0 0 4 0,-10 5-4 0,2-5 4 0,8 5-4 16,-8 0 0-16,-1-1 0 0,0 1 0 0,1 0-8 0,-1 4 4 16,9 1-4-16,-8-5-4 0,0 9 0 0,0-4 0 0,-2 0 0 0,-6 4-4 15,6 0 0-15,2-4 4 0,0 4-4 0,-1-4 0 0,0 4 0 0,1 0 0 16,0-3-4-16,-9 3 0 0,9 0 4 0,-2-5 0 0,2 0-4 16,0 2 4-16,-2 3-8 0,10-9 8 0,-8 4-4 0,0 1 0 0,-1-5 0 15,9 0 0-15,0-1 0 0,-8 1 4 0,8-5-4 0,0 5 0 16,0-5 0-16,0 0-4 0,0 0 4 0,0 0 0 0,0-5 4 15,0 5-4-15,0-5 0 0,8-4 4 0,-8 4 0 0,0 0-8 0,9-5 0 16,-9 1 0-16,8-1 8 0,-8 1-8 0,8-1 8 0,-8-4-8 0,10 0 8 16,-2 4 0-16,0-5-4 0,2 1 4 0,-10 0-4 0,8 0 4 15,0-1-4-15,1 1 4 0,-9-1-8 0,8 1 8 0,0 0-8 16,1-1 8-16,-9 0-4 0,9 1-4 0,-1 0 0 0,0 4 4 0,-8-4 4 16,10 4-8-16,-2-4 8 0,-8 4-8 0,8 6 8 0,2-6-8 15,-10 0-12-15,8 5 20 0,-8-4 0 0,8 4-4 0,-8 0 4 16,8 5-4-16,-8-4 4 0,0 4 0 0,9-5-4 0,-9 5 4 0,8 0 0 15,-8 0-4-15,9 0 0 0,-9 0 0 0,9 0 0 0,-9 5 0 0,8-5 0 16,-8 4 0-16,8 1-4 0,2 0 4 0,-10-5 0 0,8 4 4 16,-8 1-4-16,8 0 4 0,0 0-4 0,-8 4 4 0,10-3 0 0,-2 3-4 15,-8-4 4-15,8 4 8 0,1-4-4 0,-1 5 0 0,-8-6-4 16,9 6 8-16,0-5-4 0,-9 0-4 0,8 5 4 0,-8-6 0 16,8 1-4-16,-8 0 0 0,8 4 0 0,-8-4 0 0,0 0 0 0,10 0-4 15,-10-5 0-15,0 5 0 0,0 0 0 0,0-1 4 0,0-4-4 0,0 0 0 16,0 5-4-16,0-5 0 0,0 0-4 0,0 5-8 0,0-5-4 15,0 0-8-15,0 4-16 0,0-4-16 0,0 6-12 0,0-6-20 0,0 0-16 16,0 4-72-16,-10-4-12 0,10 0 40 0,-8 5 24 0,8-5 28 0</inkml:trace>
        </inkml:traceGroup>
      </inkml:traceGroup>
    </inkml:traceGroup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8:30.2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6A1BD0B-6055-4AC1-BC3E-11A00673EA15}" emma:medium="tactile" emma:mode="ink">
          <msink:context xmlns:msink="http://schemas.microsoft.com/ink/2010/main" type="writingRegion" rotatedBoundingBox="11392,7766 11405,7635 11519,7646 11506,7777"/>
        </emma:interpretation>
      </emma:emma>
    </inkml:annotationXML>
    <inkml:traceGroup>
      <inkml:annotationXML>
        <emma:emma xmlns:emma="http://www.w3.org/2003/04/emma" version="1.0">
          <emma:interpretation id="{B965FBE3-4054-43BD-8985-EABFE19EDC0F}" emma:medium="tactile" emma:mode="ink">
            <msink:context xmlns:msink="http://schemas.microsoft.com/ink/2010/main" type="paragraph" rotatedBoundingBox="11392,7766 11405,7635 11519,7646 11506,77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C85FED-68D2-4956-8E58-6877040F21A9}" emma:medium="tactile" emma:mode="ink">
              <msink:context xmlns:msink="http://schemas.microsoft.com/ink/2010/main" type="line" rotatedBoundingBox="11392,7766 11405,7635 11519,7646 11506,7777"/>
            </emma:interpretation>
          </emma:emma>
        </inkml:annotationXML>
        <inkml:traceGroup>
          <inkml:annotationXML>
            <emma:emma xmlns:emma="http://www.w3.org/2003/04/emma" version="1.0">
              <emma:interpretation id="{6DCABD31-C082-41BD-B91D-9D0BFFB16A7E}" emma:medium="tactile" emma:mode="ink">
                <msink:context xmlns:msink="http://schemas.microsoft.com/ink/2010/main" type="inkWord" rotatedBoundingBox="11392,7766 11405,7635 11519,7646 11506,7777"/>
              </emma:interpretation>
              <emma:one-of disjunction-type="recognition" id="oneOf0">
                <emma:interpretation id="interp0" emma:lang="" emma:confidence="0">
                  <emma:literal>Do</emma:literal>
                </emma:interpretation>
                <emma:interpretation id="interp1" emma:lang="" emma:confidence="0">
                  <emma:literal>bo</emma:literal>
                </emma:interpretation>
                <emma:interpretation id="interp2" emma:lang="" emma:confidence="0">
                  <emma:literal>80</emma:literal>
                </emma:interpretation>
                <emma:interpretation id="interp3" emma:lang="" emma:confidence="0">
                  <emma:literal>*0</emma:literal>
                </emma:interpretation>
                <emma:interpretation id="interp4" emma:lang="" emma:confidence="0">
                  <emma:literal>sur</emma:literal>
                </emma:interpretation>
              </emma:one-of>
            </emma:emma>
          </inkml:annotationXML>
          <inkml:trace contextRef="#ctx0" brushRef="#br0">31 48 91 0,'0'0'108'0,"0"0"-12"0,0 0-4 16,-8 0-20-16,8 0 0 0,0 0 0 0,-10 0 0 0,10 4-4 15,0-4 0-15,-8 0 0 0,8 0-4 0,-8 0-8 0,8 0-4 16,0 0 0-16,0 6-4 0,0-6 0 0,0 0-4 0,0 0-4 0,0 0-8 15,0 0 0-15,0 0-4 0,0 0 0 0,0 0-4 0,0 0-4 16,0-6-4-16,0 6-4 0,0 0 0 0,0-4 0 0,8 4 0 0,-8-5-4 16,0 0-4-16,8 0 4 0,2 1-8 0,-10-1 4 0,8 0 4 0,-8 1-4 15,8-1-4-15,0 5 0 0,2-6 4 0,-10 6-4 0,8-4 0 16,-8 4 4-16,8 0-4 0,1 4 0 0,-9-4 0 0,8 6 0 16,-8-6 4-16,9 9 0 0,-9-4-4 0,9 0 8 0,-9-1-8 0,0 6 8 15,0-5-4-15,0 5 4 0,0-6 0 0,0 6-4 0,0-5 4 0,0 5 0 16,-9-6 0-16,0 5 0 0,9-3 4 0,-8-2-4 0,8 1 4 15,-9 0-4-15,1-5 4 0,0 5-4 0,8-5 0 0,-10 0-8 0,2 0 0 16,8-5 4-16,0 0-4 0,-8 0 4 0,8 1 0 0,0-2-4 16,0-3 0-16,0 5 0 0,0-6 0 0,0 0-4 0,0 1 4 15,0 3 0-15,0-3 0 0,0-1 0 0,8 6-4 0,-8-6 4 0,0 6 0 16,0-1 0-16,8-1 4 0,-8 6-4 0,0-4 4 0,10 4 0 0,-10-5 0 16,0 5 0-16,0 5 0 0,8-5 0 0,-8 4 0 0,8-4 4 15,-8 6 4-15,0-6-4 0,9 5 4 0,-9-1 4 0,0 1 0 0,0 0 4 16,8-1 4-16,-8 1 4 0,0 0 0 0,0-5 8 0,0 5 8 15,0-1-4-15,9 2-24 0,-18-6-16 0,9 4 0 0,0 1 0 16,0-5 0-16,-8 5 0 0,8 0 0 0,-9-5 0 0,1 0 0 0,8 4 0 16,-8-4 0-16,8 0 0 0,-10 0 0 0,2 6 0 0,8-6 0 15,-8 0 0-15,0 0 0 0,8 0-28 0,-10-6-68 0,10 6-28 0,0-4-20 16,0-1-24-16,-8 0-16 0,8 0-32 0,0-5-52 0,0 6 40 16,8-6 36-16,-8 1 44 0,0-1 32 0,10 1 20 0</inkml:trace>
        </inkml:traceGroup>
      </inkml:traceGroup>
    </inkml:traceGroup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6:10.0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A251997-8DCE-4FBA-8CB1-9B27D0D072F1}" emma:medium="tactile" emma:mode="ink">
          <msink:context xmlns:msink="http://schemas.microsoft.com/ink/2010/main" type="inkDrawing" rotatedBoundingBox="18652,1511 18681,2926 18405,2932 18377,1516" semanticType="verticalRange" shapeName="Other">
            <msink:sourceLink direction="with" ref="{ED2D9B0D-5C31-485D-9D0A-CACBFCC9A16F}"/>
          </msink:context>
        </emma:interpretation>
      </emma:emma>
    </inkml:annotationXML>
    <inkml:trace contextRef="#ctx0" brushRef="#br0">4015-579 67 0,'0'-5'96'0,"0"0"-12"15,0 2 0-15,0-4-28 0,0 7-4 0,0-4 0 0,0 4 0 0,0 0-4 16,0 0 0-16,0-5 0 0,0 5 4 0,0 0-4 0,0 0 4 0,0 0 0 16,0 0 0-16,0 0-4 0,0 0 0 0,0 0-4 0,-9 0-4 15,9 5 4-15,0-5 4 0,-9 4 0 0,9-4 0 0,-8 7-8 0,8-4 8 16,-9 2-4-16,1 5-4 0,0-1 0 0,-2 1 0 0,2-1 0 16,0 1 0-16,0 5-4 0,-2-1-4 0,2 5-4 0,0 0 0 15,-1-5 0-15,1 6-4 0,-10 4 0 0,10-5-4 0,0 0 0 0,0 4-4 16,-2 3-4-16,2-3 0 0,0 1 0 0,8 5 0 0,-10-6 0 0,2 7-4 15,8-7 4-15,-8 6 0 0,8 0 0 0,0 0 4 0,0 4 0 16,0 1-4-16,0 0-12 0,0-1 0 0,0 1 0 0,8-1 0 0,-8 1 0 16,8 4 0-16,-8-3 0 0,10 2 0 0,-2-3 0 0,-8-1 0 15,8 6 0-15,2-6 0 0,-2 1 0 0,0-5 0 0,0 4 0 16,1-4 0-16,0 0 0 0,-1-1 0 0,1-3 0 0,-1-2 0 0,10 2 0 16,-10-2 0-16,0-3 0 0,10 0 0 0,-10-7-56 0,9 6-40 15,-9-9-36-15,10 5-4 0,-10-6-40 0,10 1-32 0,-10-1-76 0,0-4 28 16,0-5 48-16,2 0 32 0,-2 0 36 0,-8-5 28 0</inkml:trace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8:18.7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A66D657-D7E3-42D8-9596-7394790A77CB}" emma:medium="tactile" emma:mode="ink">
          <msink:context xmlns:msink="http://schemas.microsoft.com/ink/2010/main" type="inkDrawing" rotatedBoundingBox="8754,7630 9394,7567 9396,7590 8756,7653" shapeName="Other"/>
        </emma:interpretation>
      </emma:emma>
    </inkml:annotationXML>
    <inkml:trace contextRef="#ctx0" brushRef="#br0">18 52 63 0,'0'5'116'0,"-8"-5"-8"0,8 5-8 0,0-5-24 0,-10 0 4 16,10 0-4-16,0 0 4 0,0 4 0 0,0-4-4 0,0 0 0 15,10 0-4-15,-10 0 4 0,8 0 4 0,0 0-4 0,-8 0 4 0,8-4-4 16,10 4-8-16,-10 0 4 0,1-5-8 0,-1 5 0 0,10-5 0 16,-2 5-8-16,2-5-4 0,-2 5-8 0,2-4-8 0,-1-1-8 0,-1 0 0 15,10 0-8-15,-8 5-4 0,7-4-4 0,-8-1-4 0,0 5-4 16,9 0-4-16,-10-5-12 0,10 5-4 0,-8 0-12 0,-2 0-8 0,1 0-24 16,9 0-20-16,-8 0-16 0,-2 0-20 0,1 0-16 0,0 0-20 15,8 0-8-15,-7 0-36 0,-10 0-56 0,18-5 44 0,-9 5 44 0,0-3 32 16,0-4 24-16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8:30.9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EAC74C4-3D16-4A3B-809A-CD00CD27F6BA}" emma:medium="tactile" emma:mode="ink">
          <msink:context xmlns:msink="http://schemas.microsoft.com/ink/2010/main" type="writingRegion" rotatedBoundingBox="12228,6840 24055,6553 24113,8926 12286,9213"/>
        </emma:interpretation>
      </emma:emma>
    </inkml:annotationXML>
    <inkml:traceGroup>
      <inkml:annotationXML>
        <emma:emma xmlns:emma="http://www.w3.org/2003/04/emma" version="1.0">
          <emma:interpretation id="{55055F0F-B1FF-4122-BE45-3FE666000472}" emma:medium="tactile" emma:mode="ink">
            <msink:context xmlns:msink="http://schemas.microsoft.com/ink/2010/main" type="paragraph" rotatedBoundingBox="12228,6840 24055,6553 24113,8926 12286,92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88D0957-E87C-40E2-9A75-774EC08AE50B}" emma:medium="tactile" emma:mode="ink">
              <msink:context xmlns:msink="http://schemas.microsoft.com/ink/2010/main" type="line" rotatedBoundingBox="12228,6840 24055,6553 24113,8926 12286,9213"/>
            </emma:interpretation>
          </emma:emma>
        </inkml:annotationXML>
        <inkml:traceGroup>
          <inkml:annotationXML>
            <emma:emma xmlns:emma="http://www.w3.org/2003/04/emma" version="1.0">
              <emma:interpretation id="{E767EB98-F8B1-4034-95E2-D4A6696924E1}" emma:medium="tactile" emma:mode="ink">
                <msink:context xmlns:msink="http://schemas.microsoft.com/ink/2010/main" type="inkWord" rotatedBoundingBox="12228,6840 13236,6816 13274,8378 12266,8402"/>
              </emma:interpretation>
            </emma:emma>
          </inkml:annotationXML>
          <inkml:trace contextRef="#ctx0" brushRef="#br0">-258-790 11 0,'0'-10'88'0,"0"6"0"0,0-2-8 0,0 2-24 16,0 4-4-16,0-4 0 0,0-1-4 0,0 5 4 0,0 0 0 15,0 0 0-15,0-6 8 0,0 6-4 0,0 0 4 0,0 0-4 16,0 0 0-16,0 0 0 0,0 0-4 0,0 0 0 0,0 6 0 0,0-6 0 15,0 5 0-15,0-1 4 0,-8 0 0 0,8-4-4 0,0 10 0 0,-8-5 0 16,8 5-8-16,-10-6-4 0,2 5 0 0,8 1-4 0,-8 6-4 16,0-7-4-16,-2 5 0 0,2-5-4 0,8 5 0 0,-8 1-4 0,-1 4 4 15,1-4-4-15,-1 4-4 0,0-5 0 0,1 5 0 0,8 1 0 16,-8-1-8-16,0 5 4 0,-2-5 0 0,2 10-8 0,0-5 0 16,8 0 4-16,-10 0 0 0,2 5-4 0,8-6 0 0,-8 6 0 0,8 0-4 15,-9-1 4-15,9 2 0 0,-8 4 0 0,8-6 0 0,-9 5 0 0,9-3 0 16,0 3 0-16,0 1 0 0,0-1-4 0,0 1 8 0,0-1-4 15,0 1 0-15,0-1 0 0,0 1-4 0,9 5-8 0,-9-6 12 0,8 1 0 16,-8-1-4-16,9 1 0 0,-1-6 0 0,-8 6 0 0,8-5 0 16,2 0 0-16,-2-6 0 0,0 7 0 0,-8-6 0 0,10-2 0 0,-2 4 0 15,0-7 0-15,0 0 0 0,-8-4 0 0,9 3 0 0,0-3 0 16,-1-5 0-16,-8 4 0 0,9-5 0 0,-1 1 0 0,-8-1 0 0,8 1-12 16,-8-5-16-16,0 0-4 0,10-1-12 0,-10 1-16 0,0-5-16 15,0 5-8-15,0-5-16 0,8-5-4 0,-8 5-24 0,0-5-16 16,0-4-8-16,0 4-20 0,0-5-52 0,-8-5 16 0,8 7 44 0,0-8 32 15,0 3 24-15</inkml:trace>
          <inkml:trace contextRef="#ctx0" brushRef="#br0" timeOffset="632.0606">7 1 55 0,'0'0'96'0,"0"5"-8"16,0-5-4-16,0 0-24 0,-9 0 4 0,9 5-4 0,0-5 4 16,0 0 0-16,0 4 4 0,0-4 0 0,0 0-4 0,0 5 4 0,0-5-8 15,9 5 0-15,-9-5 0 0,0 5 0 0,0-5 4 0,0 0 0 0,8 0 4 16,-8 4-4-16,8-4-4 0,-8 0 8 0,10 0-4 0,-2 0-8 16,-8 0 4-16,8 0 0 0,0 0 0 0,10 0 0 0,-10 0-4 15,1 0 0-15,-1 0-12 0,10 0-44 0,-10 0 0 0,8 0 0 0,-6 0 0 16,6 0 0-16,2 0 0 0,-1 0 0 0,0 0 0 0,0 0 0 15,-1 0 0-15,2 0 0 0,0 0 0 0,-2 0 0 0,1 0 0 0,0 0 0 16,0 0 0-16,1 0 0 0,-2 0 0 0,2 0 0 0,-10 0 0 0,9 0 0 16,0 0 0-16,-8 0 0 0,7 0 0 0,-6 0 0 0,-2 0 0 15,0 0 0-15,0 0 0 0,2 0 0 0,-10 0 0 0,8 0 0 16,-8 0 0-16,0 0 0 0,8 0 0 0,-8 0 0 0,0 0 0 0,0 0 0 16,0 0 0-16,0 0 0 0,-8 0 0 0,8 0 0 0,0 0 0 15,-8 0 0-15,8 0 0 0,0 0 0 0,-10 0 0 0,2 0-104 0,8 0-60 16,-8 0-36-16,8 0-24 0,-8-4-76 0,-2 4 24 0,10-5 60 0,-8 5 32 15,0-5 40-15,8 0 28 0,0 1 20 0</inkml:trace>
        </inkml:traceGroup>
        <inkml:traceGroup>
          <inkml:annotationXML>
            <emma:emma xmlns:emma="http://www.w3.org/2003/04/emma" version="1.0">
              <emma:interpretation id="{D4057994-FC48-441F-8074-402EDCC8D3BF}" emma:medium="tactile" emma:mode="ink">
                <msink:context xmlns:msink="http://schemas.microsoft.com/ink/2010/main" type="inkWord" rotatedBoundingBox="13877,6978 15153,6947 15202,8940 13925,8970"/>
              </emma:interpretation>
            </emma:emma>
          </inkml:annotationXML>
          <inkml:trace contextRef="#ctx0" brushRef="#br0" timeOffset="1202.5339">1387 69 15 0,'0'0'104'0,"0"-6"-12"0,-8 2-4 0,8-1-24 0,0 0-4 0,0 0 0 15,-8 1-4-15,8 4 0 0,-8-10 0 0,8 10-4 0,-10-5-4 16,10 0 0-16,-8 0-4 0,0 1-4 0,-1 4 0 0,9-5-4 0,-8 5 4 15,-1 0-8-15,0-5 0 0,1 5 4 0,0 0-4 0,0 0 0 16,-2 0 0-16,2 5 4 0,0 0-4 0,-2-5 0 0,2 4-4 0,0 1 0 16,-1 0 4-16,1 0 0 0,8-1 0 0,-9 2-4 0,1-2 4 0,-1 6 0 15,9-1 0-15,0 1-8 0,-8-1 0 0,8 1 0 0,0 0 0 16,0-1 0-16,0 2 0 0,0-3-4 0,0 7 0 0,0-5 0 16,8 0-4-16,-8 3 0 0,9-3 0 0,-1 0 0 0,1-1 4 0,-1 1-4 15,9 0 0-15,-9-1 0 0,2 1 4 0,6-5 0 0,-6 4-4 0,6-4 4 16,1 0-4-16,0 0-4 0,0-5 0 0,1 4 0 15,-2-4-4-15,10-4-4 0,-9 4-4 0,9-5 0 0,-10 0 0 0,2 0-4 16,8 0-4-16,-10-4-4 0,10-1-8 0,-9-4-4 0,-1 5 0 0,10-6-12 16,-8 1-12-16,-1-2-12 0,-1 3-12 0,-7-2-4 0,8-3-12 15,-9 3-4-15,2-4-12 0,6 4-4 0,-6-4-8 0,-10-1 0 0,8 1-4 16,0 5 0-16,-8-5-24 0,0 0-16 0,8 0-12 0,-8 1 32 0,0-3 32 16</inkml:trace>
          <inkml:trace contextRef="#ctx0" brushRef="#br0" timeOffset="1666.455">1754-162 11 0,'0'-4'116'0,"0"4"-8"16,0-6 0-16,0 6-24 0,0 0 0 0,0 0 0 0,0 0 0 0,0 6-4 0,0-6-4 15,0 4-16-15,0 1-4 0,0-5 4 0,0 4-12 0,0 2-8 16,0-2-8-16,9 1 0 0,-9 0-12 0,0 0-4 0,8 0-4 0,-8-1-4 15,9 1-8-15,-9 0-4 0,9 0-16 0,-9 4-20 0,8-4-16 16,0 0-16-16,2-1-16 0,-2 3-16 0,8-4-28 0,-6 2-52 16,-2 0 8-16,0 0 40 0,9-1 28 0,-8 1 12 0</inkml:trace>
          <inkml:trace contextRef="#ctx0" brushRef="#br0" timeOffset="1510.2265">1754-555 79 0,'0'-15'88'0,"0"1"-4"0,0-1-8 0,0 2-20 0,0 3 0 0,0 0-4 16,0-3 4-16,0 7 4 0,0-3-4 0,0-1 0 0,0 5 0 15,0 1-4-15,0-2 8 0,0 2-8 0,0-1 0 0,0 5 0 16,0 0 0-16,0-6 4 0,0 6-4 0,0 0 4 0,0 0 0 0,0 0 4 16,0 0 0-16,0 0 4 0,0 0-4 0,0 6-4 0,0-6-4 0,0 5-4 15,0-1 4-15,0 6-4 0,0-5 0 0,0 5-4 0,0-1-4 16,0 1-4-16,0 4 0 0,0 1-8 0,0-2-28 0,0 7 0 0,0-1 0 15,0 0 0-15,0 2 0 0,0 2 0 0,0 0 0 0,0 1 0 16,0 1 0-16,0-2 0 0,0 6 0 0,0-5 0 0,0 5 0 0,0-5 0 16,0 4 0-16,9-3 0 0,-9 4 0 0,0-6 0 0,0 6 0 15,8-5 0-15,-8 0 0 0,9 0 0 0,-9-5 0 0,9 5 0 0,-9-5 0 16,8 1 0-16,-8-1 0 0,8-5 0 0,2 5 0 0,-10-4 0 16,8-5 0-16,-8 3 0 0,8-3 0 0,-8 0 0 0,0-5 0 0,0 5-56 15,8-5-20-15,-8-5-16 0,0 4-16 0,0-4-4 0,0 0-4 16,0 0-4-16,0-4-8 0,-8 4-4 0,8-11-4 0,0 7-28 0,-8-6-28 15,8 1 4-15,-8-1 28 0,8 1 36 0,-10-1 28 0</inkml:trace>
          <inkml:trace contextRef="#ctx0" brushRef="#br0" timeOffset="2287.2337">2164-23 107 0,'0'0'124'0,"0"-5"-16"15,0 5-4-15,-8 0-24 0,8 5 0 0,0-5 0 0,-10 5-8 0,10-1-4 16,0 2-4-16,-8-1 0 0,8-1-8 0,0 1 4 0,0 0-8 16,0 4 0-16,-8-4 0 0,8 4-4 0,0 1-4 0,8 0 0 0,-8-1-8 15,0 1-4-15,0-1 0 0,8-3-8 0,-8 8-4 0,10-9-4 16,-10 5 0-16,8-1 0 0,-8 1-4 0,8-1-4 0,1-4-4 0,0 4 4 16,-1-3-4-16,0-3 0 0,1 3 0 0,-1-2 0 0,0-4 0 15,2 6-4-15,-2-6 0 0,0 0 0 0,10 0 0 0,-10-6 0 0,0 6-4 16,1-4 4-16,8-2-4 0,-8-3-4 0,-1 5 0 0,0-6-4 0,2 1 0 15,-2-1 4-15,-8-5-4 0,8 6 4 0,-8-5-20 0,0-1 20 16,0 1 4-16,0 4 0 0,0-5 0 0,-8 1 4 0,8 0 0 16,-8 0 4-16,-2-1-4 0,2 5-4 0,-9-4 4 0,9 5 4 0,-1-1-4 15,-8 2 0-15,1-3 4 0,6 6-4 0,-6-5 4 0,-2 6 0 0,1-1 0 16,9 5 0-16,-9-5-4 0,8 5 0 0,-7 0 4 16,6 0 0-16,-6 5 0 0,7-5 0 0,0 5 4 0,1-1-4 0,0 1 0 15,8 0 0-15,-9 4 4 0,9-2-4 0,-8-4 0 0,8 7 4 0,0-5 0 16,0 4-4-16,0 1 4 0,0-1 0 0,0 1 0 0,8 0-4 15,-8-1 0-15,9 5 0 0,-1-4 0 0,0-1 0 0,1 6 0 0,0-5 0 16,-1 4 0-16,0 1 0 0,10-6 0 0,-10 5 0 0,10 1 0 0,-10-1 0 16,9 1-4-16,-9-2 0 0,10 7 0 0,-10-5-4 15,10 4 4-15,-10-1 4 0,8 2-4 0,-7 4 0 0,8-5 0 0,-8 5 0 16,-1 0-4-16,10 0 0 0,-10 5 0 0,0-1 0 0,0-3 0 0,2 4 0 16,-2 0 0-16,0-1-4 0,-8 1-16 0,9 0 20 0,0 0 0 15,-9 0 0-15,8-6 0 0,-8 6-4 0,9-5 4 0,-1 0-4 0,-8 0 4 16,0 0 0-16,8 0-4 0,-8 0 0 0,8-5 0 0,-8 5-8 0,0-5 0 15,10 1 0-15,-10 3-8 0,0-3-4 0,0-1-4 0,0 0 0 16,-10 5 4-16,10-4 0 0,-8-2 4 0,8 1 4 0,-8 6 4 16,0-6 0-16,-9 0 8 0,8-1 0 0,0-3 0 0,-7 5 4 0,-2-6 4 15,10 0 0-15,-10-4-4 0,2 0 4 0,-1-1-4 0,-1-4 8 16,2-1 4-16,-10-4 0 0,8-4-4 0,2 4 4 0,7-10 0 0,-7 1 4 16,-2-1 0-16,2-3 4 0,6-3-4 0,2 2 0 0,0-5 4 15,-10 0-8-15,10-1 0 0,8-3-4 0,-8-2 0 0,8 6 0 0,-9-10 0 16,9 6 0-16,0-2-4 0,9 2 0 0,-9-2 0 0,8-3-4 15,0 4-4-15,1-1-4 0,0 2-4 0,7-1-8 0,-6 0-8 0,6 0-24 16,2 5-28-16,-2-4-28 0,1 3-8 0,1 0-80 0,-10 1 0 16,18 5 36-16,-18-1 28 0,9 1 28 0</inkml:trace>
        </inkml:traceGroup>
        <inkml:traceGroup>
          <inkml:annotationXML>
            <emma:emma xmlns:emma="http://www.w3.org/2003/04/emma" version="1.0">
              <emma:interpretation id="{1A205096-141F-4E1F-BD53-E5A7136BE95B}" emma:medium="tactile" emma:mode="ink">
                <msink:context xmlns:msink="http://schemas.microsoft.com/ink/2010/main" type="inkWord" rotatedBoundingBox="15641,6789 17747,6738 17791,8526 15685,8577"/>
              </emma:interpretation>
              <emma:one-of disjunction-type="recognition" id="oneOf0">
                <emma:interpretation id="interp0" emma:lang="" emma:confidence="0">
                  <emma:literal>450</emma:literal>
                </emma:interpretation>
                <emma:interpretation id="interp1" emma:lang="" emma:confidence="0">
                  <emma:literal>45</emma:literal>
                </emma:interpretation>
                <emma:interpretation id="interp2" emma:lang="" emma:confidence="0">
                  <emma:literal>45.</emma:literal>
                </emma:interpretation>
                <emma:interpretation id="interp3" emma:lang="" emma:confidence="0">
                  <emma:literal>450.</emma:literal>
                </emma:interpretation>
                <emma:interpretation id="interp4" emma:lang="" emma:confidence="0">
                  <emma:literal>4500</emma:literal>
                </emma:interpretation>
              </emma:one-of>
            </emma:emma>
          </inkml:annotationXML>
          <inkml:trace contextRef="#ctx0" brushRef="#br0" timeOffset="7729.9794">2931-377 15 0,'0'-10'88'0,"8"0"-4"0,2 1-4 0,-10-1-20 0,8 1-4 0,-8-1 0 16,8 0 0-16,1 1 4 0,-9-1 0 0,8 0 0 0,-8 5 0 0,9-4 4 16,-9 0-4-16,8 4 0 0,-8-5-4 0,0 5-4 0,9 2 0 15,-9-3-4-15,0 1 0 0,0 5 0 0,0-5 0 0,0 5 0 0,8 0 4 16,-8 0 0-16,0 0 0 0,0 0-4 0,0 5 4 0,0-5-4 15,0 5-4-15,-8 1 0 0,8-3-12 0,0 7-4 0,0 0 4 16,0-1-8-16,0 0 0 0,0 1-4 0,-9 5-4 0,9-1 0 0,0 1-4 16,-8-2-4-16,8 2 4 0,-9 5-4 0,9-1 0 0,-8-5-4 0,8 6 0 15,-9-2-4-15,1 1 0 0,8-4 0 0,0 3 0 0,-8 3 4 16,8-2 0-16,0-4-8 0,-10 3 0 0,10-3 0 0,0 4 4 0,0-5 0 16,0 0-4-16,0 1-4 0,0-1 0 0,10 2 0 0,-10-8 0 15,0 6 0-15,8-4 0 0,-8-1 0 0,8-4 0 0,1 5 0 16,-1-6 0-16,1 2 0 0,-1-6 0 0,1 5-4 0,-1-5 4 0,10 0-4 15,-10 0 4-15,0 0 0 0,10-5 0 0,-2-1 0 0,-7 2 0 0,8-1 0 16,-8 0 0-16,7-4 0 0,2 4 4 0,-10-5 0 0,10 1 4 16,-10-1-4-16,9 7 4 0,-9-8-8 0,10 1 8 0,-10 1 0 0,0-1 0 15,0 5 0-15,2-4 4 0,-2 4-8 0,0 0 4 0,2 0 0 16,-10-5 4-16,8 6-4 0,-8 4 4 0,8-5-4 0,-8 1 0 16,0 4 4-16,0 0 0 0,0 0 4 0,0-6 0 0,9 6 0 0,-9 6 0 15,0-6 0-15,0 0 0 0,0 4 8 0,8 1-4 0,-8-1 0 16,0 6 0-16,0-5-4 0,0 5 4 0,0-1-8 0,0 1 4 0,0-1 0 15,8 6 0-15,-8-1 0 0,0 1 0 0,0-1-4 0,0 5 4 0,0-4-4 16,-8-1 0-16,8 5 0 0,0-4 0 0,0 4 0 0,0-5 0 16,-8 5-4-16,8-4 0 0,0 0 0 0,-9 3 4 0,9-3-4 15,0-2 0-15,0-3-4 0,0 5-4 0,-8-5-4 0,8 0-4 0,0-1-28 16,0 1 12-16,0-6-12 0,0 0-12 0,0 2-12 0,8-1-16 16,-8-5-4-16,0 4-24 0,9-4-12 0,-9 0-12 0,0 0-4 0,8 0-40 15,-8-4-40-15,0-1 32 0,8-1 40 0,-8 2 24 0,9 0 28 16</inkml:trace>
          <inkml:trace contextRef="#ctx0" brushRef="#br0" timeOffset="8318.9183">3520-358 59 0,'0'-6'104'0,"0"6"-12"0,0 0 0 0,8-4-24 15,-8 4 0-15,0-5 0 0,0 5 0 0,0 0 0 0,8-4-4 0,-8 4 4 16,9-6-4-16,-1 2-4 0,-8 4-8 0,9-5 0 0,0 0 4 15,-1 5 0-15,0-5-4 0,10 1-4 0,-10-2-8 0,0 2-4 0,10-1-8 16,-10 1 0-16,9-2-8 0,1 2-4 0,-2-1-8 0,2 0-4 0,-10 0-16 16,9 1-8-16,0 4-16 0,0-6-12 0,0 6-16 0,0 0-20 15,1-4-20-15,-10 4-12 0,9 0-20 0,0 0-60 0,-9 0 4 0,9 0 40 16,-9 0 24-16,10 0 24 0</inkml:trace>
          <inkml:trace contextRef="#ctx0" brushRef="#br0" timeOffset="8124.9224">3553-166 83 0,'9'-10'112'0,"-9"5"-8"16,0 0-8-16,0 0-28 0,0-3-4 0,0 8 4 0,0-6-8 0,0 1 0 15,9 1-8-15,-9 4 4 0,0 0-4 0,0 0-8 0,0 0 0 16,0-6-12-16,0 6 0 0,8 6 0 0,-8-6 0 0,0 0 4 0,8 4-4 15,-8 1 4-15,0 1-4 0,0-2 4 0,10 0-20 0,-10 1 20 16,0 5-4-16,0-6 4 0,8 6-8 0,-8-5 4 0,0 5-4 0,0-1 0 16,8 1-4-16,-8-1 0 0,0 1 0 0,0-5-4 0,8 4 0 15,-8 1 0-15,10-6 0 0,-10 3-4 0,8-4 0 0,0 7 0 0,-8-5 0 16,9-5-4-16,-1 4 0 0,0 1-4 0,2 0 0 0,-2-5 0 0,0 5-4 16,0-1 0-16,2-4 4 0,-2 5 0 0,9-5-4 0,-8 0-4 15,8 5 8-15,-9-5-8 0,9 5 4 0,-8-5-4 0,-1 4 4 16,10-4 0-16,-10 6 0 0,0-1-4 0,10-1 0 0,-10-4 0 0,0 5 4 15,1 0 0-15,-1-1 0 0,-8 1 0 0,8 0-4 0,-8 0 4 16,10 5 0-16,-10-6-8 0,0 6 8 0,0-5-4 0,0 5 4 0,-10-1 0 16,10 1 0-16,-8-1-4 0,0 1 0 0,-1 0 4 0,1-1-4 15,0 1 0-15,-1-1 0 0,-8 5 0 0,9-5-4 0,-10 1 4 16,10 0 0-16,-10-5 0 0,10 5-4 0,-9-6-8 0,9 2-8 0,-1-2-8 16,0-4-8-16,1 5-12 0,0-5-12 0,-2-5-8 0,2 5-8 0,0-4 0 15,0-2-12-15,8-3-12 0,-10-1 0 0,2 0-8 0,8 0 4 16,-8 1 0-16,8-5-40 0,-9-1-36 0,9 2 12 0,-8-2 36 0,0-5 24 15</inkml:trace>
          <inkml:trace contextRef="#ctx0" brushRef="#br0" timeOffset="8664.0002">4261-599 67 0,'-8'0'108'0,"8"0"-12"0,0 0 0 15,-10 0-28-15,10 0 0 0,0 6-4 0,-8-6 4 0,8 4-4 16,-8 1 0-16,8 0-8 0,0-1 4 0,0 1-12 0,-8 5 0 0,8-5 4 16,0 4-4-16,0 1-8 0,0 0 0 0,0-1-4 0,0 6-4 15,8-6-4-15,-8 1 0 0,0 4-4 0,8-5-4 0,0 6-4 0,-8-5 4 16,10 0-4-16,-2-1-4 0,0 1-4 0,2-1-4 0,-2 1 4 15,0 0-4-15,1-6 0 0,-1 5 0 0,9-3 0 0,-8-2 0 0,-1 1 0 16,0 0 0-16,10-5-4 0,-10 0 0 0,2 0 4 0,-2 0 0 16,0 0 0-16,9-5-4 0,-9 0 0 0,1 1 0 0,-9 4 4 0,9-10 0 15,-1 5-4-15,-8-5 0 0,8 1 0 0,-8 4 4 0,0-4-4 16,0-1 0-16,0-5 0 0,0 6 0 0,0-1 0 0,0 0 0 0,-8-4-4 16,8 5 4-16,-8-1 0 0,-1 1 0 0,0-1 0 0,9 2-4 15,-17-3 4-15,9 6 0 0,0-5-4 0,0 6 0 0,-2 4 0 0,2-5 0 16,-10 5 0-16,10 0-8 0,-9 0 0 0,9 0-8 0,-9 5-4 15,8-1-8-15,-7 6-4 0,6-5-4 0,-6 6-8 0,6-3-4 16,-6 2-8-16,8 4-8 0,-1-5-8 0,-8 1-4 0,8-1-8 0,1 1-40 16,0 0-56-16,-2-1 24 0,10 1 32 0,-8-1 24 0</inkml:trace>
          <inkml:trace contextRef="#ctx0" brushRef="#br0" timeOffset="9030.2387">4568-906 79 0,'8'0'92'0,"-8"-4"-4"0,8 4 0 0,2 0-24 0,-2-5-4 0,-8 5 4 15,8 5 4-15,2-1 0 0,-2-4 0 0,0 6 4 0,-8 3-8 0,9-4 4 16,-1 4 0-16,1 1 0 0,0-1 0 0,7 1 0 0,-8 0 0 15,2 5 0-15,-2-2 0 0,10 7-4 0,-10-5 0 0,0 4-8 0,9 0 0 16,-9 0 0-16,10 5-4 0,-10-5-4 0,10 5 4 0,-10-5-4 16,9 10 0-16,0-5-4 0,-9 0-4 0,9 5-40 0,1 0 0 15,-2-1 0-15,-6 6 0 0,6-5 0 0,2 4 0 0,-10 1 0 0,9-1 0 16,-9 5 0-16,0-3 0 0,10 3 0 0,-10 0 0 0,0-4 0 0,-8 4 0 16,10 0 0-16,-10 1 0 0,0-1 0 0,0 5 0 0,-10 1 0 15,10-2 0-15,-8 2 0 0,-8-1 0 0,6 0 0 0,-6 0 0 16,-1 5 0-16,-1-5 0 0,-6 0 0 0,-2 0 0 0,8 1 0 0,-7-6-92 15,-1 1-24-15,0-1-20 0,1-5-24 0,0 1-24 0,0-5-28 16,-1-6-60-16,0 2 32 0,9-6 44 0,-9-5 36 0,10 0 36 0,-2 1 20 16</inkml:trace>
        </inkml:traceGroup>
        <inkml:traceGroup>
          <inkml:annotationXML>
            <emma:emma xmlns:emma="http://www.w3.org/2003/04/emma" version="1.0">
              <emma:interpretation id="{88481F89-A0A1-4E69-B807-641E3CA5A8CA}" emma:medium="tactile" emma:mode="ink">
                <msink:context xmlns:msink="http://schemas.microsoft.com/ink/2010/main" type="inkWord" rotatedBoundingBox="18603,7385 19261,7369 19269,7694 18611,7709"/>
              </emma:interpretation>
            </emma:emma>
          </inkml:annotationXML>
          <inkml:trace contextRef="#ctx0" brushRef="#br0" timeOffset="11469.902">5890-248 31 0,'0'-6'108'0,"0"6"-8"0,0 0-4 16,0 0-24-16,0-4-8 0,0 4 4 0,0 0-12 0,0 0 0 15,-9 0 4-15,18 0 0 0,-9 0 0 0,0 0 0 0,0 4 0 16,0-4 0-16,0 0 4 0,0 0 4 0,8 0 0 0,-8 0 8 0,8 0-4 16,2 0 0-16,-10 0 0 0,8 0-4 0,8 0-4 0,-6 0-4 0,-2 0 0 15,9 0-4-15,0 0-4 0,0 0-4 0,-1 0 0 0,2 0-8 16,0 0 0-16,-2-4-32 0,1 4-8 0,0 0 0 0,8-4 0 0,-7 4 0 15,-1 0 0-15,8-6 0 0,-8 6 0 0,1-4 0 0,-2 4 0 16,2-6 0-16,-2 3 0 0,2 3 0 0,-1-6 0 0,-1 6 0 16,2 0 0-16,-10 0 0 0,0 0 0 0,10 0 0 0,-10-4 0 0,1 4 0 15,-9 0 0-15,9 0 0 0,-9 0 0 0,8 0-16 0,-8 4-48 0,0-4-24 16,0 0-16-16,0 0-12 0,0 0-8 0,-8 0-12 0,8 6-12 16,-9-6-8-16,9 3-24 0,-9-3-56 0,1 6 32 0,0-6 44 15,-2 4 28-15,2 2 24 0</inkml:trace>
          <inkml:trace contextRef="#ctx0" brushRef="#br0" timeOffset="11716.5555">6035-28 27 0,'0'5'128'0,"0"0"-16"16,0-1-12-16,8 2-24 0,-8-1 0 0,0-1 4 0,0 1-4 15,0 0 4-15,0-5-4 0,0 4 0 0,0-4 0 0,8 5 4 0,-8-5-4 16,10 5 0-16,-2-5 0 0,0 0 0 0,1 5-4 0,-1-5-4 15,9 0-4-15,-8 0-8 0,7 0-4 0,2 0-8 0,-1 4-4 0,0-4-8 16,0 0 0-16,0 0-8 0,0 0-4 0,1-4-4 0,-2 4-4 16,2 0-4-16,7 0 0 0,-9 0-4 0,2 0-4 0,-10 0-12 0,10 0-4 15,-2 0-12-15,-7-5-12 0,8 5-12 0,-8 0-12 0,7 0-32 0,-7 0 4 16,0 0-4-16,-1 5-20 0,0-5-20 0,2 0-12 0,-2 0-64 16,0 0-16-16,10 0 48 0,-10 0 32 0,1 0 24 0,-1 0 28 15</inkml:trace>
        </inkml:traceGroup>
        <inkml:traceGroup>
          <inkml:annotationXML>
            <emma:emma xmlns:emma="http://www.w3.org/2003/04/emma" version="1.0">
              <emma:interpretation id="{5C56AE96-FF17-4CDC-9ADB-2AD7F7F57258}" emma:medium="tactile" emma:mode="ink">
                <msink:context xmlns:msink="http://schemas.microsoft.com/ink/2010/main" type="inkWord" rotatedBoundingBox="20077,7594 20614,7581 20616,7660 20079,7673"/>
              </emma:interpretation>
              <emma:one-of disjunction-type="recognition" id="oneOf1">
                <emma:interpretation id="interp5" emma:lang="" emma:confidence="0">
                  <emma:literal>☹</emma:literal>
                </emma:interpretation>
                <emma:interpretation id="interp6" emma:lang="" emma:confidence="0">
                  <emma:literal>. o</emma:literal>
                </emma:interpretation>
                <emma:interpretation id="interp7" emma:lang="" emma:confidence="0">
                  <emma:literal>. ~</emma:literal>
                </emma:interpretation>
                <emma:interpretation id="interp8" emma:lang="" emma:confidence="0">
                  <emma:literal>w</emma:literal>
                </emma:interpretation>
                <emma:interpretation id="interp9" emma:lang="" emma:confidence="0">
                  <emma:literal>. w</emma:literal>
                </emma:interpretation>
              </emma:one-of>
            </emma:emma>
          </inkml:annotationXML>
          <inkml:trace contextRef="#ctx0" brushRef="#br0" timeOffset="12168.0841">7416-71 63 0,'-17'10'124'16,"9"-5"-12"-16,-2-1-8 0,2 1-28 0,8 0 0 0,-8-5-4 16,8 5-4-16,-10-5 0 0,10 0 4 0,0 0-8 0,0 4 0 0,0-4 0 15,0 0 4-15,10 0 0 0,-10 0 0 0,8-4 0 0,0 4 0 0,2 0-4 16,-2 0-4-16,0 0 0 0,1 0-4 0,-1 0-4 0,9 0 4 16,-8 4-4-16,7-4 0 0,2 0-24 0,-10 0 16 0,10 0 0 0,-2 0-12 15,1 0-4-15,1 0-4 0,-2 0 0 0,10 0-20 0,-8 0-4 0,-2 0 0 16,1 0 0-16,1 0 0 0,-2 0 0 0,2 0 0 0,-2 0 0 15,2 0 0-15,-1 0-32 0,-9 5-16 0,10-5-20 0,-10 0-20 0,8 5-16 16,-6-5-16-16,-2 5-16 0,0-5-20 0,1 4-16 0,0-4-60 16,-1 6-8-16,1-6 48 0,-1 0 36 0,0 5 28 0,1-10 20 15</inkml:trace>
        </inkml:traceGroup>
        <inkml:traceGroup>
          <inkml:annotationXML>
            <emma:emma xmlns:emma="http://www.w3.org/2003/04/emma" version="1.0">
              <emma:interpretation id="{F35B072F-D581-4E2C-B4CA-948DF5C6BF5A}" emma:medium="tactile" emma:mode="ink">
                <msink:context xmlns:msink="http://schemas.microsoft.com/ink/2010/main" type="inkWord" rotatedBoundingBox="20978,6782 21909,6759 21929,7569 20998,7592"/>
              </emma:interpretation>
            </emma:emma>
          </inkml:annotationXML>
          <inkml:trace contextRef="#ctx0" brushRef="#br0" timeOffset="12805.9351">8269-339 67 0,'0'-10'128'0,"0"1"-16"0,0 3-8 0,0-3-28 16,0 5-8-16,0-2-4 0,0 2 4 0,0-1-8 0,0 5-4 0,0 0 0 16,0-5 0-16,0 5-8 0,0 0 0 0,0 5-8 0,0-5 0 0,8 5-4 15,-8 5 4-15,0-6-8 0,8 5 0 0,-8 1 4 0,9 0-8 16,-9-1 0-16,8 6-8 0,-8-5 0 0,9 4 0 0,-1 4-4 0,-8-2-4 15,9-2 0-15,-9 5-4 0,8-4 0 0,-8 0 4 0,8-2-8 16,-8 1 4-16,10 1-4 0,-10-1 0 0,0-4 4 0,8 4-4 16,-8-4 4-16,0-5 0 0,0 4 4 0,0-4-4 0,0 0 4 0,0-1 0 15,0 3-4-15,0-7-8 0,0 0 4 0,0-7 0 0,0 3 0 0,0-1-4 16,0 0 0-16,0-4 0 0,0-1 0 0,0 1-4 0,0-6 0 16,0 0 0-16,0 2 0 0,0-7-4 0,0 1-4 0,0-5 0 15,0 5 0-15,0-5-4 0,0 0 0 0,0-4 0 0,0 3 0 0,-8-3 0 16,8-1-20-16,0 0 20 0,-10 0 0 0,10-4 0 0,0 4 0 0,0-5 4 15,-8 5 4-15,8 0 0 0,0 2 0 0,0-3 4 0,-8 5 0 16,8 2 4-16,8 0 0 0,-8-3 0 0,0 8 0 0,8 4 0 0,-8-5 4 16,10 9 0-16,-10-5 0 0,8 5 0 0,0 1 0 0,2 5 0 15,-2-2 0-15,0 6 0 0,0-4 0 0,10 4 0 0,-10-5 0 16,9 10-4-16,-9-5 0 0,10 0 0 0,0 4 0 0,-2-4 0 0,1 6 4 16,0-2-4-16,0-4 0 0,1 5 4 0,-2-1-4 0,2 2 0 0,7-6-4 15,-8 4 4-15,8-4 0 0,-7 5 0 0,8-5 0 0,-1 0 0 16,0 5 0-16,-8-5 0 0,9 0-4 0,0 0 0 0,-1-5 4 0,1 5 0 15,0 0 0-15,-2 0 0 0,-6-5 0 0,7 5 0 0,1 0 0 16,-10 0 0-16,2 0 0 0,0 0 0 0,-2 0 4 0,1 0-4 16,1 0 4-16,-10 0 0 0,8 0 4 0,-6 0 0 0,-2 5 8 0,0-5 0 15,-8 5 0-15,9-5 8 0,0 5 4 0,-9-1 0 0,0 2-20 0,8 3 28 16,-8 1 4-16,0-1 0 0,0 1 0 0,0 3 0 0,0 3 0 16,0-2-4-16,-8 1 0 0,8-2-4 0,0 1-4 0,0 7-4 0,-9-8 4 15,9 8-8-15,0-8-4 0,0 7 0 0,0-7 0 0,0 7-4 16,0-6 0-16,0 1-8 0,0-1 0 0,0-4 4 0,0 4-4 0,0-4-8 15,0-1 4-15,0 1-4 0,0-1-8 0,0-4-12 0,0 0-4 16,0-1-4-16,0 2-16 0,0-6-16 0,0 0-20 0,0 0-16 16,-9 0-8-16,9 0-20 0,0-6-20 0,0 2-12 0,-8-6-60 0,0 5-16 15,8-4 44-15,-10 0 36 0,2 4 32 0,0-5 24 0</inkml:trace>
        </inkml:traceGroup>
        <inkml:traceGroup>
          <inkml:annotationXML>
            <emma:emma xmlns:emma="http://www.w3.org/2003/04/emma" version="1.0">
              <emma:interpretation id="{A8D8FC82-994A-4153-AC82-2D0935472D0D}" emma:medium="tactile" emma:mode="ink">
                <msink:context xmlns:msink="http://schemas.microsoft.com/ink/2010/main" type="inkWord" rotatedBoundingBox="22814,7978 22883,7976 22885,8038 22816,8040"/>
              </emma:interpretation>
            </emma:emma>
          </inkml:annotationXML>
          <inkml:trace contextRef="#ctx0" brushRef="#br0" timeOffset="14128.5078">10136 313 3 0,'0'0'172'0,"0"0"0"0,0 0-16 0,0 5-20 0,8-5 0 0,-8 0-4 16,0 0 8-16,0 0-4 0,0 0 0 0,0 0 0 0,-8 0-12 16,8 0-8-16,0 0-4 0,0 5-20 0,0-5-16 0,0 0-16 15,0 4-48-15,0-4-12 0,8 5 0 0,-8-5 0 0,0 5 0 0,0-5 0 16,0 4 0-16,0 1 0 0,8-5 0 0,-8 5 0 0,0 0 0 0,0-5 0 16,0 5 0-16,0-5 0 0,10 0 0 0,-10 4 0 0,0-4 0 15,0 0 0-15,0 6 0 0,0-6-44 0,-10 0-116 0,10 4-52 0,-8-4-56 16,8 0-64-16,-8 0 64 0,-2 0 44 0,2 0 44 0,0 0 36 0,-1 0 28 15,1 0 20-15</inkml:trace>
        </inkml:traceGroup>
        <inkml:traceGroup>
          <inkml:annotationXML>
            <emma:emma xmlns:emma="http://www.w3.org/2003/04/emma" version="1.0">
              <emma:interpretation id="{BA467F0B-BA72-494F-8D62-E09F0220F3BA}" emma:medium="tactile" emma:mode="ink">
                <msink:context xmlns:msink="http://schemas.microsoft.com/ink/2010/main" type="inkWord" rotatedBoundingBox="23724,7043 24067,7034 24113,8926 23770,8935"/>
              </emma:interpretation>
            </emma:emma>
          </inkml:annotationXML>
          <inkml:trace contextRef="#ctx0" brushRef="#br0" timeOffset="14872.5174">11345-599 3 0,'-8'-4'100'0,"8"4"-8"16,-8-5-4-16,8 1-24 0,-8-2 0 0,-1 2-4 16,1 4 0-16,-1-5-4 0,0 5-4 0,1 0 4 0,0 0 0 0,-2 0 0 0,2 0-8 15,8 5 4-15,-8-1-8 0,0 2 4 0,-2-2-4 0,2 5-16 16,0 1 24-16,-1 4-4 0,1 1-4 0,-1-1 4 0,0 6 0 16,1-1 0-16,0 5 0 0,0-1-4 0,-2 6 0 0,2 0 0 0,0 0 0 15,-2 5 0-15,2 5-4 0,0-1-4 0,-1 0-4 0,1 5-4 0,-1-5-4 16,1 10 0-16,8-5 4 0,-9 6-12 0,1-2 4 0,8 6-4 15,-8-5 0-15,8 5 0 0,-10 0 0 0,10-1 0 0,0-4-4 0,0 5 0 16,0-5 0-16,0 0-4 0,0-5 0 0,10 5-4 0,-10-5 0 16,8-4 0-16,-8 4 0 0,8-10 0 0,1 5 0 0,-1-4-4 15,-8-5 4-15,9-1-4 0,-1 6-4 0,1-5 4 0,-1-5-8 0,0 5 0 16,2-5-4-16,-2 5-4 0,-8-5-4 0,8 0-4 0,2-5-4 0,-2 5-12 16,0-5-4-16,0 0-16 0,-8 0-12 0,9-4-8 0,0-1-12 15,-9-3 0-15,8 2-8 0,-8-8-12 0,9 5-8 0,-1-6-8 0,-8-4-20 16,0 0-56-16,0 0 8 0,0-4 40 0,8-1 28 0,-8 0 24 0</inkml:trace>
        </inkml:traceGroup>
      </inkml:traceGroup>
    </inkml:traceGroup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7:49.19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A515AA5-F01D-4E0B-A842-DA524FA83625}" emma:medium="tactile" emma:mode="ink">
          <msink:context xmlns:msink="http://schemas.microsoft.com/ink/2010/main" type="inkDrawing" rotatedBoundingBox="18750,4792 19408,4852 19403,4908 18745,4848" shapeName="Other"/>
        </emma:interpretation>
      </emma:emma>
    </inkml:annotationXML>
    <inkml:trace contextRef="#ctx0" brushRef="#br0">-1459 427 19 0,'-8'0'108'0,"8"0"-8"0,-10 0-4 0,10 0-28 0,-8 0 0 0,8 0-12 16,-8 0 0-16,8 0-4 0,0 0-4 0,0 0-4 0,-10 0-4 15,10 0 0-15,0 0 4 0,0 0-4 0,0 0 0 0,10 4 4 0,-10-4-8 16,8 0 0-16,0 0-8 0,-8 5 8 0,10-5-4 0,-2 0-4 0,9 0 4 16,-9 0 4-16,0 5-4 0,10-5-4 0,-10 0 0 0,10 0 0 15,-2 0 0-15,2 0 0 0,-10 0 4 0,9 0-4 0,0 0 0 16,0 0 0-16,1 0 4 0,-10 0-4 0,8 5 4 0,2-5 0 0,-1 4 0 16,-9-4-4-16,10 5-4 0,-2-5 4 0,2 5-20 0,-10 0 16 0,9 0-4 15,-8-5 4-15,8 5-4 0,-9-1 0 0,9 1-4 0,-8-5 0 16,7 5 0-16,-6-5 0 0,6 4-4 0,-7-4 0 0,8 5 4 0,-8-5-4 15,-1 0-4-15,9 5 0 0,-8-5 0 0,-1 0 0 0,0 0-4 16,2 0 0-16,-2 0 4 0,9 0-8 0,-8 0 4 0,-9 0 0 16,8 0 0-16,0 0 0 0,1 0-4 0,-9 0 0 0,8 0 0 0,-8 0 0 15,8-5 0-15,-8 5 0 0,0-5 0 0,0 5 0 0,0-4 0 0,10 4 0 16,-10-5 0-16,0 5 0 0,0-5 0 0,-10 1 0 16,10 4 0-16,0-5 0 0,-8 0 0 0,8 5 0 0,-8-5 0 0,8 5 0 15,0-5-4-15,-9 5-8 0,9 0-4 0,-8 0-8 0,8 0-4 0,-8 0-16 16,8 0-16-16,-9 0-16 0,0 0-20 0,9 0-12 0,-8 0-20 15,8 0-20-15,0 5-16 0,-8-5-68 0,8 0-8 0,-10 5 44 0,10-5 32 16,0 5 32-16,0 0 28 0</inkml:trace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7:51.9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4201D97-D6D2-465F-9839-374A282BD720}" emma:medium="tactile" emma:mode="ink">
          <msink:context xmlns:msink="http://schemas.microsoft.com/ink/2010/main" type="writingRegion" rotatedBoundingBox="20842,4362 20966,6038 20046,6106 19923,4430"/>
        </emma:interpretation>
      </emma:emma>
    </inkml:annotationXML>
    <inkml:traceGroup>
      <inkml:annotationXML>
        <emma:emma xmlns:emma="http://www.w3.org/2003/04/emma" version="1.0">
          <emma:interpretation id="{BC80092B-5210-44DB-B082-D038E712EA69}" emma:medium="tactile" emma:mode="ink">
            <msink:context xmlns:msink="http://schemas.microsoft.com/ink/2010/main" type="paragraph" rotatedBoundingBox="20842,4362 20966,6038 20046,6106 19923,44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31A725-09E9-40DC-8D50-6F5CFBF5C3F4}" emma:medium="tactile" emma:mode="ink">
              <msink:context xmlns:msink="http://schemas.microsoft.com/ink/2010/main" type="line" rotatedBoundingBox="20842,4362 20966,6038 20046,6106 19923,4430"/>
            </emma:interpretation>
          </emma:emma>
        </inkml:annotationXML>
        <inkml:traceGroup>
          <inkml:annotationXML>
            <emma:emma xmlns:emma="http://www.w3.org/2003/04/emma" version="1.0">
              <emma:interpretation id="{749CABAB-FCC5-43B3-942E-B9E74BCECD8E}" emma:medium="tactile" emma:mode="ink">
                <msink:context xmlns:msink="http://schemas.microsoft.com/ink/2010/main" type="inkWord" rotatedBoundingBox="20842,4362 20966,6038 20046,6106 19923,4430"/>
              </emma:interpretation>
            </emma:emma>
          </inkml:annotationXML>
          <inkml:trace contextRef="#ctx0" brushRef="#br0">24 119 79 0,'-9'0'96'0,"9"-4"-4"0,-8 4-8 15,8-5-28-15,0 0-4 0,-9 0 0 0,9 0-4 0,0 1 0 0,9-1-4 16,-9-5-4-16,8 4 0 0,-8 3 0 0,9-7 0 0,0 1-4 15,-1 4-4-15,0 0 0 0,10-4-4 0,-10 4 0 0,10 0 0 0,-10 0-4 16,9 0 0-16,0 0-4 0,-8 5 0 0,7-5-4 0,2 5 0 16,-10 0 0-16,10 0 0 0,-10 0-4 0,9 0 0 0,-9 5 4 0,0-5-4 15,2 5-4-15,6 0 0 0,-16 0 0 0,8 0 0 0,2 4-4 16,-2-4 4-16,-8 0-4 0,8 4 4 0,-8-4-4 0,0 5 0 0,0-1 0 16,0 1-4-16,0 4 0 0,0-4 0 0,-8-1 4 0,8 6-4 15,-8-6 0-15,-2 6 0 0,2-1 4 0,8-5-4 0,-8 5 0 0,0 1 4 16,-2-5-4-16,2 5 0 0,0-2 0 0,-1-3 0 0,1 5 0 0,0-5 0 15,-2-1 4-15,2 1 0 0,8-1-4 0,-8 2-16 0,8-8 20 16,-10 7 4-16,10-5 0 0,0 0-4 0,0 4 4 0,-8-4 0 16,16 0 0-16,-8-1 0 0,0 1 4 0,0-5 4 0,10 6-4 0,-10-2 4 15,8 1 0-15,-8 0 4 0,8 0-4 0,2-1 0 0,-2-4 4 16,-8 5 0-16,8 0 0 0,9-5 0 0,-9 5 0 0,2-1-4 0,-2-4 0 16,0 6 0-16,10-6-4 0,-10 0-4 0,9 0 0 0,-8 0-4 0,-1 0 0 15,9 4 0-15,-9-4-4 0,10 0-4 0,-10 0-4 0,10-4-8 16,-10 4 0-16,0 0-16 0,1 0-4 0,8-6-16 0,-9 6-8 15,1 0-12-15,-9 0-12 0,8 0-16 0,-8-4-8 0,8 4-8 0,-8 0-36 16,0 0-44-16,0-5 12 0,0 5 36 0,-8 0 32 0,8 0 16 16</inkml:trace>
          <inkml:trace contextRef="#ctx0" brushRef="#br0" timeOffset="283.2408">-266 873 95 0,'0'0'104'0,"8"0"-8"0,-8 0-8 0,10 0-20 0,-10 0 0 0,8 0 0 16,-8 0 0-16,8 0 0 0,1-6 8 0,-1 6-12 0,1-4 0 0,0 4-4 16,7-5 0-16,-8 0-4 0,10 5 4 0,0-5-4 0,-2 1-4 15,10-1 0-15,-9 0 0 0,9 0-8 0,0 1 0 0,-2 4-8 16,2-6 0-16,-1 1 0 0,1 1-8 0,0 4 0 0,-1-5-8 0,9 0 0 15,-8 5-4-15,0-4 0 0,-1 4-4 0,1-6 0 0,0 6-4 16,-1 0 0-16,1 0-8 0,-10 0 4 0,10 0-4 0,-8 0 0 0,-2-4-4 16,2 8-4-16,-10-4 4 0,9 0-20 0,-9 6 12 0,0-6-4 0,10 4-8 15,-18-4-16-15,8 5-8 0,2-5-4 0,-10 5-8 0,8-5-8 16,-8 4-16-16,0-4-12 0,0 5-20 0,0-5-16 0,0 6-44 16,0-6-44-16,0 0 44 0,-8 4 32 0,8-4 24 0,-10 0 28 0</inkml:trace>
          <inkml:trace contextRef="#ctx0" brushRef="#br0" timeOffset="751.5303">59 1328 19 0,'-10'5'144'0,"2"0"-24"0,8-5-12 0,-8 0-28 16,8 0-12-16,0 0-16 0,0-5 16 0,0 0-4 0,0 0 0 0,0-5-4 15,8 1-4-15,-8-1-4 0,8 6-4 0,2-11 4 0,-2 5-12 16,0 1 0-16,10-1-4 0,-10 0-4 0,9 1 0 0,0 5 4 0,0-6-4 16,-9 5-12-16,10 0 4 0,-2 0-8 0,2 5 0 0,-1 0 4 15,-1 0-4-15,2 0-4 0,-2 5-4 0,-6 0 0 0,6 4 0 16,-7 1 0-16,0-1-8 0,-1 1 4 0,1 5 0 0,-1-1-4 0,-8 1 4 16,0 3 0-16,0-3-4 0,-8 4 4 0,-1 5-4 0,1-4 8 0,-1-1-8 15,0 5 0-15,-7-5 0 0,-2 0 4 0,10 5 0 0,-10-4 0 16,2-6 4-16,-1 5-4 0,-1-5 0 0,2 1 0 0,-2-1 0 15,2-5 4-15,7 1 0 0,-8-5 0 0,8 5 0 0,1-6 4 0,0-4-4 16,-2 4 4-16,2-4-4 0,8 0 0 0,-8 7-4 0,8-14 4 16,0 7 0-16,0-4-4 0,0 4 0 0,0-4-4 0,8 4 4 0,-8-6 0 15,8 2 0-15,2-1 0 0,-2 5 4 0,0-5 4 0,9 5 0 0,-8-5 4 16,0 5 8-16,7 0 0 0,-8-4 0 0,10 4 0 0,0 0 0 16,-2 4-4-16,-7-4 0 0,7 0 4 0,2 5 0 0,-2 0 0 15,2 0 0-15,-1-5 0 0,0 4 0 0,0 2-4 0,0-2 4 0,0 0-20 16,9 3-4-16,-9-3 0 0,0-4 0 0,0 4 0 0,-1 1 0 0,2-5 0 15,8 0 0-15,-10 5 0 0,2-5 0 0,-1 0 0 0,-1-5 0 16,2 0 0-16,-2 5 0 0,-6-8 0 0,6 1 0 0,-7-1-76 0,8-2-40 16,-8 0-32-16,-1 1-44 0,0-6-36 0,-8 1-80 0,8-1 52 15,-8-4 48-15,0 1 36 0,0 3 28 0,-8-4 28 0</inkml:trace>
        </inkml:traceGroup>
      </inkml:traceGroup>
    </inkml:traceGroup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8:44.1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B0FF3FC-B816-4729-9A6A-9C5C9897A257}" emma:medium="tactile" emma:mode="ink">
          <msink:context xmlns:msink="http://schemas.microsoft.com/ink/2010/main" type="writingRegion" rotatedBoundingBox="21911,7315 22006,9098 21168,9143 21073,7360"/>
        </emma:interpretation>
      </emma:emma>
    </inkml:annotationXML>
    <inkml:traceGroup>
      <inkml:annotationXML>
        <emma:emma xmlns:emma="http://www.w3.org/2003/04/emma" version="1.0">
          <emma:interpretation id="{333584C1-CA9B-4CDE-80D2-085367A071C5}" emma:medium="tactile" emma:mode="ink">
            <msink:context xmlns:msink="http://schemas.microsoft.com/ink/2010/main" type="paragraph" rotatedBoundingBox="21911,7315 22006,9098 21168,9143 21073,7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001794-2DD8-4EA9-8A14-0EB8B7044272}" emma:medium="tactile" emma:mode="ink">
              <msink:context xmlns:msink="http://schemas.microsoft.com/ink/2010/main" type="line" rotatedBoundingBox="21911,7315 22006,9098 21168,9143 21073,7360"/>
            </emma:interpretation>
          </emma:emma>
        </inkml:annotationXML>
        <inkml:traceGroup>
          <inkml:annotationXML>
            <emma:emma xmlns:emma="http://www.w3.org/2003/04/emma" version="1.0">
              <emma:interpretation id="{182FC68A-282D-48FC-B5BD-25EF246D8397}" emma:medium="tactile" emma:mode="ink">
                <msink:context xmlns:msink="http://schemas.microsoft.com/ink/2010/main" type="inkWord" rotatedBoundingBox="21911,7315 22006,9098 21168,9143 21073,7360"/>
              </emma:interpretation>
            </emma:emma>
          </inkml:annotationXML>
          <inkml:trace contextRef="#ctx0" brushRef="#br0">2753 28 7 0,'-9'4'120'0,"1"6"-8"0,0-10-8 16,8 5-24-16,-10-5-8 0,10 0 4 0,0 0 0 0,0 0-4 0,0 0 0 16,10-5-4-16,-10-1-8 0,8 2 4 0,0 0-8 0,1-2 4 0,-1 2 0 15,1-5-4-15,8 3 4 0,-1 2-4 0,2-5 0 0,-10 3-8 16,10 2 0-16,-1-2-4 0,0 2-4 0,0 0-8 0,-1 4-4 15,2 0-4-15,0-5 4 0,-2 10-12 0,-8-5 0 0,9 4-4 0,-8-4 0 16,8 4 0-16,-9 6-4 0,2-4-4 0,-2 3 0 0,0 1-4 16,-8-1 4-16,8 1-4 0,-8-2 4 0,0 7-4 0,0-5 0 15,-8 5 0-15,8 0 0 0,-8-2 0 0,0 1 4 0,-2 1-4 0,2-1 0 16,0 1 0-16,-1-1 0 0,0 0 0 0,1 1 0 0,-1-1 0 0,-7 1 0 16,8-6 0-16,-2 5 0 0,10-4 4 0,-8 5-4 0,0-6 4 15,8 5 0-15,-10-4 4 0,10-1-4 0,0-3 0 0,0 3 4 0,0 1 0 16,0 0 0-16,0-6 8 0,10 1-4 0,-10 5 4 0,8-6 0 15,0 1-4-15,2 0 0 0,-2 0 0 0,0-5-4 0,0 4 0 16,9 2-4-16,-8-1 4 0,8-5-4 0,-9 0 4 0,10 4-8 0,-2-4 4 16,-6 0-8-16,6 0 0 0,1 4-8 0,-8-4-8 0,8 0-12 0,-9 0-16 15,10 0-20-15,-10 0-24 0,0 0-16 0,2 0-16 0,-2 0-24 16,0 0-16-16,1 0-64 0,-9 0-20 0,8 0 52 0,-8 0 36 0,0 0 32 16,0 0 20-16</inkml:trace>
          <inkml:trace contextRef="#ctx0" brushRef="#br0" timeOffset="294.2125">2522 833 7 0,'-8'5'140'0,"8"-5"-12"0,0 0-8 0,8 0-24 0,-8 5-4 16,0-5 12-16,9 0-4 0,0 0 0 0,-1 0-4 15,1 0 0-15,7 0 4 0,-6-5-4 0,6 5 0 0,2-5-4 0,-2 5-12 16,2-6-8-16,7 3-8 0,1 3-8 0,0-6-8 0,-1 2-8 0,1-1-8 16,-2 5-4-16,2-4-4 0,0-2-4 0,-9 6-8 0,9-4-4 15,0 4 0-15,0 0-4 0,-10 0-8 0,1 0-8 0,9 0-4 0,-10 0-8 16,2 4-16-16,-2-4-16 0,2 6-12 0,-10-2-24 0,9-4-8 0,-8 5-20 16,0-5-20-16,-1 4-20 0,0 2-36 0,-8-6-52 0,8 3 44 15,-8 3 40-15,0-1 32 0,0 0 28 0</inkml:trace>
          <inkml:trace contextRef="#ctx0" brushRef="#br0" timeOffset="649.7811">2728 1293 119 0,'-10'6'136'0,"2"-2"-20"0,8 1-12 0,0-5-24 16,0 0-4-16,0 0 4 0,0-5 0 0,8 1-4 0,-8-2 0 0,18 2-4 15,-10-6 0-15,1 1 4 0,8-1-4 0,0 0 0 0,-1 1-12 16,10-1-4-16,-8 6-8 0,7-6-8 0,-8 5-8 0,8 0-4 16,-7 0-8-16,8 0 0 0,-10 5-4 0,10 0 0 0,-9 0-4 0,-9 5-4 15,10 0-4-15,-2 0 4 0,-6 5-4 0,-2-1 0 0,-8 1-20 0,8 4 20 16,-8 1 0-16,0-1 0 0,0 1 0 0,0 4 0 0,-8 0-4 16,0 0 0-16,-2 0 0 0,2 0 4 0,0 1-4 0,-10-1 0 0,10 5 4 15,-9-5-4-15,8 0 4 0,-8 5 0 0,9-5-4 0,-8 0 4 0,6-5 4 16,2 6-4-16,0-6 4 0,-2 5 0 0,10-4 0 0,-8-5 4 15,8 4 0-15,-8-4 0 0,8-1 4 0,0 0-4 0,8 1 0 16,-8 0 0-16,8-5 0 0,2 4 0 0,-2-4-4 0,0 0 0 0,2-1 0 16,-2-4 0-16,8 6-4 0,-7-6 0 0,8 0 0 0,-8 0 0 15,7 0-8-15,2-6 8 0,-2 2-8 0,2-1 0 0,-1 5-8 16,0-9-12-16,0 4-16 0,-1 0-8 0,2-5-20 0,0 5-12 0,-2-4-12 16,1-1-24-16,9 1-12 0,-10-6-16 0,2 1-12 0,-1 4-68 0,0-9 4 15,8 4 40-15,-7-4 40 0,-2 0 20 0,10 0 28 0</inkml:trace>
        </inkml:traceGroup>
      </inkml:traceGroup>
    </inkml:traceGroup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8:46.0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9280A13-B1A1-44B9-AFAB-9780568A578B}" emma:medium="tactile" emma:mode="ink">
          <msink:context xmlns:msink="http://schemas.microsoft.com/ink/2010/main" type="writingRegion" rotatedBoundingBox="24359,7335 25800,7335 25800,8323 24359,8323">
            <msink:destinationLink direction="with" ref="{906BB901-AAAA-478D-B131-6D120D7EE916}"/>
          </msink:context>
        </emma:interpretation>
      </emma:emma>
    </inkml:annotationXML>
    <inkml:traceGroup>
      <inkml:annotationXML>
        <emma:emma xmlns:emma="http://www.w3.org/2003/04/emma" version="1.0">
          <emma:interpretation id="{37A790A7-BB3E-4670-A67B-975863663A3F}" emma:medium="tactile" emma:mode="ink">
            <msink:context xmlns:msink="http://schemas.microsoft.com/ink/2010/main" type="paragraph" rotatedBoundingBox="24359,7335 25800,7335 25800,8323 24359,8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03F9EA-861B-4675-B6B4-CEBC17AC35D1}" emma:medium="tactile" emma:mode="ink">
              <msink:context xmlns:msink="http://schemas.microsoft.com/ink/2010/main" type="line" rotatedBoundingBox="24359,7335 25800,7335 25800,8323 24359,8323"/>
            </emma:interpretation>
          </emma:emma>
        </inkml:annotationXML>
        <inkml:traceGroup>
          <inkml:annotationXML>
            <emma:emma xmlns:emma="http://www.w3.org/2003/04/emma" version="1.0">
              <emma:interpretation id="{538782BC-2F97-4398-A156-59941103E13D}" emma:medium="tactile" emma:mode="ink">
                <msink:context xmlns:msink="http://schemas.microsoft.com/ink/2010/main" type="inkWord" rotatedBoundingBox="24359,8049 24760,8049 24760,8068 24359,80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1 39 0,'8'0'176'0,"-8"0"-8"16,9 0-20-16,-9 0-24 0,9 0-8 0,-1 5 4 0,0-5-4 16,-8 4 8-16,10-4-8 0,-2 0 0 0,0 5-12 0,0-5-8 15,2 0-8-15,-2 0-4 0,0 0-4 0,9 0-8 0,-8 0-8 0,8 0-8 16,-1 0-16-16,2 5-40 0,-10-5 0 0,10 0 0 0,-1-5 0 16,-1 5 0-16,2 0 0 0,-2 0 0 0,2 0 0 0,-1 0 0 0,-8 0 0 15,7 0 0-15,1 0 0 0,-8 0 0 0,0 0 0 0,-1 0 0 0,0 0-68 16,2 0-48-16,-2 0-28 0,-8 0-40 0,0 0-28 0,0 0-88 15,0 0 32-15,-8 0 52 0,8 0 40 0,-10 0 32 0,2 0 24 16,0 0 24-16</inkml:trace>
        </inkml:traceGroup>
        <inkml:traceGroup>
          <inkml:annotationXML>
            <emma:emma xmlns:emma="http://www.w3.org/2003/04/emma" version="1.0">
              <emma:interpretation id="{D9676A0A-2AE5-4A18-9808-943C10CFFDC7}" emma:medium="tactile" emma:mode="ink">
                <msink:context xmlns:msink="http://schemas.microsoft.com/ink/2010/main" type="inkWord" rotatedBoundingBox="25408,7335 25800,7335 25800,8323 25408,8323"/>
              </emma:interpretation>
              <emma:one-of disjunction-type="recognition" id="oneOf1"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Y</emma:literal>
                </emma:interpretation>
                <emma:interpretation id="interp3" emma:lang="" emma:confidence="0">
                  <emma:literal>l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9887.6317">1074 44 39 0,'0'4'104'16,"-10"2"-12"-16,10-1-8 0,0-1-24 0,-8 1 0 0,8 0-4 0,0-1 0 15,0-4 0-15,-8 5 0 0,8 0-4 0,0-5 8 0,0 0 4 16,0 0-12-16,0 0 4 0,8-5 0 0,-8 5-8 0,0-5 0 0,8 1-4 16,2-6 0-16,-10 6-4 0,8-7 0 0,-8 2 0 0,8-1 0 15,1 1-4-15,-1-5 0 0,1-1 0 0,-1 1 0 0,9-6-4 0,-9 6 0 16,2-5-4-16,6 0 0 0,-6-5 0 0,-2 5-8 0,9-5 4 16,-9 0-12-16,1 0 4 0,8 0 0 0,-9 0 0 0,10-5-8 15,-10 5 4-15,0-5-4 0,2 5-4 0,6-4 4 0,-8 3 0 0,1 2-8 16,-1-6 4-16,1 5 4 0,0 0 0 0,-9 0-4 0,8 5 0 15,0 0 0-15,-8 0 8 0,0 0-8 0,10 4 4 0,-10 1-4 0,0 4 8 16,0-5 0-16,0 6-4 0,0 5 0 0,0-6 0 0,0 4-4 0,0 2-4 16,0 0 4-16,0 4 0 0,0 0 0 0,0-5-4 0,0 5 4 15,0 0-4-15,0 0 0 0,0 0 0 0,0 0 0 0,0 0 0 16,0 0 0-16,0 5 0 0,0-1 4 0,0 0 0 0,0 2-4 0,0 4 0 16,0-6 4-16,0 5 0 0,0 0 0 0,0 7 0 0,0-2-4 15,0 1 4-15,0 4 0 0,0-4 4 0,0 8 0 0,0-4 0 0,0 0 4 16,0 5 0-16,0-5 0 0,0 5 0 0,0 0 0 0,0 0-4 0,0 0-4 15,8 0-4-15,-8 5 0 0,0-5 0 0,0 5 0 0,8-6 0 16,-8 6 0-16,8 0 0 0,-8 0 0 0,0 0 0 0,10-5 0 16,-10 5 0-16,8-1 0 0,-8-4 0 0,0 5 0 0,0-5 0 0,8 0 0 15,-8 0 0-15,0 0 0 0,9-5 0 0,-9 1 0 0,0-1 0 16,0 0 0-16,0-5 0 0,0 1 0 0,0-1 0 0,0-5 0 0,0 2 0 16,0-2 0-16,0 0 0 0,0-4 0 0,0 5 0 0,0-10 0 15,0 4 0-15,0-4 0 0,0 6 0 0,0-6-28 0,0 0-12 0,0-6-12 16,0 6-12-16,0-4-8 0,0-1-12 0,0-5-8 0,0 6 0 15,0-6-12-15,0 1-12 0,0-6-4 0,0 5-4 0,0-4-4 0,0-1-20 16,0 1-48-16,0-5 8 0,0 4 36 0,0-3 28 0,0 3 28 16</inkml:trace>
        </inkml:traceGroup>
      </inkml:traceGroup>
    </inkml:traceGroup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8:56.5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06BB901-AAAA-478D-B131-6D120D7EE916}" emma:medium="tactile" emma:mode="ink">
          <msink:context xmlns:msink="http://schemas.microsoft.com/ink/2010/main" type="inkDrawing" rotatedBoundingBox="26392,6925 26509,9096 26183,9114 26066,6943" semanticType="verticalRange" shapeName="Other">
            <msink:sourceLink direction="with" ref="{F9280A13-B1A1-44B9-AFAB-9780568A578B}"/>
          </msink:context>
        </emma:interpretation>
      </emma:emma>
    </inkml:annotationXML>
    <inkml:trace contextRef="#ctx0" brushRef="#br0">-2 50 43 0,'0'-4'96'0,"8"-2"-12"0,-8 2-8 0,8-1-24 0,-8 5 4 0,9-6-4 15,-9 2 0-15,0 0-4 0,8 4 4 0,1-6 0 0,-9 2 4 16,9 4-4-16,-9-5 0 0,8 5 0 0,0-4 0 0,0 4-8 0,-8 0 4 15,10 0 0-15,-2 0 4 0,0 0 0 0,2 4 0 0,-2 1 8 16,0-1 0-16,1 2 4 0,-1 2 0 0,0-2-4 0,2 9 0 0,-2-6 0 16,0 1-4-16,0 9 0 0,2-5-4 0,-2 5 0 0,0 0 0 15,1 5-4-15,0 0 0 0,-1 0-16 0,1 5-32 0,-1-5 0 0,0 5 0 16,-8 0 0-16,9 4 0 0,0 1 0 0,-9-1 0 0,0 1 0 16,8-1 0-16,-8 1 0 0,8 5 0 0,-8-6 0 0,10 0 0 15,-10 6 0-15,0-1 0 0,8 0 0 0,-8 1 0 0,0-5 0 0,8 8 0 16,-8-4 0-16,0 7 0 0,0-7 0 0,0 6 0 0,9-7 0 0,-9 6 0 15,0 2 0-15,0-8 0 0,0 6 0 0,0-6 0 0,0 8 0 16,0-2 0-16,0-6 0 0,0 2 0 0,-9 1 0 0,9-3 0 0,0 2 0 16,0-6 0-16,-8 5 0 0,8-4 0 0,0-1 0 0,-8 6 0 15,8-5 0-15,-10 0 0 0,2-1 0 0,0 0 0 0,-1-4 0 16,0 4 0-16,1-4 0 0,0 0 0 0,-1-5 0 0,1 5 0 0,-1-5 0 16,0-5-52-16,-7 5-60 0,6-5-20 0,2-5-16 0,-8 1-28 0,6-5-16 15,-6-1-48-15,-1-4-24 0,9 0 48 0,-10-1 44 0,10-8 32 16,-10 4 24-16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6:16.5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E100926-4749-42D5-AC7F-4198A8531109}" emma:medium="tactile" emma:mode="ink">
          <msink:context xmlns:msink="http://schemas.microsoft.com/ink/2010/main" type="writingRegion" rotatedBoundingBox="19166,9703 21815,9543 21864,10343 19214,10502"/>
        </emma:interpretation>
      </emma:emma>
    </inkml:annotationXML>
    <inkml:traceGroup>
      <inkml:annotationXML>
        <emma:emma xmlns:emma="http://www.w3.org/2003/04/emma" version="1.0">
          <emma:interpretation id="{FFAD4D3A-C33E-460D-BA08-DAD688D3A88A}" emma:medium="tactile" emma:mode="ink">
            <msink:context xmlns:msink="http://schemas.microsoft.com/ink/2010/main" type="paragraph" rotatedBoundingBox="19166,9703 21815,9543 21864,10343 19214,10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19C3FD-5EDB-47EA-BA63-80F38FBB6DD4}" emma:medium="tactile" emma:mode="ink">
              <msink:context xmlns:msink="http://schemas.microsoft.com/ink/2010/main" type="line" rotatedBoundingBox="19166,9703 21815,9543 21864,10343 19214,10502"/>
            </emma:interpretation>
          </emma:emma>
        </inkml:annotationXML>
        <inkml:traceGroup>
          <inkml:annotationXML>
            <emma:emma xmlns:emma="http://www.w3.org/2003/04/emma" version="1.0">
              <emma:interpretation id="{0BAC9E04-8E42-46D5-8DF6-521CAAFB3699}" emma:medium="tactile" emma:mode="ink">
                <msink:context xmlns:msink="http://schemas.microsoft.com/ink/2010/main" type="inkWord" rotatedBoundingBox="19166,9703 21815,9543 21864,10343 19214,10502"/>
              </emma:interpretation>
              <emma:one-of disjunction-type="recognition" id="oneOf0">
                <emma:interpretation id="interp0" emma:lang="" emma:confidence="0">
                  <emma:literal>Taki</emma:literal>
                </emma:interpretation>
                <emma:interpretation id="interp1" emma:lang="" emma:confidence="0">
                  <emma:literal>taki</emma:literal>
                </emma:interpretation>
                <emma:interpretation id="interp2" emma:lang="" emma:confidence="0">
                  <emma:literal>rzucił</emma:literal>
                </emma:interpretation>
                <emma:interpretation id="interp3" emma:lang="" emma:confidence="0">
                  <emma:literal>taka</emma:literal>
                </emma:interpretation>
                <emma:interpretation id="interp4" emma:lang="" emma:confidence="0">
                  <emma:literal>Taka</emma:literal>
                </emma:interpretation>
              </emma:one-of>
            </emma:emma>
          </inkml:annotationXML>
          <inkml:trace contextRef="#ctx0" brushRef="#br0">16 35 11 0,'-10'0'112'0,"10"0"-8"16,0 0 0-16,0 0-28 0,-8 0-8 0,8 0 0 0,0 0-8 0,0 0 8 15,0 0-4-15,0 5 0 0,0-5 0 0,0 0 0 0,0 4-8 16,0-4 0-16,0 0 0 0,8 5 0 0,-8-5 0 0,0 5-4 0,10-5-4 16,-10 0 0-16,8 5-8 0,-8-5-4 0,8 0 0 0,1 5-8 15,0-5-4-15,-1 0-4 0,1 0-4 0,7 0 0 0,-7 0-8 0,0 0 0 16,7 0 0-16,-6-5-4 0,6 5 0 0,-7-5-4 0,8 5 0 15,0 0-4-15,-1-5-12 0,2 5-12 0,0-5-12 0,-2 5-16 0,1-4-16 16,0-1-24-16,8 0-20 0,-7 0-20 0,-2 0-12 0,10 1-60 16,-8 4 4-16,-1-5 36 0,7 1 36 0,-6-3 24 0</inkml:trace>
          <inkml:trace contextRef="#ctx0" brushRef="#br0" timeOffset="-217.8307">24-109 27 0,'0'-5'88'0,"8"1"-4"0,-8-2-8 16,0 2-20-16,9-1-4 0,-9 5-4 0,0-5 4 0,9 0-4 0,-9 1 0 0,0 4 0 16,0 0 4-16,0 0 0 0,0-5 8 0,0 5 0 0,0 0 4 15,8 0 4-15,-8 0 4 0,0 5 0 0,0-1-4 0,0 1 0 16,0 0 4-16,0 4-4 0,0 1-8 0,0-5-4 0,0 5 0 0,0 4-8 16,0-5-8-16,0 6-4 0,0 0 0 0,0 3-8 0,0-3-8 15,0-2 0-15,0 3 0 0,0 3-4 0,0-5-8 0,0 5 0 16,0-4 0-16,0-1-4 0,0 0 0 0,0 0 0 0,0 1 0 0,0 0-4 0,0-1 4 15,0 1-4-15,9-6 4 0,-9 5-8 0,0-4 4 0,0-1-8 16,8 1 4-16,-8 0-4 0,0-6-12 0,0 6-12 0,0-5-4 16,0 0-16-16,0 0-4 0,0-5-12 0,0 5-12 0,0-5-12 0,0 4-8 15,0-4-16-15,0 0-4 0,0-4-12 0,0 4-12 0,0-5-44 16,-8 0 0-16,8 0 32 0,0 0 32 0,0 0 24 0</inkml:trace>
          <inkml:trace contextRef="#ctx0" brushRef="#br0" timeOffset="509.6673">970-32 75 0,'-8'0'96'0,"-1"0"-12"0,1 0-8 0,8-5-20 16,-9 0-4-16,9 5 0 0,-8-9 0 0,8 4-4 0,0 0-4 16,-8-5 4-16,8 1 0 0,0-1 0 0,0 1-4 0,0-1 8 0,0-5-4 15,0 6-8-15,8-5 4 0,-8 4 0 0,8-5-8 0,1 6 4 0,-9-6-4 16,8 6 0-16,1-5 4 0,-1 4-4 0,1-3 4 0,-1 2 0 15,0 2-8-15,10-1 4 0,-10 0 0 0,2 5-4 0,6-4 0 0,-8 4-4 16,1 0-8-16,8 1 4 0,-8-1-8 0,-1 5 0 0,10 0 0 16,-10 0-4-16,0 5 0 0,10-5-4 0,-10 4-4 0,0 6 4 0,1-1-4 15,-1 1-4-15,1-1 0 0,0 6 0 0,-9-1 4 0,8 1 0 16,-8-1 0-16,0 5-4 0,0 0 4 0,0 1-4 0,-8-1 0 0,-1 0 4 16,0 5 0-16,1-5-4 0,-9 1 0 0,9 3 0 0,-10-3 4 15,2-1-4-15,-2 0 0 0,1 0 0 0,0 0 4 0,0 1-8 16,-9-6 4-16,10 0 0 0,6 0 0 0,-6 1 0 0,-1-5 0 0,8-1 4 15,-8 1-4-15,9-6 4 0,0 2-4 0,8-2 4 0,-10-4-4 0,10 5 0 16,0-5 0-16,0-5 0 0,0 5-4 0,0-4 4 0,0 4 0 16,10-6 4-16,-10 2-4 0,8 4 0 0,0-5 4 0,-8 0 0 15,9 0 0-15,-1 5 0 0,1 0 4 0,-1-4 4 0,1 4 4 0,-1 0-4 16,10-5 4-16,-10 10 0 0,0-5 0 0,2 0 0 0,6 4 4 16,-8-4-4-16,9 5 0 0,-8 0 0 0,8 0-4 0,-9-1 0 15,10 2 0-15,-2-2-4 0,2-4 4 0,-10 5-8 0,9 6 0 0,1-8 4 0,-2 2-4 16,2 0-4-16,-2-5 0 0,2 5 0 0,-1-1-8 0,-1-4 0 15,2 0-8-15,-2 6-16 0,2-6-12 0,-10 0-16 0,10 0-12 16,-1 0-12-16,-9 0-12 0,0 0-12 0,1-6-12 0,0 2-12 0,-1-1-20 16,0 0 20-16,2 0-40 0,-10-4-20 0,8 4 8 0,0-4 36 15,-8-1 24-15,0-5 32 0</inkml:trace>
          <inkml:trace contextRef="#ctx0" brushRef="#br0" timeOffset="752.0182">1524-282 59 0,'0'-5'108'0,"0"5"-8"0,0-4-8 0,0 4-24 16,0 0 0-16,0 0-4 0,0 4 8 0,0 1 0 0,0 0 0 0,0 0-4 16,0 5-4-16,0-1 0 0,0 2 4 0,0-3-4 0,0 2 0 0,0 4-4 15,0-4 0-15,0 4-8 0,0 6-4 0,0-6 0 0,0 0 0 16,0 6-8-16,8-6-8 0,-8 5 0 0,0 0-8 16,0-4-4-16,10 4 0 0,-10 0-4 0,0 1-4 0,0-2-4 0,8 1 0 0,-8 1-4 15,0-5-4-15,0 3 0 0,0 1-4 0,0-5-16 0,0 1 8 16,0 4-8-16,0-9-12 0,0 4-8 0,0 2-4 0,0-8-8 15,0 2 0-15,0 0-8 0,0-6-8 0,0 1-4 0,0 0-12 0,0-5-4 16,0 0 0-16,0 0 0 0,0-5 0 0,8 0 4 0,-8-5-24 0,0 6-12 16,10-6-12-16,-10 2-8 0,8-8 32 0,0 6 20 0</inkml:trace>
          <inkml:trace contextRef="#ctx0" brushRef="#br0" timeOffset="999.358">1695 16 71 0,'8'-9'96'0,"-8"2"-8"0,9 4-4 15,0-7-24-15,-9 10 0 0,8-5 0 0,-8 1 4 0,0-2 4 0,0 6-4 16,0 0-4-16,0 0 0 0,0 0-8 0,0 0 0 0,0 0 0 0,0 0-4 15,-8 6 4-15,8-2 4 0,-9 1-4 0,0 0 4 0,9 3-8 16,-8-1 4-16,0 2-4 0,-2 0-4 0,2-4 4 0,0 5-4 0,0-1-4 16,-2 6 0-16,2-6-4 0,0 1 0 0,-1-1-4 0,9 1 0 15,-8 4-8-15,-1-5 4 0,9 2-24 0,-9-2 20 0,9 1 0 16,-8-1 0-16,8 1-4 0,0 0-8 0,0-6 4 0,0 6-4 0,0-1 4 16,0 1-8-16,0-5-4 0,0 5 4 0,8-1-4 0,-8-4 0 0,9 4 0 15,-9-4 0-15,9 0 0 0,-1 0-4 0,-8 5 4 0,9-6-4 16,-1 1-4-16,0 0 0 0,2-5-8 0,6 5-4 0,-8-5-8 15,2 4-8-15,-2-4-16 0,9 0-24 0,-8 0-16 0,8-4-12 0,-9 4-16 0,8-5-20 16,2 0-16-16,-10-4-4 0,10 4-52 0,-1-5-24 0,0 0 40 16,0 1 40-16,-1-5 24 0,2 4 24 0</inkml:trace>
          <inkml:trace contextRef="#ctx0" brushRef="#br0" timeOffset="1668.0917">2053-497 43 0,'0'-5'136'0,"-9"5"-4"0,1 0-8 0,8 5-28 0,-8-5 8 0,8 0 4 16,-8 3-4-16,8 3 4 0,0-6 4 0,0 5-8 0,0-5 0 15,0 5-4-15,8-10-8 0,0 10 0 0,0-5-8 0,1 0 0 0,8 0-4 16,-8 4 0-16,7-4-8 0,2 0-12 0,-2 0-32 0,2 0-28 15,7 0 0-15,-7 6 0 0,6-6 0 0,2 0 0 0,0 0 0 0,0 4 0 16,-1-4 0-16,-7 5 0 0,8-5 0 0,-2 5 0 0,2-5 0 0,-9 5 0 16,9-1 0-16,-10 2 0 0,10-2 0 0,-9 1 0 15,1-1 0-15,-2 1 0 0,2 1 0 0,-10-2-108 0,10 6-44 0,-10-6-32 16,0 1-44-16,1 0-88 0,-1 0 40 0,-8-1 48 0,0 1 44 0,8-1 40 16,-8-4 20-16,0 6 28 0</inkml:trace>
          <inkml:trace contextRef="#ctx0" brushRef="#br0" timeOffset="1211.7908">2113-32 71 0,'-8'-10'112'0,"8"6"-4"0,0-1-8 16,0-5-24-16,-10 5 4 0,10 0-4 0,0 0 0 0,0 1-4 0,0-1 0 15,0 5-12-15,0-5 4 0,0 0 0 0,0 5-8 0,0 0 0 16,10-4 4-16,-10 4-8 0,8 4 0 0,-8-4-4 0,0 5-4 0,0 0 0 16,0 4 0-16,0-4-4 0,8 5-4 0,-8 0 0 0,0-1-8 15,0 1 0-15,0 4-8 0,0 1-4 0,-8-5-4 0,8 3 0 16,0 2 0-16,0-1-4 0,-8 1 0 0,8 0-4 0,0-2-4 16,0 2 0-16,0-6-4 0,0 5-12 0,0-4-8 0,0 0-12 0,0-1-8 0,0 1-20 15,8-5-12-15,-8 5-16 0,8-6-16 0,-8 1-8 0,8-5-12 16,-8 5 0-16,0-5-28 0,10 0-20 0,-2-5-4 0,-8 0 32 0,8 1 24 15,1-2 28-15</inkml:trace>
          <inkml:trace contextRef="#ctx0" brushRef="#br0" timeOffset="1437.1851">2292-8 87 0,'8'-10'108'0,"-8"0"-4"0,9 1-8 0,-9 0-24 0,8-1 0 0,-8 5-4 16,0-5-8-16,8 5 0 0,-8 1 4 0,0 4-4 0,0-5-4 16,0 5-16-16,0 0 16 0,0-5 4 0,0 5 0 0,0 5 0 0,0-5-4 15,0 5 0-15,0-5 0 0,0 9 0 0,0-4-4 0,0 0 0 16,0 5 0-16,0-1 0 0,0 1-8 0,0 0 0 0,0-1 0 15,0 4-8-15,0 3 0 0,0-7-8 0,0 6-4 0,-8-1 0 0,8 0-8 16,0 1 0-16,0 4 0 0,-8-5 0 0,8 0-8 0,0 1 0 16,0-1 0-16,0 1-8 0,0-1 4 0,0-4 0 0,0 4-4 0,-9-4-4 15,9 0 0-15,0 4-4 0,0-5 0 0,0-4-8 0,9 5-4 16,-9-5-12-16,0 0-12 0,0-1-16 0,0-4-16 0,0 0-16 0,0 0-8 16,0 0-16-16,0-4-20 0,0-1-16 0,0-5-24 0,0 5-44 15,0-9 4-15,0 4 44 0,-9 0 32 0,9-4 28 0</inkml:trace>
        </inkml:traceGroup>
      </inkml:traceGroup>
    </inkml:traceGroup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8:19.8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D7A6FA3-BF05-4827-BBA8-676102511561}" emma:medium="tactile" emma:mode="ink">
          <msink:context xmlns:msink="http://schemas.microsoft.com/ink/2010/main" type="writingRegion" rotatedBoundingBox="11038,6592 11116,8866 10179,8898 10101,6624"/>
        </emma:interpretation>
      </emma:emma>
    </inkml:annotationXML>
    <inkml:traceGroup>
      <inkml:annotationXML>
        <emma:emma xmlns:emma="http://www.w3.org/2003/04/emma" version="1.0">
          <emma:interpretation id="{057AF0E0-EC4B-438E-BAD4-72C232E0B958}" emma:medium="tactile" emma:mode="ink">
            <msink:context xmlns:msink="http://schemas.microsoft.com/ink/2010/main" type="paragraph" rotatedBoundingBox="11038,6592 11116,8866 10179,8898 10101,66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E0DB69-E32E-4CD7-BB64-D1B169DFE7FB}" emma:medium="tactile" emma:mode="ink">
              <msink:context xmlns:msink="http://schemas.microsoft.com/ink/2010/main" type="line" rotatedBoundingBox="11038,6592 11116,8866 10179,8898 10101,6624"/>
            </emma:interpretation>
          </emma:emma>
        </inkml:annotationXML>
        <inkml:traceGroup>
          <inkml:annotationXML>
            <emma:emma xmlns:emma="http://www.w3.org/2003/04/emma" version="1.0">
              <emma:interpretation id="{3F569A07-038A-4E9A-8056-8D17AA982046}" emma:medium="tactile" emma:mode="ink">
                <msink:context xmlns:msink="http://schemas.microsoft.com/ink/2010/main" type="inkWord" rotatedBoundingBox="11038,6592 11081,7853 10144,7885 10101,66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-831-594 3 0,'-8'0'120'0,"8"4"-16"15,0-4-4-15,0 0-20 0,0 5-4 0,0-5 0 0,0 0 0 0,0-5 0 16,0 5 0-16,8 0-4 0,-8-4 0 0,10-2 0 16,-2 6-4-16,-8-4-4 0,8-1 0 0,1 0 0 0,-1 0-4 0,0 1-4 15,2 4-4-15,6-4-8 0,-8 4-4 0,2 0-8 0,6-6-4 0,-7 6-8 16,0 0 0-16,-1 0-4 0,9 6 0 0,-9-6-8 0,1 4 0 16,0 5-4-16,-1-4 0 0,-8 0 0 0,8 5 0 0,-8-1-4 15,10 1 0-15,-10-1 0 0,0 5 0 0,0 1 0 0,-10-1 0 0,10 1 0 16,-8-1 0-16,8 5 0 0,-8-5 0 0,-1 5 0 0,0-4 0 15,1-1 0-15,0 5 4 0,-1-4-4 0,1-1-4 0,-1 1 8 0,0-1-4 16,1 1 4-16,8-5-4 0,-8 3 0 0,-2-3 0 0,10 0 4 0,-8-5-4 16,8 5 4-16,0-7-4 0,0 3 4 0,-8-2 0 0,16 2-4 15,-8-2 4-15,0 0 0 0,8 2 0 0,-8-1 4 0,10-1-4 16,-10 2 4-16,8-2 0 0,0 1-4 0,1-5 0 0,0 4-4 0,8-4 4 16,-9 6 0-16,0-6-4 0,10 4-4 0,-10-4-4 0,0 0-4 15,10 0-12-15,-10 0-8 0,1 0-16 0,8 0-12 0,-9 0-12 0,1 0-12 16,-1 0-8-16,0 5-12 0,2-5-4 0,-10 0-4 0,0 0-4 0,8 6-36 15,-8-6-44-15,0 0 16 0,-8 4 44 0,8-4 20 0,-10 4 28 16</inkml:trace>
          <inkml:trace contextRef="#ctx0" brushRef="#br0" timeOffset="-367.0186">-1240-417 15 0,'-8'-10'112'0,"-1"5"-4"0,9-5-12 0,-8 6-24 0,8-1 0 0,-8 0 0 16,8-4 0-16,0 4-4 0,-10 0-8 0,10 1-4 0,0-1 0 16,0 0-8-16,0 5-4 0,0-5-8 0,0 5 4 0,0 0-4 0,0-5 0 0,10 5-4 15,-10 5-4-15,8-5-4 0,0 5 0 0,-8 0-4 0,9 0 0 16,-1 4-4-16,1 0 4 0,0-4-8 0,-9 9 0 0,8-4 0 16,0 0-4-16,0 5 0 0,2-2 0 0,-2 2 0 0,0 5 0 15,-8-7 0-15,10 2 0 0,-2-1 0 0,0 1 0 0,-8-5 0 0,9 4 0 0,-9-5-4 16,0 0 0-16,0 1 8 0,8 0-4 0,-8-6 4 15,0 2-4-15,0-6 0 0,0 5 0 0,0-10-8 0,0 5 4 0,0-6 0 16,-8 2 0-16,8 0-4 0,0-6 0 0,0-5-4 0,-9 6 4 0,9-5 0 16,0-5 0-16,-8 4-4 0,8-5 0 0,-8-3-4 0,8 4 4 15,-10-6-4-15,10 2 4 0,0 3-4 0,-8-8 0 0,8 4 0 0,-8 0-4 16,-2-5 4-16,10 5 0 0,-8-5 0 0,0 5 4 0,0 1 0 16,8-6-4-16,-9 4 4 0,0-4 4 0,1 6-4 0,-1-2 0 0,9-3 0 15,-8 8 4-15,8-3 0 0,0 4 0 0,-8 0 4 0,8-1 0 16,0 6 0-16,8-1 4 0,-8 1-4 0,0 0 0 0,8 4 4 0,-8 5 4 15,9-5-4-15,-1 6-4 0,1-1 0 0,8 5 4 0,-9-5 0 16,0 5-4-16,10 0 0 0,-10 0 0 0,10 0-4 0,-1 0 0 0,-1 0 4 16,2 0 0-16,8 0-20 0,-10 0 20 0,10 0 0 0,-9 0 0 15,9 0 0-15,0 0 0 0,-1 0-4 0,0 0 0 0,0-4 4 0,1 4-4 16,0 0 4-16,0-5-8 0,-1 5 4 0,1-5 0 0,0 5-4 16,-1-5 0-16,1 5 4 0,-1 0 0 0,0-4 0 0,1 4 0 0,-8-6-4 15,7 6 4-15,-9 0 0 0,2 0 0 0,0 6 0 0,-2-6 0 16,1 4 4-16,-8-4 0 0,8 5 0 0,-9 0 4 0,0 0 4 15,2-1 0-15,-2 1 4 0,0 0 0 0,-8-1 4 0,10 1 4 0,-10 0 4 16,8 5 0-16,-8-5 0 0,0 4 0 0,8-4 4 0,-8 5-8 0,0-1 8 16,0 1-4-16,0 0 0 0,0-1-4 0,8 0-4 0,-8 1 0 15,0-1 0-15,0 6 0 0,0-5-4 0,0 4 0 0,0-5-4 0,0 6-8 16,9-5 4-16,-9 0-4 0,0 3 4 0,0-3-4 0,0 0-4 16,9-1 0-16,-9 0-4 0,0 1 0 0,0-4-4 0,0 4-8 15,8-6-8-15,-8 1 0 0,0-1-12 0,0 2-8 0,0-6-8 0,0 4-16 16,0-4-12-16,-8 5-8 0,8-5-12 0,0 0-16 0,-9 0-4 0,9 0-16 15,-9 0-8-15,1-5-52 0,0 5-12 0,0-4 32 0,-2 4 32 16,-6 0 28-16,6-6 28 0</inkml:trace>
          <inkml:trace contextRef="#ctx0" brushRef="#br0" timeOffset="246.3399">-1198 154 7 0,'-8'9'128'15,"0"-4"-16"-15,8 4-12 0,-8-3-20 0,8-3-4 0,0 3 4 0,8-2 0 16,-8 2 4-16,8-2-4 0,-8-4 4 0,8 5 0 0,2-5 0 16,-2 5 4-16,10-5-4 0,-2 0 4 0,-7 0-4 0,7 0-4 15,2 0-8-15,8 0-8 0,-10 0-12 0,10 0-4 0,-9 0-4 0,9 0-8 16,0 0-8-16,-1-5-4 0,0 5-4 0,0-5-4 0,1 5-4 0,0 0-4 16,0 0-4-16,-1-4 0 0,-7 4-4 0,6 0-12 0,2 0-4 15,-8-6-8-15,-1 6-12 0,8 0-16 0,-16 0-20 0,7 0-20 0,2 0-12 16,-10 0-20-16,10 0-20 0,-10 6-8 0,0-6-32 0,-8 4-52 15,0 1 32-15,9-5 36 0,-9 5 44 0,0-5 12 0</inkml:trace>
        </inkml:traceGroup>
        <inkml:traceGroup>
          <inkml:annotationXML>
            <emma:emma xmlns:emma="http://www.w3.org/2003/04/emma" version="1.0">
              <emma:interpretation id="{16D18E78-8A9A-4BD3-A31D-1FEFF24E9389}" emma:medium="tactile" emma:mode="ink">
                <msink:context xmlns:msink="http://schemas.microsoft.com/ink/2010/main" type="inkWord" rotatedBoundingBox="10960,8311 10979,8871 10362,8892 10343,833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86.1637">-916 801 43 0,'-8'4'128'0,"8"-4"-20"0,0 5-8 0,0-5-28 16,0-5-4-16,0 5-12 0,0-4 28 0,8-1-4 0,-8 0-8 0,0-4-4 15,9 4-8-15,-9-5-4 0,8 2-4 0,0-3 0 0,-8 2-4 16,10-1 4-16,-2 0-4 0,0 1-4 0,10 3 0 0,-10-2-4 0,0 3 0 16,2 0-8-16,6-1-4 0,-7 6 0 0,-1-3-4 0,0 3-4 15,2 0 0-15,-2 0-4 0,0 0-4 0,0 3 0 0,2 3-4 0,-2-1-4 16,0 4 4-16,-8-5-4 0,0 7-4 0,9-2 4 0,-9 6-4 15,0-1 4-15,-9 0-4 0,9 1 0 0,-8 4 0 0,0 0 0 16,-2 0 0-16,2 0 0 0,0 7 0 0,-10-8 0 0,2 5 0 0,-1 2 0 16,-1-2-4-16,10 2 0 0,-18-2 4 0,10-3 0 0,-2 4 0 0,1-5 0 15,1 0 0-15,-2 0 0 0,2-4 0 0,-2-1 0 0,10-4 4 16,-10-1-4-16,10 1 0 0,0-5 4 0,-1-5-4 0,9 0 0 0,-8-5 4 16,8 0-4-16,8 0 0 0,-8-4 0 0,9-1 0 0,-9-4 0 15,8 3 0-15,0-2 0 0,10-2 0 0,-10 1 4 0,10-1 0 16,-10 1 0-16,9 0-24 0,-8 0 28 0,7 4 0 0,1 0 4 0,1 1 0 15,-10 4 4-15,10 0 0 0,-10 0 4 0,8 5 0 0,-6 0 0 16,6 0-4-16,-7 0 4 0,-1 5 0 0,0 0 4 0,10 3 4 16,-10-2 0-16,0 4-4 0,2 0 0 0,6 4 4 0,-7-5-4 0,0 6 0 15,-1-5-4-15,1 4-20 0,7 0 0 0,-7 0 0 0,0 1 0 0,7-5 0 16,-6 4 0-16,-2-5 0 0,9 6 0 0,-8-6 0 0,-1 0 0 16,9 1 0-16,-9-5 0 0,0 0 0 0,10 0 0 0,-10 0 0 15,2-5 0-15,-2 0 0 0,0 0 0 0,0-5 0 0,10 0 0 0,-10-5 0 0,1 0 0 16,-9 1 0-16,8 0 0 0,0-6 0 0,-8 1 0 0,0 0 0 15,10-6 0-15,-10 6 0 0,0-5-40 0,0 0-20 0,-10 4-8 16,10-4-16-16,-8 0-12 0,0 0-8 0,8-1-12 0,-9 6-8 0,1 0-16 16,-10-1-12-16,10 1-28 0,0 0-44 0,0 4 32 0,-10 2 32 15,10-3 32-15,-10 6 20 0</inkml:trace>
        </inkml:traceGroup>
      </inkml:traceGroup>
    </inkml:traceGroup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9:00.3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106E0D2-7CA0-4681-989D-1CD3926D8145}" emma:medium="tactile" emma:mode="ink">
          <msink:context xmlns:msink="http://schemas.microsoft.com/ink/2010/main" type="writingRegion" rotatedBoundingBox="10823,10749 15611,10228 15737,11387 10949,11908"/>
        </emma:interpretation>
      </emma:emma>
    </inkml:annotationXML>
    <inkml:traceGroup>
      <inkml:annotationXML>
        <emma:emma xmlns:emma="http://www.w3.org/2003/04/emma" version="1.0">
          <emma:interpretation id="{D449DE8A-91B4-45E3-A191-121F3BE4229B}" emma:medium="tactile" emma:mode="ink">
            <msink:context xmlns:msink="http://schemas.microsoft.com/ink/2010/main" type="paragraph" rotatedBoundingBox="10823,10749 15611,10228 15737,11387 10949,119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375979-7A4C-41B2-A0F4-149C8B484E4F}" emma:medium="tactile" emma:mode="ink">
              <msink:context xmlns:msink="http://schemas.microsoft.com/ink/2010/main" type="line" rotatedBoundingBox="10823,10749 15611,10228 15737,11387 10949,11908"/>
            </emma:interpretation>
          </emma:emma>
        </inkml:annotationXML>
        <inkml:traceGroup>
          <inkml:annotationXML>
            <emma:emma xmlns:emma="http://www.w3.org/2003/04/emma" version="1.0">
              <emma:interpretation id="{436353FB-E8FE-4EBB-BE7D-C9A78EE838CE}" emma:medium="tactile" emma:mode="ink">
                <msink:context xmlns:msink="http://schemas.microsoft.com/ink/2010/main" type="inkWord" rotatedBoundingBox="10831,10819 11570,10739 11670,11661 10931,1174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-1388 391 19 0,'0'-4'84'0,"0"-1"-4"16,0 0-8-16,0 0-24 0,0 0-8 0,-8-5 0 0,8 6 4 0,0-1-8 16,0-5 0-16,0 6-4 0,0-1 4 0,0 0-4 0,0 0 0 15,-10-6 0-15,10 11 0 0,0-3-4 0,-8-2 0 0,8 5-4 16,-8-4 0-16,-1 4-4 0,9 0-4 0,-8 0 0 0,-1 0 0 0,0 4 0 16,1-4 0-16,8 5 0 0,-8-2-8 0,0 4 0 0,-2 2 4 0,2-4-4 15,0 4 4-15,-2 1-8 0,2-1 4 0,8 1-4 0,-8 0 4 16,-1 0-4-16,1-1 0 0,8 5 0 0,-9 1 0 0,9-7 0 0,-9 7 0 15,9-5 0-15,0 5 8 0,0-6-28 0,0 5 32 0,0 2-8 16,0-7 4-16,0 4-4 0,9-3 4 0,-9 4-4 0,9-3 0 16,-9-2 0-16,8 1 4 0,1 0-8 0,-1-2 0 0,0 3 4 0,-8-7 0 15,18 6 4-15,-10-5 0 0,2-1 0 0,6 2-8 0,-8-6 4 0,10 4-4 16,-1-4 0-16,-1 0 0 0,-6 0 4 0,14 0-4 0,-6-4-4 16,-1-2 0-16,0-3-4 0,0 4 0 0,9-4 4 0,-10-6-4 15,2 5-4-15,7-4-4 0,-8-1 0 0,0-4-8 0,1 0-8 0,-2 0 0 16,2 1-8-16,-2-7-4 0,-7 6-8 0,8-5 4 0,-8 0 4 15,7 0-8-15,-6 0 4 0,-2 0 0 0,0 0 4 0,-8 0 4 0,8-4 8 16,-8 8 0-16,10-4 8 0,-10 0 4 0,0 0 0 0,0 0 4 0,0 4 0 16,0-3 4-16,0 3 4 0,0 1 0 0,-10-4 4 0,10 3-4 15,0 0 12-15,-8 2-4 0,8-6 4 0,-8 5 0 0,8 4 4 16,0-4 4-16,-8 0 0 0,8 5 4 0,-10-5 4 0,10 4 4 0,-8 1-4 16,8-1 4-16,-8 6 0 0,8-5 4 0,0 4-4 0,0 1 4 15,0 3 0-15,0 2-4 0,0-1 0 0,0 0 0 0,-9 0 0 0,9 5 0 16,0-4-4-16,0 4 0 0,0 0 0 0,9 0 4 0,-9 0 4 0,0 4-4 15,0 1 0-15,0 0 0 0,0 4 4 0,0-3-4 0,-9 8 0 16,9-5-4-16,0 1 0 0,0 5 0 0,0-2 4 0,9 7-4 16,-9-1-4-16,0 0-4 0,0 0 0 0,0 5 0 0,8 1-4 0,-8-2-4 15,8 7 0-15,-8-7 0 0,10 6 0 0,-10 0 0 0,8 4 0 0,0-4-4 16,0 5-4-16,2-1 0 0,-10 0 0 0,8-3 0 0,0 3 0 16,1 1 0-16,-1-5 0 0,1-1 0 0,0 1 0 0,-1-1-8 0,0-3 0 15,0-2 0-15,2 2-4 0,-10-6-8 0,8-5-8 0,0 5-4 16,2-4-8-16,-10-5-4 0,8-2 4 0,0 3 0 0,-8-7-16 15,0 6-4-15,0-10-4 0,9 5-8 0,-9-5 4 0,-9 0 0 0,9 0 4 16,0-5 0-16,-8 0 8 0,8-4 4 0,-8 3 4 0,8-3 4 0,0-1 12 16,-10-4-12-16,2 5 20 0,8-6 8 0,-8 1 0 0,-2-1 12 15,10 2 0-15,-8-3-4 0,0 2 12 0,8 0-4 0,-8 0 0 16,8 4 4-16,0-5 0 0,0 6 8 0,-9-1-4 0,9 1 4 0,0-1 0 16,0 6 0-16,0-1 4 0,0 0-4 0,0 5-4 0,9-5 4 15,-9 10 4-15,8-5-8 0,-8 0 0 0,0 5 0 0,8 0-4 0,0-1 0 16,-8 1 0-16,10 0-4 0,-2 4 0 0,0-4 0 0,2 5-8 15,-10-6-4-15,8 6-4 0,0-5-4 0,1 5-4 0,-1-1 0 0,1-4-16 16,8 0-36-16,-9 4-32 0,0-3-16 0,2-2 28 0</inkml:trace>
        </inkml:traceGroup>
        <inkml:traceGroup>
          <inkml:annotationXML>
            <emma:emma xmlns:emma="http://www.w3.org/2003/04/emma" version="1.0">
              <emma:interpretation id="{6998F01D-796D-4976-A841-27DD00A3E489}" emma:medium="tactile" emma:mode="ink">
                <msink:context xmlns:msink="http://schemas.microsoft.com/ink/2010/main" type="inkWord" rotatedBoundingBox="12420,11060 13888,10901 13962,11580 12494,117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67.8583">1058 204 23 0,'0'0'168'0,"0"5"-20"0,10-1-12 16,-10-4-32-16,0 6 0 0,8-2-4 0,-8 1 0 0,8-5 0 16,-8 5-8-16,9-1-4 0,0-4-4 0,-1 5-4 0,0-5-12 15,1 0-8-15,7 0-12 0,2 0-8 0,-10 0-4 0,10 0-4 0,-2 0-12 16,2 0-4-16,7 0 0 0,-7 0-4 0,-2 0-8 0,2 0-8 0,7 0-8 16,-8 0-16-16,0 0-16 0,-1 6-16 0,2-6-16 0,0 0-16 15,-10 4-20-15,9-4-12 0,-9 5-12 0,-8 0-36 0,9 0-44 16,-9-1 32-16,0 1 32 0,0 0 36 0,-9 4 16 0</inkml:trace>
          <inkml:trace contextRef="#ctx0" brushRef="#br0" timeOffset="1643.3882">1110 410 71 0,'0'15'140'0,"-8"-7"-12"0,8 3-16 0,-9-7-20 0,9 6 0 16,0 0 0-16,0-1-4 0,0-4-8 0,0 5 0 0,0 0 0 15,0-6 0-15,0 2-4 0,9 3-4 0,-1-9 0 0,-8 4-8 16,8 1-12-16,1-1-8 0,7-4-8 0,-6 0-8 0,6 6-4 0,-6-6-8 15,6 0-4-15,1 0-4 0,0-6-16 0,0 6-16 0,1-4-20 0,-2 4-20 16,2-5-20-16,-2 1-24 0,2-2-20 0,-1 6-16 0,-9-3-40 16,8-3-52-16,-6 2 44 0,6-2 40 0,-6 2 28 0,-2 0 20 15</inkml:trace>
          <inkml:trace contextRef="#ctx0" brushRef="#br0" timeOffset="1268.3908">206-2 75 0,'0'0'100'0,"8"0"-8"0,-8 5-4 16,9-1-16-16,-9 1-8 0,9 0-4 0,-9 5 0 0,8-6-4 0,-8 6-4 15,9 5 0-15,-1-5-8 0,-8 3-4 0,8 2-8 0,2 3 0 16,-2-3-8-16,0 4-8 0,0 0 0 0,2 1 0 0,-10 4-4 16,8-5 0-16,0 5-4 0,-8 0 0 0,0 0 0 0,9 0-4 0,-9 5 0 15,-9-5 4-15,9 0-8 0,-8 4 0 0,8-3 4 0,-8 3 0 16,-10-4 0-16,10 0 0 0,-10 0 8 0,10 0 0 0,-9-4-4 0,0-1 0 16,0 0 4-16,1-5-4 0,-2 1 4 0,0-6-4 0,2 1 0 15,-1-6 0-15,0 2-4 0,0-2 4 0,9-4-4 0,-10-4 0 0,10-2-4 16,-2 2 0-16,2-6 0 0,0 1 0 0,0-1 4 0,-1 1-4 15,9-6-4-15,0 1 0 0,-8-5 8 0,8 4-4 0,0 1 0 0,0-5 0 16,0 3 0-16,0-3 0 0,0 6 0 0,0-1 0 0,0-1 4 0,8 0 0 16,-8 1 0-16,9 3 4 0,-9-2 0 0,8 8 4 0,0-4 0 15,-8-1 4-15,8 5 4 0,2 5 4 0,-2-4 4 0,0 4 4 16,2 0 0-16,-2 0 0 0,0 0 4 0,1 4-4 0,8 1 0 0,-9 0 0 16,9 0-4-16,-9-1-4 0,10 6-4 0,-10-5 4 0,10 3 0 15,-2 3-4-15,2-1-4 0,-1-1-4 0,9 1 0 0,-10-6-4 0,2 7 0 16,7-3 0-16,-8 2 0 0,8-4-4 0,1 3 0 0,-8-5-8 0,7 5-4 15,1-3-8-15,-2 4-8 0,2-6-20 0,0 0-16 0,-1 1-20 16,-7 1-12-16,8-6-24 0,-1 4-24 0,0-4-12 0,-8 5-68 16,9-5-8-16,-8 0 44 0,-2 0 32 0,10-5 28 0,-9 5 24 0</inkml:trace>
        </inkml:traceGroup>
        <inkml:traceGroup>
          <inkml:annotationXML>
            <emma:emma xmlns:emma="http://www.w3.org/2003/04/emma" version="1.0">
              <emma:interpretation id="{6154D3CF-B1E5-4308-A7D9-51F4FCBD950A}" emma:medium="tactile" emma:mode="ink">
                <msink:context xmlns:msink="http://schemas.microsoft.com/ink/2010/main" type="inkWord" rotatedBoundingBox="14579,11400 14595,10265 15746,10281 15729,11416"/>
              </emma:interpretation>
              <emma:one-of disjunction-type="recognition" id="oneOf2">
                <emma:interpretation id="interp2" emma:lang="" emma:confidence="0">
                  <emma:literal>To</emma:literal>
                </emma:interpretation>
                <emma:interpretation id="interp3" emma:lang="" emma:confidence="0">
                  <emma:literal>co</emma:literal>
                </emma:interpretation>
                <emma:interpretation id="interp4" emma:lang="" emma:confidence="0">
                  <emma:literal>to</emma:literal>
                </emma:interpretation>
                <emma:interpretation id="interp5" emma:lang="" emma:confidence="0">
                  <emma:literal>a</emma:literal>
                </emma:interpretation>
                <emma:interpretation id="interp6" emma:lang="" emma:confidence="0">
                  <emma:literal>%</emma:literal>
                </emma:interpretation>
              </emma:one-of>
            </emma:emma>
          </inkml:annotationXML>
          <inkml:trace contextRef="#ctx0" brushRef="#br0" timeOffset="3049.1801">2235 1331 119 0,'0'5'148'0,"0"-5"-16"0,0 4-16 0,0 2-28 15,0-6-8-15,8 4 0 0,-8 1 0 0,0 0-8 0,9 0 0 0,-9-1-8 16,9-4-8-16,-1 4-8 0,0 2-8 0,2-1-8 0,-2-5-4 16,9 4-8-16,-8-4-4 0,8 6-8 0,-1-2-8 0,2-4-12 0,-2 0-12 15,2 0-12-15,8 0-28 0,-10 5-16 0,1-5-20 0,1 0-12 16,-2 0-56-16,10 0-40 0,-9 4 48 0,0-4 20 0,-8 0 28 16</inkml:trace>
          <inkml:trace contextRef="#ctx0" brushRef="#br0" timeOffset="2432.8019">2099 308 51 0,'0'11'132'0,"0"-6"-16"0,0 5 0 0,0-1-24 0,0-4 0 0,8 0 8 16,1-1 0-16,-1 2 0 0,1-6 4 0,0 4 0 0,7-4 0 16,2 0 0-16,-2 0-4 0,10-4-8 0,-9-2-4 0,17 2 0 0,-8-1-8 15,8 0 0-15,0-4-8 0,9 4-8 0,-9-5-8 16,9-1-44-16,-9 3-12 0,8-2 0 0,1 1 0 0,-1-1 0 0,1 1 0 0,-1 4 0 15,1-4 0-15,-9 3 0 0,0 1 0 0,9 1 0 0,-9-1 0 16,-8 5 0-16,8-5 0 0,-8 5 0 0,-1 0 0 0,1 0 0 0,0 5 0 16,-1-5 0-16,-8 5 0 0,0-1 0 0,-1 1 0 0,2 1 0 15,0-2 0-15,-10 1-52 0,9 5-72 0,-9-6-24 0,1 1-36 16,-1 0-20-16,-8 4-60 0,9-3-12 0,-9-2 48 0,0 1 44 0,-9-2 36 16,9-3 28-16,-8 7 24 0</inkml:trace>
        </inkml:traceGroup>
      </inkml:traceGroup>
    </inkml:traceGroup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9:00.8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BE53946-64AB-43E7-9E1E-FECFBD47B3F2}" emma:medium="tactile" emma:mode="ink">
          <msink:context xmlns:msink="http://schemas.microsoft.com/ink/2010/main" type="inkDrawing" rotatedBoundingBox="12090,11351 12442,12511 12058,12627 11707,11467" semanticType="enclosure" shapeName="Other"/>
        </emma:interpretation>
      </emma:emma>
    </inkml:annotationXML>
    <inkml:trace contextRef="#ctx0" brushRef="#br0">457 3842 47 0,'0'-6'92'0,"8"2"-12"0,-8-1-8 15,10-1-24-15,-10 6-4 0,0-4-4 0,0 4 4 0,0 0-8 0,0 0-4 16,0 4 0-16,0-4 0 0,0 6-4 0,0-1-4 0,0 5 0 15,0-6 0-15,0 6 4 0,0-5-4 0,0 4-4 0,8 1 0 0,-8 0 4 16,0 3-4-16,0-3-4 0,8-1 0 0,-8 1 0 0,8 4-4 0,-8-3 4 16,10-2-4-16,-10 1 0 0,8 0-4 0,0-2 0 0,1 3 0 15,-1-7-4-15,-8 6 0 0,8-5 0 0,2-5 0 16,-2 4 0-16,0 2-4 0,0-6 4 0,2-6 0 0,-2 6-4 0,0-4 0 0,1-1 8 16,0-5-8-16,-9 0-4 0,8 1 8 0,1-1-4 0,-9 1 0 15,8-5-4-15,-8-1 4 0,0 5 0 0,0-4 0 0,0-1 0 0,-8 2 0 16,8-1 4-16,-9-1-4 0,1 5 0 0,-1-5-4 0,0 6 8 0,1-1 0 15,-10 1-4-15,10-1 4 0,0 6 0 0,-10-6-4 0,10 5 0 16,-9 1-4-16,1 4 8 0,6-5 0 0,2 5 0 0,-8 0-4 16,6 5 0-16,2-5 4 0,0 4-4 0,-1 1 4 0,0 5 4 0,1-6-8 15,8 6 0-15,-9-1 4 0,9 1-4 0,-8-1 4 0,8 1 0 16,0 5-8-16,0-6 8 0,0 5-4 0,0-4 0 0,8 5 0 16,-8-2-4-16,9 3 8 0,-1-3-4 0,1-3 0 0,0 5 0 0,7-1 4 15,-6 1-4-15,6-1 0 0,2 5 0 0,-10-4 0 0,17-1-4 16,-7 1 0-16,-2 4 4 0,2-5 0 0,7 5-4 0,-8-4 4 0,8 4 0 15,-7 0 0-15,8 0 0 0,-10 0 0 0,10 0 0 0,-9 0-4 0,9 6 0 16,-10-2 4-16,2 2 0 0,7-2-4 0,-8 2 4 0,0 3-4 16,1 0 0-16,-10 2 4 0,10-5 0 0,-10 2 0 0,0 2 0 15,0 0 4-15,1 5 0 0,-9-6 4 0,0 1 0 0,0-5 8 0,0 5 0 16,0 0 4-16,-9-6 12 0,1 2 0 0,0-6 0 0,-10 5 0 0,10-6 8 16,-10 2-8-16,2-5 4 0,-1-1-4 0,-1-5 8 0,2 1-8 15,-2-6 4-15,2 3 0 0,-2-3 0 0,1-8-8 0,1 4 4 0,-10-7-8 16,18-1-4-16,-10-2 0 0,1-5-4 0,0 0-4 0,9 1-4 15,-9-5 4-15,8 0-8 0,0 1 0 0,1-7-20 0,0 1 24 16,-2 0-4-16,2 0 0 0,0-4-4 0,0 3-4 0,8 1-4 0,-10-4-4 16,10 4-8-16,0-5 0 0,0 5-12 0,-8 0-4 0,16-5-12 0,-8 5-4 15,0 0-12-15,0 0-4 0,10-4-24 0,-2 3-12 0,-8 2-12 16,8-2-8-16,10 2-44 0,-10-2-44 0,0 2 32 0,10-1 36 0,-10 5 32 16,9-6 12-16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9:02.4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72C3167-E222-43C1-AA32-3CC6C231058B}" emma:medium="tactile" emma:mode="ink">
          <msink:context xmlns:msink="http://schemas.microsoft.com/ink/2010/main" type="writingRegion" rotatedBoundingBox="14726,11799 16652,12062 16438,13631 14512,13368"/>
        </emma:interpretation>
      </emma:emma>
    </inkml:annotationXML>
    <inkml:traceGroup>
      <inkml:annotationXML>
        <emma:emma xmlns:emma="http://www.w3.org/2003/04/emma" version="1.0">
          <emma:interpretation id="{114BB08D-DCBF-419A-A69F-4BA55555577C}" emma:medium="tactile" emma:mode="ink">
            <msink:context xmlns:msink="http://schemas.microsoft.com/ink/2010/main" type="paragraph" rotatedBoundingBox="14726,11799 16652,12062 16438,13631 14512,13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9D3A2D-2A72-4162-8197-95F4762CC0F6}" emma:medium="tactile" emma:mode="ink">
              <msink:context xmlns:msink="http://schemas.microsoft.com/ink/2010/main" type="line" rotatedBoundingBox="14726,11799 16652,12062 16438,13631 14512,13368"/>
            </emma:interpretation>
          </emma:emma>
        </inkml:annotationXML>
        <inkml:traceGroup>
          <inkml:annotationXML>
            <emma:emma xmlns:emma="http://www.w3.org/2003/04/emma" version="1.0">
              <emma:interpretation id="{6B5A5593-64A9-4D62-91B8-10F6EA16EC71}" emma:medium="tactile" emma:mode="ink">
                <msink:context xmlns:msink="http://schemas.microsoft.com/ink/2010/main" type="inkWord" rotatedBoundingBox="14698,12007 15967,12180 15781,13542 14512,133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2525-242 3 0,'-8'5'128'0,"8"-5"-16"0,0 5-12 0,-8-5-28 15,8-5-4-15,0 5 0 0,0-5-4 0,0 1-12 0,0-2 4 0,0 2-4 16,0-6-4-16,0 1 0 0,0-1 0 0,0-5-8 0,8 6-4 16,-8-5 0-16,8-1 0 0,-8-4 0 0,8-1 4 0,1 6-4 0,0-5 4 15,-1-5-4-15,1 6 0 0,-1-2 0 0,0-4-4 0,10 0 0 16,-10 5-4-16,0-5 0 0,2 4 4 0,-2 1-4 0,9 0-4 15,-8 0 4-15,-1 0 0 0,1 5 0 0,-1-6 0 0,-8 10-4 0,8-4 0 16,-8 4 0-16,8 1 0 0,-8 4-8 0,10 0 4 0,-10 2 0 0,0-3-4 16,0 6 8-16,0-5 4 0,0 5 0 0,0 0-4 0,0 5 4 15,0 1 0-15,0-3 4 0,0 2 0 0,0 5-20 0,0 0-12 0,0-1 0 16,0 5 0-16,0 1 0 0,8-1 0 0,-8 5 0 0,0 0 0 16,8 6 0-16,-8 4 0 0,10-5 0 0,-10 4 0 0,8 1 0 15,0 0 0-15,-8 4 0 0,9-4 0 0,-1 5 0 0,-8-6 0 0,9 6 0 16,-1-6 0-16,1 7 0 0,-9-7 0 0,8 1 0 0,0 0 0 0,-8 0 0 15,10-6 0-15,-10 1 0 0,8 1 0 0,-8-7 0 0,8 2 0 16,-8-1-12-16,0 0-72 0,0-5-28 0,10 1-20 0,-10-1-20 16,0-5-28-16,-10 6-20 0,10-10-72 0,-8 4 28 0,0-3 40 0,8-2 40 0,-18 0 36 15,10-4 24-15</inkml:trace>
          <inkml:trace contextRef="#ctx0" brushRef="#br0" timeOffset="734.0737">2202 1086 75 0,'8'-14'112'0,"-8"5"-8"0,8-2-8 0,1 3-20 0,-1-2 4 16,0 0 0-16,1 5-8 0,0-5-20 0,-1 7 16 0,0-3-8 0,2 2-12 15,-2 4 0-15,0-6 0 0,1 6 0 0,0 0 0 0,-1 0-4 16,1 0 0-16,-9 6-4 0,0-2-4 0,8 2 0 0,-8 3-4 0,0 0-4 15,0 5 4-15,0 0-4 0,0 1 0 0,-8 0-8 0,-1 4 4 0,9 0-4 16,-8 5-4-16,-1-5 0 0,-8 6 0 0,9-2 4 0,-2 6-4 16,2-5 4-16,0 0 0 0,-10 5-4 0,10-6 4 0,0 6 0 0,-1-4 0 15,1-2-4-15,0 2 0 0,-2-2 4 0,2-4 0 0,8 6 0 16,0-6 4-16,0 6-4 0,0-7 0 0,0-3-4 0,0 4 0 0,8-5-4 16,2 0 0-16,-2 1 0 0,0-6 0 0,1 5-8 0,7-4-4 15,-7-5 0-15,8 5 4 0,1-6-4 0,-2 1-4 0,10-5 0 0,-9 0-8 16,0 0-4-16,8 0-8 0,-7 0-16 0,8-5-12 0,-10 1-8 15,1-1-16-15,9 0-8 0,-8 0-12 0,-10-5-8 0,8 6-20 0,-7-6-12 16,0 1-12-16,-1 4-52 0,1-10-20 0,-9 6 36 0,-9-1 40 16,9 0 24-16,-8 1 4 0</inkml:trace>
          <inkml:trace contextRef="#ctx0" brushRef="#br0" timeOffset="1498.5425">2781 1403 47 0,'0'0'108'0,"0"4"-4"0,0 2-12 0,0-2-28 15,0 1 4-15,0 1-4 0,0 2-4 0,0 2 0 0,0-4-4 0,0 3 0 16,0 0-8-16,8 1 0 0,-8 4-4 0,0-4 0 0,9-1-12 16,-9 6 0-16,8-5 0 0,-8-2-4 0,8 7-4 0,2-5 0 0,-2-1-4 15,0 1-4-15,2-1 0 0,-2 1 0 0,0 0 0 0,0-5-4 0,1-1 0 16,0 6 0-16,-1-5 0 0,1-5-4 0,7 5 4 0,-6-5-8 15,-2 0 0-15,0 0 0 0,2-5 0 0,-2 0 0 0,0 0-4 16,0 0 0-16,1-4 0 0,-9-1 0 0,0 0-4 0,9-3-4 0,-9 3 4 16,0-5 0-16,0 0 0 0,0 1 0 0,0 0 0 0,-9 0 0 15,0-6 0-15,1 6 4 0,0 0 0 0,0 0-4 0,-2 0 0 0,2-1 4 16,-10 5 0-16,10 1 0 0,0-1 0 0,-9-1 4 0,8 7-4 0,-8 0 8 16,9-1-4-16,0 5 8 0,-10 0 0 0,10 0 4 0,-2 5-4 15,2-1 0-15,0 0 4 0,-1 7 4 0,1-7-4 0,8 6 0 16,-9-1 4-16,9 1 0 0,-8 5-4 0,8-5 0 0,0 4 0 0,0-5 0 15,0 6 0-15,0-1-4 0,8 1 0 0,-8-6 0 0,9 5-4 0,-1 0-4 16,1 1 0-16,-1-5-4 0,0 5 8 0,10-2-4 0,-10 2-4 16,10-1 4-16,-2-4-4 0,2 5 0 0,-1-1 0 0,-1 0 0 15,2 1 0-15,8-1-4 0,-10 0 4 0,2 1 0 0,7 4 0 0,1-5-4 16,-10 6 4-16,10 3 0 0,0-4 4 0,-9 1-4 0,9 4 0 16,0 0-4-16,-10 0-4 0,10 0 0 0,-9 4 8 0,-1-3-4 0,2-2 0 15,0 6-4-15,-10-5 4 0,0 5 0 0,0-5 4 0,1 0 0 0,-9 5-4 16,0-5 4-16,0-1 0 0,0 2 0 0,-9-6 0 0,1 5 4 15,0-5-4-15,-10 5 0 0,2-5 0 0,-2-5 4 0,1 6 0 16,0-6 0-16,0 0-4 0,-9 1 0 0,10-5 0 0,-10-1 0 0,9-4 0 16,-9 0 0-16,10-1 0 0,-10-4-4 0,8 0 4 0,2-4-8 0,-1-1 0 15,-1-5 0-15,2 1-8 0,-2-5 4 0,10 4-12 0,-10-9-4 16,10 0-8-16,-9-1-4 0,9 1-4 0,-1-5-8 0,0 0-12 0,1 0-8 16,0 0-4-16,8-5-4 0,0 1-8 0,-8-1 0 0,8 0 0 15,0 0-52-15,8 0-40 0,-8 2 28 0,8 2 28 0,0-5 28 16</inkml:trace>
        </inkml:traceGroup>
        <inkml:traceGroup>
          <inkml:annotationXML>
            <emma:emma xmlns:emma="http://www.w3.org/2003/04/emma" version="1.0">
              <emma:interpretation id="{B49640A3-8923-4E9B-8535-9C5582E2641C}" emma:medium="tactile" emma:mode="ink">
                <msink:context xmlns:msink="http://schemas.microsoft.com/ink/2010/main" type="inkWord" rotatedBoundingBox="15940,11964 16652,12062 16547,12834 15835,12737"/>
              </emma:interpretation>
              <emma:one-of disjunction-type="recognition" id="oneOf1"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X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2361.0202">3633 1052 83 0,'0'-14'124'0,"0"0"-12"0,0 5-12 0,0-6-36 0,0 11 0 16,0-6 0-16,0 0-4 0,0 5 0 0,9 1 4 0,-9-2-8 0,0 6-4 15,0-4-4-15,9 4 0 0,-9 0-8 0,8 4 0 0,-8 2-4 16,9-2 0-16,-9 5 0 0,8-3-8 0,0 8-4 0,1-5-4 0,-9 11 0 16,9-5-4-16,-1 4-4 0,0 0 0 0,-8 6-4 0,10-2-4 15,-10 0 4-15,8 6-4 0,-8 0 0 0,0 0-4 0,0 0 4 0,0 0 0 16,-8 0 0-16,-2 4-4 0,2-5 0 0,0 6 0 0,-1-4 0 15,0-2 0-15,-7 1 0 0,-1 0 4 0,-1-1 0 0,2-4 4 0,-2 0-4 16,1-5 4-16,0 1-4 0,0-2 4 0,1-3-4 0,-2-5 8 16,0-1-8-16,2-4 0 0,-1 0-4 0,8-5 4 0,-8 0-4 0,9-5 0 15,0 0 0-15,-2-4 0 0,2-1 4 0,0-5-4 0,0 1-4 16,8 0 4-16,0-5-4 0,-10 0 0 0,10-6 4 0,0 6-4 16,0-4 0-16,10-2 4 0,-10 2 0 0,8 3-4 0,-8-4 0 0,8 6 4 15,0-3-4-15,2 2 4 0,-2 4 4 0,0 2 0 0,1 3-4 0,-1 0 8 16,1 6-4-16,0-5 8 0,-1 9 4 0,0 0 0 0,0 0 8 15,10 4 4-15,-10 1 0 0,2 5 0 0,-2-1 4 0,0 1 4 0,9 4 0 16,-9 1 4-16,1-2-4 0,8 8-8 0,1-7 4 0,-10 5-4 16,9 0 0-16,0-1-4 0,0-3-4 0,0 4-4 0,0 2 0 15,1-3-8-15,-2-3 4 0,2-2-4 0,7 2 0 0,-8-1-8 0,0-4 4 16,9 0-4-16,-10-1-8 0,2-4-8 0,7 0-8 0,-7-5-20 0,-2 4-20 16,10-8-32-16,-9-1-24 0,0 0-28 0,0-4-28 0,0-1-28 15,-8 0-68-15,7-9 44 0,-6 5 40 0,6-5 36 0,-7-4 32 0,0 2 24 16</inkml:trace>
        </inkml:traceGroup>
      </inkml:traceGroup>
    </inkml:traceGroup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9:13.8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B090BEC-8569-4D90-9F4C-975036C4B111}" emma:medium="tactile" emma:mode="ink">
          <msink:context xmlns:msink="http://schemas.microsoft.com/ink/2010/main" type="writingRegion" rotatedBoundingBox="27126,7418 29721,6871 29914,7791 27319,8338"/>
        </emma:interpretation>
      </emma:emma>
    </inkml:annotationXML>
    <inkml:traceGroup>
      <inkml:annotationXML>
        <emma:emma xmlns:emma="http://www.w3.org/2003/04/emma" version="1.0">
          <emma:interpretation id="{4B8F0064-B7DB-4164-BC43-7E6F76F2667C}" emma:medium="tactile" emma:mode="ink">
            <msink:context xmlns:msink="http://schemas.microsoft.com/ink/2010/main" type="paragraph" rotatedBoundingBox="27126,7418 29721,6871 29914,7791 27319,83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3742744-2822-4E2C-85C5-87CE51FA94E7}" emma:medium="tactile" emma:mode="ink">
              <msink:context xmlns:msink="http://schemas.microsoft.com/ink/2010/main" type="line" rotatedBoundingBox="27126,7418 29721,6871 29914,7791 27319,8338"/>
            </emma:interpretation>
          </emma:emma>
        </inkml:annotationXML>
        <inkml:traceGroup>
          <inkml:annotationXML>
            <emma:emma xmlns:emma="http://www.w3.org/2003/04/emma" version="1.0">
              <emma:interpretation id="{BAED0BFF-2613-437A-B484-A02724E98934}" emma:medium="tactile" emma:mode="ink">
                <msink:context xmlns:msink="http://schemas.microsoft.com/ink/2010/main" type="inkWord" rotatedBoundingBox="27170,7628 27663,7525 27753,7953 27260,805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 0 35 0,'0'4'116'16,"-8"-4"-4"-16,8 0-12 0,0 0-28 0,0 0-8 0,0 0 0 0,0 0 0 15,0 0 12-15,0 0 4 0,0 5-4 0,0-5 4 0,0 0 0 0,0 0 4 16,8 0-4-16,2 0-4 0,-10 0 4 0,8 5-4 0,0-5 0 16,2 0-4-16,-2 5-4 0,0-5-4 0,1 0-4 0,8 0-4 15,0 0 0-15,-9 4-4 0,10-4 0 0,-2 0-12 0,2 0-4 0,-2 0-36 16,1 0 0-16,1 0 0 0,-2 0 0 0,10 0 0 0,-8 0 0 15,-2 0 0-15,1 0 0 0,1 0 0 0,-2 0 0 0,2 6 0 16,-2-6 0-16,2 0 0 0,-1 5 0 0,-9-5 0 0,10 4 0 0,-2 1 0 16,-8-5 0-16,2 5 0 0,6-1 0 0,-7-4 0 0,0 5-8 0,-9 0-44 15,8 0-8-15,1-5-8 0,-9 4-12 0,8 2-12 0,-8-6-16 16,0 4-8-16,0-4-4 0,-8 5-16 0,8 0-4 0,-9-5-12 0,1 5-36 16,-1-5-24-16,0 4 36 0,1-4 36 0,-10 6 28 0</inkml:trace>
          <inkml:trace contextRef="#ctx0" brushRef="#br0" timeOffset="207.3609">93 277 131 0,'-8'11'156'0,"8"-7"-12"0,-9 1-20 0,9 0-40 0,0 0 8 16,0 0-8-16,0-1 0 0,0 1 4 0,0 0-4 0,0-5 4 16,9 6 4-16,-9-2-4 0,8-4-24 0,-8 0 20 0,9 0-12 0,-1 0-4 15,0 4-8-15,10-4-8 0,-10 0-8 0,10 0-4 0,-2 0-4 0,-7 0-8 16,8 0-4-16,0 0-4 0,9 0-8 0,-10 0-4 0,2 0 0 15,-1-4-12-15,9 4-8 0,-10 0-8 0,2 0-16 0,-2 0-16 16,2 0-12-16,-1 0-24 0,-9 0-16 0,10 0-24 0,-10 0-24 0,0 0-12 16,0 0-60-16,2 0-28 0,-10 4 56 0,0 1 32 0,0-5 32 15,0 5 24-15</inkml:trace>
        </inkml:traceGroup>
        <inkml:traceGroup>
          <inkml:annotationXML>
            <emma:emma xmlns:emma="http://www.w3.org/2003/04/emma" version="1.0">
              <emma:interpretation id="{52F5A3C5-029E-4025-93DB-75307D3FBBAF}" emma:medium="tactile" emma:mode="ink">
                <msink:context xmlns:msink="http://schemas.microsoft.com/ink/2010/main" type="inkWord" rotatedBoundingBox="28650,7096 29721,6871 29914,7791 28844,8017">
                  <msink:destinationLink direction="with" ref="{C9E9D44A-EBAC-4700-ADB5-A379C60112EE}"/>
                </msink:context>
              </emma:interpretation>
              <emma:one-of disjunction-type="recognition" id="oneOf1">
                <emma:interpretation id="interp1" emma:lang="" emma:confidence="0">
                  <emma:literal>Ą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4</emma:literal>
                </emma:interpretation>
                <emma:interpretation id="interp5" emma:lang="" emma:confidence="0">
                  <emma:literal>„</emma:literal>
                </emma:interpretation>
              </emma:one-of>
            </emma:emma>
          </inkml:annotationXML>
          <inkml:trace contextRef="#ctx0" brushRef="#br0" timeOffset="3525.4002">1585-91 55 0,'-8'-5'88'0,"8"-5"-8"0,-8 6-8 0,8-2-20 0,0 2-4 0,0-5 4 15,0 3-4-15,-10-3 0 0,10 4 0 0,0-4-4 0,0 5 0 0,0-7 0 16,0 7 0-16,0-6 0 0,10 5 0 0,-10 1-4 0,0-6 8 16,0 5-4-16,0-5 4 0,8 6-8 0,-8-2 0 0,0 2 0 0,8-2 4 15,-8-3-4-15,0 5 0 0,10 4-4 0,-10-5 4 0,8 1-8 16,-8 4 4-16,8-6 4 0,-8 6-4 0,8 0 0 0,-8 0 0 0,0 0-4 16,9 6 0-16,-9-2 0 0,8 1-4 0,-8 5-4 0,0-7-4 15,9 7 0-15,-9 0-4 0,0 5-4 0,9-1 0 0,-9-5 0 16,8 6-4-16,-8-1 0 0,8 1 4 0,-8-1-12 0,10 5 8 0,-10-4 0 15,8-1-8-15,0 0 0 0,-8 5 0 0,8-4 4 0,2-1-4 0,-10 1 4 16,8-1-4-16,0 1 0 0,-8-1 4 0,9-5-4 0,-9 6 0 16,8-5 0-16,-8-1 4 0,0 1-4 0,9 0 4 0,-9-6-4 15,0 1 0-15,0-1 4 0,0 2-4 0,0-6 0 0,0 0 0 0,0 4 4 16,0-4-4-16,0-4 0 0,0 4-4 0,0-6 0 0,0 2 0 16,0-5 8-16,0 3-8 0,0-3-16 0,0-1 24 0,0 0 0 0,0 1-8 15,0-5 4-15,0 4-4 0,0-5 0 0,0-4 0 0,0 5 0 0,0 0 0 16,0-6-4-16,0 1 8 0,0 0-4 0,0 0 0 0,0 0 0 15,0 0-4-15,0-4 0 0,0 2 0 0,0-2 0 0,0 4 4 0,0-6 0 16,0 2-4-16,0-2 4 0,0 6 0 0,0-4 0 0,0 3 4 16,0-4-4-16,0 5 4 0,0-1 0 0,0 1-4 0,0 5 4 15,9 0 0-15,-9 1 0 0,0-3-4 0,8 6 4 0,-8-4 0 0,0 9 0 16,8-5 0-16,-8 1 4 0,8 4-4 0,2 1 0 0,-2-2 0 16,-8 2 0-16,8-1 0 0,2 1 0 0,-2-2 0 0,9 2 0 0,-9-1 0 15,0 0 0-15,10 0 0 0,-10 1 4 0,10 0-4 0,-2-2 0 16,2 1-4-16,-2 1 8 0,1-2-8 0,1 2 4 0,8-1 0 0,-10 1 0 15,10-2 0-15,-9-3 0 0,9 9 0 0,-10-6-4 0,10 2 0 16,0 0 4-16,-1-2-4 0,-7 2 0 0,6 4 0 0,2 0-4 0,0-5 0 16,-9 5 0-16,9 0 0 0,-10 0 0 0,2 5 0 0,7-5 4 15,-8 4-4-15,0-4 8 0,1 6-4 0,-10-2 0 0,10 0 0 0,-10 2 4 16,0-1 0-16,9 5-4 0,-8-6 4 0,-1 1 0 0,1-1 0 16,-1 6 0-16,-8-5 4 0,8 5-4 0,2-6 0 0,-10 1 0 0,8 5 0 15,0-6 4-15,-8 6 0 0,8-5 0 0,-8 5 0 0,10-1 4 16,-10 0 0-16,0 1-4 0,0 0 8 0,8-1-4 0,-8 6 0 0,0-1 0 15,0 1 4-15,0-1-4 0,0 0 0 0,0 0 0 0,0 1 4 16,0-1-8-16,0 1 0 0,0-1 0 0,0 1 4 0,0-1 0 0,0 1-8 16,0-1 0-16,0 1 4 0,0-6-4 0,0 5 0 0,0-4 4 15,0-1 0-15,0 0-8 0,0-3 0 0,0 4-4 0,0-6-8 0,0 0 4 16,0 2-8-16,0-1-4 0,-8-5-12 0,8 4-8 0,0-4-12 16,0 6-12-16,-10-6-4 0,10 0-12 0,-8 0-8 0,8 0-8 0,-8 0-8 15,8 0-12-15,-8 0-8 0,-2 0-40 0,2 0-28 0,0 0 16 16,-1 0 52-16,1 0 24 0</inkml:trace>
          <inkml:trace contextRef="#ctx0" brushRef="#br0" timeOffset="3945.2658">1952-67 75 0,'0'-5'108'0,"0"0"-8"0,0 0-8 0,8 1-28 0,-8-1-8 16,0 0 0-16,9-5-4 0,-1 6 0 0,-8-2 0 0,9-3-4 16,0 5 0-16,-1-2-4 0,0-3-4 0,2 4-4 0,-2 0-4 0,8 1 4 15,-6 0-4-15,6-2-4 0,-7 6 0 0,7-5-24 0,2 5 24 16,-10 0 0-16,10-4-4 0,-10 8-4 0,9-4-4 0,-8 0 0 0,8 5 0 16,-9 1-4-16,10-6 0 0,-10 4 0 0,0 5-4 0,0-4 4 0,2 0-8 15,-10 5 4-15,8-1 0 0,-8-5 0 0,0 11-4 0,0-5 0 16,0-1-4-16,0 6 4 0,-8-6 0 0,8 5 0 0,-10 1-4 15,2-1 4-15,0 1 0 0,0-1 0 0,-2 1-4 0,2-6 0 0,0 5 4 16,-9 1-4-16,8-1 0 0,0 1 4 0,1-5 0 0,0 3 4 0,-2-3-4 16,10 0 4-16,-8-1-4 0,8 2 4 0,-8-3 0 0,8 2 4 15,0-5 0-15,0 0 0 0,0 4 4 0,0-3 4 0,8-3 0 16,0 3 4-16,-8-2-8 0,10-4 4 0,-2 6 4 0,0-2-4 0,1-4-4 16,8 0 0-16,-8 5-4 0,7-5 0 0,-6 0-4 0,6 0 0 15,2 5 0-15,-2-5-4 0,2 0 0 0,-1 0 0 0,-9 0 0 0,8-5-4 16,2 5-4-16,0 0 0 0,-2 0-12 0,-7 0-4 0,8 0-12 0,-9 0-12 15,1 0-12-15,-1 0-12 0,0-5-28 0,2 5 8 0,-10 0-24 16,8 0-16-16,-8 0-20 0,0 0-56 0,-8 0 4 0,8 0 32 16,-10 0 36-16,2 0 28 0</inkml:trace>
        </inkml:traceGroup>
      </inkml:traceGroup>
    </inkml:traceGroup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9:18.1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9E9D44A-EBAC-4700-ADB5-A379C60112EE}" emma:medium="tactile" emma:mode="ink">
          <msink:context xmlns:msink="http://schemas.microsoft.com/ink/2010/main" type="inkDrawing" rotatedBoundingBox="28827,8172 29817,8200 29815,8246 28826,8219" semanticType="underline" shapeName="Other">
            <msink:sourceLink direction="with" ref="{52F5A3C5-029E-4025-93DB-75307D3FBBAF}"/>
          </msink:context>
        </emma:interpretation>
      </emma:emma>
    </inkml:annotationXML>
    <inkml:trace contextRef="#ctx0" brushRef="#br0">7-1 99 0,'0'6'128'0,"-8"-2"-16"0,8 5-16 15,0-9-32-15,8 6 0 0,-8-3 0 0,8-3 8 0,-8 0 8 0,10 6-4 16,-2-6 4-16,8 0 0 0,-6 0-4 0,6 0 0 0,1 0-8 16,1 0 0-16,6 0-4 0,2 0-24 0,0 0 24 0,-1-6-4 0,9 6-8 15,1 0-8-15,-1 0-4 0,0 0-8 0,0 0-8 0,0 0-4 0,9 0-4 16,-9-3-4-16,9 3 0 0,-9 0-4 0,8 0-4 0,-7 0 4 15,-1 0-4-15,0 0 4 0,0 3-4 0,-1-3-4 0,-7 6-4 16,0-6 0-16,0 5-8 0,-1-5-8 0,-7 5-8 0,-2-5-8 0,2 4-12 16,-2 2-12-16,-7-6-8 0,0 4-16 0,-1 1-20 0,1-5-20 0,-9 5-20 15,0-5-28-15,0 0-60 0,0 0 28 0,-9 0 36 16,9 0 36-16,-8 5 24 0</inkml:trace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9:18.6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C0BDCB-E139-4D31-B936-EA109031CA35}" emma:medium="tactile" emma:mode="ink">
          <msink:context xmlns:msink="http://schemas.microsoft.com/ink/2010/main" type="writingRegion" rotatedBoundingBox="29031,8562 29747,8562 29747,9186 29031,9186"/>
        </emma:interpretation>
      </emma:emma>
    </inkml:annotationXML>
    <inkml:traceGroup>
      <inkml:annotationXML>
        <emma:emma xmlns:emma="http://www.w3.org/2003/04/emma" version="1.0">
          <emma:interpretation id="{66F84B30-E076-4358-A4AC-AC45E4618D10}" emma:medium="tactile" emma:mode="ink">
            <msink:context xmlns:msink="http://schemas.microsoft.com/ink/2010/main" type="paragraph" rotatedBoundingBox="29031,8562 29747,8562 29747,9186 29031,91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A39D86-DE8E-4EDF-AA72-B8B3F023DDF7}" emma:medium="tactile" emma:mode="ink">
              <msink:context xmlns:msink="http://schemas.microsoft.com/ink/2010/main" type="line" rotatedBoundingBox="29031,8562 29747,8562 29747,9186 29031,9186"/>
            </emma:interpretation>
          </emma:emma>
        </inkml:annotationXML>
        <inkml:traceGroup>
          <inkml:annotationXML>
            <emma:emma xmlns:emma="http://www.w3.org/2003/04/emma" version="1.0">
              <emma:interpretation id="{4188B43E-3B35-4F7F-8110-E3AD77E2E11E}" emma:medium="tactile" emma:mode="ink">
                <msink:context xmlns:msink="http://schemas.microsoft.com/ink/2010/main" type="inkWord" rotatedBoundingBox="29031,8562 29747,8562 29747,9186 29031,9186"/>
              </emma:interpretation>
              <emma:one-of disjunction-type="recognition" id="oneOf0">
                <emma:interpretation id="interp0" emma:lang="" emma:confidence="0">
                  <emma:literal>z</emma:literal>
                </emma:interpretation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119 123 67 0,'0'0'128'0,"0"5"-20"0,0-5-12 0,0 0-32 0,0-5 0 15,0 5-8-15,9-5 0 0,-9 0 8 0,9-5 0 0,-1 6 0 16,0-6-4-16,2 1 4 0,6-1-4 0,-8 0-4 0,10 1-8 15,-10-1-8-15,9 1-8 0,1-1-8 0,-2 5 0 0,2-5-4 0,-2 10-4 16,2-4-4-16,-1-1 0 0,-1 5 0 0,-6 0-4 0,6 5 4 0,-8-1-4 16,2 1 0-16,-2 0 0 0,-8 5 0 0,8 0 0 0,-8 4 4 15,0-5 0-15,0 6-4 0,0-1 0 0,-8 0 0 0,0 1 0 0,-2 4 0 16,2 1 0-16,0-1 0 0,-10 0-4 0,2 5 0 0,-1-5 0 16,-1 5 0-16,-8 0 0 0,10-5 0 0,-10 5 0 0,1 0 4 15,7-5 0-15,-6 5 0 0,-2-5-4 0,8-4 4 0,1 4 0 0,-8-5-24 16,8-4 24-16,9 4 0 0,-10-4-4 0,10-1-4 0,-1-9 0 0,0 5 0 15,9 0 0-15,-8-5 0 0,8-5 0 0,0 5 0 0,8-5 0 16,-8-4 0-16,9 4-4 0,0-4 4 0,-1 4 0 0,0-5 0 0,2 1-4 16,-2-1 0-16,9 0 8 0,-8 5-8 0,7-4 4 0,-7 4 4 0,8 0 0 15,-8 1 0-15,7-2 0 0,2 6 4 0,-10 0 0 0,10 6 4 16,-10-6 4-16,9 9 0 0,-1-4 4 0,-6 4 0 0,6 1 0 16,2-1-4-16,-10 1 8 0,9 5 0 0,0-1 0 0,-8-5-4 0,7 6 0 15,2 0 0-15,-2-6 0 0,2 6 4 0,-10-1-4 0,10-6 8 16,-1 3-4-16,-1-2 4 0,2-3-4 0,-2 3 0 0,-6-4-4 15,6 0 4-15,1-5-12 0,0 0-12 0,0 0 0 0,-9-5 0 0,10 0 0 16,0-4 0-16,-10 3 0 0,8-8 0 0,-7 0 0 0,0 0 0 0,8-1 0 16,-9-4 0-16,0-1 0 0,2-3 0 0,-10 4 0 0,8-6-8 15,-8 2-24-15,8 3-4 0,-8-4-8 0,0 5-12 0,0-5-12 0,0 5-20 16,-8-6-12-16,8 7-24 0,-8-1-16 0,8 0-12 0,-10 3-20 16,2 3-56-16,0-2 4 0,-9 1 36 0,8 5 40 0,0-6 28 15,-7 10 24-15</inkml:trace>
        </inkml:traceGroup>
      </inkml:traceGroup>
    </inkml:traceGroup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04.4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3DD1743-B523-4D77-AFBD-F9F5BB725E7C}" emma:medium="tactile" emma:mode="ink">
          <msink:context xmlns:msink="http://schemas.microsoft.com/ink/2010/main" type="writingRegion" rotatedBoundingBox="2179,1753 3840,1927 3785,2458 2123,2284"/>
        </emma:interpretation>
      </emma:emma>
    </inkml:annotationXML>
    <inkml:traceGroup>
      <inkml:annotationXML>
        <emma:emma xmlns:emma="http://www.w3.org/2003/04/emma" version="1.0">
          <emma:interpretation id="{42A17BC3-1249-46D4-BD98-C9B1A6530C9C}" emma:medium="tactile" emma:mode="ink">
            <msink:context xmlns:msink="http://schemas.microsoft.com/ink/2010/main" type="paragraph" rotatedBoundingBox="2179,1753 3840,1927 3785,2458 2123,2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C610447-1ACA-4D08-A984-42EB9CAABEF6}" emma:medium="tactile" emma:mode="ink">
              <msink:context xmlns:msink="http://schemas.microsoft.com/ink/2010/main" type="line" rotatedBoundingBox="2179,1753 3840,1927 3785,2458 2123,2284"/>
            </emma:interpretation>
          </emma:emma>
        </inkml:annotationXML>
        <inkml:traceGroup>
          <inkml:annotationXML>
            <emma:emma xmlns:emma="http://www.w3.org/2003/04/emma" version="1.0">
              <emma:interpretation id="{1AB74FA8-64CA-4B51-B849-1924EA64BE1A}" emma:medium="tactile" emma:mode="ink">
                <msink:context xmlns:msink="http://schemas.microsoft.com/ink/2010/main" type="inkWord" rotatedBoundingBox="2173,1803 3208,1911 3167,2294 2133,2186"/>
              </emma:interpretation>
              <emma:one-of disjunction-type="recognition" id="oneOf0">
                <emma:interpretation id="interp0" emma:lang="" emma:confidence="0">
                  <emma:literal>cos</emma:literal>
                </emma:interpretation>
                <emma:interpretation id="interp1" emma:lang="" emma:confidence="0">
                  <emma:literal>co )</emma:literal>
                </emma:interpretation>
                <emma:interpretation id="interp2" emma:lang="" emma:confidence="0">
                  <emma:literal>co J</emma:literal>
                </emma:interpretation>
                <emma:interpretation id="interp3" emma:lang="" emma:confidence="0">
                  <emma:literal>co ,</emma:literal>
                </emma:interpretation>
                <emma:interpretation id="interp4" emma:lang="" emma:confidence="0">
                  <emma:literal>co &gt;</emma:literal>
                </emma:interpretation>
              </emma:one-of>
            </emma:emma>
          </inkml:annotationXML>
          <inkml:trace contextRef="#ctx0" brushRef="#br0">172-1 63 0,'0'0'72'0,"0"0"-4"0,0 0 0 0,0 0-28 16,0 0 0-16,0 0 0 0,0 0-4 0,0 0-4 0,0 0-4 15,0 0 0-15,0 0 0 0,0 0 0 0,0 0 0 0,0 0-4 0,0 0 4 16,0 0 0-16,0 0 0 0,0 0 0 0,0 0 0 0,0 0 4 0,0 0-4 15,0 0 0-15,0 0-4 0,0 0 8 0,0 0-8 0,0 0 8 16,-16 0-4-16,16 0-4 0,0 0 0 0,0 0 0 0,-13 0-4 0,13 0 4 16,0 0-8-16,-14 0 0 0,-1 0-4 0,15 0 0 0,-14 0 0 15,14 0-4-15,-13 7 0 0,-1-7 0 0,14 9 0 0,-16-9 0 16,16 8 0-16,-13-8-4 0,13 7 4 0,-14 3-4 0,14-3 0 0,-16 0 0 16,16 1-4-16,0 1 4 0,0 6-4 0,0-6 4 0,0-1 0 15,0 7-4-15,-13-6 0 0,13-2 0 0,0 10 0 0,0-8 0 0,13 6 0 16,-13-7 0-16,0-1 0 0,16 10 0 0,-16-10 0 0,0 10 0 15,14-11 0-15,-14 3-4 0,13 0 8 0,3-2-4 0,-16 10 4 0,14-17-4 16,-1 8 4-16,1 8-4 0,1-16 0 0,-1 8 0 0,-1-1 0 16,17 1-4-16,-17-8 0 0,3 0 4 0,-2 9 0 0,-1-9 0 0,16 0 0 15,-15 0-4-15,0 0 4 0,15 0-4 0,-16 0 0 0,3 0 4 16,11 0 4-16,-11-9 0 0,-2 9-4 0,-1-8 0 0,1 1 0 0,15 7-4 16,-16-8 4-16,3-1 0 0,-2 2 0 0,-1-1 0 0,-13-1 0 15,16 1 0-15,-2 1 0 0,-14-2 0 0,13 0 0 0,-13 3 0 16,14-2-4-16,-14-1 0 0,0 2 8 0,0 7-4 0,0-8 0 0,15-1 0 15,-15 2 0-15,0 7 0 0,0-8 4 0,0-1-4 0,0 9 0 16,0-6 4-16,0 6-8 0,14-9 0 0,-14 9 4 0,0 0 0 0,0 0 0 16,0-8 4-16,14 8-4 0,-14 0 0 0,15 0 4 0,-15 0-8 0,0 8 4 15,14-8 0-15,-14 0 0 0,0 9 4 0,13-9-4 0,-13 6 0 16,16 3 0-16,-16-9 4 0,14 8 0 0,-14-1-4 0,13 2 0 0,-13-1 4 16,14-1-4-16,2 2 0 0,-16-1 0 0,13-8 4 0,1 6-8 0,-14 3 8 15,15 0-4-15,-1-2 0 0,-1 1 4 0,-13 1-4 0,16-9 0 16,-2 8 0-16,-1-1 4 0,-13-7-4 0,14 9 0 0,2-9 0 15,-3 0 4-15,1 0-4 0,-14 8 0 0,15-8 0 0,-1 0 0 0,-1 0 0 16,-13-8 4-16,16 8-4 0,-2-9 4 0,-14 9-4 0,13-7 0 16,-13-1 4-16,14-1-4 0,-14 1-4 0,16 1 4 0,-16-2-4 0,0 0 4 15,0 3 0-15,0-2 0 0,13-8 0 0,-13 8 0 0,0-8 4 16,0 8-4-16,0-1 0 0,0 3 4 0,0-3-4 0,-13-8-4 0,13 10 4 16,0-2 0-16,-16 1 0 0,16-7 0 0,-14 6-4 0,14 3 4 15,0-3 0-15,-13 0 0 0,-1 1 0 0,-2 1 4 0,16 0-4 0,-13 7 0 16,-1-10 0-16,-1 3 0 0,1 7 4 0,1 0-4 0,-3-8 0 0,2 8 0 15,14 0-4-15,-13 0 0 0,-1 0 4 0,-2 0-4 0,3 8 0 16,-1-1-4-16,14 3 0 0,-15-10-4 0,1 7-4 0,14 8-4 0,-13-6-8 16,13 0-8-16,-16-3-4 0,16 3-4 0,-14 6-8 0,14-7-4 15,0 8-8-15,0 1 0 0,0-8 0 0,0 6-4 0,0-7-8 16,14-1-48-16,-14 10-32 0,16-10 16 0,-16 2 28 0,13-1 24 0</inkml:trace>
        </inkml:traceGroup>
        <inkml:traceGroup>
          <inkml:annotationXML>
            <emma:emma xmlns:emma="http://www.w3.org/2003/04/emma" version="1.0">
              <emma:interpretation id="{A4A67A1E-809A-4926-A08C-E1DA072AF01A}" emma:medium="tactile" emma:mode="ink">
                <msink:context xmlns:msink="http://schemas.microsoft.com/ink/2010/main" type="inkWord" rotatedBoundingBox="3387,1879 3840,1927 3785,2458 3331,2411"/>
              </emma:interpretation>
            </emma:emma>
          </inkml:annotationXML>
          <inkml:trace contextRef="#ctx0" brushRef="#br0" timeOffset="390.9566">1379 54 15 0,'0'-7'92'0,"0"7"-4"0,0-7-4 0,-14 7-28 0,14-10-4 16,0 3 0-16,0 7-4 0,-13 0-4 0,13-8-4 0,0 8 0 16,0 0 0-16,0 0-4 0,-16 0-8 0,16 0-4 0,0 0-4 0,0 0-4 15,0 0 0-15,0 0-4 0,0 0 0 0,0 0 0 0,0 8-8 0,0-8 8 16,0 7-8-16,0-7 0 0,0 10 4 0,0-3 0 0,0-7-4 15,0 7 0-15,0 1 0 0,0-8-4 0,16 9 4 0,-16 0 0 16,0-3 0-16,13 3 0 0,-13-9 4 0,14 8-4 0,-14-1 4 16,0-7 0-16,15 8 4 0,-1-8 0 0,-14 9 4 0,14-2 0 0,-14-7-4 0,15 9 4 15,-1-1 0-15,-14-8 0 0,13 9 0 0,1-3-8 0,-14 3 4 16,16-1 0-16,-3-1-4 0,1 2 8 0,-14-1-8 0,16 8 4 0,-3-8 0 16,1-2 4-16,1 12 0 0,-1-11-8 0,-14 10 4 0,13-9 4 15,1 8 0-15,-14-8-4 0,16 7 4 0,-3-6-4 0,-13 6 4 0,0-6 8 16,0 6-4-16,0 2 4 0,0-10 0 0,0 2 4 0,0 6-4 15,0-7 4-15,-13 7-4 0,13-6 0 0,-16 7-4 0,2-8 0 0,1-2-4 16,-1 5 0-16,-1-4 0 0,1 1-4 0,1 1-8 0,-17-2 0 16,17-7 0-16,-3 8 4 0,-11-8-4 0,13 0-4 0,-1 9-4 0,-13-9-4 15,13 0-4-15,1 0-12 0,1 0-12 0,-3 0-12 0,2 0-8 16,-15 0-16-16,15 0-16 0,1 0-24 0,-1-9-16 0,-1 9-8 0,15 0-68 16,-14 0-4-16,1 0 40 0,-3 0 36 0,2 0 24 0</inkml:trace>
        </inkml:traceGroup>
      </inkml:traceGroup>
    </inkml:traceGroup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07.1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A5E7BD2-E147-406C-BF90-9BF8BA5FAEE1}" emma:medium="tactile" emma:mode="ink">
          <msink:context xmlns:msink="http://schemas.microsoft.com/ink/2010/main" type="inkDrawing" rotatedBoundingBox="4626,1520 4722,3016 4456,3033 4360,1537" semanticType="callout" shapeName="Other">
            <msink:sourceLink direction="to" ref="{CC6A1888-C547-48D7-B13E-FC969CC3BE7C}"/>
          </msink:context>
        </emma:interpretation>
      </emma:emma>
    </inkml:annotationXML>
    <inkml:trace contextRef="#ctx0" brushRef="#br0">221-4 43 0,'-16'0'84'0,"16"0"-8"0,0 0 0 0,0 0-24 0,-14 0-4 15,14 0 0-15,0 0 0 0,0 0-4 0,-13 0-4 0,13 0-4 16,0 0 0-16,0 0-4 0,0 0-4 0,0 0 0 0,-16 0 4 16,16 8-4-16,0-8 0 0,-14 9 0 0,14-2 0 0,0-7 0 0,-13 8-8 15,13 8 0-15,0-8 4 0,-16 9-4 0,16-2 4 0,-13 1-4 16,13 0 4-16,-14 0-4 0,14 8 0 0,-16-9-4 0,16 9-4 0,-13 2 0 16,13-3 4-16,-14 1-4 0,14 0 0 0,-13 0 0 0,13 0 4 0,-16 8-8 15,16-8 4-15,0 9-4 0,0-3 0 0,-14 3-4 0,14-1 8 16,0 0-4-16,0-2 0 0,0 12 4 0,0-3-4 0,0-7-4 15,0 9 0-15,0-2 0 0,0 1 0 0,14 0 0 0,-14-7-4 0,0 6 4 16,16 2-4-16,-16-11 8 0,0 3-8 0,13 8 0 0,-13-10 0 16,14-5 4-16,-1 4-4 0,-13 2 0 0,16-8 0 0,-2 9-4 15,-1-10 4-15,-13 1 0 0,16 0 0 0,-3-9-4 0,-13 9 0 0,14-7 4 16,2-1 0-16,-16 0-4 0,13 0-4 0,1-1 0 0,-14-6 0 0,16 6-8 16,-16-6-8-16,13-9 4 0,1 8-12 0,-14 0-12 0,13-8-8 15,-13 0-20-15,0 0-4 0,16 0-8 0,-16 0-8 0,0-8-44 16,0 0-44-16,0-1 28 0,0 3 28 0,0-12 20 0</inkml:trace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07.5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5A7202E-19ED-4787-AF05-4CF4D4E27925}" emma:medium="tactile" emma:mode="ink">
          <msink:context xmlns:msink="http://schemas.microsoft.com/ink/2010/main" type="writingRegion" rotatedBoundingBox="5160,1831 8438,1662 8485,2560 5206,2729">
            <msink:destinationLink direction="with" ref="{E0E66890-B5A0-4779-986F-6166EB51710D}"/>
          </msink:context>
        </emma:interpretation>
      </emma:emma>
    </inkml:annotationXML>
    <inkml:traceGroup>
      <inkml:annotationXML>
        <emma:emma xmlns:emma="http://www.w3.org/2003/04/emma" version="1.0">
          <emma:interpretation id="{ACDE15BB-CA6C-48A5-8AB2-4EACC16F9550}" emma:medium="tactile" emma:mode="ink">
            <msink:context xmlns:msink="http://schemas.microsoft.com/ink/2010/main" type="paragraph" rotatedBoundingBox="5160,1831 8438,1662 8485,2560 5206,27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AF1A32-BC1F-466C-B3ED-6A4CB4CF3337}" emma:medium="tactile" emma:mode="ink">
              <msink:context xmlns:msink="http://schemas.microsoft.com/ink/2010/main" type="line" rotatedBoundingBox="5160,1831 8438,1662 8485,2560 5206,2729"/>
            </emma:interpretation>
          </emma:emma>
        </inkml:annotationXML>
        <inkml:traceGroup>
          <inkml:annotationXML>
            <emma:emma xmlns:emma="http://www.w3.org/2003/04/emma" version="1.0">
              <emma:interpretation id="{CC6A1888-C547-48D7-B13E-FC969CC3BE7C}" emma:medium="tactile" emma:mode="ink">
                <msink:context xmlns:msink="http://schemas.microsoft.com/ink/2010/main" type="inkWord" rotatedBoundingBox="5178,2182 5534,2164 5536,2194 5179,2213">
                  <msink:destinationLink direction="to" ref="{DA5E7BD2-E147-406C-BF90-9BF8BA5FAEE1}"/>
                </msink:context>
              </emma:interpretation>
            </emma:emma>
          </inkml:annotationXML>
          <inkml:trace contextRef="#ctx0" brushRef="#br0">-894 416 59 0,'0'0'96'0,"0"0"-8"0,0 0-8 16,0 0-20-16,0 0 4 0,0 0-12 0,0 0 0 0,0 0 4 0,0 0 0 15,0 0 0-15,0 0-4 0,0 0 0 0,16 0 4 0,-16 0-8 0,0 0 4 16,0 0-4-16,13 0-4 0,-13 0 0 0,14 0 0 0,-1 0 0 15,-13 0-8-15,16 0 0 0,-2 0 0 0,-1 0-4 0,3 0-4 0,-2 0 4 16,-1 0-8-16,3 0 0 0,-2 0-4 0,13 0 0 0,-27 0-8 16,15 0 0-16,-1 0 0 0,-1 0-4 0,3 0-4 0,-2 0-4 15,-1 0 0-15,3 0-4 0,-16 0-4 0,14 0-4 0,-1 0-12 0,-13 0-16 16,14 0-12-16,-14 0-12 0,0 0-16 0,0 0-24 0,15 0-16 0,-15 0-8 16,0-7-60-16,0 7-16 0,0-8 32 0,0 8 40 0,0-9 24 15,0 2 20-15</inkml:trace>
        </inkml:traceGroup>
        <inkml:traceGroup>
          <inkml:annotationXML>
            <emma:emma xmlns:emma="http://www.w3.org/2003/04/emma" version="1.0">
              <emma:interpretation id="{C448016D-7D6D-4BCD-9794-02B2ABCD51A6}" emma:medium="tactile" emma:mode="ink">
                <msink:context xmlns:msink="http://schemas.microsoft.com/ink/2010/main" type="inkWord" rotatedBoundingBox="6062,1784 6468,1763 6510,2575 6104,2596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☹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ó</emma:literal>
                </emma:interpretation>
                <emma:interpretation id="interp4" emma:lang="" emma:confidence="0">
                  <emma:literal>m</emma:literal>
                </emma:interpretation>
              </emma:one-of>
            </emma:emma>
          </inkml:annotationXML>
          <inkml:trace contextRef="#ctx0" brushRef="#br0" timeOffset="739.1802">101 0 15 0,'-14'8'88'0,"14"-8"-4"0,-13 9-4 16,-3 7-24-16,16-8-8 0,-14-2 0 0,14 12 0 0,-13-10-8 0,13 8 0 16,-14-1-4-16,14-6 0 0,0 6-4 0,-16 2-4 0,16-2 0 0,0-6-4 15,0 6-4-15,0 2 0 0,0-2-4 0,0-6-4 0,16 7 4 16,-16 1-4-16,0-11 0 0,14 11 0 0,-14-10 0 0,13 10-4 15,1-10 0-15,-14 2 0 0,16-1 0 0,-3 7 0 0,1-6 0 0,1-2-4 16,-15 1 0-16,14 1 8 0,-1-1-4 0,3-8 0 0,-2 7 0 16,-1 2-4-16,1-1 4 0,2-8-4 0,-3 7 0 0,1 1 0 0,1-8 0 15,-15 9 4-15,14-2 0 0,0 1-4 0,1-8 0 0,-1 9 0 16,-14 0 4-16,13-3 0 0,1 3 0 0,-14-1 4 0,16 8 4 0,-3-8-12 16,-13-1 4-16,14 10 4 0,-14-11-4 0,16 3 0 0,-16 7 0 15,13-8 0-15,-13 9-4 0,0-2 0 0,14-6 12 0,-14 6-4 0,0-6 4 16,0 6-8-16,0-7 4 0,0 8 0 0,0-8 4 0,0 8 0 0,0-8 0 15,0 8-4-15,0-8 0 0,0 0-4 0,-14-1 0 0,14 2 0 16,-13-1 0-16,13 1-4 0,-16-2 0 0,16-7-4 0,-14 9 0 0,1-9 0 16,-3 8-4-16,16-8 0 0,-14 0-4 0,1 0-8 0,-1-8-4 15,-1 8-12-15,1-9-8 0,0 9-12 0,14-16-12 0,-15 8-12 16,1-1-12-16,14-6-4 0,-13 0-12 0,13-2-56 0,-16 1-16 0,16-8 32 16,0 8 28-16,0-8 20 0</inkml:trace>
          <inkml:trace contextRef="#ctx0" brushRef="#br0" timeOffset="356.6629">31 65 39 0,'0'0'84'15,"0"0"-24"-15,0 0 20 0,0 0-24 0,0 0-4 0,0 0 0 0,0 0-4 16,0 0 0-16,0 0 0 0,13 0-4 0,-13 0-4 0,14 0 0 15,-14 0 0-15,16 0-8 0,-16 0 0 0,13 0-4 0,1 0 0 0,-14 0-4 16,15 0-8-16,-1 0 0 0,-1 0-4 0,3 0 0 0,-2 0 0 0,-14 0-4 16,13 0 0-16,1 0-4 0,2 0-4 0,-3 0-4 0,-13 0-4 15,14 0-4-15,1 0-12 0,-1 0-12 0,-14 0-16 0,14 0-12 16,-14 0-12-16,0 0-20 0,15 0-40 0,-15 0-24 0,0 0 36 0,0 0 20 16</inkml:trace>
        </inkml:traceGroup>
        <inkml:traceGroup>
          <inkml:annotationXML>
            <emma:emma xmlns:emma="http://www.w3.org/2003/04/emma" version="1.0">
              <emma:interpretation id="{62BF5804-062C-4EE3-90B0-43F2179489AC}" emma:medium="tactile" emma:mode="ink">
                <msink:context xmlns:msink="http://schemas.microsoft.com/ink/2010/main" type="inkWord" rotatedBoundingBox="6808,1827 8443,1743 8485,2560 6850,2644">
                  <msink:destinationLink direction="from" ref="{547E2402-51D7-4B9D-9C5F-64CD21F1F02B}"/>
                  <msink:destinationLink direction="with" ref="{E204096E-4BCE-4AD9-BA3D-883FD1D728CA}"/>
                </msink:context>
              </emma:interpretation>
              <emma:one-of disjunction-type="recognition" id="oneOf1"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~</emma:literal>
                </emma:interpretation>
                <emma:interpretation id="interp8" emma:lang="" emma:confidence="0">
                  <emma:literal>u</emma:literal>
                </emma:interpretation>
                <emma:interpretation id="interp9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306.6621">854 472 83 0,'0'0'100'0,"0"0"-8"0,0 0-8 0,0 0-20 16,0 0-4-16,0 0 8 0,0 0-4 0,0 9-4 0,16-9 0 0,-16 0-8 16,0 8 0-16,13-16-4 0,-13 8-4 0,0 8-8 0,14-8-20 15,1 0 16-15,-1 0-8 0,-14 0 0 0,13 0-4 0,17 0-4 16,-17 0-8-16,1 0-4 0,2 0 0 0,-3 0-4 0,16 0-8 0,-15 0-16 15,0 0-12-15,15 0-20 0,-16-8-16 0,17 8-8 0,-17-9-12 16,17 9-36-16,-17-6-48 0,14-3 16 0,-11 0 36 0,11-6 16 16</inkml:trace>
          <inkml:trace contextRef="#ctx0" brushRef="#br0" timeOffset="1130.1355">741 152 63 0,'0'-7'88'0,"0"7"-12"0,0-7-4 0,0 7-20 0,0-10-8 16,0 10-4-16,0-7 4 0,14-1-4 0,-14 8 4 0,15 0 0 15,-15-9-4-15,14 2 4 0,-14-1-4 0,13 8-4 0,1-9 0 16,-14 2 0-16,16 7 0 0,-3-8-4 0,1 8 4 0,2 0-4 0,-3 0 0 16,-13-8 0-16,14 8-8 0,1 0 4 0,-1 0 0 0,-14 0-4 15,13 0 0-15,1 0 0 0,-14 0 4 0,16 0 0 0,-16 0 0 0,13 8-4 16,-13-8 4-16,0 8 4 0,14-8 0 0,-14 7-4 0,16 2-8 0,-16-1 0 16,13 8 0-16,-13-8 0 0,0 9 0 0,14-10 0 0,-14 17 0 15,0-9 0-15,0 2-4 0,0 7 0 0,15-8 0 0,-15 7 0 0,0 1-4 16,0 0 4-16,0-1-4 0,0 10 0 0,0-9-4 0,14 8 0 15,-14-8 0-15,0 9 0 0,0-9 0 0,0 8-4 0,14-1 0 0,-14-6 0 16,0-1-20-16,0 7 24 0,13-5-4 0,-13-3 4 0,16 1-4 16,-16-9-4-16,0 9 0 0,0-7 0 0,0-10 0 0,0 10-4 0,0-2-4 15,13-6 0-15,-13-2-8 0,0 1-4 0,0-8-12 0,0 0-12 16,0 8-20-16,0-8-12 0,0-8-4 0,-13 8-8 0,13-8-8 16,0 1-8-16,0-2-12 0,0-6 0 0,0-2-32 0,-16 10-28 0,16-10-4 15,-13-7 32-15,13 9 36 0,-14-2 16 0</inkml:trace>
          <inkml:trace contextRef="#ctx0" brushRef="#br0" timeOffset="1667.6979">1508 232 23 0,'0'9'96'0,"-14"-9"-16"0,14 0 0 16,-13 8-24-16,13-8-4 0,-16 9 0 0,16-3 0 0,0 3-8 15,-14-9 4-15,14 8-4 0,-13 8 0 0,13-8-4 0,-16 8 4 0,16-8-4 16,0 7 0-16,-13 1 0 0,13 1 0 0,0-2-4 0,0 2-4 16,0-2 0-16,0 9 4 0,0-6 0 0,0 5-8 0,0-7 0 0,13 7 4 15,-13-8-4-15,16 10-4 0,-16 0-4 0,13-10 0 0,1 9-4 0,2-8 0 16,-16 0 4-16,13 8-8 0,1-8 4 0,-1 1-4 0,17-2-4 16,-17-7 4-16,3 8 0 0,-3 1 0 0,1-10-4 0,15 2 0 15,-15-1 0-15,2-8 0 0,11 7 4 0,-14-7-4 0,3 0-8 0,-3 0 4 16,17 0 0-16,-17-7 0 0,1-1 0 0,2-1-4 0,11 2 4 0,-27-10 0 15,29 1 0-15,-29 0-4 0,14 0 0 0,-1-8 0 0,-13 10 0 16,16-12-4-16,-16 2 4 0,0 0 0 0,0 0-4 0,0 0 8 0,0 0-4 16,0 1 0-16,0-1-4 0,-16 0 0 0,16 0 4 0,-13 0-4 15,-1 0 0-15,-2 7 0 0,3 2 4 0,13-9 4 0,-27 16-4 16,11-8-4-16,2-1 0 0,1 10 0 0,-3-1 0 0,-11-1 0 0,11 3 0 16,3 6-4-16,-14-9 0 0,11 9 0 0,-11 0-4 0,11 0-4 0,2 9-4 15,-15-9 4-15,16 6-8 0,-1 3-4 0,-15-1-8 0,15-1-8 16,1 10-12-16,-3-10-4 0,2 2-12 0,14-1-8 0,-13 7-12 0,13-6-4 15,-16 6-24-15,16-6-36 0,0 6-8 0,0-6 32 0,0-1 28 16</inkml:trace>
          <inkml:trace contextRef="#ctx0" brushRef="#br0" timeOffset="2020.8062">2105 65 43 0,'0'-8'88'0,"0"8"-12"0,0 0 0 0,0-10-20 0,0 10-8 0,-13 0 0 16,13 0-4-16,0 0 0 0,-16 0-4 0,16 0 0 0,0 0-4 0,0 10-4 16,0-10 0-16,0 8 0 0,0 0 4 0,-14-8-4 0,14 7 0 15,0 2 0-15,0-1 0 0,0-1-8 0,0 2 0 0,0 6 8 0,14-5-8 16,-14 4 0-16,0-6-16 0,16 10 24 0,-16-12-4 0,0 3-4 16,13 6 0-16,1-7 0 0,-14 1-4 0,13-2-4 0,3 2 4 15,-2-9-4-15,-14 8-4 0,29-8 0 0,-15 9 0 0,-1-9 0 0,-13 0-4 16,29 0 0-16,-15-9-4 0,-1 9 0 0,3-8 0 0,-2-1 0 0,-1 2-4 15,3-2 0-15,-16 1 0 0,14-7 4 0,-1 6-4 0,-13-6 0 16,16 6 0-16,-16-6 4 0,0-2-4 0,0 2 0 0,0-1 0 16,0-1-4-16,-16 2 4 0,16 7 0 0,-13-8 0 0,-1-1 0 0,-2 10 0 15,3-2 0-15,-1-6 0 0,-15 15 0 0,15-8 0 0,-15 8-4 16,2-8 4-16,11 8-4 0,-11 0 0 0,-2 0 4 0,2 8-8 0,-3 0-4 16,17-1-4-16,-16 1-12 0,-1 1-4 0,17 7-16 0,-14-8-8 0,11 8-20 15,2 0-12-15,-15 0-20 0,16-1-12 0,-1 2-60 0,-2 0 0 16,16-3 36-16,-13 3 28 0,13-2 20 0</inkml:trace>
        </inkml:traceGroup>
      </inkml:traceGroup>
    </inkml:traceGroup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6:40.2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41BD542-9688-4758-9BE9-A4603B4AFAC4}" emma:medium="tactile" emma:mode="ink">
          <msink:context xmlns:msink="http://schemas.microsoft.com/ink/2010/main" type="writingRegion" rotatedBoundingBox="18117,12566 22270,12382 22307,13237 18155,13421"/>
        </emma:interpretation>
      </emma:emma>
    </inkml:annotationXML>
    <inkml:traceGroup>
      <inkml:annotationXML>
        <emma:emma xmlns:emma="http://www.w3.org/2003/04/emma" version="1.0">
          <emma:interpretation id="{3BD8E373-8106-452C-81B3-79E42AD2502F}" emma:medium="tactile" emma:mode="ink">
            <msink:context xmlns:msink="http://schemas.microsoft.com/ink/2010/main" type="paragraph" rotatedBoundingBox="18117,12566 22270,12382 22307,13237 18155,13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14AACB-FDEC-4BF3-97DA-14745DDB8EE2}" emma:medium="tactile" emma:mode="ink">
              <msink:context xmlns:msink="http://schemas.microsoft.com/ink/2010/main" type="line" rotatedBoundingBox="18117,12566 22270,12382 22307,13237 18155,13421"/>
            </emma:interpretation>
          </emma:emma>
        </inkml:annotationXML>
        <inkml:traceGroup>
          <inkml:annotationXML>
            <emma:emma xmlns:emma="http://www.w3.org/2003/04/emma" version="1.0">
              <emma:interpretation id="{9821873E-A259-4025-ACAF-86D416D67B53}" emma:medium="tactile" emma:mode="ink">
                <msink:context xmlns:msink="http://schemas.microsoft.com/ink/2010/main" type="inkWord" rotatedBoundingBox="18125,12753 18745,12725 18774,13393 18155,134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 8 23 0,'0'0'136'0,"0"0"-12"0,0 0-12 0,0 5-24 0,0-5 0 15,0 0 0-15,0 0 4 0,0 0-4 0,0 0-4 0,0 0 0 0,0 0-4 16,9 0-8-16,0 0 0 0,-1 0 0 0,1 0 0 0,7-5-4 15,2 5-8-15,-2 0 4 0,2 0-12 0,8-4-4 0,-9 4 0 0,7 0-8 16,2 0-8-16,0 0-4 0,0-5-4 0,-1 5-4 0,1 0-4 16,0 0-4-16,-1 0 0 0,1 0-4 0,0 0 0 0,-2 0 0 0,-6 5-4 15,7-5-12-15,-7 4-4 0,-2-4-12 0,-6 5-12 0,6-5-24 0,-8 5-20 16,10-5-20-16,-10 5-32 0,1 0-28 0,-1 0-24 0,1-5-84 16,0 5 28-16,-1-5 52 0,-8 0 36 0,8 4 20 0,0-4 28 0</inkml:trace>
          <inkml:trace contextRef="#ctx0" brushRef="#br0" timeOffset="-534.5384">131 219 59 0,'0'-10'76'0,"0"6"0"0,9-1-4 0,-9 1-28 16,0-1-4-16,8 5 0 0,-8-5-4 0,0 5 0 0,8 0 4 0,-8-5-4 15,8 5 8-15,-8 0-4 0,0 5 8 0,0 0 0 0,0 0 0 16,0-1 8-16,0 5-4 0,0 1-4 0,0 0 0 0,10 0 0 0,-10 4-4 16,0 0-4-16,0 0 0 0,0 6-4 0,0-6-4 0,8 7 4 15,-8-3-12-15,0 6 0 0,0-5-4 0,8 0-4 0,-8 0 0 0,0 0-4 16,10 1-4-16,-10-1 4 0,0-5-4 0,0 6-4 0,8-6-4 16,-8 1 4-16,8-6-4 0,-8 5-8 0,9-4-12 0,-9-5-12 0,0 3-12 15,8-2-20-15,-8-1-20 0,9-5-16 0,-9 4-8 0,0-8-12 16,8 4-44-16,-8-5-36 0,0-5 40 0,0 6 28 0,0-6 28 0</inkml:trace>
          <inkml:trace contextRef="#ctx0" brushRef="#br0" timeOffset="-304.7047">311 163 23 0,'-10'0'112'0,"10"-7"-12"0,0 7-4 0,0-4-32 0,0 8 0 0,0-4-4 0,0 7 8 15,0-7 0-15,0 4 0 0,10 6 0 0,-10-6 0 0,0 1-8 16,0 5 0-16,0-1-4 0,8 5 0 0,-8-4 0 0,0 5 0 15,8-1-8-15,-8 5 0 0,0-4 0 0,8 4-4 0,-8 0 0 0,9 0-4 16,-9-5-8-16,0 11 0 0,9-7-4 0,-9 2-4 0,0-1-4 16,8 0-4-16,-8 0-4 0,0 0 0 0,0-4-4 0,0 4 0 0,0-5-4 15,9 1 0-15,-9-1-4 0,0 1 0 0,0-1-4 0,0-5-4 0,0 1-8 16,0 0-12-16,0-1-16 0,0-4-16 0,0 1-8 0,0-6-24 16,0 4-20-16,0-4-12 0,-9 0-16 0,9-4-28 0,-8-2-44 15,8 1 24-15,-9-4 36 0,0-1 28 0,9 0 24 0</inkml:trace>
        </inkml:traceGroup>
        <inkml:traceGroup>
          <inkml:annotationXML>
            <emma:emma xmlns:emma="http://www.w3.org/2003/04/emma" version="1.0">
              <emma:interpretation id="{7C094FD6-293F-4C7A-B2D8-8C24658D9D28}" emma:medium="tactile" emma:mode="ink">
                <msink:context xmlns:msink="http://schemas.microsoft.com/ink/2010/main" type="inkWord" rotatedBoundingBox="19453,12809 19938,12787 19958,13248 19474,132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15.87">1333 301 27 0,'0'0'128'0,"0"5"-16"0,0 0-4 0,0-1-16 0,0 2 0 0,0-6 0 16,9 4 8-16,-9 1-4 0,8 1 0 0,-8-2-4 0,9 0-4 15,-1 1-4-15,0-5 0 0,2 5 0 0,6 0-4 0,-8-1-4 16,10 1-8-16,-1-5-4 0,0 5-4 0,0 0-8 0,-1-5-4 16,2 4-4-16,0-4-12 0,-2 0-4 0,10 6-8 0,-9-6 0 0,-1 0-4 0,10 0-4 15,-8 0 0-15,-2 0-8 0,2 0-4 0,-1 0-8 0,-9 0-12 16,10 0-8-16,-10-6-24 0,10 12-20 0,-10-12-20 0,0 6-20 0,0 0-28 15,1-4-28-15,-9-1-16 0,8 0-68 0,-8 0 12 0,9 1 44 16,0-1 32-16,-9-5 36 0,8 2 24 0</inkml:trace>
          <inkml:trace contextRef="#ctx0" brushRef="#br0" timeOffset="407.429">1494 100 31 0,'0'-6'100'0,"0"2"-8"0,0-1 0 0,0-5-28 16,0 10 4-16,0-4-4 0,0-1 0 0,10 5-4 0,-10-5 4 0,0 5-4 15,0 0 0-15,8 0-4 0,-8-5 4 0,0 5 0 0,0 0 0 16,8 5 4-16,-8-5-4 0,0 5 0 0,0 0 0 0,0-1 0 16,0 2-4-16,0 3 0 0,10 1-4 0,-10 0-8 0,0-1-4 0,0 1 0 15,0 4-8-15,0-1-4 0,0 2-8 0,0 5 0 0,0-6-4 0,8 6 0 16,-8-1-4-16,0 0-4 0,0-1 0 0,0 7 0 0,0-6-4 15,0 0 0-15,0 0 0 0,0-4-4 0,0 4-8 0,0 0 0 0,0-4-4 16,0-1-12-16,0 0 0 0,0-4-12 0,0 4-8 0,0-4-12 16,0-5-12-16,0 4-16 0,0-9-20 0,0 5-12 0,-8 0-16 15,8-5 0-15,0-5-40 0,-10 5-44 0,10-5 36 0,-8 0 24 0,0 1 36 16,-2-6 28-16</inkml:trace>
        </inkml:traceGroup>
        <inkml:traceGroup>
          <inkml:annotationXML>
            <emma:emma xmlns:emma="http://www.w3.org/2003/04/emma" version="1.0">
              <emma:interpretation id="{3E82DCA2-3063-42BD-A6BF-87545BB9B79B}" emma:medium="tactile" emma:mode="ink">
                <msink:context xmlns:msink="http://schemas.microsoft.com/ink/2010/main" type="inkWord" rotatedBoundingBox="20547,12458 22270,12382 22307,13234 20585,13310">
                  <msink:destinationLink direction="to" ref="{764AC361-6D6D-4083-9B39-F8DEAF60CDC3}"/>
                </msink:context>
              </emma:interpretation>
              <emma:one-of disjunction-type="recognition" id="oneOf2">
                <emma:interpretation id="interp2" emma:lang="" emma:confidence="0">
                  <emma:literal>2kił</emma:literal>
                </emma:interpretation>
                <emma:interpretation id="interp3" emma:lang="" emma:confidence="0">
                  <emma:literal>zieli</emma:literal>
                </emma:interpretation>
                <emma:interpretation id="interp4" emma:lang="" emma:confidence="0">
                  <emma:literal>zakisł</emma:literal>
                </emma:interpretation>
                <emma:interpretation id="interp5" emma:lang="" emma:confidence="0">
                  <emma:literal>2zł</emma:literal>
                </emma:interpretation>
                <emma:interpretation id="interp6" emma:lang="" emma:confidence="0">
                  <emma:literal>24zł</emma:literal>
                </emma:interpretation>
              </emma:one-of>
            </emma:emma>
          </inkml:annotationXML>
          <inkml:trace contextRef="#ctx0" brushRef="#br0" timeOffset="1267.1459">2519 123 83 0,'-10'0'100'0,"2"6"-8"15,-9-6-4-15,8 0-24 0,1-6 4 0,0 6 4 0,-1-4-4 0,9 4 8 16,-8-9-4-16,8 3-4 0,-9 2-4 0,9-6-8 0,0 1 0 16,0 3-4-16,0-3 0 0,9-1 0 0,-9-4-4 0,8 5-4 0,-8-1 4 15,9-5-4-15,-1 6 0 0,0-1 0 0,1 1-4 0,8-1 0 16,-9 0-4-16,2 1 4 0,-2 4 0 0,0-4-4 0,10 4-4 0,-10 0 0 16,0 0 0-16,1 5 0 0,-1-5 4 0,10 5-8 0,-10 0-4 15,0 5 8-15,2 0-4 0,-2 0 0 0,0 0-4 0,0 0 0 0,1 4-16 16,8 0-8-16,-8-4 0 0,-1 10 0 0,-8-6 0 0,8 6 0 15,2-6 0-15,-2 6 0 0,-8-1 0 0,8 5 0 0,-8-5 0 0,0 1 0 16,0 5 0-16,-8-1 0 0,8 0 0 0,-8 0 0 0,-2 0 0 0,2 4 0 16,0-3 0-16,-9-1 0 0,8 0 0 0,-8 6 0 0,1-6 0 15,6 0 0-15,-6-5 0 0,-2 5 0 0,1-4 0 0,9-1 0 16,-9-4 0-16,8-1 0 0,1 1 0 0,0-5 0 0,-2 0 0 0,2-1 0 16,8 1 0-16,0-5 0 0,0 0 0 0,0-5 0 0,0 5 0 15,0-4 0-15,0-1 0 0,8 0 0 0,-8-5 0 0,10 5 0 0,-10 1 0 16,8-6 0-16,0 6 0 0,1-2 0 0,0-3 0 0,-1 4 0 0,0 0 0 15,1 1 0-15,-1-1 0 0,0 5 0 0,2-5 0 0,-2 5 0 16,0 0 0-16,2 0 0 0,-2 0 0 0,0 5 0 0,0-5 0 16,1 5 0-16,0-1 0 0,-1 1 0 0,1 0 0 0,-1 0 0 0,0-1 0 15,2 2 0-15,-2-2 0 0,0 1 0 0,10 4 0 0,-10-4 0 16,0 0 0-16,1 0 0 0,8 0 0 0,-8-5 0 0,-1 5 0 0,8-1 0 16,-6-4 0-16,6 5 0 0,-6-5 0 0,-2 0 0 0,9 0 0 15,-9 5 0-15,1-5 0 0,8 0 0 0,-9 0-40 0,0 0-56 0,2-5-16 16,-2 5-12-16,0-5-8 0,2 5-16 0,-10-4-8 0,8-1 0 15,0 0-24-15,-8 0-32 0,0-5 4 0,0 6 44 0,0-6 28 0,0-4 28 16</inkml:trace>
          <inkml:trace contextRef="#ctx0" brushRef="#br0" timeOffset="1481.5734">3082-106 95 0,'0'-10'120'0,"0"5"-12"0,8 1-8 16,-8-2-24-16,0 6 0 0,0-4-4 0,0 4 4 0,-8 0 0 0,8 0-8 15,0 0 4-15,0 0 0 0,0 4-4 0,8-4-4 16,-8 6 0-16,0-2 0 0,0 1-4 0,0-1 0 0,0 6-4 0,0 0 0 16,8-1-4-16,-8 1-4 0,0 0-4 0,0 4-4 0,0 0 0 0,8 6 0 15,-8-6-8-15,0 0-4 0,0 6 0 0,0-1 0 0,0 0-4 16,0 0-4-16,0 1-4 0,0-1-4 0,0 0 0 0,0 4 0 16,0-3 0-16,0-2-8 0,0 8 0 0,0-8 0 0,0 2-4 0,0-1-8 0,0 0-4 15,-8-5-12-15,8 5-20 0,0-4-24 0,0-1-16 0,-8 1-16 16,8-6-16-16,-8 0-20 0,8 1-16 0,-10 0-12 0,10-5-44 15,0-1-24-15,-8-4 32 0,8 5 40 0,0-10 28 0,0 5 24 0</inkml:trace>
          <inkml:trace contextRef="#ctx0" brushRef="#br0" timeOffset="1780.8019">3268 181 11 0,'8'-4'140'0,"-8"4"-16"0,0 0-12 0,10-6-28 0,-10 6-4 15,0 0 0-15,0 0-4 0,0 6 4 0,0-6-8 0,0 4-4 0,-10 1 0 16,10 0-4-16,0 0-4 0,-8-1-4 0,0 1 0 0,0-1 0 15,8 6 0-15,-9-4 0 0,0 4-4 0,1-1-4 0,-1 0 0 16,1 1 0-16,0 0-8 0,-2-2 0 0,2 3 0 0,0-2-4 0,0 1-4 16,-2 0-8-16,2-1 4 0,8-3 0 0,-8 2-8 0,-1 2 0 0,9-1 4 15,0-4-4-15,-8 5 0 0,8 0-4 0,0-6 0 0,0 6 0 16,8-6 0-16,-8 6 0 0,0-5-16 0,9 0 0 0,-9 4 0 0,8-4 0 16,0 0 0-16,2 4 0 0,-2-4 0 0,0 0 0 0,0 0 0 15,10 0 0-15,-10-5 0 0,9 5 0 0,-8-5 0 0,8 0 0 16,-1 0 0-16,-6 0 0 0,6 0-48 0,2-5-24 0,-1 5-28 0,0-5-24 15,0-5-20-15,-1 5-24 0,2 1-16 0,-10-6-32 0,10 5-36 0,-2-4 36 16,-7-1 44-16,8 0 32 0,-8-4 24 0</inkml:trace>
          <inkml:trace contextRef="#ctx0" brushRef="#br0" timeOffset="2409.1207">3686-342 75 0,'-8'0'184'0,"-1"4"-8"16,1 2-16-16,0-1-36 0,-2-1-8 0,10 6 0 0,0-5 0 0,-8 5-4 15,8-6-4-15,0 1-12 0,0 1-4 0,8 2-8 0,-8-2-12 16,10-2-8-16,-2 2-8 0,9-6-4 0,-1 4-8 0,-6 1-4 0,6-1-12 15,10 1-4-15,-9-5-4 0,9 4 0 0,-10 2-4 0,10-2-4 0,0-4-4 16,0 6 0-16,7-2-4 0,-7 0-12 0,0-4-12 0,0 6-20 16,-1-1-36-16,1-5-36 0,-10 4-32 0,2-4-48 0,-2 5-48 15,2 0-56-15,-1-5 48 0,-17 5 48 0,8-5 40 0,0 0 24 0,-8 0 28 16</inkml:trace>
          <inkml:trace contextRef="#ctx0" brushRef="#br0" timeOffset="1970.2942">3686 42 31 0,'0'-4'132'0,"0"-1"-12"16,8 0-8-16,-8 0-24 0,0 5 0 0,0-5 4 0,10 5-4 15,-10 0-8-15,0-5 0 0,0 5-4 0,8 0 0 0,-8 5 0 0,0-5 0 16,0 5-4-16,8 0-4 0,-8 5 0 0,0-6-4 0,0 6-4 16,0-1-8-16,0 5 0 0,8 1-8 0,-8-1 4 0,0 1-4 0,0 4-4 15,-8-1-12-15,8 3 0 0,0-2-4 0,0 0-4 0,0 1 0 16,0 3-4-16,0-4 0 0,0 0-4 0,0 0-8 0,0-4 0 0,0 4-4 16,0-5-4-16,0 1-16 0,0-1-8 0,0-4-20 0,0-1-24 15,0 1-20-15,0-5-16 0,0 0-16 0,0-1-24 0,0 1-8 16,8-5-8-16,-8 0-44 0,0-5-20 0,0 1 40 0,10-1 36 0,-10-5 28 15,8 0 24-15</inkml:trace>
          <inkml:trace contextRef="#ctx0" brushRef="#br0" timeOffset="2193.6966">3898 85 95 0,'0'-4'116'0,"10"-2"-4"0,-10 2-4 16,0-1-24-16,0 5 0 0,0-5 0 0,9 5-4 0,-9 0-8 0,0 0-8 15,0 0-4-15,8 0 0 0,-8 0 0 0,0 5 0 0,0 0 0 0,11-5 0 16,-11 4 4-16,0 6 0 0,0-5 0 0,8 5 4 0,-8-6-8 15,0 11 0-15,0-5 0 0,0 4-4 0,0-1-4 0,0 2-4 16,0 5 0-16,0-6-12 0,0 5 4 0,0 0-8 0,0 0-4 0,-8-1-20 16,8 2-8-16,0 0 0 0,0-1 0 0,-11 1 0 0,11-7 0 15,0 6 0-15,0-5 0 0,0 1 0 0,0 0 0 0,0-1 0 0,-8-5 0 16,8 1-8-16,0 0-52 0,0-1-24 0,0-4-24 0,0 0-16 0,0-5-24 16,0 4-20-16,0-8-12 0,0 4-56 0,0-5-12 0,0 0 40 15,0-4 44-15,0-1 28 0,0 0 24 0</inkml:trace>
        </inkml:traceGroup>
      </inkml:traceGroup>
    </inkml:traceGroup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11.40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-2 39 55 0,'0'0'104'0,"0"0"0"16,0 0-8-16,0 0-24 0,0 0 0 0,0 0-4 0,0 0 0 0,0 0-4 16,0 0-4-16,0 0-8 0,0 0 0 0,0 0-4 0,0-8-8 0,0 8-8 15,0 0-4-15,0 0-4 0,0 0-8 0,0 0-8 0,0 0 8 16,0 0 0-16,0 0-12 0,0 0 0 0,0 0 0 0,0 0-12 16,0 0-8-16,0 0-12 0,0 0-24 0,0 0-16 0,0-7-20 0,0 7-12 15,0 0-64-15,0-9-12 0,0 9 28 0,0-8 20 0,0 1 32 16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11.1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0E66890-B5A0-4779-986F-6166EB51710D}" emma:medium="tactile" emma:mode="ink">
          <msink:context xmlns:msink="http://schemas.microsoft.com/ink/2010/main" type="inkDrawing" rotatedBoundingBox="9315,1562 9408,3108 9110,3126 9017,1580" semanticType="verticalRange" shapeName="Other">
            <msink:sourceLink direction="with" ref="{35A7202E-19ED-4787-AF05-4CF4D4E27925}"/>
          </msink:context>
        </emma:interpretation>
      </emma:emma>
    </inkml:annotationXML>
    <inkml:trace contextRef="#ctx0" brushRef="#br0">0-5 23 0,'0'0'68'0,"0"0"-12"0,0 0 4 16,0 0-28-16,0 0-4 0,0 0-8 0,0 0 0 0,0 0 4 15,0 0-4-15,0 0 0 0,0 0 4 0,0 0-4 0,14 0 0 16,-14 0 4-16,0 0 0 0,13 0 0 0,-13 0 4 0,16 0 4 0,-16 0 4 16,14 0 0-16,-14 8 4 0,13-8 0 0,1 9 0 0,1-2-16 0,-15 1 24 15,14-2-4-15,-1 4 0 0,3 6 0 0,-16 0-4 0,14 0-12 16,-1 0 4-16,3 1-4 0,-2 6 0 0,-1 1-4 0,-13-8 0 0,14 15 0 16,1-8-4-16,-1 3-4 0,0 5 0 0,-14 3-4 0,15-3 0 15,-1 1 4-15,-14-1-8 0,13 1 0 0,-13 9 0 0,16-11-4 16,-16 12 0-16,0-3 0 0,0 2 4 0,14-2-8 0,-14 2 0 0,0-2 4 15,0 2 0-15,0-2 0 0,0 2 0 0,-14-10 0 0,14 9-4 0,0 0 4 16,0-8 0-16,-16 10 0 0,16-12-4 0,-13 2 0 0,13 0 0 16,-14-1 0-16,14 1 0 0,-15 1-4 0,1-9 4 0,14 0 0 0,-14 8-4 15,-1-8 0-15,1-9 0 0,14 9 0 0,-13 1 0 0,13-9 0 0,-14-1-8 16,14 0-12-16,-16 3-8 0,16-10 0 0,0-1-20 16,0 2-8-16,0-1-20 0,0-8-12 0,-13 8-12 0,13-8 0 0,0 0-44 15,0 0-28-15,0-8 24 0,0 8 36 0,0-8 20 0</inkml:trace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11.8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47E2402-51D7-4B9D-9C5F-64CD21F1F02B}" emma:medium="tactile" emma:mode="ink">
          <msink:context xmlns:msink="http://schemas.microsoft.com/ink/2010/main" type="inkDrawing" rotatedBoundingBox="10793,1725 10934,2585 10627,2635 10486,1775" semanticType="callout" shapeName="Other">
            <msink:sourceLink direction="from" ref="{62BF5804-062C-4EE3-90B0-43F2179489AC}"/>
            <msink:sourceLink direction="to" ref="{E699A958-BF79-4520-A5F6-30D4DEAA171B}"/>
          </msink:context>
        </emma:interpretation>
      </emma:emma>
    </inkml:annotationXML>
    <inkml:trace contextRef="#ctx0" brushRef="#br0">74 22 43 0,'0'-8'96'16,"0"8"-8"-16,-16-8-4 0,16 8-24 0,0-7-8 0,0 7 0 15,0 0 0-15,0 0 0 0,0 0 0 0,0 0 0 0,0 7 0 0,0-7-4 16,0 8 4-16,0 0 0 0,0-1-4 0,0 1-8 0,0 8 0 0,0-7-4 15,0 5 4-15,0 4-4 0,0 6 0 0,-14 0-4 0,14-9 4 16,0 9-8-16,0 2 0 0,-13 4 0 0,13-6-4 0,-16 2 0 16,16 4 0-16,0-6-8 0,0 8 0 0,0 1 4 0,-14-9-4 0,14 8 0 15,0 1-4-15,0-10 0 0,0 8 0 0,0-8-4 0,0 2 0 16,0 7 0-16,0-8 0 0,0 0 0 0,14-8 0 0,-14 8-4 0,0-8 0 16,0 8 0-16,16-8 0 0,-16 0-4 0,13-8 0 0,-13 8 0 0,14-7-12 15,2-1 16-15,-16-1 0 0,13 1 0 0,1 1-4 0,-1-9 0 16,3 7 0-16,-2-7-4 0,-1 0 0 0,3 0-8 0,-3 0-8 15,1-7-8-15,2 7-8 0,-3-9-8 0,1 1-8 0,-1 1-12 0,3-10-16 16,-2 10-8-16,-1-10-20 0,-13 8-8 0,16-6-12 0,-16 0-52 0,0-2-8 16,0-7 32-16,0 8 28 0,0-7 32 0</inkml:trace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12.0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204096E-4BCE-4AD9-BA3D-883FD1D728CA}" emma:medium="tactile" emma:mode="ink">
          <msink:context xmlns:msink="http://schemas.microsoft.com/ink/2010/main" type="inkDrawing" rotatedBoundingBox="10623,2203 10921,2286 10917,2299 10619,2216" semanticType="callout" shapeName="Other">
            <msink:sourceLink direction="with" ref="{62BF5804-062C-4EE3-90B0-43F2179489AC}"/>
            <msink:sourceLink direction="with" ref="{E699A958-BF79-4520-A5F6-30D4DEAA171B}"/>
          </msink:context>
        </emma:interpretation>
      </emma:emma>
    </inkml:annotationXML>
    <inkml:trace contextRef="#ctx0" brushRef="#br0">-5 0 83 0,'0'0'96'0,"0"0"-12"0,0 0-4 16,0 0-24-16,0 0 0 0,0 9-4 0,0-9-4 0,0 0-4 0,0 0 0 0,13 0-8 16,-13 0-8-16,0 7-4 0,14-7-4 0,-14 0-4 0,16 8 0 15,-3-8-4-15,1 9-4 0,-1-9 0 0,3 9-12 0,11-9 0 16,-11 6-12-16,-3 3-16 0,17-9-20 0,-17 8-20 0,14-1-52 0,-11-7-40 16,-2 9 28-16,15-1 24 0,-16-8 24 0</inkml:trace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12.6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5E2DFB8-FD87-47CF-8A45-362170E89B22}" emma:medium="tactile" emma:mode="ink">
          <msink:context xmlns:msink="http://schemas.microsoft.com/ink/2010/main" type="inkDrawing" rotatedBoundingBox="11756,2312 11934,3635 11340,3715 11162,2392" hotPoints="11608,2378 11847,3433 11425,3528 11186,2474" semanticType="enclosure" shapeName="Rectangle"/>
        </emma:interpretation>
      </emma:emma>
    </inkml:annotationXML>
    <inkml:trace contextRef="#ctx0" brushRef="#br0">0 90 31 0,'0'8'100'0,"0"-8"-4"0,0 0-4 0,0 0-28 0,0 0 0 16,0 10-4-16,0-10 0 0,0 6 0 0,0 2-4 0,0-8 0 0,0 9 0 15,0-2 4-15,0 1-8 0,0 1 0 0,0-2-4 0,0 1 0 0,0 7-16 16,0 2 4-16,0-1-8 0,0-7 0 0,0 6-8 0,13 2-4 15,-13-2 4-15,0-7-4 0,16 8 0 0,-16 2 0 0,14-12-8 0,-1 11 0 16,-13-10 4-16,16 1-4 0,-2 8 0 0,-1-8-4 0,3 0 4 16,-3-8-4-16,1 7 0 0,-1-7 0 0,3 9 0 0,-16-9 0 0,14 0-4 15,-1 0 0-15,3 0 0 0,-2-9 0 0,-1 9 4 0,3-7-4 16,-3-1 4-16,1-9-8 0,-1 10 4 0,-13-8 0 0,16-2 0 16,-16 11-4-16,14-12 4 0,-1 2-4 0,-13-7 4 0,0 6 0 0,0 2 0 15,16-10 0-15,-16 8-4 0,0-6 4 0,0 7 0 0,-16 1 0 16,16-2 0-16,0 1 0 0,-13 0 0 0,-1 0 4 0,14 1-4 0,-16 6-4 15,16 1 4-15,-13 1-4 0,-1-4 4 0,1 5 0 0,13-2 0 0,-16 8 0 16,3 0 0-16,-1 0 0 0,-2 0 4 0,3 8-4 0,-1-2 4 16,14 5-4-16,-16-4 0 0,3 1-4 0,-1 1 4 0,14 6 0 0,-13-6 0 15,13 6 0-15,0-7 0 0,-16 8 0 0,16 1 0 0,0-2 0 0,0-6 0 16,0 6 0-16,0 0-16 0,0 2 20 0,0-1 0 16,16-7 4-16,-16 6-8 0,0 2 0 0,13-2 4 0,-13 1-4 0,14-2 4 15,-14 4-4-15,13-1 0 0,3-2 0 0,-2 1 0 0,-14 0 4 0,29 0-4 16,-29 1 0-16,14-1 4 0,-1 7-4 0,3-8 4 0,-3 10-4 15,14-11 0-15,-11 12 0 0,-2-10 4 0,-1 8-4 0,3-1 0 16,11-6 0-16,-11 8 0 0,-3-2-4 0,15-8 4 0,-13 9 0 0,-1 0 0 16,-1-7 0-16,3 7 0 0,-2 0 0 0,-1 0 4 0,3 0-4 15,-2-9 0-15,-1 10-4 0,-13-1 4 0,14 1 0 0,-14-2 0 0,0 1 0 16,0-9 0-16,0 9-4 0,-14 0 4 0,14 0-4 0,-13 1 0 0,-1-1 4 16,14 1 0-16,-29-2 0 0,15-7-4 0,-2 7 4 0,-11 1 0 15,12-7 4-15,-13 6-4 0,-1-7-4 0,2 1 4 0,-2-2 4 16,-1-6-4-16,3-2 0 0,14 0 0 0,-16 2 0 0,-1-9 0 0,3 0-4 15,11-9 4-15,-11 2 0 0,14 0 0 0,-16-2-4 0,15-6 0 0,-2-10 0 16,3 10-20-16,-1-10 24 0,14 1 0 0,-16 0 0 0,16-8-4 16,0 8-4-16,-13-8-4 0,13 0-4 0,0 1-4 0,13-10-4 0,-13 9-4 15,0-7-8-15,16-1-12 0,-2 8-8 0,-1-9-8 0,3 2-12 16,11-2-8-16,-11 2-4 0,11-8-20 0,2 5-48 0,-15 3-8 16,29-2 32-16,-14 2 20 0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12.9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598856B-DA2A-4B26-9DA9-86714358A301}" emma:medium="tactile" emma:mode="ink">
          <msink:context xmlns:msink="http://schemas.microsoft.com/ink/2010/main" type="inkDrawing" rotatedBoundingBox="12696,1633 12844,2907 12449,2953 12301,1679" semanticType="verticalRange" shapeName="Other">
            <msink:sourceLink direction="with" ref="{D17D43B5-BD51-4D0C-AA6F-69D4F28F86C8}"/>
          </msink:context>
        </emma:interpretation>
      </emma:emma>
    </inkml:annotationXML>
    <inkml:trace contextRef="#ctx0" brushRef="#br0">198-6 67 0,'0'0'84'0,"-16"0"-8"0,16 0 0 0,0 0-24 0,-13 0-4 15,13 0-4-15,0 0 0 0,-14 0 0 0,14 0-4 0,0 0-4 16,0 0 0-16,-15 0 0 0,15 0 0 0,0 0 0 0,0 8 4 0,-14 0 0 16,14 0 0-16,-13 0 0 0,13 7 4 0,-16 2 4 0,16-1-4 0,-14 1 0 15,14 6 4-15,-13 8 0 0,-1-8-4 0,14 19 0 16,-16-10-4-16,16 7 4 0,-13 2-4 0,-1-1 0 0,14 0-8 0,0 8 4 16,-15 0-4-16,15-1 0 0,0-5-4 0,0 5 0 0,0 1 0 0,0-9-4 15,0 9-4-15,0-8 0 0,0 0 0 0,15 0-4 0,-15 0-8 16,14 0 0-16,-1-6 0 0,3-4 0 0,-16-6-8 0,14 8 4 0,-1-8 0 15,1 0 0-15,2-9-4 0,11 10-4 0,-12-9-8 0,-1-1-4 0,15 2-16 16,-15-10-12-16,-1 2-16 0,17-1-20 0,-17-1-12 0,1-7-24 16,15 9-24-16,-16-18-12 0,17 9-44 0,-17-7-40 0,1-1 48 15,2-8 32-15,-3 8 32 0,16-10 20 0</inkml:trace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13.2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17D43B5-BD51-4D0C-AA6F-69D4F28F86C8}" emma:medium="tactile" emma:mode="ink">
          <msink:context xmlns:msink="http://schemas.microsoft.com/ink/2010/main" type="writingRegion" rotatedBoundingBox="12971,1981 15726,1930 15742,2766 12987,2817">
            <msink:destinationLink direction="with" ref="{D598856B-DA2A-4B26-9DA9-86714358A301}"/>
            <msink:destinationLink direction="with" ref="{D0AB3B6B-D24F-483B-AFCC-DD05C12873F9}"/>
          </msink:context>
        </emma:interpretation>
      </emma:emma>
    </inkml:annotationXML>
    <inkml:traceGroup>
      <inkml:annotationXML>
        <emma:emma xmlns:emma="http://www.w3.org/2003/04/emma" version="1.0">
          <emma:interpretation id="{9DD416C1-58D9-4F81-8A39-89ED70675465}" emma:medium="tactile" emma:mode="ink">
            <msink:context xmlns:msink="http://schemas.microsoft.com/ink/2010/main" type="paragraph" rotatedBoundingBox="12971,1981 15726,1930 15742,2766 12987,28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16BDF7-A6A4-4C6F-8AC5-C8DBD9B3A027}" emma:medium="tactile" emma:mode="ink">
              <msink:context xmlns:msink="http://schemas.microsoft.com/ink/2010/main" type="line" rotatedBoundingBox="12971,1981 15726,1930 15742,2766 12987,2817"/>
            </emma:interpretation>
          </emma:emma>
        </inkml:annotationXML>
        <inkml:traceGroup>
          <inkml:annotationXML>
            <emma:emma xmlns:emma="http://www.w3.org/2003/04/emma" version="1.0">
              <emma:interpretation id="{E699A958-BF79-4520-A5F6-30D4DEAA171B}" emma:medium="tactile" emma:mode="ink">
                <msink:context xmlns:msink="http://schemas.microsoft.com/ink/2010/main" type="inkWord" rotatedBoundingBox="12981,2515 13377,2507 13378,2546 12982,2554">
                  <msink:destinationLink direction="with" ref="{E204096E-4BCE-4AD9-BA3D-883FD1D728CA}"/>
                  <msink:destinationLink direction="to" ref="{547E2402-51D7-4B9D-9C5F-64CD21F1F02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-899 556 51 0,'0'0'96'0,"-14"0"-12"0,14 8-4 0,0-8-20 0,0 0-4 16,-13 0 4-16,13 0 4 0,0 0 0 0,0 0 0 0,13 7-4 0,-13-7 0 16,0 0 0-16,14 0-4 0,-14 0 0 0,15 9 0 0,-1-9-4 15,-14 0 0-15,13 0 0 0,3 8-4 0,-16-8-4 0,14 0 0 0,-1 0-8 16,1 0-4-16,2 0-4 0,-3 0-4 0,1 0-28 0,1 0 20 0,-1 0 0 15,0 0-4-15,15 0-4 0,-29 0-8 0,13 0 0 0,1 0-8 16,2 0-12-16,-3 0-12 0,1 0-8 0,2 0-12 0,-16 0-4 16,13 0-16-16,-13 0-16 0,14 0-16 0,1 0-8 0,-15 0-20 0,14 0-52 15,-14 0 0-15,0 0 32 0,13 0 32 0,-13-8 16 0</inkml:trace>
        </inkml:traceGroup>
        <inkml:traceGroup>
          <inkml:annotationXML>
            <emma:emma xmlns:emma="http://www.w3.org/2003/04/emma" version="1.0">
              <emma:interpretation id="{59ADC5AC-B887-46EB-A0D4-106C28C60B4E}" emma:medium="tactile" emma:mode="ink">
                <msink:context xmlns:msink="http://schemas.microsoft.com/ink/2010/main" type="inkWord" rotatedBoundingBox="13892,1964 15726,1930 15742,2766 13908,28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0.7954">-4 604 27 0,'0'0'100'0,"0"0"-12"0,0 0-12 16,0-7-24-16,0 7-8 0,0-9 0 0,16 1-4 0,-16-8 0 15,0 8-8-15,13-7 0 0,-13-2-4 0,0 1-4 0,14 8 0 16,-1-16 0-16,-13 9 0 0,16-9 4 0,-2 0 0 0,-1-1-4 0,3 9 4 16,-3-8 4-16,1 9 0 0,2-9 0 0,-3 1-4 0,1 5 8 0,2-6-4 15,-3 9-4-15,1-2 4 0,-1-7 0 0,3 9 0 0,-3-3 4 16,1 4-8-16,2-2 0 0,-3 8-4 0,-13-8 4 0,14-1-8 16,-14 11 4-16,16-11-4 0,-3 8 0 0,-13 2-4 0,14-2 4 0,-14 1-4 15,0 1 0-15,0-1 4 0,0-1-4 0,0 9 0 0,0-6 4 16,13 6-4-16,-13 0 4 0,0 0 4 0,0 0 4 0,0 0 0 0,0 0 0 15,0 6 0-15,0-6 0 0,0 9-4 0,0-1-4 0,0-1 8 0,16 10-8 16,-16-10-4-16,0 10 0 0,0-2 0 0,0 2 4 0,0-1-8 16,0 8 0-16,0-1 0 0,0-7-4 0,0 16 0 0,0-8 0 0,14 0-4 15,-14 2 4-15,0-3-4 0,0 8 0 0,0-8 4 0,13 2-8 0,-13 0 4 16,0-1-8-16,0 0 0 0,16-1 4 0,-16 1-4 16,0 0 0-16,0-8-4 0,0 0-8 0,0 0-4 0,0 1-12 0,0-1-12 15,0-8-24-15,0-1-8 0,0 10-16 0,0-10-12 0,0-7-12 0,0 8-16 16,0-8-8-16,13-8-4 0,-13 8-48 0,0-7-24 0,0-2 40 15,14-6 32-15,-14-2 32 0,16 1 20 0</inkml:trace>
          <inkml:trace contextRef="#ctx0" brushRef="#br0" timeOffset="818.3211">722 141 35 0,'-16'-9'88'0,"16"2"-12"0,0 7-4 0,0-8-24 16,0-1-4-16,0 9 0 0,0-7-4 0,0-1 4 0,16-1 0 0,-2 3 0 16,-14-3 0-16,13 1 0 0,3 8 0 0,-16-9 4 0,13 2 0 0,1-2 0 15,-1 9 0-15,3 0-4 0,-2-8 4 0,-1 8 0 0,3 0 4 16,-2 0-8-16,-1 0 4 0,-13 8-4 0,16 1 0 0,-3-9 4 16,1 7-8-16,-14 10 0 0,13-8-8 0,-13 6 4 0,16 0-8 0,-16 2-4 15,0-1-4-15,0-2-4 0,0 4 0 0,0 6-4 0,0 0 0 16,-16-1 0-16,16-7 0 0,-13 10-8 0,13-3 4 0,-14 1-4 0,1 0 0 15,13-9 0-15,-16 9 4 0,3 0-4 0,13 0 0 0,-14-7 0 16,-2 6 0-16,16-7 0 0,0 1 0 0,-13-2 4 0,13 1 4 0,0 0-4 16,0 0 0-16,0 1 0 0,0-1 0 0,0-1 0 0,0-7-20 15,13 8 20-15,-13-8 0 0,16 0-4 0,-16 8 0 0,14-10-4 0,-1 6 4 16,-13-6 0-16,16 2 0 0,-3 1-4 0,1-9 0 0,-1 7-4 0,3-7-4 16,-2 8-8-16,-1-8-12 0,3 0-12 0,-2 0-20 0,-1-8-12 15,17 8-12-15,-17-7-16 0,1-2-16 0,1 1-24 0,-1-10-8 16,-1 12-52-16,3-10-12 0,-2 8 36 0,-1-7 32 0,3-2 28 0,-16 2 24 15</inkml:trace>
          <inkml:trace contextRef="#ctx0" brushRef="#br0" timeOffset="1256.1751">1317 141 47 0,'0'0'100'0,"0"-9"-12"0,0 2-8 16,16 7-20-16,-16-8-4 0,0-1 4 0,14 2 0 0,-14-1-4 0,13 8 4 15,-13-9 0-15,16 3 0 0,-16-3 0 0,13 1-8 0,1 8-4 0,0-9 0 16,1 9 0-16,-1-7-4 0,-14 7 0 0,13 0-8 16,3 0 4-16,-2 0-8 0,-1 7-4 0,-13-7 0 0,16 9 4 0,-16-1-8 15,0 1 0-15,14-3 4 0,-14 11-4 0,0-10-4 0,0 10-4 0,0-1 0 16,-14-8 0-16,14 16-4 0,0-9-4 0,-16 2 0 0,16-1 4 16,-13 7-4-16,-1-7 0 0,-2 1-4 0,16-2 0 0,-13 2-4 0,13-10 4 15,-14 10-4-15,14-10 0 0,0 10 4 0,-15-11 0 0,15 3-4 0,0-9-4 16,0 9 4-16,0-9 0 0,0 7 0 0,0-7 4 0,15 0-4 15,-15 0 0-15,14 0 4 0,-14 0-4 0,13-7 0 0,3 7 0 16,-16 0 0-16,14 0 0 0,-1-9-4 0,3 9 4 0,-2 0 0 0,-1 0 0 16,1-9 0-16,1 9 0 0,-1 0 0 0,-1 0 0 0,17 0 0 15,-17 0 4-15,3 0 0 0,-2 0 0 0,-1 9 0 0,16 0-4 16,-15-2 4-16,0 1 4 0,1-2-20 0,-1 12 20 0,-1-10 0 0,-13 8 0 16,16 1 0-16,-2-10 0 0,-14 19 4 0,0-12-4 0,13 2 0 0,-13 8 4 15,0-8-4-15,-13 8 4 0,13-8 0 0,-14 8-4 0,14-7 0 16,-16-2 4-16,3 9-8 0,-1-6 0 0,-1-4 4 0,1 2-4 0,-15-1 0 15,15-6-4-15,1 7 0 0,-1-9-4 0,-2 2-4 0,-11-1-4 16,11 1-12-16,3-9-12 0,-1 7-12 0,-1-7-12 0,1-7-12 16,1 7-4-16,13-9-16 0,-14 9-12 0,14-8-8 0,-16-8 0 0,16 8 0 15,0-9-24-15,0 10-32 0,0-8-8 0,16-2 28 0,-16-1 28 0,14 4 16 16</inkml:trace>
        </inkml:traceGroup>
      </inkml:traceGroup>
    </inkml:traceGroup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15.18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75DF74E-EBC3-49C2-AB8A-F960CDA9FE8A}" emma:medium="tactile" emma:mode="ink">
          <msink:context xmlns:msink="http://schemas.microsoft.com/ink/2010/main" type="inkDrawing" rotatedBoundingBox="16795,1829 17254,1778 17293,2129 16834,2180" hotPoints="17284,1974 17093,2164 16903,1974 17093,1783" semanticType="enclosure" shapeName="Circle"/>
        </emma:interpretation>
      </emma:emma>
    </inkml:annotationXML>
    <inkml:trace contextRef="#ctx0" brushRef="#br0">0 218 11 0,'14'-9'104'0,"-14"2"-16"0,16-10-8 0,-3 10-24 16,-13-1-4-16,14 8 0 0,-14-9 0 0,0 9 4 0,0 0 0 0,0 0 8 16,16 0 0-16,-16 0 0 0,0 0 0 0,0 9-8 0,0-1 0 0,0-1-4 15,0 1 0-15,0 1-4 0,0-2 0 0,0 2-4 0,0-1-4 16,0 7 0-16,13-6-4 0,-13 6 0 0,14-6-4 0,-14 6 0 0,13-6-8 16,-13-1 0-16,16-2-8 0,-3 3 0 0,1 0 0 0,2-2-4 0,-3-7 0 15,1 8 0-15,2-8-4 0,-3 9 0 0,1-9-4 16,-1-9 0-16,3 9 4 0,11-8-8 0,-11 1 4 0,-3-2 0 0,1 0-4 15,2 3 0-15,-3-11-4 0,1 10 4 0,2-10 0 0,-3 2 0 0,1 0 0 16,-1-2 0-16,-13-8-4 0,0 10 0 0,16-2 4 0,-16 2 4 16,-16-9-4-16,16 17 0 0,0-18 0 0,-13 16 4 0,13-6-4 0,-14-1-4 15,1 8 0-15,-3 0 4 0,2-8 0 0,1 16 0 0,-3-8 0 0,-11 8 0 16,11-9 0-16,-11 9 0 0,11 0 0 0,3 0 0 0,-14 0-4 16,11 9 4-16,-11-9-4 0,11 8 0 0,2-2-4 0,1 4-12 15,-3-2-8-15,3 0-12 0,-1-1-8 0,1 2-4 0,13-1-16 0,-16-1-8 16,16 2-8-16,0 6-8 0,16-5-16 0,-16-3 0 0,13 0-40 15,-13 1-40-15,14 1 12 0,-1-9 36 0,3 9 28 0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14.8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8498ED7-C643-46E3-A293-2902AED3D0B1}" emma:medium="tactile" emma:mode="ink">
          <msink:context xmlns:msink="http://schemas.microsoft.com/ink/2010/main" type="inkDrawing" rotatedBoundingBox="15785,2365 16535,2056 16737,2547 15987,2855" hotPoints="16668,2473 16337,2805 16005,2473 16337,2142" semanticType="enclosure" shapeName="Circle"/>
        </emma:interpretation>
      </emma:emma>
    </inkml:annotationXML>
    <inkml:trace contextRef="#ctx0" brushRef="#br0">2057 333 51 0,'0'0'108'0,"14"0"-8"0,-14 0-4 0,15 7-24 16,-15-7 4-16,-15 8 0 0,15 7-4 0,0-6 0 0,-14 7 4 0,14-8-4 16,-14 9-8-16,-1-2 0 0,15 1 0 0,-14 1-8 0,1-2 4 15,13 3-8-15,-16-4 0 0,16 2-4 0,-14 1 0 0,14-2-4 16,0 9 0-16,0-7 0 0,0-10-8 0,0 17 0 0,14-16-8 0,-14 8 0 16,0 0 0-16,16-8-4 0,-3 6-4 0,1-2 0 0,1-6-4 15,-1 11 0-15,15-10 0 0,-15 1-4 0,13-1 0 0,-11-7-4 0,11 9 0 16,2-1-4-16,0-8 0 0,-2 0-4 0,3 0 8 0,-3 0-8 0,2 0 4 15,0-8-4-15,14-1 0 0,-16 2 0 0,3-1 4 0,-3 1-4 16,2-10 0-16,-15 11 0 0,15-12 0 0,-2 2 0 0,-11 0-4 16,11-8 4-16,-11 9 0 0,-3-10 0 0,1 8 0 0,1-6-4 0,-1-1 0 15,-1 8 4-15,-13-8-4 0,14 1 0 0,-14-1 0 0,0 7 0 16,0-7 0-16,0 0-4 0,-14 9 8 0,14-9-4 0,-13 7 4 0,13 2-4 16,-14 0 0-16,-1-3 4 0,1 3-4 0,1-2 4 0,-3 10-4 0,2-10 0 15,-15 10 4-15,15-1 0 0,-13-1 0 0,12 9 0 0,1-8-4 16,-15 8 0-16,2 0 4 0,11 0-4 0,-11 0 0 0,13 8 0 15,-2 1-4-15,-11-1-4 0,12-1-4 0,1 2-4 0,-15-1-12 0,29 7-4 16,-14-6-12-16,1 6-12 0,13-6-8 0,-14 0-8 0,14 6-12 16,0-7-8-16,0 8-16 0,0-8-8 0,0-1 4 0,14 1-40 0,-1-8-20 15,1 9 4-15,-14-9 28 0,29 6 32 0</inkml:trace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15.4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0AB3B6B-D24F-483B-AFCC-DD05C12873F9}" emma:medium="tactile" emma:mode="ink">
          <msink:context xmlns:msink="http://schemas.microsoft.com/ink/2010/main" type="inkDrawing" rotatedBoundingBox="18027,1500 18215,2959 17627,3035 17439,1575" semanticType="verticalRange" shapeName="Other">
            <msink:sourceLink direction="with" ref="{D17D43B5-BD51-4D0C-AA6F-69D4F28F86C8}"/>
          </msink:context>
        </emma:interpretation>
      </emma:emma>
    </inkml:annotationXML>
    <inkml:trace contextRef="#ctx0" brushRef="#br0">0 38 51 0,'14'-8'104'0,"2"0"-8"0,-16 0-4 0,13 8-16 16,-13-8 0-16,14 8 4 0,-1 0 4 0,3 0 4 0,-2-7-8 16,-1 14 8-16,3-7-4 0,-3 0 4 0,1 8 4 0,2 0-8 0,-3 0 0 15,1 0 4-15,-1 9 0 0,3-2 0 0,-2 1-4 0,-1-8 0 16,17 16-8-16,-17-8-4 0,3 7-8 0,-3 1-8 0,1 2-56 16,-1 4 0-16,3-6 0 0,-2 9 0 0,-1-1 0 0,3 0 0 0,-2-1 0 15,-1 1 0-15,3 9 0 0,-16-2 0 0,13 2 0 0,1 7 0 0,0-9 0 16,-14 9 0-16,15-7 0 0,-15 6 0 0,0 1 0 0,0 0 0 15,14-8 0-15,-14 8 0 0,-14 0 0 0,14-7 0 0,0-2 0 0,-15 3 0 16,1-4 0-16,0 1 0 0,1-6 0 0,-3-1 0 0,-11 0 0 16,-2-1 0-16,-1-7-112 0,3 0-56 0,-2 1-48 0,-14-1-48 15,0-8-56-15,16-1 56 0,-16 2 48 0,1-9 44 0,-1-1 36 0,0 2 28 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4:07.9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3AF108E-362F-4AF6-9540-ED6218420347}" emma:medium="tactile" emma:mode="ink">
          <msink:context xmlns:msink="http://schemas.microsoft.com/ink/2010/main" type="writingRegion" rotatedBoundingBox="27849,1692 28056,3445 27531,3508 27324,1754"/>
        </emma:interpretation>
      </emma:emma>
    </inkml:annotationXML>
    <inkml:traceGroup>
      <inkml:annotationXML>
        <emma:emma xmlns:emma="http://www.w3.org/2003/04/emma" version="1.0">
          <emma:interpretation id="{A8DB9289-75AB-457C-AF5F-197CFDAAD4EE}" emma:medium="tactile" emma:mode="ink">
            <msink:context xmlns:msink="http://schemas.microsoft.com/ink/2010/main" type="paragraph" rotatedBoundingBox="27849,1692 28056,3445 27531,3508 27324,17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F25B129-9C56-4B41-A8BE-B07743A745B5}" emma:medium="tactile" emma:mode="ink">
              <msink:context xmlns:msink="http://schemas.microsoft.com/ink/2010/main" type="line" rotatedBoundingBox="27849,1692 28056,3445 27531,3508 27324,1754"/>
            </emma:interpretation>
          </emma:emma>
        </inkml:annotationXML>
        <inkml:traceGroup>
          <inkml:annotationXML>
            <emma:emma xmlns:emma="http://www.w3.org/2003/04/emma" version="1.0">
              <emma:interpretation id="{0339EBD7-C987-4956-A58E-49B51FEA17FD}" emma:medium="tactile" emma:mode="ink">
                <msink:context xmlns:msink="http://schemas.microsoft.com/ink/2010/main" type="inkWord" rotatedBoundingBox="27849,1692 28056,3445 27531,3508 27324,1754"/>
              </emma:interpretation>
              <emma:one-of disjunction-type="recognition" id="oneOf0">
                <emma:interpretation id="interp0" emma:lang="" emma:confidence="0">
                  <emma:literal>ów</emma:literal>
                </emma:interpretation>
                <emma:interpretation id="interp1" emma:lang="" emma:confidence="0">
                  <emma:literal>" w</emma:literal>
                </emma:interpretation>
                <emma:interpretation id="interp2" emma:lang="" emma:confidence="0">
                  <emma:literal>„ w</emma:literal>
                </emma:interpretation>
                <emma:interpretation id="interp3" emma:lang="" emma:confidence="0">
                  <emma:literal>mi</emma:literal>
                </emma:interpretation>
                <emma:interpretation id="interp4" emma:lang="" emma:confidence="0">
                  <emma:literal>w w</emma:literal>
                </emma:interpretation>
              </emma:one-of>
            </emma:emma>
          </inkml:annotationXML>
          <inkml:trace contextRef="#ctx0" brushRef="#br0">-5 393 75 0,'0'-4'100'0,"0"-1"-16"0,0-5-8 0,0 6-28 0,0-6-4 15,0 0-4-15,0-4 0 0,0 5-4 0,8-1 0 0,-8-3-4 0,0-3 4 16,10 2 0-16,-10-1 0 0,8 1-4 0,0-6 0 0,1 6 0 16,-1-5-4-16,1 4 4 0,0-3 0 0,-1 3 4 0,0 2 0 0,2-2-4 15,-2 0-4-15,0 1 0 0,10-1 4 0,-10 6 0 0,0-2-4 0,1-2 0 16,-1 8 4-16,-8-5 4 0,8 6 4 0,2-1 0 0,-2 0-4 15,-8 1 4-15,8 4 4 0,-8-5 0 0,0 10 0 0,0-5 0 0,0 0 4 16,8 4-4-16,-8 1 4 0,0 0 0 0,0 4-4 0,0 1 0 16,0 0 0-16,0-1-4 0,0 5-4 0,0 1-4 0,-8 4 0 0,8-5-32 15,0 5 0-15,0 1 0 0,0-2 0 0,0 2 0 0,0-1 0 16,0 5 0-16,0-5 0 0,0 0 0 0,-8 0 0 0,8 6 0 0,0-6 0 16,0 0 0-16,0-5 0 0,0 5 0 0,0-4 0 0,8-1 0 15,-8 1 0-15,0-1 0 0,0 1 0 0,0-6 0 0,0 5-40 16,0-3-40-16,0-2-20 0,0-4-24 0,8 5-16 0,-8-10-16 0,0 4-16 15,0 1-24-15,0-5-44 0,0 4 16 0,0-4 36 0,-8 6 40 0,8-12 28 16,0 6 20-16</inkml:trace>
          <inkml:trace contextRef="#ctx0" brushRef="#br0" timeOffset="223.4019">13 811 23 0,'0'5'156'0,"-10"0"-8"15,2 0-12-15,8-1-24 0,0 1-8 0,-8-1-8 0,8-4-4 0,0 0-4 0,0 6 0 16,0-6 4-16,0 0 0 0,0 0-8 0,0 0-4 0,8 0-8 16,-8 0-4-16,8-6-24 0,2 6 8 0,-2-4-8 0,0 4-8 15,9-5-4-15,-8 1-8 0,0 4-4 0,7-5-4 0,2 0-4 0,-2 5 0 16,2-5-8-16,-1 0 0 0,-9 0-4 0,18 0-4 0,-10 5-12 0,2-5-16 16,-1 5-16-16,0-4-20 0,8 4-24 0,-7 0-20 0,-2 0-24 15,2-5-20-15,-10 5-28 0,10 0-56 0,-2 0 20 0,-7 5 44 16,8-1 32-16,-8-4 32 0</inkml:trace>
          <inkml:trace contextRef="#ctx0" brushRef="#br0" timeOffset="618.3458">114 1290 35 0,'-8'0'120'0,"8"0"-12"0,0 0-8 16,0-5-28-16,0 5 0 0,8-4-4 0,-8-1 0 0,10 1 4 16,-2-1 0-16,-8 0-4 0,8 5 0 0,1-5 0 0,-1 0-4 0,0 0-8 15,2 5-4-15,-2-4 0 0,0 4-4 0,10-6-4 0,-10 12-8 0,0-6 0 16,1 4 0-16,0 1-4 0,-1 5-8 0,1-5 4 0,-1 9-8 16,0-5-4-16,1 1 0 0,-9 4 0 0,0 5 0 0,0-4 0 0,0-1-4 15,0 5-4-15,0 1 4 0,-9-1-4 0,1 1 8 0,0-2-4 16,-1 1 0-16,1-4 0 0,-1 4-4 0,0 0 4 0,-7 0 0 0,6 0 0 15,2-4 4-15,0 4 8 0,-10-5 0 0,10 6 0 0,8-6 0 16,-8 0 0-16,-1 1-4 0,9-1 0 0,0 1-4 0,0-5 0 0,0-1 0 16,0 5-4-16,0-9-4 0,9 5 0 0,-1-5-4 0,0 0 4 15,2-1-4-15,-2-4 0 0,8 5-4 0,2-5 0 0,-10 0 0 0,10-5 4 16,7 5 0-16,-8-4 0 0,8-1-4 0,-7 0 0 0,8 0 0 16,-1 0 4-16,-8 0 0 0,8 0-4 0,1-4 0 0,-8 4 0 0,7 1-4 15,-9-2-8-15,2 2-12 0,-2-1-16 0,2 0-20 0,-1 5-32 16,-8-5-24-16,-1 1-32 0,1-2-28 0,-9 6-24 0,8-4-52 0,-8 4 4 15,0-5 44-15,8 1 40 0,-16 4 36 0,8-6 20 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6:12.5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0DACCE2-ED1B-402D-B6F1-139608C5FE6F}" emma:medium="tactile" emma:mode="ink">
          <msink:context xmlns:msink="http://schemas.microsoft.com/ink/2010/main" type="writingRegion" rotatedBoundingBox="8485,9698 13032,9854 12993,11000 8446,10844"/>
        </emma:interpretation>
      </emma:emma>
    </inkml:annotationXML>
    <inkml:traceGroup>
      <inkml:annotationXML>
        <emma:emma xmlns:emma="http://www.w3.org/2003/04/emma" version="1.0">
          <emma:interpretation id="{178FC8B6-4884-46AC-A6D7-31B1BE729763}" emma:medium="tactile" emma:mode="ink">
            <msink:context xmlns:msink="http://schemas.microsoft.com/ink/2010/main" type="paragraph" rotatedBoundingBox="8485,9698 13032,9854 12993,11000 8446,108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971D97-973C-4B54-8E09-25C3813AB428}" emma:medium="tactile" emma:mode="ink">
              <msink:context xmlns:msink="http://schemas.microsoft.com/ink/2010/main" type="line" rotatedBoundingBox="8485,9698 13032,9854 12993,11000 8446,10844"/>
            </emma:interpretation>
          </emma:emma>
        </inkml:annotationXML>
        <inkml:traceGroup>
          <inkml:annotationXML>
            <emma:emma xmlns:emma="http://www.w3.org/2003/04/emma" version="1.0">
              <emma:interpretation id="{9214D6CE-9136-4F5C-8FDA-219328A2892E}" emma:medium="tactile" emma:mode="ink">
                <msink:context xmlns:msink="http://schemas.microsoft.com/ink/2010/main" type="inkWord" rotatedBoundingBox="10241,10010 10521,10019 10503,10527 10223,10517">
                  <msink:destinationLink direction="from" ref="{D4F07382-C2FD-476D-9CA1-60A92B98136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1684 8 11 0,'0'-5'124'0,"0"0"-8"16,-8 5-8-16,8-5-36 0,0 5 0 0,0 0-8 0,0 0 8 0,0 0-4 16,0 0 0-16,0 0 0 0,0 5-8 0,0 0 0 0,0 0-8 15,0 0 0-15,0 0 0 0,0-1 4 0,0 6 0 0,0-6 0 0,8 6 4 16,-8 5-4-16,0-5 0 0,0 3 0 0,0 2 0 0,0-1-4 0,8 1-4 16,-8 4-4-16,0-5-8 0,9 5-4 0,-9 1 0 15,0-6-4-15,0 5-8 0,0 0-4 0,8-3-4 0,-8 2-4 0,0-4 4 16,8 0-4-16,-8 6-4 0,9-6 4 0,-9 1-8 0,0-5-4 0,9 3-4 15,-9-3-4-15,8 5-8 0,-8-5-8 0,8-1-12 0,-8 1-16 16,10-6-8-16,-10 6-8 0,8-5-12 0,-8-5-12 0,8 5-20 0,-8-1-8 16,0-4-12-16,9-4-4 0,-9 4-40 0,0-10-28 0,0 5 32 15,9-4 36-15,-9-1 20 0,0 1 28 0</inkml:trace>
          <inkml:trace contextRef="#ctx0" brushRef="#br0" timeOffset="200.4617">1862 99 79 0,'0'-5'120'0,"0"-5"-12"15,10 10-4-15,-10-4-24 0,0 4-4 0,0 0 0 0,0-5 0 16,-10 5-4-16,10 0-4 0,0 0-8 0,0 0 0 0,10 0-4 0,-10 5 0 16,0-5 4-16,0 0-4 0,8 4 0 0,-8 1 0 0,0 0 4 15,8-5-4-15,-8 10 0 0,0-6 4 0,9 6-4 0,-9-5-4 0,0 4-8 16,9 2 0-16,-9 2 0 0,0 2-8 0,0-6 4 0,0 5-16 16,8 1 0-16,-8-1 0 0,0 5-4 0,0-4-4 0,0 4-4 0,0-5 0 15,0 6 0-15,0-1-4 0,0-4 0 0,0 4-4 0,0 0 0 16,8-5-4-16,-8 1 0 0,0 4 0 0,0-5 0 0,9-4 0 0,-9 4-8 15,0-4-12-15,0-1-8 0,8 1-12 0,-8-5-16 0,0 0-8 16,0-2-20-16,0-3-16 0,0 0-12 0,0 0-20 0,0-3-16 0,0-2-12 16,-8 0-36-16,8-5-32 0,-9 1 28 0,9-1 40 0,-8-4 28 15,0 0 28-15</inkml:trace>
        </inkml:traceGroup>
        <inkml:traceGroup>
          <inkml:annotationXML>
            <emma:emma xmlns:emma="http://www.w3.org/2003/04/emma" version="1.0">
              <emma:interpretation id="{CEAE6B85-BCC8-4E2C-A6EC-75124700FE2D}" emma:medium="tactile" emma:mode="ink">
                <msink:context xmlns:msink="http://schemas.microsoft.com/ink/2010/main" type="inkWord" rotatedBoundingBox="8485,9698 10760,9776 10734,10544 8459,10466"/>
              </emma:interpretation>
            </emma:emma>
          </inkml:annotationXML>
          <inkml:trace contextRef="#ctx0" brushRef="#br0" timeOffset="-938.2487">601 137 23 0,'-9'6'100'0,"1"-6"-12"0,0 4-4 0,-1-4-28 15,0 0 0-15,1 0-8 0,0 5 4 0,-2-5-4 0,2 0 0 0,8 0 8 16,-8-5 4-16,-1 5 0 0,0-4-8 0,9 4 0 0,-8-6-4 16,8 1-4-16,-9-4 4 0,9 4-8 0,-8 0 0 0,8-4 0 15,0-1 0-15,0 5-4 0,0-4 0 0,0-7-8 0,0 8 0 0,0-2 0 16,8 0 4-16,-8 1-4 0,0 0 4 0,9-1-4 0,-1-5 0 0,-8 6-4 15,9-1 4-15,-9 1-4 0,9 4-4 0,-1-5 4 0,-8 0-4 16,8 6 0-16,2-1-4 0,-2-5 0 0,0 6 4 0,1-1-8 0,0 0 0 16,-1 5 0-16,0-5 0 0,1 5 0 0,-1 0-4 0,0 0 0 15,2 0 0-15,-2 0-4 0,0 5 0 0,2 0 0 0,-2 0 0 16,0-1 0-16,0 1 0 0,1 5-4 0,0-6 0 0,-1 6 4 0,1 0-4 16,-1-1 0-16,0 6 0 0,-8-6 0 0,0 6 0 0,0-1 4 0,10 6-4 15,-20-6-4-15,10 5 4 0,0 0 0 0,-8 0-16 0,0 0 20 16,-1 1 0-16,1 3-4 0,-10-4 4 0,10 6-4 0,-8-2 0 0,-2-3 4 15,0 4-4-15,2 0-4 0,-1-5 4 0,0 5 0 0,8-4 0 16,-7-1 0-16,-2-5 0 0,1 1 0 0,8-2 0 0,-8-3 0 16,9 0 0-16,0 0-4 0,-1-6 0 0,0-4 4 0,9 0 0 0,-8 0 0 15,8-4 0-15,0-1 0 0,0 0 0 0,0-5 0 0,8 0 0 0,-8 1-4 16,9-5 4-16,-9 4 0 0,9 1 0 0,-1-6 0 16,0 5 0-16,-8-4-4 0,9 5 4 0,-1-1 0 0,1 0 0 0,0 0 4 15,-9 1-4-15,8 4 0 0,0 1 0 0,2-2 0 0,-10 2-4 0,8 4 8 16,0 0-4-16,-8-5 0 0,9 5 4 0,0 5-4 0,-1-5 0 15,0 4 0-15,-8-4 0 0,9 6 0 0,-1-2 0 0,0 1 0 0,2 0 0 16,-2-1 4-16,0 1-4 0,2 0 4 0,6 0-4 0,-8 5 0 0,1-5 0 16,0-1 4-16,8 1-4 0,-9 5 0 0,0-6 4 15,10-4-4-15,-10 6 4 0,10-2 0 0,-10 1-24 0,0-5 24 0,10 4 0 16,-10-4 0-16,9 0 0 0,-9 0-4 0,10 0 4 0,-10-4 0 0,0 4 0 16,2 0-4-16,6-5 0 0,-7 1 0 0,-1-2 4 0,1 2-8 15,-1-1 0-15,1 0-4 0,-9 0-8 0,8 1-8 0,0-6-12 0,-8 5-8 16,10 0-12-16,-10-5-12 0,0 6-12 0,0-6-8 0,8 6-16 15,-8-2-12-15,0-3-12 0,0-1-8 0,0 7-52 0,-8-8-28 16,8 2 52-16,0-1 20 0,-10 5 32 0,10-5 20 0</inkml:trace>
          <inkml:trace contextRef="#ctx0" brushRef="#br0" timeOffset="-614.8747">1018-112 55 0,'9'-5'100'0,"-9"0"-8"0,0 0-8 0,0 0-20 0,0 1-4 16,0 4-8-16,9-5 0 0,-9 5 0 0,0-5 0 0,8 5 0 16,-8 0 4-16,0 0 0 0,0 0-4 0,0 0 0 0,9 0 0 0,-9 0 4 15,0 5-4-15,8 0 4 0,-8-1 0 0,8 1 0 0,-8 5 0 0,0-1 0 16,10 1-4-16,-10 5-4 0,8-6-4 0,-8 11-4 0,8-6 0 15,-8 5-12-15,0 0 4 0,8 1-4 0,-8 4-8 0,0-5 4 0,10 4-8 16,-10-3 0-16,0 4-4 0,8 0-4 0,-8-1 4 0,0-4-8 0,0 6 4 16,8-6-8-16,-8 0 0 0,0 0 4 0,0 1-4 15,9-2 0-15,-9 2 0 0,0-6-8 0,0 1-4 0,0-1-8 0,0-5-8 16,0 6-16-16,0-5-8 0,0 0-12 0,0-1-4 0,0-5-8 0,0 2-12 16,0-2-16-16,0 1-8 0,0-5-4 0,0 0 0 0,0 0-12 15,0-5-40-15,0 5-20 0,0-10 32 0,0 6 36 0,0-5 28 16</inkml:trace>
          <inkml:trace contextRef="#ctx0" brushRef="#br0" timeOffset="-297.2047">1299 147 79 0,'0'0'108'0,"10"0"-4"16,-10-4-8-16,0 4-20 0,0 0 0 0,0 0 0 0,0 0-4 16,8 4-4-16,-16-4 0 0,8 5-8 0,0-5-8 0,0 0 0 0,-10 4-4 15,10-4-4-15,0 5-4 0,-8 0 0 0,0 0-4 0,8-1 0 16,-8 1-4-16,8 0-4 0,-9-1 0 0,0 7-8 0,1-7 4 15,-1 1-4-15,9 5-4 0,-8-6 4 0,0 6 4 0,-2-5-4 0,10-1-4 16,-8 6 4-16,0-5 0 0,8 6 0 0,-8-8 0 0,8 7-4 0,-10-1 0 16,10-3 0-16,0 3 0 0,0 0 4 0,-8-4-4 0,8 5 0 15,0 0-8-15,0-5 8 0,0 4 0 0,0-4 0 0,0 4-4 0,0-3 0 16,0 3-4-16,8-5 4 0,-8 2 0 0,0-2 0 0,10 6 0 16,-10-5 0-16,8-1-4 0,0 2 0 0,-8-2 4 0,8-4-4 0,2 5 0 15,-2-1 4-15,0-4-4 0,9 6-8 0,-8-6 4 0,0 4-4 16,7-4 0-16,-8 0 0 0,2 0 4 0,6 0-4 0,-6 0 0 0,6 0 0 15,-7 0-4-15,-1 0-12 0,9 0-12 0,-8 0-8 0,-1 0-16 16,0 0-12-16,2 0-16 0,-2 0-20 0,0 0-12 0,2 0-16 0,-2-4-20 16,0-2-24-16,0 2-44 0,-8-1 0 0,9 1 44 0,-1-2 28 0,-8-3 36 15,9-1 16-15</inkml:trace>
          <inkml:trace contextRef="#ctx0" brushRef="#br0" timeOffset="448.7978">1505-189 59 0,'-9'0'128'0,"9"0"-8"16,0 0-4-16,-9-5-20 0,9 5 4 0,0 0 0 0,0 0-8 15,0 0 0-15,0 0 4 0,9-4-4 0,-9 4 0 0,9-6-4 0,-1 2-4 0,0-1 0 16,2 0-8-16,-2 5-4 0,8-5-4 0,-6 1-4 0,6-1-8 16,1 0-24-16,1 5 24 0,-2-5-4 0,10 5-4 0,-8-4 0 15,7 4-12-15,-9 0-36 0,10 0 0 0,-8-5 0 0,7 5 0 0,1 0 0 16,-1 0 0-16,0 0 0 0,1 0 0 0,0 5 0 0,-9-5 0 15,9 0 0-15,0 0-24 0,-2 0-88 0,2 0-32 0,-1 4-56 0,1-4-52 16,-8 0-68-16,7 5 60 0,-8-5 48 0,0 5 36 0,0-5 36 0,0 5 24 16</inkml:trace>
          <inkml:trace contextRef="#ctx0" brushRef="#br0" timeOffset="-2007.4283">21 22 27 0,'0'0'68'0,"0"0"-16"0,0 0 0 0,0 0-28 0,0 0 0 0,0 0 0 16,0 0 4-16,0 0-4 0,0-4-8 0,0 4 0 0,0 0 0 0,0-5 4 16,0 5 4-16,0 0-4 0,0-5 4 0,0 5-4 0,0 0 4 15,0 0 0-15,0-5 0 0,0 5 4 0,0 0 0 0,0 0 0 0,0-5 0 16,0 5 4-16,0 0 0 0,0 0 0 0,0 0-4 0,0 0 4 0,0 0-4 15,0 0 0-15,0 5 4 0,0-5 8 0,0 0-4 0,0 0-4 16,0 0 0-16,0 5-4 0,0 0 0 0,0 0 0 0,0-1 0 16,0 1-4-16,0 4 0 0,0-3 0 0,0 3 4 0,0 1-4 0,0 0-4 15,0-1-4-15,0 5 4 0,0-4 4 0,0 4-4 0,0-4-4 16,0-1 0-16,0 6 4 0,0-6-8 0,0 1 0 0,0-1 0 0,0 5 0 16,0-4-4-16,0 0 0 0,0-1 0 0,0 1-4 0,0-5 0 0,0 5 0 15,0-1 0-15,0-4 0 0,0 4 0 0,0-4 0 0,0 0-4 16,0 4 0-16,0-3 0 0,0-2 0 0,0-4 4 0,0 5 0 15,0 0-8-15,0-5 4 0,0 0 0 0,0 0 0 0,0 4 0 0,0-4 0 16,0 0-4-16,0 0 0 0,0 0 4 0,0 0-4 0,0 0-4 0,0 0-4 16,0 0 0-16,0 0-4 0,0 0-4 0,0 0-4 15,0 0-12-15,0 0-12 0,0 0 4 0,0 0-16 0,0-4 0 0,0 4-12 16,0 0-8-16,0-5-4 0,0 5-4 0,0 0 0 0,-8-5-12 0,8 5-32 16,0-4-28-16,-8-2 16 0,8 2 36 0,-10 4 16 0</inkml:trace>
          <inkml:trace contextRef="#ctx0" brushRef="#br0" timeOffset="-1701.2136">-98 219 63 0,'0'0'96'0,"0"0"-8"0,0 0-4 0,0 0-24 16,0 0-4-16,0 0-4 0,0 0 4 0,0 4 4 0,0-4 0 15,0-4 8-15,0 4 0 0,0 0-4 0,0 0-4 0,0 0 0 0,8 0 0 16,-8 0-4-16,9 0-4 0,-9 0 0 0,8 0 0 0,-8 0-4 15,9 0 0-15,0 0-4 0,-1 0-4 0,0 0 0 0,0 0-4 0,2 0 0 16,-2 0-4-16,0 0-4 0,2 0 0 0,-2-5-4 0,0 5 0 16,9 0 0-16,-9-5-8 0,1 5 0 0,8 0-4 0,-9-5 0 15,2 5-4-15,-2 0 0 0,0 0-4 0,2 0 4 0,-2-4 0 0,0 4-4 16,0 0 0-16,1 0-4 0,-1 0 4 0,-8 0 0 0,9 0-4 0,0 0 0 16,-9 0 0-16,8 0 4 0,-8 4-4 0,0-8-4 0,0 4 4 15,0 0 0-15,0 0-8 0,0 0-4 0,0 0-4 0,0 4-12 0,0-4-16 16,0 0-16-16,0 0-12 0,0 0-12 0,0 5-8 0,0-5-20 15,0 0-12-15,0 5-12 0,0-5-28 0,0 0-52 0,-8 0 16 16,8 5 40-16,0-5 28 0,0 0 28 0</inkml:trace>
        </inkml:traceGroup>
        <inkml:traceGroup>
          <inkml:annotationXML>
            <emma:emma xmlns:emma="http://www.w3.org/2003/04/emma" version="1.0">
              <emma:interpretation id="{972FBB26-B4EB-4F28-B68C-0426B3E3686F}" emma:medium="tactile" emma:mode="ink">
                <msink:context xmlns:msink="http://schemas.microsoft.com/ink/2010/main" type="inkWord" rotatedBoundingBox="12090,10177 12431,10189 12430,10230 12088,10218"/>
              </emma:interpretation>
            </emma:emma>
          </inkml:annotationXML>
          <inkml:trace contextRef="#ctx0" brushRef="#br0" timeOffset="2072.5349">3533 161 31 0,'0'5'104'0,"0"-5"-8"0,-8 5-12 0,8-1-16 0,0 1-8 0,0 0-4 15,0-5-4-15,8 4-4 0,-8 1-4 0,10-5 0 0,-2 0-8 0,-8 6-4 16,8-6-4-16,10 0 0 0,-10 4-4 0,0-4 0 0,9 0-4 16,-9 0-4-16,10 0-4 0,0 0-4 0,-2 0-4 0,1 0 0 0,0 0-12 15,0 0-12-15,9 0-20 0,-8 0-20 0,-2 0-20 0,1 0-36 16,0 0-60-16,0-4 24 0,1 4 32 0,-2 0 16 0</inkml:trace>
        </inkml:traceGroup>
        <inkml:traceGroup>
          <inkml:annotationXML>
            <emma:emma xmlns:emma="http://www.w3.org/2003/04/emma" version="1.0">
              <emma:interpretation id="{C928F977-2120-47A3-BD66-5178374BB50E}" emma:medium="tactile" emma:mode="ink">
                <msink:context xmlns:msink="http://schemas.microsoft.com/ink/2010/main" type="inkWord" rotatedBoundingBox="11284,9987 12366,10024 12334,10977 11251,10940"/>
              </emma:interpretation>
            </emma:emma>
          </inkml:annotationXML>
          <inkml:trace contextRef="#ctx0" brushRef="#br0" timeOffset="1502.0602">3252 223 39 0,'0'0'120'0,"0"0"-12"0,0-4-4 0,0 4-20 0,0 0-4 0,0 4 8 15,-8-4-8-15,8 5 4 0,-8 0-16 0,-1 0-4 0,9-1 0 0,-9 6-4 16,1-5-8-16,0 0 0 0,-2 4-4 0,-6 1-4 0,7-5-8 16,0 5-20-16,1-1 20 0,0 0-4 0,-1 1 0 0,1 5-8 0,0-6 0 15,-2 1 0-15,2-1 0 0,0 1 0 0,8-1 0 0,-10 1-4 0,2 5-4 16,8-5 4-16,0-1-4 0,-8 1 0 0,8-1 0 15,0 1-4-15,0-1-4 0,0 1 0 0,0-1-4 0,0 1 0 0,0 0 0 16,8-1 0-16,-8-4-4 0,8 4 0 0,2 1 0 0,-10-5 4 0,8 0-4 16,0-1 0-16,2 1 0 0,-2 1 0 0,0-2 0 0,9 1-4 15,-9-5-12-15,1 0-4 0,0 4-12 0,7-4-16 0,-6 0-8 16,6 0-12-16,-7 0-20 0,8-4-16 0,-9-1-16 0,9 5-16 0,1-10-32 16,-10 5-48-16,10-4 28 0,-10 4 28 0,8-5 40 0,2 1 20 15</inkml:trace>
          <inkml:trace contextRef="#ctx0" brushRef="#br0" timeOffset="1788.2949">3678 36 83 0,'0'-4'104'0,"0"-6"-4"0,0 6-8 0,0-1-28 0,0 5 0 16,0-5-16-16,0 5 0 0,0-5-4 0,0 5-4 0,0 0 0 0,0 0-4 15,0 5 0-15,-8-5 8 0,8 5 0 0,0 0 4 0,-8-1-4 16,8 6 0-16,-8-6 0 0,8 6 0 0,-10 0 4 0,2-2 0 15,8 3-4-15,-8 3 0 0,-2-4 4 0,2 4-4 0,0 1 4 0,-1 0-8 16,1 3-4-16,0-4-4 0,-1 0 0 0,0 6-8 0,1-6-4 16,8 5-4-16,-8-4 0 0,-2 4 0 0,10-5 0 0,-8 6-4 15,8-6-4-15,0 1 0 0,0 4 0 0,0-4 0 0,0-2-4 0,0 2 0 16,8-5 0-16,2 4 0 0,-10-5 0 0,8 1-4 0,0 0 0 0,10 0 0 16,-10-6 0-16,0 1 0 0,9 0-4 0,-9-1 0 0,10-4-4 15,0 0-12-15,-10 0-12 0,8 0-16 0,2-4-16 0,-10 4-36 0,9-5 8 16,-9-4-20-16,2 4-12 0,6-5-16 0,-6 1-40 0,-2-1-40 15,-8 1 32-15,8-1 36 0,-8-5 28 0,8 5 32 0</inkml:trace>
          <inkml:trace contextRef="#ctx0" brushRef="#br0" timeOffset="1232.741">2980 75 23 0,'0'-11'112'0,"0"3"-8"16,8 3-4-16,-8-4-24 0,0 3-8 0,8-3-4 0,-8 4-8 0,0 1-4 0,0 4-4 16,0-5 0-16,10 5 0 0,-10 0-4 0,0 0 8 0,0 0-4 15,8 0-4-15,-8 5-4 0,0 4-4 0,0-4 0 0,0 5-4 0,0 4 0 16,0-6 4-16,8 8-4 0,-8 3-4 0,0-5 0 0,0 5-4 0,0 1-4 15,0 3 0-15,0-4-4 0,0 6 0 0,0-2-4 0,0 3-4 16,0 2 0-16,0-5-4 0,0 2 0 0,0-2-4 0,9 2 0 0,-9-2 0 16,0 2 0-16,0-1-8 0,0-6 0 0,8 2-8 0,-8-1-16 15,0-5-12-15,0 1-8 0,0 0-20 0,0-6-16 0,9 0-8 16,-9 1-12-16,0-5-8 0,0-5-40 0,0 0-32 0,0 0 36 0,8-5 28 16,-8-5 28-16</inkml:trace>
          <inkml:trace contextRef="#ctx0" brushRef="#br0" timeOffset="957.4791">2698 598 103 0,'9'-5'116'15,"-9"-5"-4"-15,0 5-4 0,8 1-20 0,-8-1 0 0,0 1 0 0,0-2-8 16,0 6-4-16,0 0-4 0,0 0-4 0,0 0-4 0,0 6-4 0,0-2-4 16,0 1 0-16,0-1-4 0,0 1 0 0,0 5-4 0,0-1-4 15,0 6-8-15,0-6 0 0,0 5-12 0,0 1 0 0,0-1-4 16,-8 5-4-16,8-4 0 0,0 5-4 0,-9-7-4 0,9 2 0 0,0 5-4 15,0-6-4-15,0 0 4 0,0 0-4 0,0 1-4 0,0-1-12 16,-8-4-8-16,8-1-12 0,0 6-16 0,0-11-12 0,0 6-28 0,8 0-20 16,-8-5-20-16,0-1-12 0,0 1-64 0,0 0-12 0,0-5 48 0,0 5 28 15,9-5 28-15,-9-5 28 0</inkml:trace>
        </inkml:traceGroup>
        <inkml:traceGroup>
          <inkml:annotationXML>
            <emma:emma xmlns:emma="http://www.w3.org/2003/04/emma" version="1.0">
              <emma:interpretation id="{7410E462-1AE0-468C-8A0E-FCAE1780839C}" emma:medium="tactile" emma:mode="ink">
                <msink:context xmlns:msink="http://schemas.microsoft.com/ink/2010/main" type="inkWord" rotatedBoundingBox="12697,9874 13031,9886 13004,10686 12670,10674"/>
              </emma:interpretation>
            </emma:emma>
          </inkml:annotationXML>
          <inkml:trace contextRef="#ctx0" brushRef="#br0" timeOffset="2344.8049">4378 64 75 0,'9'-3'104'0,"-1"3"-8"0,-8 0-8 16,8-5-20-16,-8 5-4 0,8-5 4 0,-8 0 0 0,10 5 4 0,-10-4 4 15,0 4-8-15,0-6 4 0,0 6-4 0,0-4-4 0,8 4-4 16,-8 0 0-16,-8 0 4 0,8-5 0 0,0 5-8 0,-10 0-4 0,10 0-4 15,-8 5 0-15,0-5-4 0,0 4 0 0,-1-4-4 0,0 6 0 0,1-2-4 16,-1 1 0-16,1 0 0 0,-10 0-8 0,10-2 0 0,-10 8 0 16,10-2-4-16,0 1-4 0,-9 0 4 0,8 4-4 0,-8-4-4 15,9 5 0-15,0-2 0 0,-10 2 0 0,10-1 0 0,0 1 0 0,-2-1-16 16,2 0 0-16,0 6 0 0,-1-6 0 0,1 5 0 0,-1-4 0 16,0 3 0-16,9-3 0 0,-8 4 0 0,8-4 0 0,0 4 0 0,-8-5 0 15,8 1 0-15,0-1 0 0,8 1 0 0,-8-1 0 0,0-4 0 0,8 4 0 16,1-5 0-16,0 1 0 0,-1 3 0 0,1-7 0 0,-1 4 0 15,0-6 0-15,10 1 0 0,-10 0 0 0,10 0 0 0,-2 0 0 16,1-5 0-16,1 0 0 0,-10 0 0 0,8 0 0 0,2 0-8 0,0-5-52 16,-2 0-16-16,-7 0-20 0,8 0-16 0,-8 1-20 0,7-6-16 15,-8 4-20-15,2-2-16 0,-2-2-60 0,-8 0 12 0,8-4 48 0,-8 0 32 16,10 0 28-16,-10-1 28 0</inkml:trace>
          <inkml:trace contextRef="#ctx0" brushRef="#br0" timeOffset="2659.1387">4173-136 15 0,'0'-5'104'0,"0"5"0"16,0 0-12-16,0 5-24 0,0-5 0 0,0 4 0 0,0 1-4 15,0 0 4-15,0 0 0 0,0 0 4 0,0 5-4 0,0-6-4 0,0 6 4 16,0 4 0-16,0 0-4 0,0 1 0 0,0-1-4 0,0 5 0 0,0 1-4 16,0 4 0-16,0-5-4 0,0 5 0 0,0 5-4 0,0-5 0 15,0 4-8-15,0-4-4 0,0 5 0 0,0 0-12 0,0 1-4 0,0-2-4 16,0 0 4-16,0 1 0 0,0 0-12 0,0 0 0 0,0 0-4 0,0-5 0 16,0-1 0-16,0 0 0 0,0-3-8 0,0 4 0 0,0-4-8 15,0-5-20-15,0 3-24 0,0-4-28 0,0-4-28 0,0-1-36 16,-8 1-32-16,8-5-52 0,0-5-32 0,0 5 52 0,-9-10 40 0,9 5 32 15,0-9 24-15,-8 3 28 0</inkml:trace>
        </inkml:traceGroup>
      </inkml:traceGroup>
    </inkml:traceGroup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9:47.2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8C0FFFA-0654-4684-BA6A-B06C87209920}" emma:medium="tactile" emma:mode="ink">
          <msink:context xmlns:msink="http://schemas.microsoft.com/ink/2010/main" type="writingRegion" rotatedBoundingBox="19996,2077 19498,5221 19005,5143 19503,1999"/>
        </emma:interpretation>
      </emma:emma>
    </inkml:annotationXML>
    <inkml:traceGroup>
      <inkml:annotationXML>
        <emma:emma xmlns:emma="http://www.w3.org/2003/04/emma" version="1.0">
          <emma:interpretation id="{20C0CD05-FB93-496E-855E-366EE0E170AF}" emma:medium="tactile" emma:mode="ink">
            <msink:context xmlns:msink="http://schemas.microsoft.com/ink/2010/main" type="paragraph" rotatedBoundingBox="19996,2077 19498,5221 19005,5143 19503,19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ACDABB7-F48D-4E2E-BDE4-C5FA8E8AF2BA}" emma:medium="tactile" emma:mode="ink">
              <msink:context xmlns:msink="http://schemas.microsoft.com/ink/2010/main" type="line" rotatedBoundingBox="19996,2077 19498,5221 19005,5143 19503,1999"/>
            </emma:interpretation>
          </emma:emma>
        </inkml:annotationXML>
        <inkml:traceGroup>
          <inkml:annotationXML>
            <emma:emma xmlns:emma="http://www.w3.org/2003/04/emma" version="1.0">
              <emma:interpretation id="{B3E199DD-789A-489C-8407-10DBCC3B5377}" emma:medium="tactile" emma:mode="ink">
                <msink:context xmlns:msink="http://schemas.microsoft.com/ink/2010/main" type="inkWord" rotatedBoundingBox="19993,2077 19940,2411 19450,2333 19503,19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 0 23 0,'0'0'96'16,"-8"0"-8"-16,8 0-8 0,0 0-28 0,0 0-4 0,0 0-4 0,0 0 0 16,0 0 4-16,0 0-4 0,0 0 0 0,0 0 4 0,0 0 4 0,8 0 0 15,-8 0 0-15,0 0 4 0,10 0-4 0,-10 0 0 0,8 0-4 16,0 0-4-16,0 0 4 0,2 0 0 0,-2 5 0 0,0-5 0 0,1 0 0 15,8 0 0-15,-8-5-4 0,7 10 0 0,-8-5 0 0,2 0 0 16,6 5 0-16,2-5 0 0,-10 0 0 0,9 5-4 0,-8-5-4 16,8 0-4-16,-1 4 0 0,-6-4 0 0,6 0-4 0,-6 5-8 0,6-5 0 15,-8 5 0-15,10-5-4 0,-10 0-4 0,1 0 0 0,-1 0 0 0,10 4 0 16,-10-4-4-16,0 0-4 0,2 0 0 0,-2 0 0 0,0 0 0 16,-8 0 0-16,8 5-4 0,1-5 0 0,-9 0 0 0,8 0 0 15,-8 0 0-15,0 0-8 0,9 0 4 0,-9 0-4 0,0 0-4 0,0 0-8 16,0 0-8-16,0 0-12 0,0 0-8 0,0 0-16 0,0 0-12 15,0 0-20-15,0 0-4 0,0 0-12 0,-9 0-12 0,9 0-8 0,0 0-8 16,-8 0-16-16,8 0-28 0,-9 0-16 0,1 0 40 0,8 0 28 0,-8 0 28 16</inkml:trace>
          <inkml:trace contextRef="#ctx0" brushRef="#br0" timeOffset="294.7905">83 288 31 0,'0'0'104'0,"0"5"-12"0,0 4-12 0,0-4-20 0,0-5-4 0,0 6 4 0,0-2 0 15,0-4 4-15,0 4 0 0,8-4 0 0,-8 5 4 0,9-5-4 16,-9 0-8-16,8 0 4 0,-8 0-4 0,8 0 4 0,0 0 4 16,2 0-4-16,-2 0 4 0,10 0-4 0,-10 0-8 0,9 0 4 0,-9 0-8 15,9 0-8-15,-8 0-4 0,7 0 4 0,2 0 0 0,-10 0-8 0,10 0 0 16,-10 0-8-16,9 0 4 0,-8 5-4 0,8-5-4 0,-9 0-4 15,10 0 0-15,-10 5-8 0,0-5 0 0,2 5 0 0,6-5-4 0,-16 4 0 16,8-4 4-16,1 5-4 0,-1-5 0 0,1 5-8 0,-9-5 4 16,0 4-4-16,9-4-4 0,-9 0-16 0,0 0-12 0,0 5-20 15,0-5-24-15,0 0-20 0,0 0-28 0,0 0-24 0,0 0-24 0,0 0-64 16,-9 0-8-16,0 0 52 0,9 0 36 0,-8 0 28 0,-1-5 28 0</inkml:trace>
        </inkml:traceGroup>
        <inkml:traceGroup>
          <inkml:annotationXML>
            <emma:emma xmlns:emma="http://www.w3.org/2003/04/emma" version="1.0">
              <emma:interpretation id="{6A3DEEC0-0AF0-4D32-B2B2-EBB4D6F6243D}" emma:medium="tactile" emma:mode="ink">
                <msink:context xmlns:msink="http://schemas.microsoft.com/ink/2010/main" type="inkWord" rotatedBoundingBox="19560,4827 19498,5221 19028,5147 19091,4752"/>
              </emma:interpretation>
              <emma:one-of disjunction-type="recognition" id="oneOf1"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„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..</emma:literal>
                </emma:interpretation>
              </emma:one-of>
            </emma:emma>
          </inkml:annotationXML>
          <inkml:trace contextRef="#ctx0" brushRef="#br0" timeOffset="101660.4232">-403 2724 15 0,'0'9'116'0,"-10"-4"-8"0,10-5-4 0,0 6-28 0,0-2-12 16,0-4 4-16,0 5 8 0,0-5 0 0,0 0 0 0,0 5 8 15,0-5-8-15,0 5 0 0,0-5 4 0,10 4-8 0,-10-4 0 16,8 5-4-16,-8-5 0 0,8 5-4 0,1 0-4 0,-9-1-4 0,9 2 4 16,-1-2 0-16,9 1-4 0,-9 5-4 0,1-6-4 0,8 1 4 15,-9 0 0-15,10 0-8 0,-1 0-4 0,-8 0-12 0,8-5-28 0,-1 4 0 16,2 1 0-16,-2 0 0 0,2-1 0 0,-1 1 0 0,-8 0 0 0,7-5 0 15,1 5 0-15,1 0 0 0,-10-2 0 0,10 3 0 0,-10-6 0 16,8 5 0-16,-7 0 0 0,0 0 0 0,-1-1-12 0,1 1-60 16,-9-5-12-16,8 5-16 0,-8 0-20 0,0-5-8 0,0 5-20 0,0-2-12 15,0-3-4-15,0 7-56 0,-8-7-16 0,-1 4 48 0,1-4 36 0,-1 0 32 16,-8 5 20-16</inkml:trace>
          <inkml:trace contextRef="#ctx0" brushRef="#br0" timeOffset="101868.8611">-369 3103 123 0,'0'6'128'16,"0"-2"-12"-16,8-4-8 0,-8 4-24 0,0 1 0 15,9 0 4-15,-9-5 0 0,8 6 0 0,-8-6 0 0,8 3 0 0,1-3 4 16,0 0 0-16,-9 6-8 0,8-6 0 0,10 0 0 0,-10 0-12 0,9 0-8 16,-8 0-8-16,8 0 0 0,-1 0-12 0,2-6-12 0,-2 6-4 15,2 0-4-15,-1 0-8 0,0 0-4 0,0-3-4 0,9 3-4 0,-10 0-8 16,2 0-20-16,-10 0-20 0,9 0-28 0,-8 0-24 0,-1 0-24 0,1 0-32 15,-1 0-20-15,0 0-28 0,-8 0-60 0,0 0 32 16,0 3 44-16,0-3 32 0,0 0 32 0,-8 0 20 0</inkml:trace>
        </inkml:traceGroup>
      </inkml:traceGroup>
    </inkml:traceGroup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0:02.9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23E2D6F-A5C6-442E-896A-3C4D8D187C2D}" emma:medium="tactile" emma:mode="ink">
          <msink:context xmlns:msink="http://schemas.microsoft.com/ink/2010/main" type="inkDrawing" rotatedBoundingBox="26430,2347 30565,2312 30566,2369 26431,2404" shapeName="Other">
            <msink:destinationLink direction="with" ref="{D24AEE3A-E02D-4F3D-A4DC-3A8D42FCD277}"/>
            <msink:destinationLink direction="with" ref="{D2AD85B3-9954-49A1-A9EB-C646E44AC97A}"/>
            <msink:destinationLink direction="with" ref="{25807300-A84A-409F-A570-7A6169981189}"/>
          </msink:context>
        </emma:interpretation>
      </emma:emma>
    </inkml:annotationXML>
    <inkml:trace contextRef="#ctx0" brushRef="#br0">35 38 47 0,'0'5'84'16,"-8"-5"-12"-16,-1 5-8 0,9-5-24 0,0 0 0 0,-9 0-4 16,9 0 0-16,0 0-4 0,0 0 0 0,0 0 0 0,0 0-4 0,0 0 0 15,0 0-4-15,-8 0 0 0,16 0-4 0,-8 0-4 0,0 0 4 0,0 0 0 16,0 5 4-16,0-5 4 0,0 0 0 0,0 5 0 0,9-5-4 15,-9 0 0-15,9 4 0 0,-1-4-4 0,0 0 0 0,1 0 0 16,7 0-4-16,2 5 0 0,0-5 0 0,-2 0-4 0,10 0 0 0,-1 0 0 16,1 0-4-16,0 0 4 0,8 0 0 0,-1 0-4 0,11 0 0 15,-11 0 0-15,9 0-4 0,2 0 4 0,7 0-4 0,1-5 0 16,-2 5 0-16,1 0-4 0,9-4-4 0,-1 4 8 0,1-5-4 0,1 5 12 16,-2-5-4-16,9 5-4 0,-9-5 4 0,10 0-8 0,-1 1 4 0,0 4 0 15,1 0 0-15,-2-4 0 0,2 4-4 0,-1 0 8 0,0 0-8 16,9-6 8-16,-8 6-8 0,-2 0 8 0,1 0-4 0,1 0 0 15,-1 0 0-15,-9 0-4 0,10 0 4 0,-1 0 0 0,-9 6-4 0,1-6 4 16,9 0 0-16,-10 0 0 0,1 4 0 0,-9-4 0 0,9 0 0 16,-9 4-4-16,9-4 0 0,-9 5 0 0,-1-5 0 0,2 5 4 0,-1 0-4 15,1-5 0-15,-11 5 0 0,11-5 0 0,-9 0 4 0,9 4 0 0,-10-4-4 16,1 0-4-16,-1 0 4 0,1 0 0 0,-1 0 0 0,-8 0 0 16,9 0 0-16,-9-4 4 0,0-1-4 0,9 5 0 0,-17-5-4 15,8 0 4-15,-1 5 0 0,1-5 4 0,0 1-8 0,-8 0 8 0,9 4-4 16,-1-6 4-16,-8 1-8 0,-1 1 4 0,0-1-4 0,0 5 4 15,1 0 0-15,0-5-4 0,-9 5-4 0,9 0-4 0,-10 0-4 0,2 0-16 16,-10 0-12-16,0 0-12 0,2 0-16 0,-10 0-20 0,8 0-12 0,-16 0-64 16,8 0-28-16,-18 0 40 0,10 0 28 0,-10-5 24 15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0:03.6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5807300-A84A-409F-A570-7A6169981189}" emma:medium="tactile" emma:mode="ink">
          <msink:context xmlns:msink="http://schemas.microsoft.com/ink/2010/main" type="inkDrawing" rotatedBoundingBox="28350,825 28416,3511 28345,3513 28279,827" semanticType="callout" shapeName="Other">
            <msink:sourceLink direction="with" ref="{D4DD83B1-E1FC-4122-84F0-10F7A2581B0E}"/>
            <msink:sourceLink direction="with" ref="{823E2D6F-A5C6-442E-896A-3C4D8D187C2D}"/>
          </msink:context>
        </emma:interpretation>
      </emma:emma>
    </inkml:annotationXML>
    <inkml:trace contextRef="#ctx0" brushRef="#br0">-2-3 39 0,'0'-3'76'0,"0"3"-16"0,0 0 0 0,0 0-28 0,0 0-8 16,0 0-4-16,10 0 8 0,-10 0-4 0,0 0-4 0,8 3 0 0,-8 3 4 16,0-1 0-16,8 0 0 0,-8-1 0 0,0 6 0 0,10-1 0 15,-10 1 0-15,8 0 0 0,-8 3 0 0,0 2 0 0,0 5-4 0,0-6 0 16,0 6-4-16,0-1 4 0,8 4-4 0,-8 1 0 0,0 0 0 0,0 0 0 16,0 0 4-16,0 5-4 0,0 0-4 0,0 0 0 0,8 4 0 15,-8 1 0-15,0-1 0 0,9 6 0 0,-9-1 0 0,0 0 4 16,9 0 0-16,-9 1-8 0,0 4 0 0,0-5 4 0,8 6-4 0,-8-1-4 15,0 0 4-15,0 0 0 0,0 1 0 0,9-6-4 0,-9 5 0 0,0 0 4 16,0 5 0-16,0-5 0 0,0 1 4 0,0 3 0 0,0 1-4 16,0 0-4-16,0 0 0 0,0 0 0 0,0 0 4 0,0 0-4 0,0 5-4 15,0-5 4-15,0 0-4 0,0-5 0 0,0 5 0 0,0-4 4 16,0-1-4-16,0-1 4 0,0 2-4 0,0-6 4 0,0 5 0 16,0-4-4-16,0-1 4 0,0-4 0 0,0 4 0 0,0-4 0 0,0-1 0 15,0-4-4-15,0 5 4 0,0-6 0 0,0 1-4 0,0 0 4 0,0-5-4 16,0-1 4-16,0 2 0 0,0-7-8 0,0 2 8 0,0-1-4 15,0 1 0-15,0-7 0 0,0 7-4 0,8-11 0 0,-8 6 4 16,0-1 0-16,0-4-8 0,0 0 4 0,0-1-4 0,0 0-8 0,0-3-8 16,0-2-12-16,0 1-16 0,8-5-12 0,-8 0-16 0,0 0-8 15,0-5-44-15,0 1-48 0,-8-2 20 0,8-3 32 0,0 0 20 0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0:06.3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24AEE3A-E02D-4F3D-A4DC-3A8D42FCD277}" emma:medium="tactile" emma:mode="ink">
          <msink:context xmlns:msink="http://schemas.microsoft.com/ink/2010/main" type="inkDrawing" rotatedBoundingBox="26041,2549 27125,2145 27299,2611 26215,3015" semanticType="callout" shapeName="Other">
            <msink:sourceLink direction="with" ref="{823E2D6F-A5C6-442E-896A-3C4D8D187C2D}"/>
          </msink:context>
        </emma:interpretation>
      </emma:emma>
    </inkml:annotationXML>
    <inkml:trace contextRef="#ctx0" brushRef="#br0">1090 0 51 0,'0'5'76'0,"0"-5"-8"15,0 5-8-15,0-1-28 0,0 1-4 0,0 1-4 0,0-2-4 16,-10 0 4-16,10 1-12 0,-8 5 8 0,8-5-8 0,-8 4 4 0,8-4 0 15,-8 4 0-15,-1 1-4 0,9 0 0 0,-9-1 0 0,1 1 0 16,-1-1 0-16,1 6 0 0,0-4-4 0,-2 2 4 0,2-4-4 0,0 6 0 16,-10-6 4-16,10 6 0 0,0-5 4 0,-1 4-4 0,-8-4-4 15,8 4 4-15,1-5-4 0,0 6 0 0,-10-5 0 0,10 4 0 0,0-5 0 16,-10 6-4-16,10-5 0 0,-1-1 0 0,-8 5 0 0,0-4 0 0,9-1 0 16,-10 6-4-16,2-5 4 0,6-1 0 0,-6 1-4 15,-1 4 4-15,0-4-4 0,-8-1 0 0,7 6 0 0,0-6 0 0,2 1 0 16,-1-1 0-16,-9 1 0 0,10-1 0 0,-2 1 0 0,-8 0 0 0,10-1 0 15,-1 1 0-15,-1-1 0 0,-6-3 0 0,6 3 8 0,0-5-8 16,2 2 0-16,-1-2 0 0,0 6 0 0,0-10 0 0,-1 5 0 0,2-5-16 16,7 4 20-16,-8-4 0 0,0 0 0 0,9-4 0 0,-10 4 0 0,2-5 0 15,6 5 4-15,-6-5 0 0,8 0 0 0,-10 1 0 16,10-6-4-16,-1 5 4 0,-7-5 0 0,6 1 0 0,2-1 4 0,-10 1 0 16,10-6-8-16,0 7 0 0,0-3 4 0,-1-3-4 0,0 4 0 0,1-3 0 15,-1 2-4-15,1-3 0 0,0-1 4 0,8 1-8 0,-10 0 4 16,10 0 0-16,0-1-4 0,0 1 0 0,-8 0-12 0,8-1-12 0,0 0-16 15,0 1-16-15,0-5-4 0,8 4-40 0,-8 1-60 0,10-5 20 0,-10 5 28 16,8-6 20-16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0:05.3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2AD85B3-9954-49A1-A9EB-C646E44AC97A}" emma:medium="tactile" emma:mode="ink">
          <msink:context xmlns:msink="http://schemas.microsoft.com/ink/2010/main" type="inkDrawing" rotatedBoundingBox="27380,1426 31092,2197 30896,3143 27183,2372" semanticType="callout" shapeName="Other">
            <msink:sourceLink direction="with" ref="{823E2D6F-A5C6-442E-896A-3C4D8D187C2D}"/>
            <msink:sourceLink direction="with" ref="{205F211D-ADBE-4248-8640-98E631917AB6}"/>
          </msink:context>
        </emma:interpretation>
      </emma:emma>
    </inkml:annotationXML>
    <inkml:trace contextRef="#ctx0" brushRef="#br0">7 726 19 0,'0'0'76'0,"-8"0"-8"16,16-4-12-16,-16 4-24 0,8-5-8 0,0 5 0 0,0-5 0 0,0 5-4 15,8-5-4-15,-16 0 4 0,8 1-4 0,0 0 4 0,0-2-4 0,0 1 0 16,0 1 0-16,0-1 0 0,0 0 0 0,0 0-4 0,0 0 0 16,0 0 4-16,8-4 0 0,-8 4-4 0,0 0 0 0,0-4 4 15,0 4-8-15,10-1 0 0,-10-3 0 0,0 5 0 0,8-5 0 0,-8 3 0 16,0 2 0-16,8-6 0 0,-8 1 0 0,9 3 0 0,-9 2 0 15,8-6-4-15,-8 1 4 0,0 4-4 0,9-5 4 0,-9 0-4 0,8 6 0 16,-8-6 0-16,9 1 0 0,-9-1 0 0,8 1-4 0,0-6 4 0,2 5-4 16,-10 1 0-16,8-1 0 0,0-4 4 0,2 4-4 0,-2 1 4 15,0-6 0-15,0 5-4 0,1 1 0 0,8-1 4 0,-8-4-4 0,-1 5 0 16,0 3 0-16,2-3 0 0,-2-1 0 0,0 5 0 0,10-4 4 16,-10 4-4-16,0 1 4 0,1-6-4 0,-1 10 0 0,1-10 4 15,0 10-4-15,-1-4 0 0,0-2 4 0,2 2-4 0,-2-1 0 0,0 5 0 16,0-4 0-16,2-1 0 0,-2 0 0 0,9 0 0 0,-9 0 0 0,0 0 0 15,2 1 4-15,6 0-4 0,-8-7 0 0,10 7 0 0,-10-1 4 16,10 0-4-16,-10-4 0 0,9 3 4 0,-9 2-4 0,10-1 0 16,-10-5 0-16,10 6 0 0,-10-1 0 0,9 0 0 0,0-1 4 0,-9 3-4 15,9-3 0-15,-8 2 0 0,0-1 0 0,7 0 0 0,-6 0 0 0,-2 5-4 16,8-4 8-16,-6-1-4 0,-2 0-4 0,0 5 4 0,9-4-4 16,-9 4 4-16,2-5 0 0,6-1 0 0,-8 6 4 0,2-4-8 15,6-1 4-15,-7 5 0 0,8-5 0 0,-8 0 0 0,7 1 0 0,-7 4 0 16,8-5 0-16,-9 0 0 0,10 0 0 0,-10 5-4 0,10-4 4 15,-10 4 0-15,9-6 0 0,-1 2 4 0,-6 4-4 0,6-5 0 0,2 5 0 16,-10 0 0-16,9 0 0 0,0-5 0 0,-8 5 0 0,7 0 0 0,2 0 0 16,-10 0 0-16,10 0 0 0,-2 0 0 0,2 0 0 0,-10 0 0 15,9 0 0-15,1 0 4 0,-2 0-8 0,-8 0 8 0,10 5 0 16,-10-5-4-16,9 0 0 0,1 5-4 0,-10-5 4 0,8 4 0 0,2-4 4 16,-10 6 0-16,10-2-4 0,-10-4 0 0,9 5 0 0,0 0 0 15,-8 0-4-15,7 4 4 0,2-4 0 0,-10 0 0 0,10-1 0 16,-10 2 0-16,9-1 0 0,0-1 0 0,-8 6 0 0,7-6 0 0,-6 1 0 0,6 5 0 15,-6-6 0-15,6 5 4 0,-8 2 0 0,9-6-4 0,-8 5 0 16,8-6 0-16,-9 5 0 0,2 1 0 0,6-5 0 0,-8 5 0 16,10-1 0-16,-10-3 0 0,1 2 4 0,8-3-4 0,-8 5 0 0,-1 0 0 15,8-6 0-15,-6 5 0 0,-2-3 0 0,0 3 0 0,10 1 4 16,-10-5 0-16,1 4-4 0,-1-4 0 0,9 4 0 0,-8 1-4 16,-1-5 4-16,0 5 4 0,2-1-4 0,6-4 0 0,-7 4 0 0,0 1 0 15,-1-1 4-15,0-2 0 0,9 1-4 0,-8 2 0 0,0-1 0 0,-1 1-4 16,0-1 8-16,2 1-4 0,6 0 0 0,-8 4 0 0,2-5 4 15,-2 1-4-15,0 5 0 0,1-6 0 0,-1 5 4 0,0-4-4 0,2 0 0 16,-2 4 0-16,0-4 0 0,0 5 4 0,2-1 0 0,-2-4 0 0,0 3-4 16,1-4 0-16,0 7 0 0,-1-7 0 0,1 5 0 15,-1 1 0-15,0-5 0 0,2-1 0 0,-2 5 0 0,0-4 4 0,0 4 0 16,2-4-4-16,-2 4 4 0,0-4 4 0,10 0 0 0,-10-1-4 0,1 1 0 16,-1-1 4-16,8 5 0 0,-6-4 0 0,6 0 0 0,-6-1 0 15,6-4 4-15,-7 5 0 0,8-1 0 0,0 1 0 0,-1-5 0 0,2 5 0 16,0-5 0-16,-10 4 0 0,8-5-4 0,2 6 0 0,-1-5 0 0,-1 0 0 15,2 4-4-15,-2-3 0 0,2-2 0 0,-1 5-4 0,0-3 0 16,0-2 8-16,-1 6 0 0,-6-5-4 0,6-1 0 0,2 2-4 16,-10 3 4-16,9-5-4 0,-8 2 4 0,8 3-4 0,-1-4 0 0,-6 0 0 15,6 4 0-15,-6-4 4 0,6 0-4 0,-7-1 4 0,8 2-8 16,0-3 8-16,-9 3-4 0,10-1 4 0,-2-5 0 0,-6 5 0 0,6-5 0 16,1 4-4-16,0-4 0 0,0 0 0 0,1 0 0 0,-2 0 0 0,10 5 0 15,-9-5 4-15,0 0-4 0,8 0 4 0,-7 0 0 16,8 0-4-16,-1-5 0 0,-9 5-4 0,10 0 8 0,-8 0-4 0,7 0 0 15,-8 0 0-15,0 5-4 0,9-5 4 0,-10 0 0 0,2 0 0 0,-10 0-4 16,10 0 8-16,-10 0-4 0,9 0 0 0,-9-5 0 0,0 5 0 16,2 0 0-16,-2-4 0 0,0-1 0 0,10 0 0 0,-10-1 4 15,0 3-4-15,2-7 4 0,-2 5-4 0,9-5 0 0,-9 1 0 0,10-5 0 16,-10 4 0-16,8-5 0 0,2 6 4 0,-1-5-4 0,0-1 4 16,0 1-4-16,-9 4 4 0,10-5 4 0,-2 2-8 0,2 3 8 0,-1 0 0 15,0 0-4-15,0 1 4 0,-9-1-4 0,10 1 0 0,-10 4 0 0,10-5 0 16,-10 7 0-16,0-4-4 0,0 3 4 0,1-1 0 0,0 0-4 15,-1 5-4-15,1-5 4 0,-9 1-8 0,8 4 4 0,-8-5-12 16,0 5-12-16,0-5-16 0,0 0-20 0,0 1-16 0,0 4-12 0,-8-5-24 16,-1 0-72-16,9 0 4 0,-8 0 40 0,-1 0 28 0,-8 0 20 0</inkml:trace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0:15.4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909CD88-C436-43A7-95AA-D8BB48423C9A}" emma:medium="tactile" emma:mode="ink">
          <msink:context xmlns:msink="http://schemas.microsoft.com/ink/2010/main" type="writingRegion" rotatedBoundingBox="29237,4211 30296,4116 30324,4433 29266,4528"/>
        </emma:interpretation>
      </emma:emma>
    </inkml:annotationXML>
    <inkml:traceGroup>
      <inkml:annotationXML>
        <emma:emma xmlns:emma="http://www.w3.org/2003/04/emma" version="1.0">
          <emma:interpretation id="{1557037D-45EC-46A5-83E0-D96913AA03C9}" emma:medium="tactile" emma:mode="ink">
            <msink:context xmlns:msink="http://schemas.microsoft.com/ink/2010/main" type="paragraph" rotatedBoundingBox="29237,4211 30296,4116 30324,4433 29266,45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7AD7D7-EF42-4D10-AFCE-4BE445B2C756}" emma:medium="tactile" emma:mode="ink">
              <msink:context xmlns:msink="http://schemas.microsoft.com/ink/2010/main" type="line" rotatedBoundingBox="29237,4211 30296,4116 30324,4433 29266,4528"/>
            </emma:interpretation>
          </emma:emma>
        </inkml:annotationXML>
        <inkml:traceGroup>
          <inkml:annotationXML>
            <emma:emma xmlns:emma="http://www.w3.org/2003/04/emma" version="1.0">
              <emma:interpretation id="{D95CE3F9-81A3-4DC8-AAE1-1AC2CCD6639C}" emma:medium="tactile" emma:mode="ink">
                <msink:context xmlns:msink="http://schemas.microsoft.com/ink/2010/main" type="inkWord" rotatedBoundingBox="29237,4211 30296,4116 30324,4433 29266,4528">
                  <msink:destinationLink direction="with" ref="{F8F39159-22E2-4CD2-AEEC-D8B3F93C9E06}"/>
                </msink:context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ani</emma:literal>
                </emma:interpretation>
                <emma:interpretation id="interp4" emma:lang="" emma:confidence="0">
                  <emma:literal>on</emma:literal>
                </emma:interpretation>
              </emma:one-of>
            </emma:emma>
          </inkml:annotationXML>
          <inkml:trace contextRef="#ctx0" brushRef="#br0">419 179 39 0,'0'0'80'0,"8"0"-12"16,-8 0-4-16,9 0-28 0,-9 0 0 0,0 5-8 0,9 0 0 15,-9-5 4-15,0 4-8 0,0 2 0 0,0-2 0 0,0 1 0 0,0 0 0 16,8 4 0-16,-8-4 0 0,0 5 0 0,0-5 0 0,9 4 0 0,-9-4 4 15,0 5 0-15,8-6-16 0,-8 6 20 0,8-5-4 0,2-2-4 16,-2 3 4-16,0-1 0 0,-8 0-4 0,8-5 0 0,2 0-4 16,-2 0-4-16,0 0 0 0,10 0-4 0,-10 0 0 0,1-5-4 0,-1 0-4 15,8-1 4-15,-6 3 0 0,-2-2-4 0,10-5 4 0,-10 6-4 16,0-6-4-16,1 1 0 0,-1 4 0 0,1-5 0 0,-1-5 0 0,-8 6 0 16,0 0 0-16,9-1 0 0,-9 0 4 0,0 1-4 0,-9-1 0 0,9-5 4 15,0 6-4-15,-8-1-4 0,-1 1 4 0,1-1-4 0,-1 0 8 16,1 1-4-16,0-1 0 0,-2 0 4 0,2 1-8 0,-10-1 4 15,10 7 4-15,-8-8 0 0,7 6-4 0,1 1 0 0,-10 4 0 0,10-6 0 16,0 6 0-16,-10 0 0 0,10 0-4 0,-10 6 4 0,10-6 0 16,0 4 0-16,-9 6 0 0,8-4 4 0,0 3-8 0,-7 0 0 15,6 5 4-15,2-4 0 0,0 5 0 0,0-6-4 0,-2 5 4 0,2 1 0 16,8-1 0-16,-8 1 4 0,8-6-8 0,0 5 8 0,0-4-4 16,8 0 4-16,-8 4-8 0,8-9 4 0,2 5 0 0,-2-1 4 0,0-4-4 15,10 0 4-15,-10 0-8 0,9-5 4 0,0 4 0 0,0-4 4 0,1 0-8 16,-2 0 4-16,2-4 4 0,-2 4-4 0,-7-5 0 0,8 0 0 15,0 0 0-15,-1 1-4 0,-6-1 4 0,6 0-4 0,-6 0 4 16,-2 0-4-16,0 0 0 0,1 0 4 0,-1 1 0 0,1-1 0 0,-9 0 0 16,8 5 0-16,-8-4 0 0,0 4 0 0,0 0 4 0,9-6-8 15,-9 6 4-15,0 0-4 0,0 6 4 0,0-6-4 0,0 4 4 0,0 1 0 16,0-5 0-16,0 5 0 0,0-1 4 0,0 1-4 0,0 0 0 0,0 0-4 16,8 5 4-16,-8-5-4 0,0-1 8 0,8 6-4 0,-8-5 0 15,10 4 0-15,-10-4 0 0,8 0 0 0,-8-2 0 0,8 3 0 16,2-1-4-16,-2 0 8 0,-8 0-4 0,8-5 0 0,0 4 4 0,1-4-4 15,-9 0 0-15,9 0 4 0,-1 0-4 0,1-4 0 0,-1-1-4 16,0 5 4-16,2-10 0 0,-2 4 0 0,0-2 4 0,0-2-4 0,-8 1 4 16,10-1-8-16,-2 1 8 0,0-1 0 0,1-5-4 0,0 1 0 0,-1 4 4 15,1-4-4-15,-1 0 0 0,0 4 4 0,0 0-4 0,-8-4 4 16,10 5 0-16,-2-1 4 0,0 1-4 0,2 3 4 0,-10-3 0 16,8 4 0-16,-8 0 4 0,8 1 0 0,-8-2-4 0,9 2 4 0,-9 4-12 15,8 0 8-15,-8-5-4 0,9 5 4 0,-9 0-4 0,0 0 4 16,8 5 0-16,-8-5 8 0,0 4-4 0,9 2 0 0,-9-2 0 0,0 1 0 15,8 0 0-15,-8 4 0 0,0-3 0 0,8 3 4 0,-8 1-8 0,0-1 4 16,10 1 0-16,-10 0 0 0,0-1 0 0,0 1 0 0,8-1-4 16,-8 1 4-16,0-6 0 0,8 6 0 0,-8 0-4 0,0-1 4 15,10-4-4-15,-10 0-4 0,0 5 8 0,8-5-4 0,-8-1 4 0,0-4 0 16,8 5-4-16,-8-5 0 0,9 5 0 0,-9-5 4 0,8 0 0 0,-8 0-8 16,9-5 4-16,-1 0-4 0,1 1 0 0,-1-1 0 15,0 0-4-15,2 0 0 0,-2-5 0 0,0 1 0 0,10-1-16 0,-10 0 16 16,9 1 4-16,-9-5-4 0,10 4 0 0,-10-5-4 0,10 1-4 0,-10 5-8 15,8-6 0-15,2 5-12 0,-10 1-12 0,9-5-16 0,-8 4-16 16,0 1-24-16,-1 0-28 0,0-2-32 0,0 2-68 0,-8-1 12 0,10 1 40 16,-10 3 40-16,-10 2 28 0</inkml:trace>
        </inkml:traceGroup>
      </inkml:traceGroup>
    </inkml:traceGroup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0:14.6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8F39159-22E2-4CD2-AEEC-D8B3F93C9E06}" emma:medium="tactile" emma:mode="ink">
          <msink:context xmlns:msink="http://schemas.microsoft.com/ink/2010/main" type="inkDrawing" rotatedBoundingBox="28811,5078 28987,4148 29245,4197 29070,5127" semanticType="callout" shapeName="Other">
            <msink:sourceLink direction="with" ref="{D95CE3F9-81A3-4DC8-AAE1-1AC2CCD6639C}"/>
          </msink:context>
        </emma:interpretation>
      </emma:emma>
    </inkml:annotationXML>
    <inkml:trace contextRef="#ctx0" brushRef="#br0">91 1971 23 0,'0'0'92'0,"0"0"-12"0,0 0-8 15,0 0-20-15,0 0-4 0,0 0-8 0,0 0-4 0,0 0-4 0,0 0 0 16,0 0-4-16,0 0 0 0,0 4 4 0,0-4 0 0,0 5 4 16,0-5 0-16,0 5 4 0,0 4 0 0,0-4 0 0,0 5 0 0,0 0 0 15,0 4 0-15,0 0-4 0,0 0-4 0,8 6 4 0,-8 4-4 16,0 0 0-16,8 0 0 0,-8 0-4 0,0 4-4 0,10 6-4 0,-10-6-4 16,0 6-4-16,8-1-4 0,-8 2 0 0,8-2 0 0,-8 5 0 0,0-4-4 15,0-1-4-15,0 1 4 0,0-5 0 0,0 0 0 0,0-1 0 16,0-5-4-16,0 2 0 0,0-1 0 0,0-4 4 0,0-6-4 15,0 5 0-15,0-4 4 0,0-7-4 0,0 3-4 0,0-7 4 0,-8 6 4 16,8-10-4-16,-8 5 0 0,8-5 0 0,-10-5 0 0,10 5 0 0,-8-10 0 16,0 6 4-16,-2-7-4 0,10 3 0 0,-8-7-4 0,0 1 4 15,0-1 0-15,-1-4 0 0,9 5 0 0,-9-5 0 0,1-5-4 0,8 0 8 16,0 0-4-16,-9 0 0 0,9-5 0 0,0 0 0 0,0 0 0 16,0 0 0-16,0 1 0 0,0-1-4 0,0-4 4 0,0 4 0 15,0-5-4-15,9 1 4 0,-9 4 0 0,8-4 0 0,1-1 0 0,-9 5-4 16,9 0 0-16,-1 0 4 0,0 6 0 0,0-6 0 0,2 4 0 15,-2 6-4-15,0-4 4 0,10 8 4 0,-10-5-8 0,1 7 8 0,7-2-4 16,-7 5 0-16,8 0 0 0,-9 6 0 0,10-5 0 0,-10 3 0 16,1 6 0-16,8 0 4 0,-9 0-4 0,1 0-4 0,8 6 4 0,-17-2 0 15,17 1 0-15,-9 5 0 0,-8-6 0 0,10 6 0 0,-2-1 0 0,0 1-4 16,-8 5 4-16,8-6 0 0,-8 0-4 0,0 6 0 0,0-5-4 16,0 4 0-16,0-4-12 0,0 4 0 0,0-4-4 0,-8-1-4 15,8 1-4-15,-8-1-4 0,8 1-8 0,-8 0-8 0,-2-1-4 0,10-4-8 16,-8 5 0-16,8-5-4 0,-8 0 0 0,8-5 0 0,0 4-24 15,-9-4-20-15,9 5-12 0,0-5 0 0,0-5 20 0</inkml:trace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0:35.9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6019E95-EFB9-4921-A032-CCE662BCEDEE}" emma:medium="tactile" emma:mode="ink">
          <msink:context xmlns:msink="http://schemas.microsoft.com/ink/2010/main" type="writingRegion" rotatedBoundingBox="29789,2160 29911,3746 27280,3949 27158,2363"/>
        </emma:interpretation>
      </emma:emma>
    </inkml:annotationXML>
    <inkml:traceGroup>
      <inkml:annotationXML>
        <emma:emma xmlns:emma="http://www.w3.org/2003/04/emma" version="1.0">
          <emma:interpretation id="{9DE78AD9-48C8-4168-82CB-17D7C70905DD}" emma:medium="tactile" emma:mode="ink">
            <msink:context xmlns:msink="http://schemas.microsoft.com/ink/2010/main" type="paragraph" rotatedBoundingBox="29815,2590 29960,3653 29427,3726 29282,26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2E8981D-E7E8-47C4-B635-506BA21E250E}" emma:medium="tactile" emma:mode="ink">
              <msink:context xmlns:msink="http://schemas.microsoft.com/ink/2010/main" type="line" rotatedBoundingBox="29815,2590 29960,3653 29427,3726 29282,2662"/>
            </emma:interpretation>
          </emma:emma>
        </inkml:annotationXML>
        <inkml:traceGroup>
          <inkml:annotationXML>
            <emma:emma xmlns:emma="http://www.w3.org/2003/04/emma" version="1.0">
              <emma:interpretation id="{CCD1F074-02F4-471C-83B5-CF8B815C70DE}" emma:medium="tactile" emma:mode="ink">
                <msink:context xmlns:msink="http://schemas.microsoft.com/ink/2010/main" type="inkWord" rotatedBoundingBox="29815,2590 29882,3082 29567,3125 29500,2632"/>
              </emma:interpretation>
              <emma:one-of disjunction-type="recognition" id="oneOf0">
                <emma:interpretation id="interp0" emma:lang="" emma:confidence="0">
                  <emma:literal>IN</emma:literal>
                </emma:interpretation>
                <emma:interpretation id="interp1" emma:lang="" emma:confidence="0">
                  <emma:literal>IT</emma:literal>
                </emma:interpretation>
                <emma:interpretation id="interp2" emma:lang="" emma:confidence="0">
                  <emma:literal>*N</emma:literal>
                </emma:interpretation>
                <emma:interpretation id="interp3" emma:lang="" emma:confidence="0">
                  <emma:literal>*No</emma:literal>
                </emma:interpretation>
                <emma:interpretation id="interp4" emma:lang="" emma:confidence="0">
                  <emma:literal>kir</emma:literal>
                </emma:interpretation>
              </emma:one-of>
            </emma:emma>
          </inkml:annotationXML>
          <inkml:trace contextRef="#ctx0" brushRef="#br0">696 321 3 0,'-9'-5'112'0,"9"5"-8"0,0 0-12 0,-8 0-32 16,8 0-4-16,0 0 0 0,0 0-4 0,0 0 4 0,0 0 0 16,0 0 0-16,0 0-4 0,8 0 0 0,-8 0-4 0,9 0 0 0,-9 0 0 15,8 0-8-15,1 0-8 0,-1 0-4 0,0 0 0 0,2 0-4 16,6 0-4-16,-6 0 0 0,6 5-8 0,-8-5 0 0,10 4 0 0,-10-4-8 16,9 6 0-16,1-6 0 0,-10 4-4 0,8 1-4 0,-6-1-8 15,-2 2-12-15,9-1-20 0,-8 4-8 0,-1-4-20 0,1-1-16 16,-9 6-16-16,8-5-56 0,0-1-32 0,-8 5 36 0,0-3 24 0,0-1 28 15</inkml:trace>
          <inkml:trace contextRef="#ctx0" brushRef="#br0" timeOffset="-430.8485">747 474 67 0,'0'0'84'16,"0"0"-12"-16,0 0-4 0,0 0-24 0,0 0 0 0,0 0-8 0,-8 0-4 15,8 0 4-15,0 0-4 0,0 0 0 0,0 0 8 0,0 0-8 0,0 0-4 16,0 0 4-16,0 6 4 0,-10-6-4 0,10 0 4 0,0 4-4 16,0 0 0-16,0-4 4 0,0 5-4 0,0 0 4 0,0 5-4 0,0-6 0 15,-8 1 0-15,16 6 0 0,-8-3-8 0,-8 2-4 0,16 0 0 16,-16 4 0-16,8-5-4 0,0 1 0 0,0 5 0 0,0-1-4 15,0 1-4-15,0-2 0 0,0-3-8 0,0 5 4 0,0-1-4 0,0 0 4 16,-8 1-4-16,8 0 0 0,0-6 0 0,0 5 0 0,-9-4-4 0,18-1-8 16,-18 1-4-16,9-1-4 0,0 1-24 0,0-5-16 0,0 0-12 15,0-5-16-15,-8 5-8 0,8-5-8 0,0 0-28 0,0-5-28 16,-9 5-4-16,9-5 36 0,0-4 28 0</inkml:trace>
          <inkml:trace contextRef="#ctx0" brushRef="#br0" timeOffset="-232.3782">729 574 47 0,'0'0'88'0,"0"-4"-8"0,0 4-12 0,0 0-28 0,0-5-8 0,0 5 0 16,0 0 0-16,0 0-4 0,0 5 0 0,0-5 4 0,0 0-4 0,0 4 0 15,0 1 4-15,0 1 0 0,0-2-4 0,0 1 0 0,0-1-4 16,0 2 0-16,0 3 0 0,0 1 0 0,0 0-4 0,10-1 0 0,-10 1-4 16,0-1-4-16,0 6 0 0,0-6-4 0,0 0 0 0,8 1-4 0,-8 0 0 15,0 5-4-15,0-6 0 0,8 1 0 0,-8-1 0 0,0-4 0 16,0 4-4-16,0-3-4 0,0 3-12 0,0-5-12 0,0-4-12 15,0 6-12-15,0-6-12 0,0 0-40 0,0 0-44 0,0-6 4 0,0 2 32 16,0-1 16-16</inkml:trace>
        </inkml:traceGroup>
        <inkml:traceGroup>
          <inkml:annotationXML>
            <emma:emma xmlns:emma="http://www.w3.org/2003/04/emma" version="1.0">
              <emma:interpretation id="{1C77F872-83AF-4216-AC98-F8DED7A4FC39}" emma:medium="tactile" emma:mode="ink">
                <msink:context xmlns:msink="http://schemas.microsoft.com/ink/2010/main" type="inkWord" rotatedBoundingBox="29845,3275 29898,3662 29427,3726 29374,3339"/>
              </emma:interpretation>
            </emma:emma>
          </inkml:annotationXML>
          <inkml:trace contextRef="#ctx0" brushRef="#br0" timeOffset="329.1269">499 1064 75 0,'0'-5'120'0,"0"5"-16"0,0 0-16 0,10-5-28 0,-10 1-8 15,0 4-4-15,8-5 0 0,0 0-4 0,0 5 0 0,2-5 0 16,-2 1-4-16,0-2-4 0,10 1-4 0,-1 5-4 0,-9-4-8 16,8 4 0-16,2 0-4 0,0-5-4 0,-2 5-4 0,1 0 0 0,0 0-4 15,0 5-4-15,1-5-8 0,-2 0-8 0,2 4-20 0,-10-4-12 16,9 5-12-16,0 1-12 0,-8-6-36 0,-1 4-56 0,10-4 8 0,-10 5 20 16,-8 0 36-16</inkml:trace>
          <inkml:trace contextRef="#ctx0" brushRef="#br0" timeOffset="629.9537">807 1179 31 0,'0'-4'92'0,"8"4"-8"0,-8-5-8 0,9 5-20 15,-9-5-4-15,8 5 0 0,0 0-4 0,2-5-4 0,-2 5 4 16,0 0 0-16,0-5 0 0,2 5-4 0,6 0-4 0,-7-5 0 15,8 5-8-15,-8 0-4 0,-1 5-4 0,0-5-4 0,0 5 0 0,2 0-4 16,-2-5-4-16,0 10 0 0,-8-6 0 0,10 1-4 0,-10-1 0 0,0 6 0 16,0 0 4-16,-10-5-4 0,10 5 4 0,-8-1 0 0,0 1 0 15,-2-1-4-15,2 1 4 0,0 0 0 0,0-1 0 0,-1 1-4 0,1-1 0 16,8 1-4-16,-9-1 0 0,0-4-8 0,9 5 0 0,-8-6 4 16,8 0 0-16,0 2 0 0,0-1-4 0,0-1 4 0,0 1 0 15,8-5-4-15,-8 5-12 0,9-5-4 0,-9 0-8 0,9 0-16 0,-1 0-12 16,-8-5-16-16,9 5-16 0,-1-5-20 0,-8 1-52 0,8-1-12 0,0-5 32 15,-8 1 24-15</inkml:trace>
        </inkml:traceGroup>
      </inkml:traceGroup>
    </inkml:traceGroup>
    <inkml:traceGroup>
      <inkml:annotationXML>
        <emma:emma xmlns:emma="http://www.w3.org/2003/04/emma" version="1.0">
          <emma:interpretation id="{E9575D69-09B2-46BE-AB0A-3C945202A0F4}" emma:medium="tactile" emma:mode="ink">
            <msink:context xmlns:msink="http://schemas.microsoft.com/ink/2010/main" type="paragraph" rotatedBoundingBox="29104,2291 29221,3799 28763,3835 28646,23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F60218-B2F7-42D7-8D53-041CA63A453D}" emma:medium="tactile" emma:mode="ink">
              <msink:context xmlns:msink="http://schemas.microsoft.com/ink/2010/main" type="line" rotatedBoundingBox="29104,2291 29221,3799 28763,3835 28646,2327"/>
            </emma:interpretation>
          </emma:emma>
        </inkml:annotationXML>
        <inkml:traceGroup>
          <inkml:annotationXML>
            <emma:emma xmlns:emma="http://www.w3.org/2003/04/emma" version="1.0">
              <emma:interpretation id="{D4DD83B1-E1FC-4122-84F0-10F7A2581B0E}" emma:medium="tactile" emma:mode="ink">
                <msink:context xmlns:msink="http://schemas.microsoft.com/ink/2010/main" type="inkWord" rotatedBoundingBox="29104,2291 29221,3799 28763,3835 28646,2327">
                  <msink:destinationLink direction="with" ref="{25807300-A84A-409F-A570-7A6169981189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352.0005">22 62 51 0,'-8'-5'72'0,"16"5"-4"0,-8-5-4 0,0 0-36 15,0 0 0-15,0 1-4 0,0 4 8 0,0-4-8 0,0-2 4 16,0 1-4-16,0 5 0 0,0-4 0 0,0-1-4 0,0 0 0 0,-8 5 4 16,8-5-4-16,0 5 4 0,0 0-4 0,0-5 0 0,0 5 4 15,0 0-4-15,0 0 4 0,0 0 0 0,0 0 0 0,0 0-4 0,0 0 4 16,0 0 0-16,0 0-4 0,0 0 0 0,0 0 0 0,0 0 4 15,0 5 0-15,0-5 4 0,0 0 4 0,0 5-4 0,0 0 0 0,0 0-8 16,0-1 0-16,0 1-4 0,0 1 0 0,0-2 0 0,0 5-4 16,0 1 0-16,0-1-4 0,0 1 4 0,0-1-4 0,0-4 0 15,0 10-4-15,0-10 0 0,0 9 4 0,0-5-4 0,0-4 0 0,0 9-4 16,0-4 0-16,0 0 0 0,0-1-4 0,0-4 4 0,8 5 0 16,-8-1 0-16,0 1 0 0,0-5 0 0,0 5 4 0,0-5-4 0,0-1-4 15,0 1 8-15,0-1-4 0,0 2 0 0,0-2 0 0,0-4 0 0,9 5 0 16,-9-5 0-16,0 0 0 0,0 5 0 0,0-5 0 0,0 0 0 15,0 0 0-15,0 0 0 0,0-5 0 0,0 5 0 0,0-5 4 16,0 5-4-16,0-4 0 0,8-2 0 0,-8 2 4 0,0-1-4 0,0 1 0 16,0-1 0-16,0-5-4 0,0 5 4 0,0-5 0 0,0 1 0 15,0-1 0-15,0 1-4 0,0 4 4 0,0-5 4 0,0 0-8 0,0 1 4 16,0-1-4-16,-8 1 4 0,8 4 0 0,0-4-4 0,0-1 8 0,-9 5-4 16,9-5 0-16,0 5-4 0,0 1 8 0,0-6-4 0,0 6-4 15,-8-1 8-15,8 0-8 0,0 5 4 0,0-5-12 0,0 0 16 0,0 5-4 16,0 0 0-16,0-4 0 0,0 4-4 0,0 0 8 0,0 0-4 15,0 0 4-15,0 0-8 0,0 4 4 0,0-4-4 0,0 5 4 16,0 0 8-16,0-5-4 0,0 5-4 0,0 4 0 0,-8-4 4 0,8 0-8 16,0 4 0-16,0-4 4 0,0 5 4 0,0 0 0 0,0-1-4 0,0 1 0 15,0-1 0-15,0-4-4 0,0 4 4 0,0 1 8 0,0-5-8 16,0 5-4-16,0-6 0 0,0 1 4 0,0 5 0 0,0-6-4 16,0 1 4-16,0 0 0 0,0-5 0 0,0 5-4 0,0 0 4 0,0-5 0 15,0 0-4-15,0 0 8 0,0 5-8 0,0-5 0 0,0 0-8 0,0 0-4 16,0 0-16-16,0 0-8 0,0 0-16 0,0-5-8 0,0 5-4 15,0-5-12-15,0 0 0 0,0 5-12 0,0-5-40 0,0 0-32 16,0 1 24-16,0-1 24 0,0 0 28 0</inkml:trace>
          <inkml:trace contextRef="#ctx0" brushRef="#br0" timeOffset="-3278.34">14 344 23 0,'0'0'100'16,"0"0"-8"-16,0 0-12 0,0 0-28 0,0 0-4 0,0 0-4 15,-8 0 4-15,8 0 0 0,0 0-4 0,0 0 0 0,8 0 4 0,-8 0-8 16,8 0 4-16,-8 0-4 0,9 0-4 0,-1 0-4 0,1 6-8 0,0-6 0 16,-1 0-4-16,0 5 0 0,10-5-4 0,-10 4-4 0,0 1 0 15,10-5-8-15,-10 5 0 0,9-1 0 0,-9 1-4 0,10 0 0 0,-10 0 0 16,0 5-8-16,2-7 0 0,6 3-12 0,-7-1-16 0,0 4-16 16,-1-4-16-16,-8 5-12 0,8-6-24 0,-8 1-52 0,9 5-12 0,-9-5 32 15,0 4 24-15</inkml:trace>
          <inkml:trace contextRef="#ctx0" brushRef="#br0" timeOffset="-3667.8312">-4 531 11 0,'0'0'92'0,"0"-3"-8"0,0 3-8 0,0-6-28 0,0 6-4 0,0-5 0 16,0 5 0-16,0 0-8 0,0 0 4 0,0 0-4 0,0 0 0 15,0 0 0-15,0 0 0 0,0-5 0 0,0 10 4 0,0-5 0 0,0 5-8 16,0-5 4-16,0 6 0 0,0-3 0 0,0 2-8 0,0 0 4 0,0 5-4 16,0-5 0-16,0 4-4 0,0-4 0 0,0 4-8 0,0 1 4 15,0 5-4-15,0-6-4 0,0 1-4 0,0 4 4 0,0-5-4 0,0 1 0 16,0 5-4-16,0-5 0 0,0-1 0 0,0 5 0 0,0-4-8 15,0-1 4-15,0 1 0 0,0 5 4 0,0-6-8 0,0 1 0 0,0 0 0 16,0-6-8-16,10 5 0 0,-10-3 0 0,0-2-8 0,0 1-12 16,0 0-4-16,0-5-12 0,0 0-4 0,8 0-4 0,-8 0-4 15,0 0 0-15,0-5 0 0,0 0 0 0,0-5 4 0,8 6 0 0,-8-5 4 16,0-1-12-16,0 5-8 0,0-9-4 0,0 4 0 0,0 1 8 16,9-6 8-16,-9 5 8 0</inkml:trace>
          <inkml:trace contextRef="#ctx0" brushRef="#br0" timeOffset="-3492.7888">57 627 3 0,'0'-9'80'0,"0"4"-8"16,8 0-4-16,-8 1-32 0,0-2-4 0,0 6-8 0,0-4-4 15,0 4 4-15,0 0-4 0,0 0 0 0,0 0 0 0,0-5 0 16,0 10 0-16,0-5 0 0,8 0 0 0,-8 4 0 0,0 2 0 0,0-6 0 16,0 4 0-16,0 1 0 0,0 0 0 0,0 0 0 0,0 5 0 15,0-6-4-15,0 5 4 0,0-3 0 0,8 3-4 0,-8 1 4 0,0-5-4 16,0 4 0-16,-8 0-4 0,8-4-8 0,0 5 4 0,0-5-4 0,0 4 8 16,0 1-8-16,0-5-4 0,0-1 0 0,0 2 4 0,0 3 0 15,0-4-8-15,0-5 0 0,0 5 0 0,0-1-20 0,0-4 16 16,0 6-12-16,0-6-16 0,0 0-12 0,0 0-12 0,0-6-28 0,0 2-48 15,0-1-12-15,0 0 24 0,0-4 24 0</inkml:trace>
          <inkml:trace contextRef="#ctx0" brushRef="#br0" timeOffset="-3017.9631">-131 1035 83 0,'-8'0'104'0,"8"5"-16"0,0-5-4 0,0 0-32 16,0 0-4-16,0 5 4 0,8-5-8 0,-8 0 0 0,8 0 0 16,-8 0 0-16,10-5-8 0,-2 5 0 0,0-5 0 0,0 5-12 0,1 0 0 15,8-4-4-15,-8 4-4 0,7-6-4 0,2 6-4 0,-2 0 0 16,2-5-4-16,-1 5 0 0,0 0 0 0,0 0 0 0,-9 0-8 0,10 0-4 16,-2 0-4-16,-6 5-16 0,6-5-20 0,-7 6-16 0,-1-2-8 15,0 1-56-15,1 0-36 0,-9 0 12 0,0-1 32 0,0 1 20 0</inkml:trace>
          <inkml:trace contextRef="#ctx0" brushRef="#br0" timeOffset="-2728.2236">-38 1246 63 0,'0'0'88'0,"0"0"-8"0,0-4-12 0,10 4-24 0,-10-6-4 16,0 6-4-16,8-4 0 0,-8 4-4 0,8-5 0 0,-8 5-4 15,8 0 0-15,-8-4-8 0,10 4 4 0,-10 0-8 0,8-7 0 16,-8 14 0-16,8-7-4 0,-8 0 0 0,0 4 0 0,0 1-4 0,9-1 0 16,-9 2 4-16,0-2 0 0,0 1 4 0,0 5 0 0,-9 0 0 0,9-6 0 15,0 6 8-15,0 0 0 0,-8-1-4 0,8 0 4 0,0 1-4 16,-8 4 0-16,8-10 0 0,0 7 4 0,0-2-8 0,0 1 0 0,-10 0 0 16,10-6 0-16,10 6-4 0,-10-5 0 0,0-1 0 0,8 1-8 15,-8 0 4-15,8 1-4 0,1-6 0 0,-1 3-4 0,1-3 0 16,0 0 0-16,-1 0-4 0,8 0-4 0,-6 0 0 0,-2 0-4 0,10-3-20 15,-10 3-32-15,9-6-24 0,-9 1-40 0,0 0-76 0,10 1 24 0,-10-6 32 16,0 5 32-16,-8-4 20 0</inkml:trace>
          <inkml:trace contextRef="#ctx0" brushRef="#br0" timeOffset="1463.7228">57 1155 59 0,'8'-5'104'0,"-8"5"-8"15,8-5-8-15,-8 5-20 0,8-5-4 0,-8 5 0 0,10-4-4 16,-10 4 0-16,8 0-4 0,0 0-4 0,-8-5 4 0,0 5-8 16,10 0-4-16,-10 0 0 0,8 0-4 0,-8 0-4 0,8 0 0 0,-8 5 0 15,9-1-4-15,-9 1 4 0,0 0-4 0,0 0 0 0,0 0-8 0,8 0 0 16,-8 5 4-16,0-1-4 0,0 1-4 0,-8-1 0 0,8 1-4 16,0 4-4-16,0-5 0 0,-9 1-4 0,9 5 0 0,-8-5-4 0,8 4-4 15,-8-4 4-15,8 4 0 0,-10 0-4 0,10-4 0 0,0-2 0 16,-8 7 0-16,8-5 4 0,-8 0-4 0,8 4 0 0,0-4 0 15,0-1 0-15,0 2 0 0,0-8-4 0,0 7 4 0,0-5-4 0,0-1 4 16,0 6 0-16,0-10 0 0,8 5 0 0,-8-5 0 0,8 5-16 0,-8-5 20 16,10 0 0-16,-10 0 0 0,8-5-4 0,0 0-4 0,1 5 4 15,-1-10 0-15,0 6 0 0,1-1 0 0,0-5 0 0,7 7-4 16,-6-8 4-16,-2 6-4 0,0-4 4 0,1-1 0 0,0 1 0 0,-1-1 4 16,0 5-8-16,1-4 4 0,-1-2 0 0,1 7 0 0,0 0 0 15,-1-6 0-15,-8 10 0 0,8-5 0 0,-8 0 4 0,10 5 0 0,-10-4 0 16,0 4 0-16,8 0 0 0,-8 4 0 0,0-4-4 0,0 5 0 0,0 0 4 15,0 0 0-15,0 0 4 0,-8 3-4 0,8-2 0 0,0 3 4 16,-10-4 0-16,10 5 0 0,-8 0-4 0,8-1 8 0,0 1-4 16,-8-1 0-16,8 2-4 0,-9-2 0 0,9 0-4 0,-9-5 0 15,9 6 0-15,-8-5 0 0,8 0-8 0,0 1-8 0,0-3-8 0,0 3-20 0,0-2-16 16,-9-4-24-16,9 0-24 0,0 0-24 0,0 0-28 0,0 0-64 16,0-4 20-16,-8-2 36 0,8 3 36 0,0-8 24 0</inkml:trace>
          <inkml:trace contextRef="#ctx0" brushRef="#br0" timeOffset="-790.8838">125 331 11 0,'0'-6'88'0,"0"6"-12"0,0-4-8 0,0-1-28 15,0 5 0-15,0-5-4 0,0 0-4 0,0 5-4 0,0-4 4 0,0-2-8 16,8 6 4-16,-8-4-8 0,0-1 0 0,0 1 0 0,9 4-4 15,-9-6 0-15,8 6-4 0,-8 0 0 0,8-4 0 0,-8 4-4 0,0 0 4 16,9 0 0-16,-9 0 0 0,0 0 0 0,0 0 0 0,0 0 0 16,-9 4 0-16,9 2 4 0,-8-6-4 0,8 4-4 0,-8 1 4 15,-1-1 0-15,1 2-8 0,-10-2 4 0,10 1 0 0,0 0 0 0,-10 4 0 16,2-3-8-16,7-2 4 0,-8 5 8 0,0-9-4 0,9 11 4 0,-10-7 4 16,10-4-4-16,-10 5 4 0,10-5 0 0,0 5 0 0,-1-5 0 15,0 4 0-15,9-4-4 0,-8 0 0 0,8 0-4 0,0-4 0 0,0 4 0 16,0-5-4-16,8 0 0 0,1 1 0 0,0-1-4 0,-1-1 0 15,0-3 0-15,2 5 4 0,6-6 0 0,-8 5-4 0,10-5 0 16,-1 0 0-16,-9 1 0 0,10-1 0 0,-2 1 4 0,-8 4-4 0,10-4 0 16,-10 3 4-16,2-3-4 0,-2 5 4 0,0 4 0 0,1-5 4 15,-9 0 0-15,8 5 4 0,-8 0-8 0,0 0 4 0,0 0 0 0,0 0 0 16,-8 0-4-16,-1 5 8 0,1 0-4 0,0-1-4 0,-2 5 4 16,-6-3-4-16,6 3 0 0,-6-4 0 0,-1 4-4 0,8 1 0 0,-8-1 8 15,1 6-4-15,-2-5-4 0,2 4 4 0,-2-5 0 0,1 6 0 16,0-1-4-16,0 1 4 0,1-2 0 0,6 3-4 0,-6-2 4 0,6 0 0 15,2 1-4-15,0-1 0 0,-1 5 4 0,0-4-4 0,9-1 4 16,-8 0 0-16,8 1-4 0,0-1-4 0,8 0 4 0,-8-4 4 0,9 5-4 16,0-1 0-16,7-5 0 0,-6 1 0 0,6-1 0 0,2 1 0 15,-2 0 0-15,-7 0 4 0,8-5-4 0,8 4 0 0,-7 0 0 0,-2-4 0 16,2 5-4-16,-1-5 8 0,0 5-8 0,0-6 0 0,-1 5 4 16,2-3 0-16,0 3 4 0,-10-4-4 0,9 4-4 0,-9 1 0 0,9-1 4 15,-17 1 0-15,9 0 0 0,-1-1 0 0,-8 6 4 0,0-5 0 16,0 4-4-16,0 0 4 0,0 0 0 0,-8 1-4 0,-1-1 0 0,0 6 0 15,1-6 4-15,-9 5 0 0,9 0-4 0,-10-4 8 0,2 3-8 16,6 2 0-16,-6-1 4 0,-1 1 0 0,8-7 0 0,-8 7 0 0,9-5-4 16,-10-2 4-16,10 7-4 0,0-5 0 0,0-2 0 0,-2 2 0 0,2-5 0 15,8 4 0-15,-8-5 0 0,8 6 4 0,0-5-4 0,0 0 0 16,0-1 0-16,8 1 0 0,-8-5 0 0,8 4 0 0,2-4-4 16,-2-1 4-16,0 6 0 0,0-10-4 0,10 0 4 0,-10 5 0 0,9-5 0 15,-8 5-4-15,8-5 4 0,-1 0-4 0,-6 0 4 0,6 0 0 16,-6 0 0-16,-2 0-4 0,9 0 0 0,-9 0 4 0,0 4 0 15,-8-4 0-15,9 4 0 0,-9 2 4 0,9-1 0 0,-9-1-4 0,0 1 0 16,-9 5 4-16,9 0-4 0,-9-6 0 0,9 6 0 0,-8-1 4 0,0 7-4 16,-1-7 0-16,1 0 0 0,0 1-4 0,-2-1 4 0,10 2-4 15,-8 2-4-15,0-8-4 0,8 5-8 0,-10-6-16 0,10 1-12 0,0 0-24 16,0-5-8-16,0 0-16 0,10 0-8 0,-2-5-52 0,0-4-32 0,2-1 36 16,-2 1 24-16,0-6 24 0</inkml:trace>
        </inkml:traceGroup>
      </inkml:traceGroup>
    </inkml:traceGroup>
    <inkml:traceGroup>
      <inkml:annotationXML>
        <emma:emma xmlns:emma="http://www.w3.org/2003/04/emma" version="1.0">
          <emma:interpretation id="{D3A39369-B325-4720-8D9A-5BE2760FD35C}" emma:medium="tactile" emma:mode="ink">
            <msink:context xmlns:msink="http://schemas.microsoft.com/ink/2010/main" type="paragraph" rotatedBoundingBox="27911,2307 28016,3839 27269,3890 27163,23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062899-0664-45D1-B445-D1D665231589}" emma:medium="tactile" emma:mode="ink">
              <msink:context xmlns:msink="http://schemas.microsoft.com/ink/2010/main" type="inkBullet" rotatedBoundingBox="27791,2315 27808,2554 27692,2563 27675,2323"/>
            </emma:interpretation>
            <emma:one-of disjunction-type="recognition" id="oneOf2">
              <emma:interpretation id="interp6" emma:lang="" emma:confidence="0">
                <emma:literal>•</emma:literal>
              </emma:interpretation>
            </emma:one-of>
          </emma:emma>
        </inkml:annotationXML>
        <inkml:trace contextRef="#ctx0" brushRef="#br0" timeOffset="2219.3585">-1197 47 3 0,'9'0'88'0,"-9"0"-8"0,0 0 0 0,0 0-28 0,8-5-4 16,-8 5 0-16,0 0-8 0,0 0 0 0,0 0 0 0,0 0-4 15,0 0-4-15,0 0 0 0,0 0-4 0,0 0 4 0,0-4-4 0,0 8 4 16,0-8 0-16,0 4 0 0,0 4 4 0,0-4 0 0,0 5 0 16,0 0-4-16,0 0-8 0,0-5 8 0,0 9-8 0,0-4 4 15,0 0-4-15,0 4-8 0,0-4 0 0,0 5 0 0,0 0-4 0,0 4 0 16,0-5-4-16,0 1-4 0,0-1 4 0,0 1-4 0,0 0 0 0,0 4 0 15,0-9 0-15,0 4-4 0,0 1-4 0,0 0 8 0,-8-5-4 16,8 5 8-16,0-6-8 0,0 1 0 0,0-1 0 0,0-4 0 0,0 6 0 16,0-6 0-16,0 0-4 0,0 0 8 0,0 0-4 0,0-6-4 0,0 2 4 15,8-1-4-15,-8 1 4 0,0-6 4 0,0 0-4 0,8 0 4 16,-8 1-4-16,0-1 4 0,9-4-4 0,-9 4 0 0,9-4-4 16,-9-1-16-16,8 1 24 0,-8 5-8 0,8-6 4 0,-8 0 8 0,0 6-12 15,0 0 8-15,10-1-4 0,-10 0 0 0,0 2 8 0,0 2-8 16,0 1 0-16,0 1 4 0,0-1-4 0,0 0 0 0,0 5 4 0,0 0-4 15,0 0-4-15,0 5 8 0,0-5 0 0,-10 5-4 0,10-1-4 0,0 1 12 16,0 5-12-16,0-6 8 0,-8 6-4 0,8-5 0 0,0 4-4 16,0 1 0-16,0-6 4 0,0 6 0 0,-8 0 4 0,8 0-4 15,0-6-4-15,0 6 0 0,0-1-4 0,0-4 0 0,0 5-4 0,0-6-12 16,0 6-16-16,0 0-12 0,0-5-8 0,0 4-16 0,0-4-8 16,0 0-8-16,0-1-52 0,0 6-40 0,0-5 32 0,0 0 28 15,0 0 24-15</inkml:trace>
        <inkml:trace contextRef="#ctx0" brushRef="#br0" timeOffset="-2172.7092">-1086 62 43 0,'0'0'88'0,"0"-5"-8"16,0 0-8-16,0 5-28 0,0-5-8 0,0 5 0 0,0 0-4 0,0-5-4 16,0 5 0-16,0 0-8 0,0 0 0 0,0 0 0 0,0 0-4 0,0 0 0 15,0 0-4-15,0 0-4 0,0 0 0 0,0 0 0 0,0 0-4 16,0 0 4-16,0 0-4 0,0 0 0 0,0 0 0 0,0 0 0 15,0 0 0-15,0 0-4 0,0 0 4 0,0 0-4 0,0 5 0 0,0-5 0 16,0 0 0-16,0 5 0 0,0-5 0 0,0 5 0 0,0-5 0 16,0 0 0-16,0 5 0 0,0-5 0 0,0 4 0 0,0-4 0 0,0 0-4 15,0 0 0-15,0 0 0 0,0 5-4 0,0-5-8 0,0 0-8 0,0 0-8 16,0 0-8-16,0 0-36 0,-8 0-36 0,8 0-24 0,0 0 24 16</inkml:trace>
      </inkml:traceGroup>
      <inkml:traceGroup>
        <inkml:annotationXML>
          <emma:emma xmlns:emma="http://www.w3.org/2003/04/emma" version="1.0">
            <emma:interpretation id="{3EC47FEC-CA5C-4A6E-8CEC-80B4649A1010}" emma:medium="tactile" emma:mode="ink">
              <msink:context xmlns:msink="http://schemas.microsoft.com/ink/2010/main" type="line" rotatedBoundingBox="27939,2717 28016,3839 27269,3890 27192,2768"/>
            </emma:interpretation>
          </emma:emma>
        </inkml:annotationXML>
        <inkml:traceGroup>
          <inkml:annotationXML>
            <emma:emma xmlns:emma="http://www.w3.org/2003/04/emma" version="1.0">
              <emma:interpretation id="{205F211D-ADBE-4248-8640-98E631917AB6}" emma:medium="tactile" emma:mode="ink">
                <msink:context xmlns:msink="http://schemas.microsoft.com/ink/2010/main" type="inkWord" rotatedBoundingBox="27939,2717 28016,3839 27269,3890 27192,2768">
                  <msink:destinationLink direction="with" ref="{D2AD85B3-9954-49A1-A9EB-C646E44AC97A}"/>
                </msink:context>
              </emma:interpretation>
              <emma:one-of disjunction-type="recognition" id="oneOf3">
                <emma:interpretation id="interp7" emma:lang="" emma:confidence="0">
                  <emma:literal>Euro</emma:literal>
                </emma:interpretation>
                <emma:interpretation id="interp8" emma:lang="" emma:confidence="0">
                  <emma:literal>I</emma:literal>
                </emma:interpretation>
                <emma:interpretation id="interp9" emma:lang="" emma:confidence="0">
                  <emma:literal>Ile</emma:literal>
                </emma:interpretation>
                <emma:interpretation id="interp10" emma:lang="" emma:confidence="0">
                  <emma:literal>Ela</emma:literal>
                </emma:interpretation>
                <emma:interpretation id="interp11" emma:lang="" emma:confidence="0">
                  <emma:literal>Elo</emma:literal>
                </emma:interpretation>
              </emma:one-of>
            </emma:emma>
          </inkml:annotationXML>
          <inkml:trace contextRef="#ctx0" brushRef="#br0" timeOffset="3208.2379">-1188 426 95 0,'0'0'108'0,"-9"0"-12"0,9 0-8 0,0 0-16 0,0 0-4 15,0 0 0-15,0 0-4 0,0 0 4 0,0 0-4 0,0 0-4 0,9 0-8 16,-1 0-8-16,-8 0 0 0,8 5-12 0,1-5 4 0,0 5-12 0,-1-5-4 16,10 4-4-16,-10-4 0 0,9 5-4 0,0 0 0 0,-9 0-8 15,9 0-8-15,1 0 0 0,-2-1-12 0,-6 1-16 0,6 1-20 0,2-2-24 16,-10 0-20-16,0 6-24 0,1-5-68 0,-1 0 0 0,0 4 40 16,-8-4 28-16,10 4 24 0</inkml:trace>
          <inkml:trace contextRef="#ctx0" brushRef="#br0" timeOffset="3007.773">-1111 589 59 0,'0'-10'84'0,"9"5"-8"0,-9 1-4 16,9-1-32-16,-9 5 0 0,0-5 0 0,0 5-4 0,8 0 0 15,-8 0-4-15,0-4-4 0,0 8-4 0,0-4 0 0,0 5 0 0,0 0-4 16,0-5-4-16,0 4 0 0,0 7-4 0,0-7 0 0,0 5 4 0,0-3-8 16,0 3 0-16,0-4-4 0,0 10 0 0,0-6 0 0,0 1 0 15,0-1 0-15,0 1-4 0,0 0-4 0,0-1 0 0,0 0-4 16,0 1-8-16,0-5-12 0,0 4-8 0,-8-3-16 0,8-2-16 0,0-4-44 15,0 5-32-15,0-5 16 0,0 0 28 0</inkml:trace>
          <inkml:trace contextRef="#ctx0" brushRef="#br0" timeOffset="2825.2573">-1315 623 11 0,'0'-5'124'0,"0"0"-12"0,0 0-8 15,0 1-24-15,8-2-8 0,-8 2-4 0,9 4-8 0,-9-5 0 16,0 5-4-16,0 0-8 0,8-4-4 0,-8 4-12 0,0 0 0 0,0 0-4 15,8 0-8-15,-8 0-4 0,10 4-4 0,-10-4 0 0,0 5 0 0,0-1 0 16,0 2-4-16,0-2-4 0,0 1 4 0,0 0-8 0,0 4-4 16,0-3 0-16,0 3 4 0,0 1-4 0,0-6-4 0,0 6-12 15,0 0-8-15,0-1-16 0,0 0-8 0,0-4-12 0,0 5-4 0,0 0-4 16,0-6-28-16,0 6-28 0,0-5-20 0,8-1 16 0,-8 2 28 16</inkml:trace>
          <inkml:trace contextRef="#ctx0" brushRef="#br0" timeOffset="2597.8661">-1664 796 75 0,'0'0'104'0,"0"0"-8"0,0 0-4 0,0 0-24 16,0 4 0-16,0-4-4 0,0 0 4 0,0 0 0 0,0 0 0 15,0 5 0-15,8-5-12 0,-8 0 0 0,0 0-4 0,8 0-4 0,-8 5-4 16,9-5-4-16,-1 0 0 0,-8 0-8 0,9 0 0 0,-1 5-4 16,1-5 0-16,-1 0-4 0,0 4-4 0,2-4-4 0,-10 0-4 0,8 0 0 15,0 0 0-15,2 0-8 0,-2 0 0 0,-8 0-4 0,8 0-8 16,0 0-8-16,-8 0-12 0,9 0-12 0,-1 0-20 0,-8 0-20 0,9 0-20 16,-9 0-16-16,9 0-20 0,-9-4-64 0,8 4 4 0,-8 0 44 15,8-5 24-15,-8 5 24 0</inkml:trace>
          <inkml:trace contextRef="#ctx0" brushRef="#br0" timeOffset="3449.5894">-1349 1016 35 0,'8'4'128'0,"-8"-4"-4"0,0 0-16 16,8 0-24-16,2 5-4 0,-2-5 0 0,-8 0-4 0,17-5 4 0,-9 5-16 15,0 0-4-15,2-4-4 0,6 4-4 0,2-5-12 0,-10 0-4 16,9 5-8-16,0-4-8 0,0 4-4 0,0 0 0 0,8-6-4 16,-7 6-4-16,-1-4-4 0,0 4-8 0,0 0-8 0,0 0-12 0,-8 0-16 15,7 0-16-15,-6 0-12 0,6 0-16 0,-8 4-12 0,2-4-20 0,-2 6-44 16,-8-6-16-16,0 4 32 0,8-4 28 0,-8 5 28 16</inkml:trace>
          <inkml:trace contextRef="#ctx0" brushRef="#br0" timeOffset="3829.5703">-1119 1188 51 0,'0'0'124'0,"0"0"-4"0,-8 0-12 0,8 0-24 0,0 0-4 0,0 0-4 16,0 0-4-16,0 0-4 0,0 0-8 0,0 0 0 0,0 6-4 15,0-6-12-15,0 4-4 0,0-4-8 0,0 5-4 0,0 0 0 0,0 0-4 16,0-2-8-16,0 4-4 0,0-3 0 0,-10 5-8 0,10-3 4 0,0 3 0 15,0 1-4-15,0 0 0 0,0-1 0 0,0-4 0 16,0 5-4-16,0 4 4 0,0-10 0 0,0 6 0 0,0 4-4 0,0-4 0 16,0-1 0-16,0 1 0 0,0 0 0 0,0-1 0 0,10 1 4 0,-10-1-8 15,0 1 0-15,8-1 0 0,-8 1-12 0,8-5 20 0,-8-1-4 16,9 6 0-16,0-10 0 0,-1 5 0 0,0 0 0 0,1-5 0 0,-1 0-4 16,1 0 4-16,0 0 0 0,7-5-4 0,-6 5 4 0,-2-5-4 0,0 1 8 15,10-2-4-15,-10 2 0 0,0-1 0 0,1 1-4 0,-1-2 4 16,0 3 0-16,2-3-4 0,-10 1 8 0,8 5-4 0,-8-5 4 15,8 5 0-15,-8 0-4 0,0 0 0 0,0 5 4 0,0 0 0 0,-8 1-4 16,8 3 4-16,-8-5-4 0,-2 5 4 0,10 1 4 0,-8 0-8 16,0-1 0-16,-1 6 0 0,9-5 4 0,-8-1-8 0,8 0-4 0,-8-4 0 15,8 5-12-15,0-5-16 0,0-1-16 0,0-4-16 0,8 0-20 0,-8-4-20 16,8-1-56-16,1-5-40 0,7 1 32 0,-6-10 36 0,6 5 28 16</inkml:trace>
        </inkml:traceGroup>
      </inkml:traceGroup>
    </inkml:traceGroup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0:07.11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596207B-394C-4E38-9114-A3C8C2A13E9E}" emma:medium="tactile" emma:mode="ink">
          <msink:context xmlns:msink="http://schemas.microsoft.com/ink/2010/main" type="inkDrawing" rotatedBoundingBox="27940,1085 28363,801 28597,1150 28174,1434" semanticType="callout" shapeName="Other">
            <msink:sourceLink direction="with" ref="{D0022282-7948-44DE-B3EA-3BDE88BD42DC}"/>
            <msink:sourceLink direction="with" ref="{2D1FEE55-C18E-49EE-B1F9-C26ED568FA9E}"/>
          </msink:context>
        </emma:interpretation>
      </emma:emma>
    </inkml:annotationXML>
    <inkml:trace contextRef="#ctx0" brushRef="#br0">230 298 55 0,'0'-5'76'0,"0"5"-4"0,0-5-4 0,-9 5-28 15,9 0-4-15,0 0-4 0,0 0 0 0,-8-4-8 0,8 4 0 0,-9 4-4 16,9-4 4-16,-8 5-4 0,-1-5 4 0,1 5 0 0,0-1-4 15,-2 1 0-15,2 0 0 0,-10 0 0 0,10 0-4 0,0 4 4 0,-9-4 0 16,9 0 0-16,-1 4 0 0,-8 1 0 0,9-5 0 0,-2 0 0 0,2 0-4 16,0-1 4-16,-1 6 0 0,0-10 0 0,9 5-4 0,-8-1 0 15,8-4-4-15,0 6 0 0,-8-6 0 0,8 0-4 0,0 0 0 16,0 0-4-16,0 0 0 0,8 0 8 0,-8-6-4 0,8 2 0 0,-8-1-4 16,9 0 4-16,0-4-4 0,-1-1 0 0,0 5 0 0,2-5 0 15,-2 1 0-15,9-1-4 0,-8-4 0 0,-1-1 0 0,9 6 0 16,-9-5 4-16,0-1 0 0,10 6 0 0,-10-6-4 0,2 1 4 0,6 0 0 15,-7-1-8-15,-1 0 4 0,1 2 0 0,-1-2 0 0,1 1 0 0,-1-1 0 16,0 1 0-16,2-1 0 0,-2 0 4 0,0 7 0 0,-8-7-4 16,10 5 0-16,-2 1 4 0,-8-1 0 0,8 1-8 0,-8 4 8 0,0-1-4 15,8 3 0-15,-8-3 4 0,0 6 0 0,0-4 0 0,0 4 0 16,0 4 0-16,0-4 0 0,0 6 4 0,0-6-4 0,0 3 4 16,0 8-8-16,0-6 4 0,0 5-4 0,0-6 8 0,9 5 0 0,-9 1-4 15,0 0-4-15,9 3 8 0,-9-2 0 0,0-1 4 0,8 4-4 0,-8-5-4 16,9 6 4-16,-1-5 0 0,0 4 0 0,2-5 0 15,-2 6 0-15,0-6 0 0,0 0-4 0,2 6 0 0,-2-5 0 0,9-1-4 0,-9 1 4 16,1 1 0-16,8-3 0 0,-9-3-4 0,0 5 0 0,10-6-4 16,-10 6 0-16,10-6-16 0,-10 1-12 0,1 0-24 0,-1 0-20 15,1 0-20-15,-9-5-16 0,8 5-80 0,-8-5-8 0,0 0 44 0,0 4 24 16,0-4 24-16</inkml:trace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0:41.0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4199207-A8EB-4632-8E88-E829BCC3E5E2}" emma:medium="tactile" emma:mode="ink">
          <msink:context xmlns:msink="http://schemas.microsoft.com/ink/2010/main" type="writingRegion" rotatedBoundingBox="27673,1664 27827,1683 27806,1855 27651,1835"/>
        </emma:interpretation>
      </emma:emma>
    </inkml:annotationXML>
    <inkml:traceGroup>
      <inkml:annotationXML>
        <emma:emma xmlns:emma="http://www.w3.org/2003/04/emma" version="1.0">
          <emma:interpretation id="{C14E4FEC-F51E-4C50-A472-02D1E1EACDCB}" emma:medium="tactile" emma:mode="ink">
            <msink:context xmlns:msink="http://schemas.microsoft.com/ink/2010/main" type="paragraph" rotatedBoundingBox="27673,1664 27827,1683 27806,1855 27651,18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65A1A9-6F2A-45C6-A11E-3C005DFE63A9}" emma:medium="tactile" emma:mode="ink">
              <msink:context xmlns:msink="http://schemas.microsoft.com/ink/2010/main" type="line" rotatedBoundingBox="27673,1664 27827,1683 27806,1855 27651,1835"/>
            </emma:interpretation>
          </emma:emma>
        </inkml:annotationXML>
        <inkml:traceGroup>
          <inkml:annotationXML>
            <emma:emma xmlns:emma="http://www.w3.org/2003/04/emma" version="1.0">
              <emma:interpretation id="{D0022282-7948-44DE-B3EA-3BDE88BD42DC}" emma:medium="tactile" emma:mode="ink">
                <msink:context xmlns:msink="http://schemas.microsoft.com/ink/2010/main" type="inkWord" rotatedBoundingBox="27673,1664 27827,1683 27806,1855 27651,1835">
                  <msink:destinationLink direction="with" ref="{5596207B-394C-4E38-9114-A3C8C2A13E9E}"/>
                </msink:context>
              </emma:interpretation>
              <emma:one-of disjunction-type="recognition" id="oneOf0">
                <emma:interpretation id="interp0" emma:lang="" emma:confidence="0">
                  <emma:literal>go</emma:literal>
                </emma:interpretation>
                <emma:interpretation id="interp1" emma:lang="" emma:confidence="0">
                  <emma:literal>Bo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sto</emma:literal>
                </emma:interpretation>
              </emma:one-of>
            </emma:emma>
          </inkml:annotationXML>
          <inkml:trace contextRef="#ctx0" brushRef="#br0">51 138 59 0,'-8'0'72'0,"8"0"-8"0,0 0-8 0,0 0-24 0,0 0 0 16,0 0-4-16,0 0 0 0,0 0 0 0,0 0 0 0,0 0-4 16,0 0 4-16,0 0 0 0,0 0 0 0,0-4 0 0,0 4 0 0,0 0 0 15,0 0 0-15,0 0-4 0,0-5 4 0,0 5-4 0,0-4-4 16,0 4 8-16,0-6-4 0,0 6 0 0,0-4 4 0,0-1-4 0,8 5-4 16,-8-5 0-16,0-1 0 0,0 6-4 0,9-3-4 0,-9 3 4 15,0-6-4-15,9 6 4 0,-9-4-4 0,8 4 0 0,-8 0 0 0,8 0 0 16,-8 0-4-16,10 0 0 0,-2 0 4 0,-8 0-8 0,0 0 4 15,8 0 0-15,1 0 0 0,-9 0-12 0,0 0 4 0,9 0 4 16,-9 0-4-16,0 0 4 0,0 0 0 0,8 4-4 0,-8-4 0 0,0 6 0 16,0-6 0-16,0 3 4 0,0 3 0 0,0-1-4 0,-8-5 0 15,8 5-4-15,-9-1 8 0,9 2-4 0,-9-2 0 0,9-4 4 0,-8 5 0 16,0-5-4-16,-2 0-4 0,2 0 4 0,8 4 4 0,-8-4-8 0,-10 0 4 16,18-4 4-16,-8 4 0 0,0-5 0 0,-1 5-4 0,9-4 4 15,-8-2-4-15,8 2 0 0,0-1 0 0,-9 0 4 0,9-4-4 16,0 3 0-16,0-3 0 0,0-1 0 0,0 6 4 0,9-6-4 0,-9 1 0 15,0 3 4-15,8-3-4 0,-8 4 0 0,9 0 0 0,-9-4 0 16,8 4 0-16,-8 5 4 0,8-5-8 0,-8 5 4 0,9-4 0 0,0 4 0 16,-9 0 0-16,8 4 0 0,-8-4 0 0,8 5 8 0,2-5-4 0,-10 5-8 15,8 0 0-15,-8-1 0 0,8 6 4 0,1-5 4 0,-9-1-4 16,9 7 4-16,-9-7-4 0,8 6 0 0,-8-1 4 0,0-4 0 16,8 4-4-16,-8 0 4 0,0-3-8 0,0 4 4 0,0-6-4 0,-8 6 8 15,8-5-4-15,-8-1 0 0,8 2 0 0,-9-2 0 0,0 1 4 0,1 0 0 16,0-5-4-16,-2 0 0 0,2 5 0 0,0-5 0 0,-1 0 0 15,0 0 8-15,1 0-8 0,0-5 4 0,-1 5-4 0,1-5 0 0,8 0 0 16,-9 1 4-16,9-2-4 0,0 2 0 0,-9-1 0 0,9-5 4 16,0 6-4-16,9-6 0 0,-9 4 0 0,0-3 0 0,0 5 4 15,9-1-4-15,-9-5 4 0,8 6-4 0,-8-1 0 0,9 0 0 0,-9 1 4 16,8-1-4-16,0 5 4 0,-8-6 0 0,9 6-4 0,0 0 0 0,-9 0 0 16,8 0 0-16,0 0 0 0,-8 0 0 0,10 6-4 0,-2-1 4 15,-8-5 4-15,8 4-4 0,-8 1 0 0,9 0 0 0,0-1 0 16,-9 1 0-16,8 0 0 0,-8 0 4 0,8 5-8 0,-8-7 4 0,0 3 0 15,0 4 0-15,9-6 0 0,-9 6 0 0,0-5 0 0,0-1 4 16,-9 2-4-16,9-2 4 0,-8 1-4 0,8 0 4 0,-8 0 0 0,-1-1 0 16,0-4 0-16,1 5-4 0,0-5 0 0,-2 0 4 0,2 0 0 0,8 0 4 15,-8 0-8-15,-1 0 4 0,0 0 0 0,1-5 0 0,8 5 0 16,-8-4 0-16,8-1-4 0,0 0 0 0,-9 0 0 0,9 1 0 16,0 4 0-16,0-10-4 0,0 5 0 0,0 1 0 0,9-2-4 0,-9 2-4 15,0 4-12-15,8-5-16 0,-8 0-12 0,8-1-12 0,-8 3-12 0,9 3-12 16,-9-6-8-16,9 2-36 0,-1 4-48 0,0-5 12 0,10 0 28 15,-10 5 32-15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6:19.49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BF7F21C-0F7E-4A14-BB7C-D8A908630B65}" emma:medium="tactile" emma:mode="ink">
          <msink:context xmlns:msink="http://schemas.microsoft.com/ink/2010/main" type="writingRegion" rotatedBoundingBox="4587,12528 6065,12444 6089,12859 4611,12942"/>
        </emma:interpretation>
      </emma:emma>
    </inkml:annotationXML>
    <inkml:traceGroup>
      <inkml:annotationXML>
        <emma:emma xmlns:emma="http://www.w3.org/2003/04/emma" version="1.0">
          <emma:interpretation id="{6B80D0DE-DEBD-4E54-A3D5-19010323874C}" emma:medium="tactile" emma:mode="ink">
            <msink:context xmlns:msink="http://schemas.microsoft.com/ink/2010/main" type="paragraph" rotatedBoundingBox="4587,12528 6065,12444 6089,12859 4611,1294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DDF86F-9899-4C1B-8692-5659D1ABB0A9}" emma:medium="tactile" emma:mode="ink">
              <msink:context xmlns:msink="http://schemas.microsoft.com/ink/2010/main" type="line" rotatedBoundingBox="4587,12528 6065,12444 6089,12859 4611,12942"/>
            </emma:interpretation>
          </emma:emma>
        </inkml:annotationXML>
        <inkml:traceGroup>
          <inkml:annotationXML>
            <emma:emma xmlns:emma="http://www.w3.org/2003/04/emma" version="1.0">
              <emma:interpretation id="{596C7BCA-1B85-4777-98A9-A993C63A9AB0}" emma:medium="tactile" emma:mode="ink">
                <msink:context xmlns:msink="http://schemas.microsoft.com/ink/2010/main" type="inkWord" rotatedBoundingBox="4587,12528 5047,12502 5071,12916 4611,12942">
                  <msink:destinationLink direction="from" ref="{33A4E6D2-9505-4E69-843E-5FEC72CFFEA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65 24 71 0,'0'0'88'0,"-8"-4"-8"0,8 4-4 0,-8 0-20 15,8 0 0-15,-9-5 4 0,9 5-4 0,-9-4 8 0,9 4 0 16,-8-6 4-16,8 6 0 0,-9 0 0 0,9 0 0 0,-8 0-8 0,8-4-4 16,0 4-8-16,0 0-4 0,0 0-4 0,-8 0-4 0,8 0 0 15,0 4 0-15,0-4 0 0,8 0 4 0,-8 6 0 0,0-2-4 0,8 1 0 16,1-1 0-16,-9 2-8 0,8 3 0 0,1 1 0 0,0 0-8 0,-1-1 0 16,0 1-4-16,10 4 0 0,-10 0-4 0,10 0 4 0,-10 1-4 15,9-1-8-15,-8 1 8 0,8-2-4 0,-9-2-4 0,10 4 0 16,-2-2 0-16,-8 2 0 0,10-5-4 0,-10 5 0 0,10-7 0 0,-10 7 0 15,9-5 4-15,-8 0-4 0,-1-1 0 0,9 1 0 0,-9 0 0 16,2-1 0-16,-2 1 0 0,-8-6 0 0,8 6-4 0,2-5-8 0,-2-1 0 16,-8 0-8-16,8 3-20 0,-8-3-8 0,0 0-12 0,0-4-4 0,0 0-12 15,0 0-12-15,8 6-24 0,-8-6-16 0,-8 0-8 0,8 0-56 16,0-6-24-16,0 6 40 0,-8-4 32 0,8 0 24 0,-8-3 24 16</inkml:trace>
          <inkml:trace contextRef="#ctx0" brushRef="#br0" timeOffset="286.2347">458-14 63 0,'0'0'124'0,"0"-5"-12"16,0 5-8-16,0 0-20 0,0-5 8 0,0 5 4 0,0 0-8 16,0 0 0-16,0 0-4 0,0 0-12 0,0 0-4 0,0 5 0 15,-8-5-4-15,8 5-4 0,0 0-4 0,-8 0 0 0,8 0-4 0,-9-1 4 16,0 6-4-16,1-5-8 0,-1 9 0 0,1-4-4 0,0-1 0 0,-2 6-8 15,2-1 0-15,0 1-20 0,-10 4 24 0,10-4-8 0,-10-1 0 16,10 5-4-16,-9-6-4 0,9 3-4 0,-9-2 0 0,0 5-4 0,9-4 0 16,-10 0-4-16,0-1 0 0,10 0-4 0,-8 1 0 0,6-2 0 15,-6-3-4-15,7 5 0 0,1-5-8 0,-1-1-4 0,0 1-4 16,1-2-12-16,0 3-16 0,8-7-16 0,-8 2-16 0,8-2-12 0,0 1-4 16,-10-5 4-16,10 5-12 0,10-5-8 0,-10 0-4 0,0 0-8 0,8-5-4 15,0 0-52-15,-8 1-36 0,8-6 40 0,1 6 32 0,0-7 24 16,-1 2 28-16</inkml:trace>
        </inkml:traceGroup>
        <inkml:traceGroup>
          <inkml:annotationXML>
            <emma:emma xmlns:emma="http://www.w3.org/2003/04/emma" version="1.0">
              <emma:interpretation id="{C7F443AD-7D93-41A1-B8A1-F305F34244F9}" emma:medium="tactile" emma:mode="ink">
                <msink:context xmlns:msink="http://schemas.microsoft.com/ink/2010/main" type="inkWord" rotatedBoundingBox="5594,12494 6067,12467 6086,12812 5613,128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90.4219">1004-33 67 0,'10'5'112'0,"-10"-1"-12"16,0-4-12-16,8 5-20 0,-8-5 0 0,0 5 8 0,8-5 4 0,-8 0 0 15,10 0 0-15,-2 0 4 0,0 5-8 0,1-5 0 0,0 0 0 16,-1 0-4-16,0 5-4 0,9-5 0 0,1 0-8 0,-10 5 4 0,10-5-8 16,-2 4-4-16,2-4-8 0,-2 6-8 0,2-6-4 0,-1 0-4 15,-1 4-8-15,2-4 0 0,-2 0-4 0,2 5 0 0,0-5-8 0,-2 0 4 16,1 0-4-16,0 0-4 0,-8 0 0 0,7 4-4 0,-6-4-8 15,6 6-16-15,-6-6-20 0,6 0-20 0,-8 4-16 0,2-4-8 0,-10 5-20 16,8 0-20-16,0-5-16 0,-8 5-16 0,0-1-60 0,0-4 8 16,0 6 36-16,-8-6 32 0,0 0 24 0,-2 0 32 0</inkml:trace>
          <inkml:trace contextRef="#ctx0" brushRef="#br0" timeOffset="823.3102">1074 232 27 0,'0'10'124'0,"0"-6"-16"0,0 2-16 0,0 3-28 0,0-5 0 15,8 2 4-15,-8-2 4 0,0 1-4 0,0-5 8 0,0 5-4 0,8-5-8 16,-8 0 4-16,9 0 8 0,-1 0-12 0,1 0 0 0,0 5-8 0,-1-5-4 16,10 0-4-16,-10 0-4 0,8 0-4 0,-6 0-8 0,6 0-8 15,2-5-4-15,-10 5-4 0,9 0-4 0,0 5 0 0,0-5 0 16,-9 0-8-16,10 0 0 0,0 0-8 0,-2 0-12 0,-7 0-20 0,8 0-24 0,-9 0-20 15,1 0-28-15,7 0-40 0,-6 0-40 0,-2 0-60 16,0 0 52-16,2-5 36 0,-2 5 32 0,0-5 16 0</inkml:trace>
        </inkml:traceGroup>
      </inkml:traceGroup>
    </inkml:traceGroup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0:41.7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5E8CE0A-5916-4413-9299-2F7FB711909F}" emma:medium="tactile" emma:mode="ink">
          <msink:context xmlns:msink="http://schemas.microsoft.com/ink/2010/main" type="writingRegion" rotatedBoundingBox="28946,1757 29073,1757 29073,1857 28946,1857"/>
        </emma:interpretation>
      </emma:emma>
    </inkml:annotationXML>
    <inkml:traceGroup>
      <inkml:annotationXML>
        <emma:emma xmlns:emma="http://www.w3.org/2003/04/emma" version="1.0">
          <emma:interpretation id="{24EE5FE1-D880-468E-8C21-362A189C0406}" emma:medium="tactile" emma:mode="ink">
            <msink:context xmlns:msink="http://schemas.microsoft.com/ink/2010/main" type="paragraph" rotatedBoundingBox="28946,1757 29073,1757 29073,1857 28946,18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DABB6A-D476-42BA-86D1-AB35D1A3BDE5}" emma:medium="tactile" emma:mode="ink">
              <msink:context xmlns:msink="http://schemas.microsoft.com/ink/2010/main" type="line" rotatedBoundingBox="28946,1757 29073,1757 29073,1857 28946,1857"/>
            </emma:interpretation>
          </emma:emma>
        </inkml:annotationXML>
        <inkml:traceGroup>
          <inkml:annotationXML>
            <emma:emma xmlns:emma="http://www.w3.org/2003/04/emma" version="1.0">
              <emma:interpretation id="{2D1FEE55-C18E-49EE-B1F9-C26ED568FA9E}" emma:medium="tactile" emma:mode="ink">
                <msink:context xmlns:msink="http://schemas.microsoft.com/ink/2010/main" type="inkWord" rotatedBoundingBox="28946,1757 29073,1757 29073,1857 28946,1857">
                  <msink:destinationLink direction="with" ref="{5596207B-394C-4E38-9114-A3C8C2A13E9E}"/>
                </msink:context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$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126 58 15 0,'0'4'80'0,"-8"-4"-12"0,8 0-4 0,-8 0-28 0,-1 5-8 0,9-5-8 16,-9 0 4-16,1 0-4 0,8 0 8 0,-8 0-4 0,-1 0 0 16,1 0-4-16,8 0 4 0,-8 0 0 0,-2 0 4 0,10 0 0 0,-8 0 4 15,0 0 0-15,8 0 4 0,-10 0 0 0,10 0 8 0,0 0-8 16,-8 0 4-16,8 0 0 0,0-5 0 0,0 5-4 0,0-4-4 0,0 4 4 16,0-6 0-16,0 2-8 0,0 4-8 0,8-5 4 0,-8 1 0 15,0-2-4-15,10 2 0 0,-10-1 0 0,0 0-8 0,8-1 4 0,-8 6-4 16,8-3 0-16,-8 3 0 0,10-6-4 0,-2 6 0 0,-8 0-4 15,8 0 4-15,-8-4-4 0,9 4 4 0,-1 0-8 0,-8 0 4 16,8 4 0-16,-8-4 0 0,9 0-4 0,-9 6 0 0,0-3 0 0,0-3 4 16,0 11-4-16,0-6 0 0,9-5 0 0,-18 4 0 0,9 6 0 0,0-5 4 15,0-1-8-15,-9 6 4 0,9-5 0 0,-8 0 0 0,8 0 4 16,-8-1-4-16,-1 1 4 0,9 1-4 0,-8-2 4 0,0-4 0 0,8 4 0 16,-10-4 0-16,10 0-4 0,-8 0 4 0,8 0 0 0,-8 0 4 0,8-4-4 15,0 4 4-15,0-4-4 0,0-2 0 0,-10 6 4 0,20-5 0 16,-10 1-4-16,0-1 0 0,0 0 0 0,8 0 4 0,-8 1-4 15,0-2 0-15,8 2 0 0,-8-1 0 0,0 1 0 0,10-2-4 0,-10 2 0 16,8 4 4-16,-8 0 0 0,0-5-4 0,8 5 4 0,-8 0 0 16,0 0-4-16,0 0 0 0,0 0 4 0,0 0-4 0,0 5 0 0,0-5 4 15,0 4-4-15,0 2 0 0,0-6 0 0,0 4 0 0,0 1-8 0,0-5 0 16,0 4 0-16,0 2-8 0,0-2-16 0,0 1-20 0,-8 0-28 16,8 0-20-16,-8-1-24 0,-2 1-20 0,10-5-68 0,-8 6 8 15,-10-6 44-15,10 4 20 0,0-4 32 0</inkml:trace>
        </inkml:traceGroup>
      </inkml:traceGroup>
    </inkml:traceGroup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1:12.5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9434468-CC1E-44CE-8D32-E28991360079}" emma:medium="tactile" emma:mode="ink">
          <msink:context xmlns:msink="http://schemas.microsoft.com/ink/2010/main" type="writingRegion" rotatedBoundingBox="25284,5457 32224,5685 32185,6859 25246,6631"/>
        </emma:interpretation>
      </emma:emma>
    </inkml:annotationXML>
    <inkml:traceGroup>
      <inkml:annotationXML>
        <emma:emma xmlns:emma="http://www.w3.org/2003/04/emma" version="1.0">
          <emma:interpretation id="{9EABDF69-B81C-4774-9A09-B9E1E6F7845B}" emma:medium="tactile" emma:mode="ink">
            <msink:context xmlns:msink="http://schemas.microsoft.com/ink/2010/main" type="paragraph" rotatedBoundingBox="25284,5457 32224,5685 32185,6859 25246,66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F663F0-91EB-43B8-940E-AC29F7DD30D7}" emma:medium="tactile" emma:mode="ink">
              <msink:context xmlns:msink="http://schemas.microsoft.com/ink/2010/main" type="line" rotatedBoundingBox="25284,5457 32224,5685 32185,6859 25246,6631"/>
            </emma:interpretation>
          </emma:emma>
        </inkml:annotationXML>
        <inkml:traceGroup>
          <inkml:annotationXML>
            <emma:emma xmlns:emma="http://www.w3.org/2003/04/emma" version="1.0">
              <emma:interpretation id="{E4E65F0A-5BCF-4DEB-A3C9-C285305F220D}" emma:medium="tactile" emma:mode="ink">
                <msink:context xmlns:msink="http://schemas.microsoft.com/ink/2010/main" type="inkWord" rotatedBoundingBox="25271,5855 26723,5903 26706,6427 25254,6379"/>
              </emma:interpretation>
              <emma:one-of disjunction-type="recognition" id="oneOf0">
                <emma:interpretation id="interp0" emma:lang="" emma:confidence="0">
                  <emma:literal>cos</emma:literal>
                </emma:interpretation>
                <emma:interpretation id="interp1" emma:lang="" emma:confidence="0">
                  <emma:literal>coś</emma:literal>
                </emma:interpretation>
                <emma:interpretation id="interp2" emma:lang="" emma:confidence="0">
                  <emma:literal>nos</emma:literal>
                </emma:interpretation>
                <emma:interpretation id="interp3" emma:lang="" emma:confidence="0">
                  <emma:literal>sos</emma:literal>
                </emma:interpretation>
                <emma:interpretation id="interp4" emma:lang="" emma:confidence="0">
                  <emma:literal>Cos</emma:literal>
                </emma:interpretation>
              </emma:one-of>
            </emma:emma>
          </inkml:annotationXML>
          <inkml:trace contextRef="#ctx0" brushRef="#br0">-3780-24 55 0,'8'-5'92'0,"-8"5"-8"0,0-5 0 0,0 0-24 0,0 1-4 16,0 4 0-16,-8-5 0 0,8-5 0 0,0 6 0 0,0-2-4 15,-10 2 4-15,10-7 4 0,0 7-4 0,-8 0-4 0,8-1-4 0,0 0-4 16,-8 0-8-16,-1 1 4 0,9-1-4 0,-8 5 0 0,8-5-4 0,-9 5 0 16,1 0-4-16,8 0-4 0,-9 0-4 0,1 0-4 0,8 0 8 15,-8 5-8-15,-2 0-4 0,2-1 0 0,0 1-4 0,-2 5 0 0,2-2 0 16,0 3-4-16,0-1 4 0,-9-1-4 0,8 5 0 0,0 1 0 15,1-1-4-15,-10 1 4 0,10-1 0 0,0 1-4 0,0 4 4 0,-2-5-4 16,10 5 0-16,-8 0 0 0,8-4-4 0,-8 4 4 0,8 1 0 16,0-1 0-16,8-5 0 0,-8 5 0 0,8-5 0 0,2 1 0 15,-2-1 4-15,8 0-4 0,-6-4 0 0,6 4 4 0,2-9-4 0,-1 5 4 16,7-6 0-16,-6 2-4 0,8-6-4 0,-9 0 4 0,8 0 0 16,0-6 0-16,1 6 0 0,-8-9 0 0,7 4 0 0,1-4 0 0,0-1 0 15,-10 0 0-15,10 1-4 0,-9-5 4 0,0 4 4 0,0 0-4 0,1-4 0 16,-2 4 4-16,-8-4-4 0,10 5 0 0,-10-2 0 0,1 3 0 15,8-2 4-15,-8 0 0 0,-9 1-8 0,8 3 4 0,0 2 0 16,-8-5 0-16,8 3 0 0,-8 6 0 0,0-4 0 0,0 4 0 0,0-4 0 16,0 4 0-16,0 0 0 0,0 0 0 0,0 4 4 0,10-4-4 15,-10 4 4-15,0 2-4 0,0-2 4 0,8 1-4 0,-8-1 0 0,0 6 0 16,8-5 0-16,2 5 0 0,-10-6 0 0,8 6 0 0,0-1 4 0,1 1 0 16,-1 0 0-16,1-1-4 0,-1 1 0 0,1-1 0 0,-1-4 4 15,0 5-4-15,2-5 0 0,6 4 0 0,-6-4-4 0,6 5 4 16,-8-6 0-16,1 1 0 0,8-5 4 0,-8 5-4 0,7-5 0 0,-6 5 0 15,6-5 0-15,-8-5 0 0,2 5 0 0,6-5 0 0,-7 0 0 16,-1-4 0-16,1 4 0 0,0-4 0 0,7-1 0 0,-8-5-4 0,-8 6 4 16,10-1 0-16,-2-4 0 0,0 5-4 0,-8-6 0 0,10 1 0 15,-10-1 8-15,0 1-8 0,0-1 4 0,0 1 0 0,0-5 0 0,0 4 0 16,-10 0 0-16,10 1-4 0,-8-5 0 0,0 6 4 0,8-3-4 16,-10 2 4-16,2 5 0 0,0-6 0 0,0 5 0 0,-1 2 0 0,-8-3-4 15,8 7 0-15,1 4 4 0,-10-5-4 0,10 10 0 0,0-5-4 16,-10 4-8-16,10 0 0 0,0 7-4 0,-10-1-8 0,10-1-8 0,-1 5-8 15,1-4-4-15,0 5-12 0,0-5-8 0,-2 3-8 0,10 2-8 16,0-1-4-16,-8 1-8 0,8-1-44 0,8 1-40 0,-8 0 20 0,10-7 32 16,-2 7 24-16</inkml:trace>
          <inkml:trace contextRef="#ctx0" brushRef="#br0" timeOffset="305.184">-2809-14 39 0,'-8'-6'124'0,"8"6"-20"15,-9 0-12-15,1 0-28 0,0 0-4 0,-1 0-4 0,0 6 0 16,1-2 8-16,0 2 0 0,-10-2-4 0,18 1-4 0,-8-1-4 0,-1 1-4 16,0 0-8-16,1 0-12 0,8-1 0 0,0 2-4 0,0-2-4 0,0 7-4 15,8-7-8-15,1 0 4 0,0 1-4 0,-1 0 0 16,0 0 0-16,2-1 4 0,6 2-4 0,2-2-4 0,-10 1 0 0,9 1 4 16,-1-2 0-16,10 0-8 0,-16 2 0 0,14-2 0 0,-6 1 0 0,-1-1 0 15,-1 6 0-15,-6-5 0 0,6 5 4 0,2-6 0 0,-10 6-4 16,9-1 0-16,-8 1 0 0,-1 0 4 0,-8 4-4 0,9-4 8 0,-9 4-4 15,8-4-12-15,-8 4 28 0,0 0 0 0,-8 1 0 0,-1-1 4 0,1 0-4 16,-1-4 4-16,0 5-8 0,1-1 0 0,-10-5-4 0,2 6 0 16,-2-5 0-16,2 4 0 0,-1-5-8 0,-1-4 0 0,-6 5 0 15,6-6-4-15,0 2-4 0,2-2-8 0,-9-4-4 0,7 0-16 0,2 0-12 16,6-4-12-16,-6-2-16 0,7 2-20 0,0-6-16 0,1 1-16 16,0-6-64-16,8 5-16 0,0-9 36 0,0 5 32 0,0-5 28 0</inkml:trace>
        </inkml:traceGroup>
        <inkml:traceGroup>
          <inkml:annotationXML>
            <emma:emma xmlns:emma="http://www.w3.org/2003/04/emma" version="1.0">
              <emma:interpretation id="{D50AFFDB-9FBE-470D-999C-E10C8B5DFF03}" emma:medium="tactile" emma:mode="ink">
                <msink:context xmlns:msink="http://schemas.microsoft.com/ink/2010/main" type="inkWord" rotatedBoundingBox="27219,5520 28880,5575 28842,6749 27181,6694"/>
              </emma:interpretation>
            </emma:emma>
          </inkml:annotationXML>
          <inkml:trace contextRef="#ctx0" brushRef="#br0" timeOffset="853.7147">-1845 182 31 0,'0'0'124'0,"0"0"-16"0,0 0-12 16,0 5-28-16,0-5-4 0,0 5 4 0,8-5 4 0,-8 5-8 0,9-5 0 16,-9 0-4-16,8 0-8 0,1 4-4 0,0-4-12 0,-1 0-8 15,0 0-8-15,2 0 0 0,6 0-4 0,2 0-4 0,-2 0-4 16,1 0-8-16,1 0-12 0,-2 0-20 0,10 0-20 0,-9 0-24 0,0 0-20 15,8 0-40-15,-7 0-56 0,-2 0 24 0,2 0 36 0,8 0 20 0</inkml:trace>
          <inkml:trace contextRef="#ctx0" brushRef="#br0" timeOffset="1088.6112">-1154 19 71 0,'0'0'124'0,"0"5"-12"0,0-5-4 0,0 0-16 0,0 4 4 0,0 2 4 16,8-2 0-16,-8 0 0 0,8 3-4 0,-8-3-12 0,8 5-4 0,-8 1-12 16,10 0 0-16,-2-1-12 0,0 1-4 0,2 0-12 0,-2 3 0 15,0 2-12-15,9-1 0 0,-8-4-16 0,-1 5 8 0,9-1-4 0,-9 0 0 16,10 0-4-16,-10 1 0 0,10-1-4 0,-10 1-4 0,9-1 0 0,-8 0-4 16,8 1 0-16,-1-5-12 0,-6 4-8 0,6 0-16 0,-8-4-24 15,2-2-16-15,-2 3-16 0,0-1-24 0,1-1-16 0,-1-9-8 16,-8 5-40-16,0 0-36 0,9-5 32 0,-9 0 32 0,0-5 32 0,0 0 24 15</inkml:trace>
          <inkml:trace contextRef="#ctx0" brushRef="#br0" timeOffset="1257.9765">-789 53 51 0,'0'-4'132'0,"-8"4"-12"16,0 0-8-16,0 0-24 0,-1 0-4 0,-8 4 0 0,0 0-8 0,9 1 0 15,-10 5-16-15,2-6-4 0,-2 6 0 0,1 5-12 0,0-5-4 16,-8 3-8-16,7-3-8 0,2 9-4 0,-2-5-4 0,-7 6 0 0,8-6 0 15,0 5-4-15,9 1-12 0,-10-1 0 0,0 0 0 0,10 0-8 0,0-5-20 16,0 6-20-16,-1-6-24 0,9 0-20 0,0 1-20 16,0-1-52-16,0-4-40 0,0-1 32 0,0-4 32 0,9 1 28 0</inkml:trace>
          <inkml:trace contextRef="#ctx0" brushRef="#br0" timeOffset="1513.2829">-652-249 99 0,'10'-10'112'0,"-10"1"-8"0,8 3-8 0,0 1-20 0,-8 1 0 15,8-1 0-15,1 0 4 0,-1 10 4 0,1-5-8 0,0 5 0 16,-1-1-4-16,0 7-4 0,2-2 4 0,-2 5-8 0,0 1 0 0,2-1-20 16,6 5 16-16,-8 5-4 0,1-5-8 0,-1 10 0 0,1-5-4 15,0 5 0-15,-1 0-4 0,0 4-4 0,2 1-4 0,-10-5-4 0,8 9-8 16,-8-5 0-16,0 6-4 0,0-5 0 0,-8 4-12 0,8 0 0 0,-10 0-4 15,10-4 0-15,-8 5-4 0,-9-5-4 0,8-1-8 0,1 0-20 16,-1 1-20-16,-7-5-24 0,-2 0-20 0,10-6-20 0,-10 2-24 16,10-6-24-16,-9-5-28 0,8-5-44 0,-8 1 28 0,9 0 48 0,0-10 28 15,8 0 24-15</inkml:trace>
          <inkml:trace contextRef="#ctx0" brushRef="#br0" timeOffset="667.2152">-1913-418 43 0,'0'-9'96'0,"0"-1"-12"0,0 1-4 0,0 3-28 15,-9 6-4-15,9-4 4 0,-9 4-4 0,1 0 4 0,8 4 0 16,-9 2 0-16,1-1 8 0,0 4-4 0,0 1 4 0,-2 0-4 0,2 5 0 16,0 3-4-16,-2 1 0 0,2 0 0 0,0 0-4 0,8 6-4 0,-9 4 4 15,1-1-4-15,-1 1-4 0,1 5-4 0,-1-1 0 0,9 1-4 16,-8 4-8-16,0-5 0 0,8 6-4 0,-10-1 0 0,10 6-4 15,0-6-4-15,0 5-4 0,-8-5 0 0,8 1 0 0,8 4-4 0,-8-9 0 16,0 4 0-16,10 0-4 0,-2-5 0 0,-8 2 0 0,8-2 0 16,1-5-4-16,-1 1-4 0,1 0 0 0,-1-5-12 0,9-4-20 15,-9-1-12-15,2-1-8 0,6-3-20 0,-6-1-16 0,-2-4-16 0,8 0-12 16,-7-6-24-16,-1 1-48 0,1-5-4 0,0-5 40 0,7 5 32 0,-16-9 24 16</inkml:trace>
        </inkml:traceGroup>
        <inkml:traceGroup>
          <inkml:annotationXML>
            <emma:emma xmlns:emma="http://www.w3.org/2003/04/emma" version="1.0">
              <emma:interpretation id="{60E354E2-E5E9-466A-9558-7C8ACB400F34}" emma:medium="tactile" emma:mode="ink">
                <msink:context xmlns:msink="http://schemas.microsoft.com/ink/2010/main" type="inkWord" rotatedBoundingBox="29295,5980 29673,5993 29662,6328 29283,631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51.6762">4 0 59 0,'-8'0'136'16,"8"0"-16"-16,0 5-12 0,0-5-28 0,0-5-4 0,0 5-4 0,0 0-8 16,8 0 4-16,-8 0-8 0,10 0-4 0,-2 0-4 0,0 0-8 15,10 5-8-15,-10-5-4 0,9 0-4 0,1 4-4 0,-2-4-4 0,2 5 0 16,7 0-4-16,1 0-4 0,-10-1-4 0,10 2 4 0,-8-2-12 15,7 0 4-15,-8 7-8 0,0-7-4 0,-1 6-8 0,2-5-28 16,0-1-28-16,-10 2-28 0,0 3-28 0,0-3-72 0,-8-2 4 0,0 0 40 16,0 2 32-16,-8-2 20 0</inkml:trace>
          <inkml:trace contextRef="#ctx0" brushRef="#br0" timeOffset="1915.2389">39 201 15 0,'0'10'160'0,"0"-1"-16"0,0 1-20 15,0 0-28-15,0-1-8 0,0 1-4 0,0-1 0 0,9 1-8 0,-9-5-4 16,8 4-4-16,-8 1-8 0,9-5-4 0,-9-1-8 16,8 2-4-16,0-2-12 0,2 1-8 0,6 0-4 0,-8-5-8 0,10 5-8 0,-10-5-4 15,10 0-20-15,-1 4-32 0,-1-4-36 0,2 0-32 0,-2 0-52 16,2-4-64-16,-1 4 40 0,0-5 40 0,0 0 28 0,9 0 24 16</inkml:trace>
        </inkml:traceGroup>
        <inkml:traceGroup>
          <inkml:annotationXML>
            <emma:emma xmlns:emma="http://www.w3.org/2003/04/emma" version="1.0">
              <emma:interpretation id="{A5981C36-8F77-4721-A981-E19B2890D207}" emma:medium="tactile" emma:mode="ink">
                <msink:context xmlns:msink="http://schemas.microsoft.com/ink/2010/main" type="inkWord" rotatedBoundingBox="30136,5996 32211,6064 32195,6561 30120,6492"/>
              </emma:interpretation>
              <emma:one-of disjunction-type="recognition" id="oneOf2">
                <emma:interpretation id="interp6" emma:lang="" emma:confidence="0">
                  <emma:literal>cos</emma:literal>
                </emma:interpretation>
                <emma:interpretation id="interp7" emma:lang="" emma:confidence="0">
                  <emma:literal>Cos</emma:literal>
                </emma:interpretation>
                <emma:interpretation id="interp8" emma:lang="" emma:confidence="0">
                  <emma:literal>com</emma:literal>
                </emma:interpretation>
                <emma:interpretation id="interp9" emma:lang="" emma:confidence="0">
                  <emma:literal>coś</emma:literal>
                </emma:interpretation>
                <emma:interpretation id="interp10" emma:lang="" emma:confidence="0">
                  <emma:literal>co</emma:literal>
                </emma:interpretation>
              </emma:one-of>
            </emma:emma>
          </inkml:annotationXML>
          <inkml:trace contextRef="#ctx0" brushRef="#br0" timeOffset="2539.5688">1156 62 59 0,'-8'0'88'16,"-10"-5"-12"-16,2 5-8 0,-2 0-24 0,10 0 0 0,-10 0-4 15,2-4 4-15,-1 4 4 0,-1 0-4 0,2 0 0 0,-2 4 4 0,10-4 0 16,-9 5 0-16,0 0 4 0,8 0 0 0,-7 5 0 0,6-6-8 0,-6 7 4 15,8-3-8-15,-2 7 0 0,2-5-4 0,0 3 0 0,-1 3-4 16,0 3 4-16,1-5-8 0,8 5 4 0,0-5 0 0,0 6-4 0,0-1-4 16,0 0 4-16,8-5-8 0,1 6 4 0,0-1-8 0,-1-5-4 0,0 5 4 15,10-4-4-15,-2-1-4 0,-6 0 0 0,15 0 0 16,-17 2 0-16,18-7 0 0,-10 1-4 0,10-1-4 0,-8-5 0 0,-1 2 0 16,8-2 0-16,0-4 0 0,-7 0 0 0,8 0-4 0,-10 0 4 0,1-4-4 15,1-2 0-15,-2 2 4 0,2-5-4 0,-2 3 0 0,2-7 0 16,-10 3 4-16,9 0 0 0,-9-5-4 0,2 6 4 0,6-5 0 0,-16-1 0 15,10 5-20-15,-2-4 20 0,0 0 0 0,0 4 4 0,-8 0-4 0,10-4 4 16,-10 5 0-16,8 4 0 0,-8-5-4 0,8 5 4 0,-8 1-4 16,0-1 0-16,0 5 0 0,9-5 8 0,-9 5-4 0,0 5 4 15,0 0-4-15,0-1 0 0,0 1 4 0,0 5 4 0,0-1 0 0,0 1 0 16,0 5 8-16,0-6 0 0,0 5 0 0,0 1 0 0,0-1 0 16,8 1 4-16,-8-1-4 0,0 0-4 0,8 0 0 0,2 2 0 0,-10-3 0 15,8-4-4-15,0 1 0 0,0 0-4 0,10 0 0 0,-10-5-4 0,10-1 0 16,-1 2 0-16,-9-6-4 0,9 0 0 0,0-6 4 0,9 2-4 15,-9-1 0-15,0-1 0 0,0-2 0 0,9-2 0 0,-10-5-4 16,2 2 0-16,7-3 0 0,-8 2 0 0,0-5 0 0,1 4 0 0,-10-4-4 16,8 0-4-16,-6-4-8 0,-2 3-4 0,0-4-8 0,-8 0 0 15,0 0 4-15,9 0 4 0,-18 5 0 0,9-4 4 0,-8 3 4 16,0 1 4-16,-2 4 0 0,2 1 0 0,-8-1 8 0,6 6 0 0,-6-1-16 16,-1 2 20-16,-9 8 0 0,10-7 0 0,-2 14 4 0,0-7 0 15,-7 8-4-15,9-3 0 0,-2 5 0 0,2 0 0 0,-2-1-4 0,1 5-4 16,0-4-8-16,9 5-20 0,-1-2-24 0,1 3-16 0,8-3-16 0,-9 2-20 15,9-1-16-15,9 1-20 0,-9-1-44 0,8 1-8 0,1-6 40 16,-1 5 28-16,9-4 24 0</inkml:trace>
          <inkml:trace contextRef="#ctx0" brushRef="#br0" timeOffset="2750.5026">1923 211 51 0,'0'-5'132'0,"9"-4"-8"0,-9-1-4 0,-9 5-28 15,9-5 0-15,-8 5 0 0,8 1-8 0,-8 0-4 0,-2 4-8 16,2-6 0-16,0 6-8 0,-2 0-8 0,2 0-4 0,0 0-4 15,0 0-8-15,-1 0-4 0,1 6-8 0,8-6-4 0,0 4-4 0,-9 0 0 16,9-4-4-16,0 11-4 0,0-7 0 0,9 1 0 0,-9 0 0 0,8 0-4 16,9-1-4-16,-9 6 4 0,0-5 0 0,10 4 0 0,0 1 4 15,-10-5 4-15,9 4 0 0,8 1 4 0,-8-5 8 0,1 4-4 16,-2 1 4-16,2-1 0 0,-1 1-4 0,0-1-4 0,0 6 0 0,-9-5-4 16,10-1 0-16,-10 5-4 0,0-4-4 0,2 5 0 0,-2-6 0 15,0 1-4-15,-8 5 0 0,0-7 0 0,0 2-4 0,-8 0-4 0,8-1 0 16,-8 0-8-16,-2 1-4 0,2 0-4 0,0-6-12 0,-2 7-16 0,2-7-12 15,0 2-16-15,-1-6-8 0,1 4-16 0,-1-4-12 0,1 5-8 16,8-10-8-16,0 5-12 0,-9 0-44 0,9-4-20 0,9-2 36 16,-9 2 32-16,8-7 20 0</inkml:trace>
          <inkml:trace contextRef="#ctx0" brushRef="#br0" timeOffset="3117.0391">2912 101 39 0,'0'-4'152'15,"-8"4"0"-15,8-6-4 0,-8 6-24 0,8 6 0 0,-10-6-4 16,2 4 0-16,8 0 4 0,-8 6 0 0,-1-5-4 0,0 5-4 0,-7 3-8 16,7-3-4-16,-8 4-8 0,8-3-12 0,-7 3-12 0,-2 5-12 15,2-5-8-15,-2 6-44 0,1-1-8 0,-9 0 0 0,10 0 0 0,-2 0 0 16,-7 0 0-16,8 0 0 0,-8 0 0 0,-1 1 0 0,8 0-28 15,-7-2-104-15,8 1-52 0,-8-4-48 0,7 3-92 0,-8-3 28 0,10-5 52 16,-1 5 52-16,-9 0 36 0,10-7 28 0,-2 2 24 0</inkml:trace>
          <inkml:trace contextRef="#ctx0" brushRef="#br0" timeOffset="2950.9648">2444 187 59 0,'8'-9'156'0,"0"-2"-8"16,2 11-16-16,-2-4-24 0,0 0-4 0,0 4-4 0,1 0-4 15,-9 0 0-15,8 4 0 0,1 0 0 0,0 1 4 0,-1 1 0 0,-8-2 0 16,8 1-12-16,2 5 4 0,-2-1-12 0,0 1-4 0,10-1-8 16,-10 6-8-16,0-1-8 0,1 0-12 0,8 1-40 0,-8-1 0 15,-1 0 0-15,10 1 0 0,-10-1 0 0,0 1 0 0,10-7 0 0,-10 7 0 16,9 0 0-16,-9-5 0 0,10-1 0 0,-10 5 0 0,8-8 0 0,2 4-20 16,-10-6-72-16,1 1-28 0,8-1-20 0,-8-4-28 0,-1 0-20 15,0 0-20-15,1-4-40 0,-9-1 8 0,9-5 44 0,-9 0 32 0,8 2 36 16,-8-3 24-16</inkml:trace>
        </inkml:traceGroup>
      </inkml:traceGroup>
    </inkml:traceGroup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1:17.8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62B4A5C-C2E9-4E40-9D4E-3EB919C6D8A1}" emma:medium="tactile" emma:mode="ink">
          <msink:context xmlns:msink="http://schemas.microsoft.com/ink/2010/main" type="writingRegion" rotatedBoundingBox="27012,7099 32484,7564 32357,9054 26885,8589"/>
        </emma:interpretation>
      </emma:emma>
    </inkml:annotationXML>
    <inkml:traceGroup>
      <inkml:annotationXML>
        <emma:emma xmlns:emma="http://www.w3.org/2003/04/emma" version="1.0">
          <emma:interpretation id="{2A43DE36-B30C-4B54-83D1-5CC9E973422A}" emma:medium="tactile" emma:mode="ink">
            <msink:context xmlns:msink="http://schemas.microsoft.com/ink/2010/main" type="paragraph" rotatedBoundingBox="27012,7099 32484,7564 32357,9054 26885,8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53CD21-0AC0-4658-AA68-1EE302F38690}" emma:medium="tactile" emma:mode="ink">
              <msink:context xmlns:msink="http://schemas.microsoft.com/ink/2010/main" type="line" rotatedBoundingBox="27012,7099 32484,7564 32357,9054 26885,8589"/>
            </emma:interpretation>
          </emma:emma>
        </inkml:annotationXML>
        <inkml:traceGroup>
          <inkml:annotationXML>
            <emma:emma xmlns:emma="http://www.w3.org/2003/04/emma" version="1.0">
              <emma:interpretation id="{638C20E4-CFF1-4B28-A0FA-AB7D82CFCD92}" emma:medium="tactile" emma:mode="ink">
                <msink:context xmlns:msink="http://schemas.microsoft.com/ink/2010/main" type="inkWord" rotatedBoundingBox="26986,7407 28756,7557 28678,8482 26907,83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-3588 6 83 0,'0'-6'104'0,"0"6"-8"0,-9 0-8 0,9-4-24 15,0 4-4-15,-9 0 4 0,9 0 0 0,-8 0-4 0,-1 0 4 16,9 4-8-16,-8-4 0 0,8 0-4 0,-8 6-4 0,-2-2-8 0,2 1 4 16,8-1-4-16,-8 6 0 0,0 1 0 0,8-3 4 0,-10 2 0 0,2 5 0 15,0-2 0-15,-1 7 0 0,1-1-8 0,-1 0-4 0,9 5 4 16,-9 0 0-16,1 0 0 0,0 5-4 0,0-1-4 0,-2 1 0 0,2 5-4 15,8-5-16-15,-8 4 16 0,-2 1-4 0,10 5-4 0,-8-6-4 16,8 1 0-16,0-1-4 0,0-4 0 0,0 4 0 0,8-4-4 16,2 0 0-16,-2-1 0 0,0-3-4 0,2 4-4 0,-2-10 0 0,8 0-8 15,-7 0-8-15,8 1-12 0,0-6-20 0,-9-5-12 0,10 6-12 0,-2-11-16 16,2 2-16-16,-1-3-16 0,0 3-12 0,-8-6-4 0,7-6-48 16,2 6-24-16,-10-9 36 0,0 0 36 0,10-1 24 0,-10 1 24 0</inkml:trace>
          <inkml:trace contextRef="#ctx0" brushRef="#br0" timeOffset="205.9651">-3461 499 27 0,'0'0'128'0,"0"-5"-16"0,0 5-8 16,0 0-32-16,0 0 0 0,0 5 4 0,0-5 8 0,8 0 0 15,-8 0-8-15,10 0 4 0,-10 0-8 0,8 0-4 0,0 0-8 0,2 0-4 16,-2 0-8-16,0 0-8 0,0 0-8 0,9 0-4 0,-8 0-8 0,8 0-4 15,-9 0 0-15,10 0-8 0,-2 0-4 0,-6 0-8 16,6 0-12-16,1 5-24 0,1-5-20 0,-2 0-24 0,2 5-24 0,-10-5-12 16,10 0-48-16,-2 5-52 0,-7-5 36 0,7 0 40 0,-6 0 28 0,6 0 12 15</inkml:trace>
          <inkml:trace contextRef="#ctx0" brushRef="#br0" timeOffset="439.3401">-2890 446 43 0,'0'0'124'0,"0"0"-16"0,0 6-12 16,0-6-16-16,0 4 0 0,0-4 4 0,0 0 4 0,10 5 0 0,-10 0-4 15,0 0-4-15,8-1 0 0,0 0-4 0,-8 2-8 0,8-1 0 16,2 4-4-16,-2-4-12 0,0 5 0 0,1-6-4 0,7 6-8 16,-6 0-4-16,6-1-4 0,2 1-4 0,-10-1-4 0,9 5-4 0,0-4-4 15,0 0-4-15,0 0 0 0,0 4-8 0,-9-5 4 0,10 1 0 0,-1 6-8 16,0-8-4-16,0 7-8 0,-9-6-12 0,10 0-20 0,-10 1-16 15,0-1-20-15,10 2-12 0,-10-7-20 0,-8 6-8 0,9-6-8 16,-9 2 0-16,8-2-44 0,-8 1-32 0,0-5 28 0,0 0 32 0,0-5 32 16</inkml:trace>
          <inkml:trace contextRef="#ctx0" brushRef="#br0" timeOffset="619.8579">-2514 466 3 0,'0'-10'112'0,"-9"0"-8"0,9 6-4 0,-8-1-28 16,0 0 0-16,-2 5 4 0,2-5 4 0,0 10-4 0,-2-5 4 0,2 5 0 15,0-5-12-15,-9 5 0 0,9 5-8 0,-10-6-4 0,10 6 0 16,-10-1-8-16,2 1-4 0,7 4-4 0,-8 1-8 0,0-6-4 0,9 10-8 16,-10-4 0-16,10-1-4 0,-10 0-8 0,10 5-4 0,-8-4 0 0,6-1 0 15,2 5-8-15,0-4-20 0,-1-5-12 0,9 4-20 0,-8-5-24 16,8 1-20-16,0-1-20 0,0-3-32 0,0-1-64 0,0-1 20 16,8-4 32-16,-8 0 36 0,9 0 16 0</inkml:trace>
          <inkml:trace contextRef="#ctx0" brushRef="#br0" timeOffset="883.1548">-2327 165 67 0,'8'-11'124'0,"2"6"-12"16,-2-5-4-16,0 6-20 0,9-1 4 0,-8 5 0 0,0-5-8 16,-1 5 0-16,0 5-4 0,0-5 4 0,10 5-4 0,-10-1-8 15,2 6-8-15,-2-5 0 0,9 9-4 0,-9-4-8 0,1 4 0 0,8 0-4 16,-9 5-4-16,0 1 0 0,2-1 0 0,-2 0 0 0,0 6-4 0,2-2-8 15,-2 7 0-15,0-7-4 0,0 6 0 0,1 0-4 0,-9 0-8 16,8 4 0-16,1-3-4 0,-9 2 0 0,0-3 0 0,0 5-4 0,0-4 0 16,0-3 0-16,0 6-4 0,-9-4-4 0,9-1 4 0,-8 2-8 15,-1-1 0-15,1 0-8 0,0-5-4 0,-10 0-8 0,10-5-12 16,0 5-20-16,-10-10-12 0,10 5-24 0,-1-4-20 0,1-1-24 0,-9-5-28 16,8-4-20-16,1 5-60 0,8-5 8 0,-8-5 48 0,8 0 32 0,-10-5 36 15,10 0 20-15</inkml:trace>
        </inkml:traceGroup>
        <inkml:traceGroup>
          <inkml:annotationXML>
            <emma:emma xmlns:emma="http://www.w3.org/2003/04/emma" version="1.0">
              <emma:interpretation id="{E5D0B0C4-A556-42C2-998F-DBA217C97F5C}" emma:medium="tactile" emma:mode="ink">
                <msink:context xmlns:msink="http://schemas.microsoft.com/ink/2010/main" type="inkWord" rotatedBoundingBox="29099,7823 29479,7856 29456,8132 29076,8100"/>
              </emma:interpretation>
            </emma:emma>
          </inkml:annotationXML>
          <inkml:trace contextRef="#ctx0" brushRef="#br0" timeOffset="1110.0023">-1645 407 131 0,'0'0'148'0,"0"0"-20"0,0 0-8 0,0 0-20 0,9 0-4 16,0 0-4-16,-9 0-4 0,8 0-8 0,0 0 0 0,9 0-8 15,-8 0-8-15,8 0-4 0,1 0-4 0,-2 6-12 0,2-6-4 0,-2 0-8 16,9 4-4-16,-7-4-4 0,8 6-8 0,-10-2 0 0,10-4-8 16,-9 5 4-16,1 0-8 0,-2 0-4 0,2-1-12 0,-2 6-8 0,-7-5-24 15,0 0-24-15,-1 0-32 0,1 3-32 0,-9-2-28 0,0-1-84 0,-9 4 24 16,9-4 40-16,-8 0 40 0,-10 0 24 0,10-1 20 0</inkml:trace>
          <inkml:trace contextRef="#ctx0" brushRef="#br0" timeOffset="1260.5999">-1602 638 83 0,'8'5'104'0,"-8"4"-8"0,0-2-8 0,9 1-24 15,-9-4 0-15,9-4-4 0,-1 6-4 0,0-1-4 0,2-5-8 16,-2 4-4-16,0-4-12 0,0 0-4 0,10 0-8 0,-1 0-8 16,-1 0-12-16,2 0-24 0,-2-4-20 0,2 4-24 0,8-5-52 0,-9-1-56 0,9 2 36 15,-10-4 24-15,10 1 24 0</inkml:trace>
        </inkml:traceGroup>
        <inkml:traceGroup>
          <inkml:annotationXML>
            <emma:emma xmlns:emma="http://www.w3.org/2003/04/emma" version="1.0">
              <emma:interpretation id="{DCF8EC3A-0F6B-4CC3-91DE-A7E623065B77}" emma:medium="tactile" emma:mode="ink">
                <msink:context xmlns:msink="http://schemas.microsoft.com/ink/2010/main" type="inkWord" rotatedBoundingBox="29935,7969 30190,7991 30188,8022 29932,8000"/>
              </emma:interpretation>
            </emma:emma>
          </inkml:annotationXML>
          <inkml:trace contextRef="#ctx0" brushRef="#br0" timeOffset="1493.6407">-809 552 107 0,'0'0'148'0,"0"5"-16"0,0 0-12 0,0-1-28 16,0-4 8-16,0 5 0 0,0-5 4 0,0 0 4 0,0 5 0 15,8-5-4-15,-8 0-8 0,8 0-8 0,2 0-8 0,-2 0-8 0,0 0-16 16,2 0-8-16,-2-5-8 0,0 5-4 0,9 0-8 0,-8 0-8 16,-1 5-8-16,9-5 4 0,-9 0-12 0,2 0-8 0,-2 0-12 15,0 0-12-15,2 0-16 0,-2 0-16 0,0 0-24 0,0 0-16 0,1 0-20 16,-9 0-16-16,8 0-16 0,1 0-16 0,0-5-52 0,-1 5 8 0,0 0 44 16,2-5 28-16,-2 5 32 0</inkml:trace>
        </inkml:traceGroup>
        <inkml:traceGroup>
          <inkml:annotationXML>
            <emma:emma xmlns:emma="http://www.w3.org/2003/04/emma" version="1.0">
              <emma:interpretation id="{CED8291A-4E24-4F71-B751-71DBA9255A94}" emma:medium="tactile" emma:mode="ink">
                <msink:context xmlns:msink="http://schemas.microsoft.com/ink/2010/main" type="inkWord" rotatedBoundingBox="30802,7421 32484,7564 32357,9054 30675,891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97.8746">69 29 91 0,'8'-10'120'0,"-8"6"-8"0,9-1-12 15,-9 1-24-15,0 4 4 0,0-6 4 0,0 6 0 0,0 0-4 16,9 0-4-16,-9 6 0 0,0-2-4 0,0 1 4 0,0 5-8 0,0-1-4 15,0 1 0-15,0 4-4 0,0 1 0 0,0 4-4 0,0 0 0 0,-9 0-4 16,9 5-4-16,0 0-8 0,-9 4 0 0,1 2 0 0,8-2-4 16,-8 6-4-16,8-5 4 0,-9 5-4 0,1 3 0 0,8-3-4 15,-9 5-4-15,0-6-4 0,1 5-4 0,0-4 0 0,8 4-16 0,0-4 0 16,-10 0 0-16,10-1 0 0,0-4 0 0,0 3 0 0,0-2 0 16,0-6 0-16,10 5 0 0,-10-10 0 0,8 4 0 0,0-7 0 0,1 3 0 15,0-5 0-15,-1-4 0 0,9 4-16 0,-9-8-40 0,1 2-20 16,0-8-28-16,7 0-24 0,-6 0-16 0,-2-4-28 0,9 0-16 0,-8-7-60 15,-1 2-4-15,0-6 48 0,1 1 40 0,-1 0 28 0,0-5 28 16</inkml:trace>
          <inkml:trace contextRef="#ctx0" brushRef="#br0" timeOffset="1963.9454">111 518 67 0,'-16'-4'144'0,"7"4"-12"0,0 0-12 0,1 0-36 0,-9 4 0 0,9-4 0 15,8 5-8-15,-9-5 0 0,0 5 0 0,9 1-4 0,0-2-4 16,-8-4-8-16,8 4-4 0,0 1-8 0,0 5-8 0,8-5-8 0,-8 4-8 15,9-4-20-15,0 4 16 0,-1 1-8 0,1-1 0 0,-1 1-8 16,0 0-8-16,10-1-16 0,-10 1-16 0,10-1-16 0,-10 1-16 16,9 5-20-16,0-6-16 0,0 1-4 0,-1-6-16 0,2 11-40 0,0-11-28 15,-2 7 32-15,1-7 32 0,-8 6 20 0</inkml:trace>
          <inkml:trace contextRef="#ctx0" brushRef="#br0" timeOffset="2387.8127">495 725 99 0,'0'0'120'0,"0"0"-8"15,-8 0-4-15,8 5-28 0,0-1 0 0,-9 1 0 0,1 0 0 0,8 5-8 16,-8-6-4-16,-2 5 0 0,10 0 0 0,-8 2-8 0,0-2 0 16,8 1-12-16,-10 0 0 0,10 4-8 0,0-4-4 0,0 0-8 0,0 4-4 15,0-5 0-15,0 1-4 0,0-1-4 0,10 0-4 0,-2-3-4 16,0 4 0-16,2-6 0 0,-2 0-4 0,0 2 0 0,9-6 0 0,-8 5-4 16,8-5 0-16,-9-5 0 0,10 5-4 0,-10-6 0 0,10 2 0 0,-10-5 0 15,9 4-8-15,-9-4 0 0,1-6-4 0,-1 5-4 0,1-4-4 16,-9-1 0-16,8 1-4 0,-8 0 4 0,0-6 0 0,0 0 4 15,0 7 8-15,-8-6-4 0,-1 0 4 0,9 4 4 0,-8-4 0 0,-1 5 0 16,-8-1 8-16,9 1-4 0,0 4 4 0,-2 1 0 0,-6-1 0 16,6 5 0-16,2 1 4 0,-9-2 0 0,9 6 0 0,-1 6 0 0,1-6 8 15,-1 4 0-15,1 6 4 0,0-5 0 0,-2 4 4 0,2 1 4 0,8 4-4 16,0-5-4-16,-8 6 0 0,8-1 0 0,0 1-4 0,8 0-4 16,-8-1 0-16,8 5 0 0,-8-6-4 0,10 7 0 0,-2 0 0 15,0-6 4-15,9 6 0 0,-8-1 0 0,8 0 0 0,-9 0 4 0,10-1 8 16,-2 2-4-16,2 4 8 0,-1-5 8 0,-9 1 4 0,9-2 0 15,0 7 4-15,1-6 0 0,-10 5 0 0,10-5 0 0,-2 5 0 0,-8 0-4 16,9-5 0-16,-8 5-4 0,0 0-4 0,-1-4 0 0,0 3-8 0,-8 2 0 16,10-2-12-16,-10-4-8 0,0 6 0 0,0-2 0 0,-10-3 0 15,10-1 0-15,-8 0 0 0,0 0 0 0,-10-5-20 0,10 1-20 16,-9-1-16-16,9-4-12 0,-10-1-16 0,10 1-12 0,-10-5-12 0,2-1-4 16,7-4-12-16,-8 0-12 0,9-4-8 0,-1-6-20 0,9 0-48 0,-8 1 0 15,8-5 44-15,0-1 32 0,0-4 24 0</inkml:trace>
          <inkml:trace contextRef="#ctx0" brushRef="#br0" timeOffset="2785.2603">1697 648 111 0,'0'-15'140'0,"-8"11"0"0,8-6 0 0,-8 5-24 0,-2 1 4 0,10 4-4 16,-8 0 0-16,0 4 0 0,0 1-4 0,-2 0-4 0,2 0-4 0,0 4-12 15,-1 1-4-15,1 4-20 0,-10-5 16 0,10 6-8 0,-8 4-16 16,6-5-4-16,-6 6-4 0,-2-1-20 0,1-1-32 0,1 8 0 0,-2-7 0 16,2 4 0-16,-2-3 0 0,-8 4 0 0,10-5 0 0,-1-1 0 15,-9 2 0-15,0-1-44 0,10-3-92 0,-10 2-48 0,9-4-40 0,-9 0-76 16,0-4 0-16,10 5 60 0,-10-6 44 0,9 1 40 0,-9-5 28 15,0 4 24-15</inkml:trace>
          <inkml:trace contextRef="#ctx0" brushRef="#br0" timeOffset="2618.1945">1203 643 59 0,'8'-5'124'0,"2"-4"0"0,-2 4 0 0,0 0-24 0,-8 0 4 0,18 1 0 15,-10 4-4-15,0 0 4 0,1 0 0 0,-1 4-24 0,0 1 20 0,2 0-4 16,-2 4-4-16,0 1-8 0,10 6-12 0,-10-4-4 0,0 3-8 15,1 4-12-15,0 1-4 0,-1-1-8 0,9 0 0 0,-9 5-8 0,1 0 0 16,0-5-8-16,-1 6-8 0,0-7 4 0,10 1-4 0,-10 1-8 0,1-1 4 16,0-5-8-16,-1 1-4 0,9-1-8 0,-9 0-4 15,10-4-16-15,-10 0-24 0,0-1-20 0,2-4-20 0,6-1-24 0,-8-4-20 16,1 0-16-16,0 0-12 0,-1-4-44 0,1-1-20 0,-1 0 28 0,0-4 40 16,2 4 32-16,-10-9 28 0</inkml:trace>
        </inkml:traceGroup>
      </inkml:traceGroup>
    </inkml:traceGroup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39:48.6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17167BD-5A4C-4F73-B0CD-9D2EC7657E1B}" emma:medium="tactile" emma:mode="ink">
          <msink:context xmlns:msink="http://schemas.microsoft.com/ink/2010/main" type="writingRegion" rotatedBoundingBox="967,4239 23138,4358 23065,17998 895,17880"/>
        </emma:interpretation>
      </emma:emma>
    </inkml:annotationXML>
    <inkml:traceGroup>
      <inkml:annotationXML>
        <emma:emma xmlns:emma="http://www.w3.org/2003/04/emma" version="1.0">
          <emma:interpretation id="{FED91EFE-71F1-4B67-ABBF-A068B7E9E22A}" emma:medium="tactile" emma:mode="ink">
            <msink:context xmlns:msink="http://schemas.microsoft.com/ink/2010/main" type="paragraph" rotatedBoundingBox="1255,4479 17836,4324 17856,6476 1275,66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EC7E10-5C8E-4EBD-BF9A-426BD4E8E571}" emma:medium="tactile" emma:mode="ink">
              <msink:context xmlns:msink="http://schemas.microsoft.com/ink/2010/main" type="line" rotatedBoundingBox="1255,4479 17836,4324 17856,6476 1275,6631"/>
            </emma:interpretation>
          </emma:emma>
        </inkml:annotationXML>
        <inkml:traceGroup>
          <inkml:annotationXML>
            <emma:emma xmlns:emma="http://www.w3.org/2003/04/emma" version="1.0">
              <emma:interpretation id="{161CAF78-A29E-4A0C-874F-67E75F48F1BC}" emma:medium="tactile" emma:mode="ink">
                <msink:context xmlns:msink="http://schemas.microsoft.com/ink/2010/main" type="inkWord" rotatedBoundingBox="1261,5154 1669,5150 1672,5466 1264,54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 44 63 0,'-9'0'92'0,"9"0"-4"16,-9 0-4-16,9 0-28 0,-8 0-4 0,8 0 4 0,0 0-4 0,0 0 0 0,0 0-4 16,0 0 0-16,-9 0 4 0,9 0 4 0,0 0 0 0,9 0 0 15,-9 0 0-15,0 0 0 0,8 0 0 0,-8 0-4 0,9 0 4 16,0 0 0-16,-9 0-4 0,8 0-4 0,0 0 0 0,0 0 4 0,2 0 0 16,-2 0-4-16,10-4-8 0,-10 4 0 0,0-6 4 0,9 6-4 0,-8-4-4 15,8 4-4-15,-9-5-8 0,10 1 0 0,-10 4 0 0,0-6 0 16,10 3-8-16,-10-3-4 0,9 6 0 0,-9 0 0 0,1-5-4 15,8 5 4-15,-9 0 0 0,2 0-8 0,-2 0 4 0,0 0-8 0,1 0 0 16,0 0 4-16,-1 0 0 0,-8 0-4 0,8 0 0 0,1 0 0 16,-9 0-4-16,8 0 0 0,1 0-8 0,-9 0-4 0,0 0-8 0,9 0-12 15,-9 0-16-15,0 0-12 0,8 0-16 0,-8 0-36 0,0 0 12 0,0 0-12 16,0 5-20-16,0-5-8 0,0 0-28 0,0 6-48 0,-8-3 16 16,8-3 40-16,-9 6 32 0,9-2 24 0</inkml:trace>
          <inkml:trace contextRef="#ctx0" brushRef="#br0" timeOffset="271.2764">69 313 35 0,'0'0'108'0,"0"0"-12"0,0 4-8 0,0-4-24 0,0 0 0 15,0 0 8-15,0 0-4 0,0 0 4 0,8 0 0 0,-8 0 8 16,0 0-12-16,8 0 0 0,-8 0 4 0,10 0-4 0,-2 0 0 0,0 0-8 15,1 0 4-15,-1 0 0 0,1 0-20 0,-1 0 20 0,9 0 0 0,-9 0-4 16,2 0-4-16,6 0-4 0,-6 0-8 0,6 0-4 0,-8 0-8 16,9 0 0-16,-8 0 0 0,0 0-12 0,7 0 0 0,-6-4-4 0,6 4-4 15,-7 0-4-15,0 0 4 0,-1-4-8 0,0 4 4 0,1 0-8 16,-1-6 0-16,1 6 0 0,0 0-16 0,-1 0-12 0,-8 0-16 16,8-5-24-16,-8 5-24 0,10 0-16 0,-10 0-32 0,0 0-20 0,8 0-24 15,-8 0-76-15,0 0 24 0,0 5 40 0,0-5 40 0,0 0 28 0,0 0 28 16</inkml:trace>
        </inkml:traceGroup>
        <inkml:traceGroup>
          <inkml:annotationXML>
            <emma:emma xmlns:emma="http://www.w3.org/2003/04/emma" version="1.0">
              <emma:interpretation id="{69DCF736-8A2C-4A05-B35C-2E87EFB4B38C}" emma:medium="tactile" emma:mode="ink">
                <msink:context xmlns:msink="http://schemas.microsoft.com/ink/2010/main" type="inkWord" rotatedBoundingBox="3238,5061 4873,5046 4878,5595 3243,561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4249.8969">2184-23 59 0,'0'0'80'0,"0"-4"-8"0,0 4 0 0,0-6-28 15,0 2 0-15,0 4-8 0,0-5 0 0,0 5-4 0,-10-5 0 16,10 0 0-16,0 1 0 0,0 4 0 0,-8-4-4 0,8-3 0 0,0 7 0 0,-8-4 4 16,8 4 0-16,-10-4-4 0,10 4 0 0,-8-6 0 15,8 6 4-15,-8-4-4 0,8 4 0 0,-9-5-4 0,1 5 0 0,8 0 4 16,-8 0-4-16,-2 0-4 0,10 0 0 0,-8 0-8 0,0 0 0 0,0 0 0 16,8 0-4-16,-10 0-4 0,2 5 8 0,0-1-4 0,-1 2-4 15,9-2 4-15,-9 0-4 0,1 7-4 0,-1-7-4 0,9 6 4 16,-8-5 0-16,0 5 0 0,8 5 4 0,-9-7 0 0,9 2-4 0,-9-1 0 15,9 6 0-15,0-5-4 0,0-1 0 0,0 5 8 0,0-4-4 0,0 5 0 16,0-6 4-16,0 1-4 0,9 4 0 0,-9-4 0 0,9 4 0 16,-1-4-4-16,0-1 4 0,1 6-4 0,-1-6 4 0,1 6 0 0,0-6 0 15,7 6 0-15,-6-6 4 0,6 1-4 0,-8-2-4 0,10 3 8 16,-1 3-4-16,-9-9 4 0,10 5-4 0,-2-6 0 0,2 7-4 16,-2-11 0-16,-7 4 4 0,8 0 0 0,0-4 0 0,1 0 0 0,-2 0 0 15,2 0-4-15,-2-4 8 0,-7 4 0 0,8-4 0 0,0-2 0 0,-9-3 0 16,10 4-8-16,-2-5 0 0,-6 6 4 0,-2-6 0 0,9-1 4 15,-9 7-4-15,1-5 0 0,-1-1 4 0,1 1-4 0,-1-1-4 0,0 1 4 16,2-1 4-16,-10 0-4 0,8 6-8 0,0-6 8 0,-8 5 0 16,10-4 4-16,-10 4-8 0,8-5 4 0,-8 6 0 0,0 4 0 15,8-5 0-15,-8 0 4 0,0 0-20 0,0 5 20 0,0 0 0 0,8-4 0 16,-8 4 0-16,0 0-4 0,0 0 0 0,9 4 0 0,-9-4 4 0,9 5-4 16,-9-5 0-16,8 5 0 0,-8 0-4 0,9-1 4 0,-1 1 0 15,0 0 0-15,2 4 0 0,-2-4 4 0,0 0-8 0,0 5 8 0,10-1-4 16,-10-4 4-16,1 5 0 0,0-5-4 0,8 4-4 0,-9 1 8 15,8-6 0-15,-6 1-4 0,-2 5 0 0,10-6 0 0,-10 0 0 16,9 2 0-16,-9-1-4 0,10 0 0 0,-10 0 8 0,0-5 0 0,10 4-4 16,-10-4 4-16,0 0-8 0,10-4 8 0,-10 4-4 0,1-5-4 15,-1 0 4-15,1 0 8 0,-1-1-8 0,1-2 4 0,-1-2-4 0,0 5 0 16,2-9 0-16,-10 5 0 0,8-1 0 0,0-5 0 0,-8 6 0 16,10-6 0-16,-10 6 0 0,0-5 0 0,0-1 0 0,8 5 0 0,-8-4-4 15,0 0 8-15,-8 0-8 0,8 3 4 0,0 2 0 0,-10-6 0 0,2 6 0 16,0-1 0-16,-2 1 4 0,2-5 0 0,0 10 0 0,-1-7 0 15,1 1-4-15,-9 6 4 0,8-1-8 0,-7 0 0 0,6 0 4 16,-6 1-4-16,6 4 8 0,-6 0-8 0,8 0 0 0,-1 4 0 0,-8-4 8 16,8 10-4-16,1-5-4 0,0 5 0 0,-2-6 4 0,-6 11-4 15,16-6-4-15,-10 2-8 0,2 2-8 0,8 2-4 0,-8-6-12 0,8 5-12 16,0 1-8-16,0-1 0 0,0 1-12 0,8-1 0 0,0 1-32 0,-8-1-48 16,10-5-12-16,6 1 28 0,-6 4 32 0</inkml:trace>
          <inkml:trace contextRef="#ctx0" brushRef="#br0" timeOffset="64584.2852">3300-27 47 0,'0'-6'104'0,"0"-3"-8"0,0 9-8 16,-8-5-28-16,8 0 4 0,-10 5-12 0,2 0 0 0,0 0-4 16,8 5-4-16,-9 0 0 0,0-5-4 0,1 5 4 0,8-1-12 0,-8 2 0 15,-1-2-8-15,9 1-4 0,0 1-4 0,-8-2 0 0,8 0 0 16,0 6-8-16,0-4 4 0,0-3 0 0,8 3-4 0,-8-2 0 0,9 1-4 15,-9-1 0-15,8 2 4 0,0-6 0 0,1 4-8 0,0 1 0 0,-1-5 4 16,0 0-4-16,2 0 0 0,6 5 4 0,-7-5-4 0,8 0 4 16,-9 0-4-16,9 0 0 0,-8 4 4 0,8-4-4 0,1 5 0 15,-10 1 0-15,9-2 4 0,0 1 4 0,0 0-8 0,-9 4 0 0,10-4 4 16,-2 5-4-16,-6 0 0 0,6 4 0 0,-8-5 0 0,10 1 4 16,-10 4 0-16,1-4 0 0,-1 4-4 0,0-4 8 0,2 4 4 0,-2 1 4 15,-8-6 4-15,8 5 8 0,-8 1-4 0,0-1 0 0,-8 1 0 16,0-6-4-16,-2 5-4 0,2 2-4 0,0-3 0 0,-9 2 0 0,9-5-4 15,-10 4 0-15,-8-5-8 0,10 6-8 0,-2-5 0 0,-7-1-16 16,8-3-4-16,-8-2-20 0,7 0-20 0,1 1-16 0,-9-5-36 0,10-5-8 16,-2 1-64-16,10 0 4 0,-10-7 40 0,10 1 24 0,-9-4 24 15</inkml:trace>
        </inkml:traceGroup>
        <inkml:traceGroup>
          <inkml:annotationXML>
            <emma:emma xmlns:emma="http://www.w3.org/2003/04/emma" version="1.0">
              <emma:interpretation id="{B4AF7D1A-7E15-4C07-BB83-4715B7B30630}" emma:medium="tactile" emma:mode="ink">
                <msink:context xmlns:msink="http://schemas.microsoft.com/ink/2010/main" type="inkWord" rotatedBoundingBox="5600,4523 7809,4502 7818,5415 5608,5435">
                  <msink:destinationLink direction="to" ref="{EBE9A915-8385-4D10-AAC2-2FE52B7D9485}"/>
                  <msink:destinationLink direction="from" ref="{EBE9A915-8385-4D10-AAC2-2FE52B7D9485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4963.2614">4340-416 71 0,'0'0'84'0,"8"0"-4"0,-8 0 0 0,9 0-24 0,-9 0-4 0,9 0 4 0,-1 0 0 16,0 0 0-16,2 5 0 0,-2-5 0 0,0-5 4 0,10 5 4 15,-10 0-8-15,9 0-4 0,-9 0 0 0,10 0-8 0,-2 0-12 0,2 0-4 16,-2 0 0-16,2 0-8 0,-1 5-4 0,0-5 0 0,8 0 0 0,-7 0-12 15,-2-5 4-15,2 5-4 0,-1-5 0 0,-1 5-4 16,2 0 0-16,-2-4-12 0,2 4-8 0,-10 0-20 0,10-6-16 0,-10 6-24 16,0 0-16-16,1 0-8 0,-1-3-56 0,-8 3-28 0,0 0 24 0,0 0 36 15,0 0 24-15</inkml:trace>
          <inkml:trace contextRef="#ctx0" brushRef="#br0" timeOffset="65308.338">4493-425 83 0,'0'4'96'0,"0"1"-12"0,-8 0-8 0,8-5-24 16,-8 5-8-16,8 4 4 0,0-4-12 0,0-1 0 0,0 7 0 16,-9-2 0-16,9 1-4 0,0-1-4 0,0 1 0 0,0 0-4 0,0-1 0 15,0 1 0-15,9-1-4 0,-9 6 0 0,0-6-4 0,8 5 0 16,-8-4 0-16,0 0-4 0,8 4-4 0,-8-4 4 0,8-1 0 16,2 1-4-16,-2-2-4 0,0 3 4 0,2-1 0 0,-2-1-4 0,0-4 0 15,1 4 0-15,-1-4 4 0,1 0 0 0,-1 4 0 0,1-3-4 0,7-2 0 16,-6 2 0-16,-2-2 0 0,0 1-4 0,2-1 4 0,6 1-4 15,-7-5 8-15,-1 5-24 0,0 0 24 0,1-1-4 0,0 2 4 0,7-2-4 16,-6 0 0-16,-2 3-4 0,0-3 0 0,1 0 0 0,0 6 0 16,-1-5 0-16,-8 5 4 0,8-6-4 0,1 7 0 0,-1-3 0 15,1 2 4-15,-9-1-8 0,9 1 8 0,-9-1-4 0,0 1 4 0,8 0 0 16,-8 5 4-16,0-6-4 0,0 5 8 0,0-4 0 0,-8 5-4 0,-1-1 0 16,9-5 0-16,-9 6-4 0,-8-1 0 0,9 0 4 0,0-4 0 15,-10 5-4-15,2-6-4 0,6 5 0 0,-6-4 0 0,-2-1-4 16,2-5 4-16,-1 2-4 0,9-1-12 0,-10 0-12 0,10-5-24 0,-10-5-16 15,10 5-16-15,-1-5-12 0,1-5-60 0,8 1-36 0,-9-5 40 0,9-1 24 16,-8-4 24-16</inkml:trace>
          <inkml:trace contextRef="#ctx0" brushRef="#br0" timeOffset="65653.4145">5099-310 83 0,'0'-5'92'0,"0"0"-8"16,0 0-4-16,0-5-20 0,0 1 0 0,0 4 4 0,9-4-4 0,-9-1 8 16,0-5 0-16,8 6 0 0,-8-1 0 0,8-4-8 0,1 5-4 15,-9 0 0-15,8-7-8 0,0 6 0 0,2 1-8 0,6-1-4 0,-6 6 0 16,-2-6-8-16,8 5-4 0,-7 1 4 0,0-2-8 0,8 2 0 16,-9 4-4-16,10-5 0 0,-10 5 4 0,0 5-4 0,0-5-4 0,10 4 4 15,-10 2 0-15,1-2 0 0,0 1 0 0,-1 5 0 0,1 0-4 16,-9 3-4-16,8 2 4 0,0-1 0 0,-8 1 0 0,10-1 0 0,-10 5 4 15,0 1-4-15,0-1 4 0,8 5 0 0,-8 0-4 0,0-5 0 16,0 5 0-16,0 5 0 0,0-5 0 0,0 5 0 0,0-6 0 0,0 2-4 16,0 3 0-16,0 0-4 0,0-3 0 0,0-1 0 0,0 6 0 15,0-8 0-15,8 2-4 0,-8 1 0 0,0-6 0 0,8 5 0 0,-8-5-4 16,0 0 0-16,0-4-4 0,0-1 4 0,10 1-8 0,-10-1-4 16,0-5-4-16,0 1-24 0,0-1-12 0,0-5-20 0,0 2-24 0,-10-6-20 15,10 0-24-15,-8-6-8 0,0 2-60 0,0 0-12 0,-2-1 40 16,2-5 40-16,0-4 24 0,-9 5 20 0</inkml:trace>
          <inkml:trace contextRef="#ctx0" brushRef="#br0" timeOffset="65823.9581">5133-52 43 0,'0'0'120'0,"0"5"-16"0,0 0-8 0,0-5-28 0,0 5 4 16,0-1 0-16,0 2 4 0,8-2-4 0,-8 1 0 0,8-5-8 15,-8 6 0-15,10-2-4 0,-2-4-4 0,0 4-4 0,2-4-12 0,6 0-4 16,-8 5-4-16,10-5-4 0,-1 0-8 0,-1 0-8 0,2 0 0 0,8 0-8 15,-10-5-8-15,2 5-12 0,7-4-16 0,-7 0-20 0,6-2-32 16,2 1-20-16,-9 1-16 0,1 4-60 0,6-10-24 0,-6 5 40 0,0 0 36 16,-2-4 20-16</inkml:trace>
          <inkml:trace contextRef="#ctx0" brushRef="#br0" timeOffset="66183.5096">5704-291 31 0,'0'0'116'0,"0"-5"-8"16,0 0-8-16,0 5-20 0,0 0-4 0,0 0 0 0,0 5-4 15,0 0 0-15,0 0-4 0,0 0-12 0,0 4 4 0,0 0-4 0,0 6-4 16,0-7 0-16,0 8 0 0,0-2-4 0,0 4 0 0,0-2-4 16,0 3-4-16,0 5 0 0,0-4-4 0,0-2-4 0,0 6 0 0,8-5 0 15,-8 6-8-15,10-6 0 0,-10 4-24 0,8-4 28 0,0 5-8 0,0-4 0 16,-8-1-4-16,10 1 0 0,6-1-4 0,-7 0-4 0,-1-5 4 16,1 0-4-16,8 1 0 0,-9-1 0 0,0 1-4 0,10-6 0 15,-10 1 0-15,10-2-4 0,-1-2 4 0,-9-1 0 0,9 0-4 0,0-5 0 16,1 0 0-16,-10-5 4 0,10 5 0 0,-2-5 0 0,-7-5-4 15,7 1-4-15,2-1 4 0,-10-4 0 0,0 5 0 0,2-6-4 0,-2-4 4 16,0 4 0-16,1-4-4 0,-9 0 4 0,9 0 0 0,-9 0-4 0,0-1 0 16,-9-3 8-16,9 4-4 0,-9-6 0 0,1 2 0 0,0-2 0 15,-10 6 0-15,10-5-4 0,-10 6 4 0,2-7-4 0,-1 6 0 16,9 0 4-16,-18 0 0 0,8-1-4 0,1 6 4 0,0 0-8 0,0 4 4 16,1 0 0-16,-2 6-4 0,0-1 0 0,2 0 4 0,-1 5-4 15,0 0-4-15,8 5-4 0,-7 0-4 0,6 4-12 0,-6-4-8 0,8 5-8 16,-2-1-4-16,2 1-8 0,0-1-8 0,8 1-8 0,-9 3-16 0,9-2-12 15,-8-1-16-15,8-6-20 0,0 6-36 0,8-1-12 0,-8-4 36 16,9 0 32-16,-9 0 24 0</inkml:trace>
          <inkml:trace contextRef="#ctx0" brushRef="#br0" timeOffset="66518.1299">6190-431 79 0,'8'-9'108'0,"-8"-1"-16"0,10 6-12 16,-10-2-28-16,8 6-8 0,-8-4 4 0,0 4-4 0,0 0-4 15,0 0 0-15,0 0 4 0,0 4 0 0,0-4 4 0,-8 6 0 0,8-2 0 16,0 1 0-16,0 6 0 0,8-2-12 0,-8 0 0 0,0 1-4 16,8-1-4-16,-8 5 0 0,9 1-8 0,-9-1 0 0,8-4 0 15,0 5-4-15,2-1 4 0,-2 0 0 0,0-4 8 0,0 0 0 0,2-1 4 16,6-4-4-16,-7 4 0 0,8-4 0 0,0 0 0 0,-9 0-4 0,10-5-24 16,-10 0 20-16,10 0 0 0,-2-5-4 0,-7 0-4 0,8 0-4 15,-9-4 4-15,9 4 0 0,-8-4-8 0,8-6 0 0,-9 5 0 0,2-4-4 16,-2-1 0-16,0 1 4 0,0 0-4 0,2-6 0 0,-10 1 0 0,0 5 0 15,0-4 4-15,0 2-4 0,0-3 0 0,0 0 0 0,-10 5 0 16,2-5 0-16,0 4 0 0,0 1-4 0,-10-1 8 0,1 1-4 0,0-1 0 16,8 2-4-16,-16 3 0 0,8 0 4 0,-1 0 0 0,-7 6 0 15,8-1 0-15,-8 5-4 0,7 0 0 0,-8 0 0 0,10 5-8 16,-10-1 0-16,9 6-8 0,1 4-12 0,-10-4-12 0,8 4-12 0,2 0-12 16,-2 0-16-16,10 1-28 0,-9 4-20 0,9-4-48 0,-1-1-40 15,9 1 32-15,-9 4 40 0,9-5 24 0,0 2 28 0</inkml:trace>
        </inkml:traceGroup>
        <inkml:traceGroup>
          <inkml:annotationXML>
            <emma:emma xmlns:emma="http://www.w3.org/2003/04/emma" version="1.0">
              <emma:interpretation id="{7E9C2EF1-78F6-49F4-B093-B752F26F82A2}" emma:medium="tactile" emma:mode="ink">
                <msink:context xmlns:msink="http://schemas.microsoft.com/ink/2010/main" type="inkWord" rotatedBoundingBox="9131,5191 9157,5191 9157,5204 9132,520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6916.0663">7870 54 75 0,'0'0'168'16,"0"0"-4"-16,0 0-20 0,0-5-28 0,0 5-4 0,9 0-4 0,-9 0 0 15,0 0 4-15,0 0 0 0,0 5-8 0,0-5-4 0,0 0-12 16,0 0-12-16,-9 0-8 0,9 0-4 0,0 0-16 0,9 0-4 0,-9 0-4 16,0 0-12-16,0 0-8 0,0 0-4 0,0 0-8 0,0 0-4 15,0 0-12-15,0 0-8 0,0 0-32 0,0 0-24 0,0 0-44 0,0 0-40 16,8 0-44-16,-8-5-92 0,0 5 24 0,0 0 48 0,0-5 44 0,8 5 32 15,-8-4 28-15</inkml:trace>
        </inkml:traceGroup>
        <inkml:traceGroup>
          <inkml:annotationXML>
            <emma:emma xmlns:emma="http://www.w3.org/2003/04/emma" version="1.0">
              <emma:interpretation id="{5E79311F-EDE9-4881-8D0B-DFCAB72083E6}" emma:medium="tactile" emma:mode="ink">
                <msink:context xmlns:msink="http://schemas.microsoft.com/ink/2010/main" type="inkWord" rotatedBoundingBox="9984,4478 10870,4470 10886,6118 9999,612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5503.637">9004-661 3 0,'0'0'80'0,"0"-4"-8"16,0 4-8-16,0 0-24 0,0 0-8 0,0-5 4 0,0 5-8 15,0 0 0-15,0 0 0 0,8 0-4 0,-8 0 4 0,0 0 0 0,0-5-4 16,0 5 0-16,-8 0 4 0,16 5 0 0,-8-5 4 0,-8-5 0 16,16 10 4-16,-8-5 0 0,-8 0 0 0,8 0 0 0,0 0-4 15,0 0 0-15,0 0-4 0,0 0 0 0,0 0-4 0,0 5 0 0,-9-5 0 16,9 4-4-16,-8 1 0 0,8 0 0 0,-8 0-4 0,8 0 0 0,-10 5 4 16,2-1-8-16,0 0 0 0,8 1-4 0,-10-1 8 0,2 6-8 15,0-1 4-15,0-4 0 0,-1 4-8 0,9 0 0 0,-9 5 0 0,1-4 0 16,-1 5-4-16,1-7 8 0,0 7-4 0,8-1-4 0,-10 0 4 15,2 0 0-15,0 1-4 0,0 4 4 0,8 0 0 0,-10-5-4 16,2 5 4-16,0 0 0 0,8 0 0 0,-9 0-4 0,0 5 4 0,9-6-4 16,-8 2 4-16,-1 3 0 0,9-4 0 0,-8 5 0 0,0-5-4 15,8 0 4-15,-8 4 0 0,8-4-4 0,-10 6 4 0,10-7 0 0,0 2 0 16,0 3-4-16,0-4 0 0,-8 5 0 0,8-5 0 0,0 5 0 16,8-1-16-16,-8 1 20 0,0 0 0 0,0 0 0 0,10-1 4 0,-10 6-4 15,8-5 0-15,0 0 0 0,-8 4 0 0,8-4 0 0,-8 0 0 0,9 0-4 16,-1 0 0-16,1-6 4 0,0 2 0 0,-1-2-4 0,0 0 0 15,2 2 4-15,-2-6-4 0,8 0 4 0,-6 1-4 0,-2-1 0 16,0-4 0-16,1 0 0 0,-1-2 0 0,1 1 0 0,0-4 4 0,-1 1-8 16,-8-3 4-16,8 2-4 0,0-1 4 0,-8-3-4 0,10-2 0 15,-2-4-4-15,-8 5 0 0,0-5-8 0,8 4-8 0,-8-8-8 0,0 4-20 16,0-5-4-16,0 1-16 0,0-2-8 0,0 2-12 0,0-5-8 0,0-1-44 16,0 0-36-16,0-5 24 0,0 6 24 0,0-5 28 0</inkml:trace>
          <inkml:trace contextRef="#ctx0" brushRef="#br0" timeOffset="76097.8372">9200 174 63 0,'0'0'84'0,"0"0"-8"0,0 0-8 16,0 0-20-16,0 0-4 0,0 0-4 0,0 0 0 0,0 0 0 0,0 0-4 16,0 0 0-16,0 0 0 0,0 0 0 0,-9 0 0 0,18 0 4 15,-9 0 8-15,0 0 0 0,0 0 4 0,0 0 0 0,0 0-4 16,0 0 0-16,0 0 0 0,9 0 0 0,-9 0-4 0,8 0 0 0,-8 0 0 16,8 0 0-16,1 0 0 0,-1 0-4 0,0 0 0 0,2 0-4 15,-2 0 4-15,0 0-4 0,2 0 4 0,6 0-4 0,-8 0-4 0,2 0 0 16,6 0-4-16,-7 0 4 0,-1 0-8 0,10 0 0 0,-10 0 0 0,8 0 0 15,-6 0 0-15,6 0 0 0,-7 5 0 0,0-5-8 0,8 0 4 16,-9 0 0-16,9 0 0 0,-8 4 0 0,-1-4 0 0,0 0 0 16,2 0-4-16,6 5-16 0,-7-5 0 0,0 0 0 0,-1 0 0 0,-8 5 0 15,8-5 0-15,1 0 0 0,-1 0 0 0,-8 0 0 0,8 0 0 0,2 0 0 16,-10 0 0-16,0 0 0 0,8 0 0 0,-8 0 0 0,0 0 0 16,8 0 0-16,-8 0 0 0,0 0 0 0,0 0 0 0,0 0 0 0,0 0 0 15,0 0 0-15,0 0 0 0,0 0 0 0,0 0 0 0,0 0 0 16,0 0 0-16,0 0 0 0,0 0 0 0,0 0 0 0,0 0 0 15,0 0 0-15,0 0 0 0,0 0 0 0,0 0 0 0,0 0 0 0,0 0 0 16,0 0 0-16,0 0 0 0,-8 0 0 0,8 0 0 0,0 0-8 0,-8 0-100 16,8 0-40-16,0 0-32 0,-10 0-36 0,10 0-72 0,-8 0 12 15,8 0 48-15,-8 0 36 0,8 0 40 0,-9-5 32 0,9 0 20 16</inkml:trace>
        </inkml:traceGroup>
        <inkml:traceGroup>
          <inkml:annotationXML>
            <emma:emma xmlns:emma="http://www.w3.org/2003/04/emma" version="1.0">
              <emma:interpretation id="{2E36AE0D-B5CA-4343-BE60-ACDDC67ECA04}" emma:medium="tactile" emma:mode="ink">
                <msink:context xmlns:msink="http://schemas.microsoft.com/ink/2010/main" type="inkWord" rotatedBoundingBox="11812,4663 13040,4652 13056,6401 11829,6413">
                  <msink:destinationLink direction="to" ref="{506F7DB4-5671-445D-B54D-F96494DCE83C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6893.4667">10564-37 79 0,'0'0'104'0,"0"4"-12"0,0-4-8 0,-9 0-24 0,9 0 0 0,0 6 4 16,0-6 0-16,9 0 0 0,-9 4 4 0,0-4-4 0,0 0-4 0,8 5-8 16,1-5-4-16,-9 6 0 0,9-6-12 0,-1 0-4 0,0 0-4 15,2 4-8-15,6-4 4 0,-8 0-4 0,10 4-4 0,-1-4 0 0,-1 0-4 16,2 0-8-16,-2 0-4 0,10 0 0 0,-8 0-4 0,-1 5-4 16,8-5-12-16,-8 5-24 0,9-5-28 0,0 0-20 0,-10 6-16 0,9-6-56 15,-7 3-40-15,8 3 40 0,-10-6 20 0,10 4 28 0</inkml:trace>
          <inkml:trace contextRef="#ctx0" brushRef="#br0" timeOffset="76705.0156">10572-445 43 0,'9'-9'100'0,"-9"3"-8"0,9 2-8 15,-9-1-20-15,8 1-4 0,-8 4-4 0,0-6 0 0,8 2 4 0,-8 4 0 16,10 0 0-16,-10-5 0 0,8 5-4 0,-8 0 0 0,8 0-4 0,-8 0 0 16,8 5 0-16,-8-5-4 0,0 10 0 0,10-6 0 0,-10 5-4 15,0 1-4-15,8 0 0 0,-8-1-4 0,0 6-4 0,8-1-4 0,-8 0 0 16,0 6 0-16,0-1-4 0,0 1-4 0,0-1 0 0,0 5-4 15,0-5 0-15,-8 8 0 0,8-2 0 0,0-2-4 0,-8 2-4 16,8 4 0-16,0 0 4 0,-10-5-8 0,10 5 0 0,-8 0-16 0,8-6 24 16,0 6-4-16,-8 0 0 0,8-5 0 0,0 5 0 0,0-5-4 0,0 0 4 15,0 0 0-15,0-5-4 0,0 5 0 0,8-5 0 0,-8 0 4 16,8 0-4-16,-8 0-4 0,10 0 4 0,-2-3-4 0,0-3 4 16,1 2 0-16,-1-1 0 0,0-4-4 0,2-1 4 0,6 1-4 0,-8-1 0 15,10 1 0-15,-10-5 0 0,10 5 0 0,-10-10 0 0,9 4-4 16,0-4 4-16,-8 0-8 0,7 0 4 0,2 0-8 0,-10-4 0 0,1 4-12 15,8-4-12-15,-9-2-8 0,1-3-16 0,-1 3-12 0,0-3-12 16,-8-1-12-16,10 1-12 0,-10-1-16 0,0 0 4 0,0-4-44 0,0 5-40 16,-10-6 20-16,2 1 40 0,8-5 24 0,-8 4 28 0</inkml:trace>
          <inkml:trace contextRef="#ctx0" brushRef="#br0" timeOffset="77521.9075">11314 83 59 0,'0'5'116'0,"0"-5"-16"0,0 4-8 16,0 1-24-16,0-5-4 0,-8 5 4 0,8 0 0 0,0-1-4 0,-8 2 4 15,8-2-4-15,0 1-4 0,0 0-4 0,0 0-4 0,-10 4-4 16,10 1 0-16,0-1-4 0,0 1-4 0,0-1 0 0,0 1-4 15,0 5-4-15,0-6 0 0,0 5-8 0,10 1 4 0,-10-7-4 0,8 8 0 16,-8-2 0-16,0-4-4 0,8 5-4 0,-8-1 0 0,9-4 0 0,-1-1-4 16,1 5 0-16,-1-5-4 0,1 1 0 0,-1-6 4 0,0 7-8 15,2-7 0-15,-2 1 0 0,10-5 0 0,-10 5-4 0,0-5 4 16,9 0-8-16,-8-5 4 0,-1 0 4 0,9 1 0 0,-9-7-4 0,2 7 0 16,-2-10 0-16,0 4 0 0,0-4 0 0,2 4 4 0,-2-4-8 15,-8-5 0-15,8 4 4 0,-8 1 0 0,0-5 0 0,0 4 0 0,0-4-4 16,0 0 0-16,0 5 0 0,-8-6 4 0,8 6-4 0,-8-5 0 0,-2 4 4 15,2 1 0-15,0 0 0 0,0 0 0 0,-2-1-4 0,2 5 4 16,0 0 0-16,-9 6 0 0,8-5 0 0,0 3 0 0,1 3 0 16,0-3 0-16,0 6 0 0,-10 0 0 0,18 0 0 0,-8 6-4 0,-2-3 8 15,2 3-4-15,0-2 0 0,-1 1 0 0,1-1 4 0,8 6-4 16,-9-5 0-16,9 4-4 0,0 2 4 0,0-2 0 0,-8 1 4 0,8-1-4 16,8 1-4-16,-8 0 4 0,0-1 0 0,9 1 0 0,-9 4 4 0,8 0-4 15,1-4 0-15,-1 4 4 0,-8 1-4 0,18-6-4 0,-10 10 8 16,0-4-4-16,2-1 0 0,6 1 0 0,-8-1 0 0,10 6 0 15,-1-2 4-15,-9-3 0 0,10 4 0 0,-2-1 0 0,2 7 0 0,-2-6-4 16,-7 0 0-16,8 0 0 0,0 6 0 0,-1-2-4 0,2-3 4 0,0 3 0 16,-10 2 0-16,9-1 0 0,0-5 0 0,-8 5 0 0,7 0 0 15,2 0 0-15,-10 0 0 0,0 0 0 0,2-1-4 0,6 2 4 16,-7-2 0-16,-9 6-4 0,8-4 4 0,0-2 0 0,-8 2 0 0,0-2-24 16,0 2 28-16,0-2 0 0,0 6 0 0,-8-5 0 0,0 0 0 15,-1-5-4-15,1 5 4 0,0 0 0 0,-10-4 0 0,0-1 0 0,2 0-4 16,-1-5 4-16,0 1 4 0,-8-1-4 0,7-5 0 0,-8-4 0 0,10 5 8 15,-2-10-4-15,-7 0 0 0,7 0 0 0,2-10 4 0,-2 5-4 16,10-4-4-16,-9-5 0 0,9-1 0 0,-10 1 0 0,10-5-4 16,0-6 4-16,0 6-4 0,8-5 0 0,-10 1 0 0,2-6-4 0,8 5 4 15,0-1 0-15,0-3-4 0,0 0 0 0,-8-1 0 0,8 0-4 16,8 4-4-16,-8-3-8 0,0 4-12 0,8-5-12 0,-8 6-16 0,10-2-12 16,-2 1-8-16,0 0-4 0,0 5-8 0,1-5-16 0,8 0-12 0,0 5-36 15,1-5-60-15,-2 0 32 0,10 5 40 0,-1-5 24 0,1 5 24 16</inkml:trace>
        </inkml:traceGroup>
        <inkml:traceGroup>
          <inkml:annotationXML>
            <emma:emma xmlns:emma="http://www.w3.org/2003/04/emma" version="1.0">
              <emma:interpretation id="{66F84D70-F6CB-4A86-B75B-894DE3D95521}" emma:medium="tactile" emma:mode="ink">
                <msink:context xmlns:msink="http://schemas.microsoft.com/ink/2010/main" type="inkWord" rotatedBoundingBox="13840,4608 15058,4596 15066,5428 13847,5439">
                  <msink:destinationLink direction="to" ref="{506F7DB4-5671-445D-B54D-F96494DCE83C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78064.3049">12628 34 15 0,'-10'6'112'0,"10"-2"-16"0,-8 6 0 0,0-6-28 0,8 1 0 16,-10 1 0-16,10-2 0 0,0 1 0 0,-8-5 0 0,8 5-4 0,0-5-4 15,0 0-4-15,0 0-4 0,0-5-8 0,0 5 0 0,0-9-8 16,8 3 8-16,-8 1-8 0,10-4 0 0,-2 0-4 0,0-1 0 0,-8-5 0 16,10 6-4-16,6-5 0 0,-7-5 0 0,-1-1 0 0,9 7-4 0,-8-8 4 15,7-2 0-15,-6 4-4 0,6-6-4 0,-6 6-4 0,6-6 0 16,1 2 0-16,-8-2 0 0,8-2-4 0,-9 3 0 0,10 0 0 16,-10 4 0-16,0-3 0 0,0 4 4 0,2-6-4 0,-2 6 0 0,0 6 0 15,1-7 0-15,-1 5 0 0,1 1 0 0,-9 4 4 0,9-5 0 16,-9 11 0-16,8-5-4 0,-8 3 0 0,0 2 0 0,0-1-4 0,0 0 0 15,8 5-4-15,-8 0 0 0,0-5-4 0,0 5 4 0,0 5-4 0,0-5 8 16,0 10-4-16,0-6 0 0,0 6 0 0,-8-1 0 0,8 1 0 16,0 5-4-16,0 4 4 0,0 0 4 0,0 1 0 0,0-1 0 15,0 10 4-15,8-6-4 0,-8 6 0 0,0 0 0 0,0 0-4 0,10 4 8 16,-10-4-8-16,0 5 0 0,8-1-4 0,-8-4 4 0,8-1 4 16,-8 6-8-16,8-5 0 0,-8 1 0 0,10-8 0 0,-2 7 0 15,-8-4-4-15,8-2 0 0,-8 2 8 0,9-6-16 0,-9 0 0 0,8 0-8 16,-8-4-4-16,9-1-16 0,-9 0-12 0,9-4-20 0,-9-2-24 0,0-2-20 15,8-1-24-15,-8-5-24 0,0-5-32 0,0-1-60 0,0 2 32 16,8-5 40-16,-8-5 44 0,0-1 24 0,0 1 16 0</inkml:trace>
          <inkml:trace contextRef="#ctx0" brushRef="#br0" timeOffset="78547.9591">13318-171 15 0,'0'0'112'16,"-8"-5"-12"-16,8 0-12 0,0 1-24 0,-10-6-4 0,10 5-4 16,0-5-4-16,0 1 0 0,0 4 0 0,0-5 4 0,0-4-4 15,10 4 0-15,-10-4 0 0,8 5-4 0,-8-6 0 0,8 5-4 0,1-4 0 16,-1 5 4-16,1-1-4 0,0 0 0 0,-1-4 0 0,8 9 4 15,-6-4-4-15,6-2 4 0,-6 2-4 0,6 4-4 0,1 1-4 0,-9-1-4 16,10 0-8-16,-2 5 0 0,-6 0 4 0,6 0-12 0,-7 0 0 0,8 5 0 16,-8 0 0-16,7 4-4 0,-7-4 0 0,0 4-4 0,7 6 0 15,-6-1-4-15,-10-4 0 0,8 9 0 0,-8-4 0 0,0-1-4 16,0 5 0-16,0 0 0 0,0-1-4 0,-8 3 4 0,-2-2 0 0,2 5-20 16,0-5 24-16,-1 0 0 0,0 6 0 0,1-7 0 0,-9 2-4 15,9 3 0-15,-1-4 0 0,0 2 4 0,-7-3-4 0,6 1 4 0,2 0-4 16,0 0 4-16,8 1 0 0,-9-1-4 0,9-4 4 0,0 4 4 15,-9-5-4-15,9 0 0 0,9 1 8 0,-9-1 0 0,0-4-4 0,9 4 4 16,-9-4-8-16,8-1 8 0,0 1 0 0,2-2-4 0,6-2-4 16,-7-1 0-16,0 0 0 0,8 0 4 0,-9-5-4 0,9 4-4 0,-8-4 4 15,7 0-4-15,2 0 0 0,-10-4-4 0,10-1-8 0,-2 0-4 16,-7 0-8-16,7-1-16 0,2 2-16 0,-10-5-20 0,10-1-20 0,-10 1-16 16,0-1-24-16,1-4-20 0,8 4-36 0,-8-4-44 0,-9-1 28 15,8 6 44-15,0-5 24 0,-8-1 28 0</inkml:trace>
        </inkml:traceGroup>
        <inkml:traceGroup>
          <inkml:annotationXML>
            <emma:emma xmlns:emma="http://www.w3.org/2003/04/emma" version="1.0">
              <emma:interpretation id="{27C10182-AEFF-4408-8F6B-5B57EDD356EE}" emma:medium="tactile" emma:mode="ink">
                <msink:context xmlns:msink="http://schemas.microsoft.com/ink/2010/main" type="inkWord" rotatedBoundingBox="15412,4347 17836,4324 17856,6476 15432,6499"/>
              </emma:interpretation>
            </emma:emma>
          </inkml:annotationXML>
          <inkml:trace contextRef="#ctx0" brushRef="#br0" timeOffset="79137.699">14154-411 55 0,'0'-5'104'0,"0"0"-12"0,0 1-8 0,0-2-28 0,0-3 0 16,0 4-4-16,8 0 0 0,-8 1-4 0,0-2 4 0,8-3 0 0,2 5 0 15,-2-2 0-15,-8 2-4 0,8-1 0 0,0 0 0 0,1 5-4 16,0-5-4-16,8 5 4 0,-9-4-8 0,0 4 0 0,10 0 0 0,-10 0 0 16,10 4-4-16,-2-4-8 0,-7 5 0 0,8-5-4 0,-8 5 0 0,7 0-4 15,-8-1 0-15,10 6-4 0,-10-5-4 0,2 5 0 0,-2-1 0 16,0 2-4-16,-8-2 0 0,0 0 4 0,9 5-4 0,-18 0-4 16,9 1-4-16,-8 0 4 0,0-1 0 0,-2 1 4 0,2 4-4 0,0-5 0 15,-10 1 0-15,10-1 0 0,0 0 0 0,-10 5-4 0,10-9 4 0,-1 4 4 16,-7-4-8-16,6 5 4 0,10-11 0 0,-8 6-4 0,0-6 4 15,8 1-4-15,0 0 4 0,-8-5 0 0,8 0 0 0,8 0 0 0,-8 0 0 16,0 0-4-16,8-5 4 0,0 5 4 0,2-5-4 0,-10 1-4 16,16-1 4-16,-7 0 0 0,-1 1 4 0,1-6-8 0,8 10 0 15,-9-10 4-15,10 5 0 0,-10 5 0 0,10-5 0 0,-2 1 0 0,-7 4 4 16,8-5-8-16,0 5 0 0,-9 0 4 0,10 5 4 0,-10-1-4 0,10 1 0 16,-10 0 4-16,8 0-4 0,-7 0 0 0,8 5 4 0,-8-1 0 15,-1 0 0-15,0 6 0 0,2-6 4 0,-2 5-4 0,0 2 0 16,0-7 4-16,-8 10 8 0,10-5 0 0,-10 1 0 0,0 4 4 0,-10-5 0 15,10 5 4-15,-8 0-4 0,0 0 4 0,-10 1-4 0,10-1-4 16,-9 0 0-16,0 0 0 0,0 1 0 0,1-1 0 0,-10 0-8 0,8-5 4 16,-7 6-8-16,8-6 0 0,0-4 0 0,-9 4 0 0,8-5-4 0,2 1-4 15,-1-5-4-15,0 0-8 0,8 0-8 0,-7-5-16 0,6 0-12 16,2-5-20-16,8 0-4 0,-8 0-20 0,8-5-8 0,0 1-12 16,0-1-8-16,0 1 0 0,8-5-20 0,-8-1-16 0,8 1-20 0,2-6 32 15,-2 6 20-15,9-5 28 0</inkml:trace>
          <inkml:trace contextRef="#ctx0" brushRef="#br0" timeOffset="79521.668">14784-258 123 0,'17'-9'128'0,"0"-1"-20"0,1 1-12 0,-2 4-24 0,2 0-4 15,-10 0 0-15,1 5-8 0,-1 0-4 0,0 0-4 0,-8 5 0 0,0-5-4 16,0 10-8-16,0-5 0 0,0 4 0 0,0 0 4 0,-8 1-4 0,8 3 4 16,-8-2 0-16,-1 3 0 0,1 1-4 0,8 4-4 0,-9-5-4 15,0 5 0-15,1 0-4 0,0 1 0 0,-2-1 0 0,10 0 0 0,-8 0 0 16,8 0-4-16,0 2 0 0,0-3 0 0,0-3-4 0,0 4 0 15,8-5 4-15,2 5-4 0,-10-4 4 0,8-1-4 0,9 1-4 16,-8-1 4-16,8-5 0 0,-9 6-4 0,9-6 0 0,0 1 0 0,1-1 0 16,7-4 0-16,-8 0-4 0,8 0 0 0,1-5-4 0,-8 5-4 15,6-10 4-15,2 5-4 0,-1-5 0 0,1 0 0 0,0-4 0 16,0 4 0-16,-1-10 0 0,1 6-4 0,0-5 4 0,-10-1-4 0,10 1-4 16,-9-5 4-16,-1 4 4 0,2-4-4 0,0-1 0 0,-2-2-4 0,-8 2 4 15,1 1 0-15,0-6 0 0,-1 6 0 0,1-5 0 0,-9 0-4 16,0 5 0-16,-9-5 0 0,9 1 0 0,-8 3-4 0,-1-4 8 0,0 5-4 15,1 0 0-15,-8-5 4 0,-2 5 0 0,0 4-4 0,10-4 0 16,-17 5 4-16,8-1 0 0,0 5 0 0,-1-4 0 0,2 5-4 0,-2 4-4 16,2 0 8-16,-10 0-4 0,9 1 0 0,-1 4 0 0,2 4-4 15,-2-4 0-15,10 5 0 0,-9 0-8 0,9 4-4 0,-10-4-8 0,10 4-4 16,0 2-8-16,0-2-12 0,-2 5-8 0,2-4-8 0,8-1-8 16,0 6-4-16,0-5-12 0,0-1-12 0,0 6-4 0,8-6-8 0,-8 1-8 15,10-6-44-15,-2 6-24 0,0-5 24 0,0 3 36 0,2-2 20 16</inkml:trace>
          <inkml:trace contextRef="#ctx0" brushRef="#br0" timeOffset="79825.8575">15543-460 79 0,'9'-13'128'0,"-1"7"-16"0,1-3-16 0,-1 4-28 16,-8 0-4-16,0 1 0 0,8-2-12 0,-8 6-4 0,0 0-4 16,0 0-8-16,0 0 4 0,0 0 4 0,0 0 0 0,0 6-4 0,0-2 4 15,0 1 4-15,0 0-4 0,0 4 0 0,10 1 0 0,-10-5 0 16,8 5-8-16,-8-1 0 0,8 2-4 0,0-2 0 0,2 0-4 0,-2 1 0 15,0-1-4-15,1 0 0 0,8-4-4 0,-8 1-4 0,-1-2-4 16,8 1-4-16,-6 0-4 0,6-5 0 0,-6-5 4 0,6 5-4 16,-7-5 0-16,-1 1 0 0,9-2 0 0,-8-3-4 0,-1-1 4 0,0 1-8 15,2-1 4-15,-2-3 4 0,0 2-4 0,-8-4 0 0,10 2 4 0,-10-7-8 16,0 5 4-16,0 2 0 0,0-7 0 0,-10 6 0 0,10 0 0 16,-8-1-4-16,0 1 4 0,-2-1 4 0,-6 6-4 0,7 0 0 15,-8-1-4-15,0 0 0 0,1 5 4 0,-2 0-20 0,0 5 20 0,2 0 0 16,-1 5 0-16,0-5-4 0,-8 10 4 0,7-5-12 0,-8 5-4 15,10-1-8-15,-1 6-12 0,-1-6-16 0,2 5-4 0,-2 1-20 0,2-1-16 16,-2 0-16-16,10 6-8 0,-1-7-40 0,1 2-52 0,-1-1 28 0,0 5 28 16,9-4 32-16,-8-1 24 0</inkml:trace>
          <inkml:trace contextRef="#ctx0" brushRef="#br0" timeOffset="80237.2711">16156-790 83 0,'10'-10'124'0,"-2"1"-12"0,0 4-4 0,2 0-16 0,-2 5 0 16,0-4 4-16,9 4 0 0,-9 0-8 0,1 0 4 0,8 4-4 0,-9 1 8 15,10 0-4-15,-10 4 4 0,1-4 4 0,8 9-4 0,-9-4-4 16,9 4 0-16,-8 1 0 0,8 4-8 0,-9 0-12 0,10-1-16 0,-2 12-48 16,-6-1-8-16,6 0 0 0,-7 0 0 0,7 9 0 0,-6-5 0 15,-2 5 0-15,8 1 0 0,-6-1 0 0,-2 6 0 0,9-1 0 0,-8 5 0 16,-1-5 0-16,1 10 0 0,-1-5 0 0,-8 0 0 0,8 4 0 15,-8 1 0-15,9 5 0 0,-9-1 0 0,0 1 0 0,0-1 0 0,-9 6 0 16,9-6 0-16,-8 5 0 0,0-4 0 0,-1 5 0 0,1-6 0 0,-1 0 0 16,-8 2 0-16,-1-3 0 0,2-2 0 0,-2-2 0 0,-7-4-12 15,-1 0-128-15,2 0-24 0,-2-5-40 0,-9-5-24 0,10 1-76 16,-10-5 44-16,1 0 44 0,1-6 40 0,-1 0 36 0,0-3 24 0</inkml:trace>
        </inkml:traceGroup>
      </inkml:traceGroup>
    </inkml:traceGroup>
    <inkml:traceGroup>
      <inkml:annotationXML>
        <emma:emma xmlns:emma="http://www.w3.org/2003/04/emma" version="1.0">
          <emma:interpretation id="{BEA21C95-9CC7-4B26-9DC2-4C1AAB7194FD}" emma:medium="tactile" emma:mode="ink">
            <msink:context xmlns:msink="http://schemas.microsoft.com/ink/2010/main" type="paragraph" rotatedBoundingBox="1225,6668 23125,6785 23112,9270 1212,9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F76A1B-B82D-4AD3-AE8C-68195D8A4F36}" emma:medium="tactile" emma:mode="ink">
              <msink:context xmlns:msink="http://schemas.microsoft.com/ink/2010/main" type="line" rotatedBoundingBox="1225,6668 23125,6785 23112,9270 1212,9153"/>
            </emma:interpretation>
          </emma:emma>
        </inkml:annotationXML>
        <inkml:traceGroup>
          <inkml:annotationXML>
            <emma:emma xmlns:emma="http://www.w3.org/2003/04/emma" version="1.0">
              <emma:interpretation id="{3894F0C5-65A8-4826-8FBE-3B2FF3878153}" emma:medium="tactile" emma:mode="ink">
                <msink:context xmlns:msink="http://schemas.microsoft.com/ink/2010/main" type="inkWord" rotatedBoundingBox="1220,7561 1843,7564 1841,7950 1218,794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01313.1328">-26 2505 43 0,'-8'0'116'0,"8"0"-4"0,0 0-4 0,0 0-20 0,0 0-4 15,-8 0 4-15,8 0-4 0,0 0-8 0,0 0 0 0,0 0-8 0,0 0 0 16,0 0 4-16,0 0 0 0,8-6 0 0,-8 6 0 0,8 0 0 0,2-4 0 16,-10 4 0-16,8-5 0 0,0 5-8 0,1-5-4 0,-1 0-4 15,10 5 0-15,-2-4-4 0,-8-1-8 0,10 0-4 0,0 0-8 16,7 1-4-16,-8-1-8 0,0 0-12 0,-1 0-8 0,2 2 0 0,8-4 0 16,-10 3 0-16,10 4 0 0,-9-5 0 0,1 0 0 0,7 5 0 0,-8-5 0 15,0 5 0-15,0 0 0 0,0 0 0 0,1 0-32 0,-2 5-24 16,2-5-12-16,-10 5-16 0,9 0-16 0,-9-1-12 0,0 3-8 15,-8-4-20-15,10 7-8 0,-10-5-4 0,0-1-44 0,0 6-36 0,0-1 44 16,-10 1 36-16,2-5 32 0,0 5 16 0</inkml:trace>
          <inkml:trace contextRef="#ctx0" brushRef="#br0" timeOffset="101519.5887">59 2778 3 0,'10'5'108'15,"-10"-5"-8"-15,8 0-4 0,-8 5-28 0,8-5 4 0,-8 0 0 16,10 4 4-16,-10-4 0 0,8 0-4 0,0 5 0 0,1-5-4 0,-1 0 4 16,1 0 0-16,8 0 0 0,-9 0-4 0,10 0-8 0,-10 0-12 0,10 0-4 15,-2 0-8-15,-8-5-4 0,9 5-8 0,1 0 0 0,-2-4-8 16,2 4-4-16,-1 0 0 0,8-5-12 0,-8 5-4 0,1 0-12 0,-2-5-20 16,10 5-24-16,-8-5-24 0,-2 5-28 0,1 0-24 0,1-5-52 15,-2 5-40-15,10 0 44 0,-9 0 28 0,0 0 28 0,0-4 28 16</inkml:trace>
        </inkml:traceGroup>
        <inkml:traceGroup>
          <inkml:annotationXML>
            <emma:emma xmlns:emma="http://www.w3.org/2003/04/emma" version="1.0">
              <emma:interpretation id="{C40DFEEE-EB63-419E-B722-8FB4A5524544}" emma:medium="tactile" emma:mode="ink">
                <msink:context xmlns:msink="http://schemas.microsoft.com/ink/2010/main" type="inkWord" rotatedBoundingBox="3113,7482 4852,7491 4850,8008 3111,799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02311.7515">2097 2418 27 0,'-8'-9'104'0,"8"-1"-12"0,-8 5-8 16,8-4-24-16,-8 4-4 0,8-5 0 0,-10 6 4 0,2-2 0 0,0 2 0 16,-1-1-4-16,0 1 4 0,1-2 4 0,-1 6-8 0,1-4 0 0,0 4 0 15,-1 0-4-15,-8-5-4 0,9 5-4 0,-2 5-4 16,2-5-4-16,0 4 0 0,-10 2-4 0,10-2-4 0,0 1 0 0,-1 5-4 16,9-6-4-16,-8 11 0 0,0-6-4 0,-2 1-4 0,10 4 4 0,-8 0-4 15,8 6-4-15,0-6 0 0,-8 5-4 0,8-5 4 0,0 6-4 16,8-1-4-16,-8 0 0 0,8 0 4 0,-8 0-4 0,10 1 0 0,-2 0 0 15,9 3-4-15,-9-3 8 0,9-1-4 0,-8 0 0 0,7-5 4 0,2 5 0 16,8-4-4-16,-10 4 0 0,1-5 0 0,9-3 0 0,0 2 0 16,-10-3 4-16,10-5-8 0,-1 4 4 0,1-9 0 0,8 5 0 15,-8-10 0-15,-1 5 0 0,1-5-4 0,0 1 0 0,0-6 4 0,-1 5 0 16,1-8 0-16,-10 2 0 0,10 2 4 0,-9-6 0 0,0 1-4 16,0 0 0-16,1-1 0 0,-2 1 0 0,-6 4 0 0,-2-5 0 0,0 2-4 15,0 3 4-15,1-5 0 0,0 5 4 0,-9 2-4 0,8-3 0 0,-8 2 4 16,0 4-4-16,9 0 0 0,-9 1 4 0,0-2 0 0,0 2-4 15,0 4 0-15,0-5 0 0,0 5 0 0,0 0-4 0,0 0 8 16,0 0-4-16,0 5 4 0,0-1 0 0,0-4-4 0,0 6-4 0,8-2 4 16,-8 1 0-16,0 0 4 0,8 4-4 0,-8-3-4 0,10-1 4 0,-2 3-4 15,-8 2 4-15,8 0 4 0,0-1 0 0,2 0-8 0,-2 1 8 16,0 0-4-16,1 0-4 0,0-1 8 0,-1 1-8 0,9 0 4 16,-9-1 4-16,0-5-4 0,10 7 0 0,-10-7 0 0,10 1 0 0,-1 0 4 15,-9 0-8-15,10-5 4 0,-10 5 0 0,8-5 0 0,2 0 0 16,-10-5 0-16,10 0 0 0,-10 0-4 0,9 0 4 0,-8-4 0 0,8-1 0 15,-9 1-16-15,0-1 20 0,2-4-4 0,-2-1 0 0,-8 1 0 16,8-1 0-16,2 1 0 0,-10-5 0 0,0 4 4 0,0-4-4 0,0 5 0 16,0-5 4-16,-10 4-4 0,10-4 0 0,-8 5 0 0,0-5 0 15,-2 4 0-15,2 1 0 0,0-5 0 0,-9 4 0 0,8 1 0 0,-8-1 4 16,9 6-8-16,-10-1 0 0,2-4 0 0,-2 9 0 0,10-4 4 16,-9 3 0-16,0 2-4 0,0 4 4 0,9 0 0 0,-10 0-8 0,10 4 4 15,-10 2-8-15,10 3-4 0,0 1 0 0,-1-1-12 0,1 1-4 16,-1-1-8-16,0 6-8 0,9-1-8 0,-8-4 0 0,8 4-12 0,0 0-8 15,0 1-8-15,0-5-4 0,0 4-4 0,8-5-44 0,1 6-36 16,-9-5 12-16,9-1 24 0,-1 1 28 0</inkml:trace>
          <inkml:trace contextRef="#ctx0" brushRef="#br0" timeOffset="102621.9208">3171 2404 27 0,'10'-10'124'0,"-2"1"-12"0,-8 4-8 0,8-5-24 0,-8 10 4 16,0-4-4-16,0 4 4 0,0-6-8 0,0 12-8 0,-8-6-8 0,8 4 4 15,-8-4-12-15,8 5 0 0,-10 5-4 0,2-5 0 0,8-1-16 0,-8 1-4 16,8 5 0-16,0-6-12 0,-8 6 0 0,8-5-4 16,0 6 0-16,0-3-4 0,0-3 0 0,8 0-4 0,-8 4 4 0,8-4-4 15,0 0 0-15,2-1 0 0,-2 1 0 0,0-5 0 0,10 5 0 0,-10 0-4 16,9-5 4-16,0 4 0 0,0 2-4 0,-9-6 0 0,18 5 0 16,-8-1 4-16,-2 1-4 0,1 0 4 0,1-1 0 0,-2 1-4 0,10 0 4 15,-8 0 0-15,-2 5-4 0,1-6 4 0,1 1 0 0,-2 5 0 16,2-6 4-16,-2 6 4 0,-6-1 4 0,6-3 8 0,-7 3 8 0,-1 1 0 15,-8 0 4-15,8 3 4 0,-8-3-4 0,0 0 0 0,0 5-8 16,-8-6-4-16,0 5 0 0,-1 1-4 0,1-5-4 0,-10 4-4 0,2-1-4 16,-2-2-4-16,-8 3-4 0,10 0-8 0,-9-4-8 0,-1 0-12 15,0-1-12-15,0 1-20 0,1-1-20 0,-1-4-12 0,0-5-28 16,10 0-20-16,-10 0-16 0,9-5-56 0,1 1-24 0,-2-6 40 0,0-4 36 16,10-1 32-16,0 1 28 0</inkml:trace>
        </inkml:traceGroup>
        <inkml:traceGroup>
          <inkml:annotationXML>
            <emma:emma xmlns:emma="http://www.w3.org/2003/04/emma" version="1.0">
              <emma:interpretation id="{CCD55746-0488-452A-94EA-14C0BC8BF770}" emma:medium="tactile" emma:mode="ink">
                <msink:context xmlns:msink="http://schemas.microsoft.com/ink/2010/main" type="inkWord" rotatedBoundingBox="5500,7036 8538,7053 8531,8470 5493,845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04566.9912">4323 1934 3 0,'-8'-5'88'0,"8"5"-16"0,-8-5 4 0,8 1-28 15,-10 4-8-15,10-6 0 0,0 2 0 0,-8 4-4 0,8-5 0 0,0 1 8 16,-8-2 0-16,8 6-4 0,0 0 4 0,0-4 0 0,0 4 0 16,-10 0-4-16,10-5 8 0,0 5 0 0,0 0-4 0,0 0-4 0,0 0-4 15,0 0-4-15,0 0-4 0,0 5-4 0,-8-5 4 0,8 4-8 0,0 2 4 16,0 3-4-16,-8-5-4 0,8 6 0 0,-9 4 0 0,9 1-4 15,0-1 0-15,0 1 0 0,-8 4 0 0,8 5 0 0,0-5-8 16,0 5 4-16,0 0-4 0,0 5 4 0,0-5-4 0,8 5 0 0,-8 0 4 16,0 0-4-16,9 4 4 0,-1-5-4 0,-8 6 0 0,8-1 0 15,-8 1 0-15,10 0 0 0,-2-1 0 0,0 5 0 0,2 1 4 0,6-5-4 16,-8 4 0-16,1 5 4 0,-1-5-8 0,1 1 0 0,0-1 0 0,7 2 0 16,-6-3 4-16,-2-4-4 0,8 1 0 0,-6-1 4 0,-2 1-8 15,0 0 4-15,9-6 4 0,-8 1-8 0,0 0 0 0,-1-4-4 16,0-2 0-16,10 2 0 0,-10-6-12 0,0 0-8 0,2-5-4 0,-2 0-16 15,0 2-8-15,-8-8-12 0,9 7-12 0,-1-6-12 0,1-4-8 0,-9 0-20 16,8-1-56-16,-8 1 4 0,0-5 32 0,9 0 28 0,-9 0 24 16</inkml:trace>
          <inkml:trace contextRef="#ctx0" brushRef="#br0" timeOffset="105503.9784">4826 2308 39 0,'0'0'92'0,"-8"0"-8"15,8 0-12-15,-9-5-24 0,9 5 0 0,0-4-8 0,-9 4-4 0,9 0 0 16,0-6 0-16,-8 6-4 0,8-4 4 0,0-1-4 0,0 1 0 15,0-6 0-15,0 5 0 0,0-1 0 0,0-2 0 0,0 2-8 0,0-4 4 16,8 7-4-16,-8-7-4 0,9 1 4 0,-9-1 4 0,9 4-8 0,-1-2-4 16,0-3 0-16,-8 2 4 0,10 4-4 0,6-4 0 0,-8 3 0 15,2-3 0-15,-2 5-8 0,9-2 0 0,-9 2 0 0,0 4-4 16,10-5 0-16,-10 5 0 0,0 0 0 0,2 5-4 0,6-1 4 0,-7 2-4 16,0-2 0-16,-9 5 0 0,8 1 4 0,-8 5-4 0,9 0 0 15,-9-1 4-15,0 5 0 0,0-6 0 0,-9 7-8 0,9-1 0 16,0 6 8-16,-8-6-4 0,-1 0 4 0,0 0-4 0,1 0 0 0,8 0 0 15,-8-4 0-15,-2 4 0 0,2-8 0 0,8 2 0 0,-8-4 0 0,8 1 0 16,-8-5-4-16,8-1 0 0,0 1 8 0,0 0 0 0,0-5-4 16,0 0 4-16,0 0-4 0,8 0-4 0,-8 0 8 0,8 0-8 0,-8-5 4 15,8 5 0-15,2-5 0 0,-2 5 0 0,0 0 0 0,1-4 4 16,0 4-4-16,-1 0-4 0,9 0 4 0,-9 0-4 0,10 0 4 16,-2 0 0-16,-6 4 0 0,6 1 0 0,-7 0 0 0,8-5 4 0,0 9-4 15,-1-3 0-15,2-1 0 0,-10 4 0 0,10-4 0 0,-10 4 0 16,9 1 0-16,-8 0 0 0,-1-1 0 0,1 5 4 0,-1-4 0 15,0 5 0-15,-8-1-4 0,0 6 0 0,0-6-4 0,-8 5 8 0,0 0-4 16,-1 0 0-16,1 1-4 0,-10-1 8 0,10 0-4 0,-8 5 0 0,-2-10 0 16,0 5-4-16,2 0 0 0,7-5 4 0,-7 1-4 0,-2-6 0 15,2 1 4-15,-2 0-4 0,10-5 4 0,-10-1 0 0,10-4-20 0,0 0-4 16,-1 0-16-16,1-4-16 0,-1-1-16 0,0 0-4 0,9-4-16 0,-8-1-52 16,0 0-36-16,8-4 24 0,0 0 32 0,-10-1 24 15</inkml:trace>
          <inkml:trace contextRef="#ctx0" brushRef="#br0" timeOffset="105919.8679">5474 2092 39 0,'0'-10'112'0,"0"1"-8"0,0 4-4 0,0 0-24 15,0 1 0-15,-8 4 0 0,8 0 0 0,-9 0-4 0,0 0-4 16,1 4-8-16,8 1-4 0,-9-5-4 0,1 5-4 0,0 4-8 0,8-3-4 15,-10 3-4-15,2 1-8 0,8-1 0 0,-8 5 0 0,0 1-4 0,8 4-4 16,0-5 0-16,-10 11-8 0,10-6 0 0,0 4 0 16,-8 2 0-16,8-2 0 0,0 6 0 0,0-4 0 0,0 3-4 0,0 1 0 15,0-1 0-15,8 1 0 0,-8 0 0 0,10 0 0 0,-10-5 0 0,8 5 0 16,0-6 4-16,0 2-4 0,2-2-4 0,6 2 4 0,-7-6 0 16,8 0-8-16,0 1 4 0,-1-6 4 0,-6-1 0 0,6 2-8 0,2-5 0 15,-1 0 4-15,0-6 0 0,0 1 0 0,-1-5 4 0,2 0-4 0,0 0 0 16,-2 0 0-16,-8-9 0 0,10 4 0 0,-10-5 0 0,1 1 0 15,7-2 0-15,-6 3-4 0,-10-7 4 0,8 1 0 0,0 4-4 16,-8-5 4-16,0 2 0 0,0-2 0 0,0 1-4 0,0 0 4 0,0 3 0 16,-8-3-4-16,0 5 4 0,8-6 0 0,-10 5 0 0,2 1 0 15,0 4-4-15,-1-4 4 0,1 3-4 0,-1 2 4 0,0-1-4 16,-7 5 0-16,8-5 0 0,-2 5 4 0,-6 5-4 0,6-5-4 0,2 5 4 16,0 5-8-16,-1-6-4 0,1 6-4 0,-1-1 0 0,1 6 0 0,-1-5-12 15,1 4-8-15,0 1-4 0,8-6-12 0,-10 5-4 0,10 1-12 16,0-2-4-16,-8-3-4 0,8 0-16 0,0 5-44 0,0-5-24 0,8-6 24 15,-8 6 28-15,10-5 24 0</inkml:trace>
          <inkml:trace contextRef="#ctx0" brushRef="#br0" timeOffset="106303.987">5841 2385 55 0,'0'0'92'0,"0"-5"-8"0,0 0-8 16,-10 5-24-16,10 5-8 0,0-5 0 0,0 5-4 0,-8 0 4 15,8-1-4-15,0 6 0 0,0-1 0 0,0-4 0 0,0 5-4 0,0 4-4 16,0-4 8-16,0 4-8 0,0-4-4 0,0 4-4 0,0 1 0 0,0-1 0 16,8 0-4-16,-8 6-4 0,10-6-8 0,-2 1 4 0,-8-2 0 15,8 2-4-15,2-1-4 0,-2 1 4 0,0-1 0 0,1 1 0 0,8-5-8 16,-9 3 4-16,9-3 0 0,-9 5-4 0,10-5 4 16,-10-1 4-16,10-4-8 0,-1 4 0 0,-1-9 4 0,-7 4-4 0,8 2-4 15,1-6 4-15,-2-6 4 0,2 2-4 0,-10 0 0 0,9-1 0 0,-9-5 4 16,10 6-4-16,-10-11 0 0,0 5 4 0,2-4 0 0,-10-1-8 15,8 1-16-15,-8-1 24 0,0 2-4 0,0-2 4 0,0-5 0 0,0 7-4 16,0-7 0-16,-8 5 4 0,-2-4 0 0,2 5-8 0,0-1 4 16,-1-4 4-16,0 5-8 0,-8 0 4 0,9 1 4 0,0-3-4 0,-10 2 4 15,2-1-4-15,-2 6-8 0,1-6 8 0,0 5 0 0,9 1 0 16,-9 5 0-16,-1-6 4 0,2 5 0 0,-2 0-4 0,10 5 0 0,-9 0 0 16,8 5-4-16,-8-5 4 0,9 9 0 0,0-3 0 0,-10 3 0 15,10 1 0-15,-2 4-4 0,10 0 0 0,-8-4 0 0,0 4 0 16,8 0-4-16,-8 1-8 0,8-1-12 0,0 1-12 0,-9-1-16 0,9 1-12 15,0-6-16-15,9 1-24 0,-9-1-56 0,0 1 0 0,8-6 32 0,0 2 28 16</inkml:trace>
          <inkml:trace contextRef="#ctx0" brushRef="#br0" timeOffset="106637.5341">6309 2001 75 0,'-8'0'88'15,"0"5"-12"-15,8 0 0 0,-10 0-24 0,2 4 0 0,0 0-4 16,0-4 0-16,-2 9-4 0,2-4-4 0,8 0-4 0,-8-1 4 0,8 1-4 16,-9 5-4-16,9-6 0 0,0 1 0 0,9 4-4 0,-9-5-4 0,0 1-4 15,8 0 4-15,0-5-4 0,2 5 4 0,6-5-4 0,-8 3-4 16,2-2 0-16,6-6-4 0,2 4 4 0,-1-4-8 0,-1 0 4 0,2-4-4 16,-2 4 0-16,2-6 0 0,-1-2-4 0,0-3 0 0,0 2 0 15,-9-1-4-15,10 0 4 0,-2-3-12 0,-6-2 8 0,6 1 4 16,-8-1 0-16,2 1-4 0,-10-1 0 0,8 1 0 0,-8-1 0 0,0 1-4 15,0 0 8-15,0 4-4 0,-8-4 0 0,8 4 0 0,-10 1-4 16,2-1 4-16,0 0 4 0,-10 5 0 0,10-4-8 0,-9 4 4 0,0 5-4 16,8-4 0-16,-7 4 0 0,-2 0 4 0,2 0-4 0,-2 4 0 0,1 1 4 15,0 0-4-15,0 4 0 0,9 1-4 0,-10 0 0 0,2-1-4 16,6 6-12-16,2-1 0 0,0 1-4 0,0-1-12 0,-2 5-4 16,10 0-16-16,-8-5-4 0,8 5-12 0,0 1-48 0,0-1-40 0,8-4 24 15,2 4 24-15,-2 0 20 0</inkml:trace>
          <inkml:trace contextRef="#ctx0" brushRef="#br0" timeOffset="107057.9557">6735 2519 95 0,'-8'0'124'0,"8"0"-4"0,8 0-8 0,-8 5-16 0,0-5 12 0,10 4-8 16,-10-4 0-16,0 5-4 0,8-5 0 0,0 5 0 0,-8-5-4 16,9 0-4-16,0 0-4 0,-1 0-4 0,1 5-8 0,7-5-16 0,-8 0-8 15,10-5 0-15,-10 5-20 0,10 0-4 0,-1-5 0 0,0 0-12 0,0 1-4 16,-1 4-12-16,2-5-32 0,0 0-32 0,-2 1-48 15,10-1-48-15,-18 5-52 0,9-6-84 0,1 6 48 0,-10 0 56 0,8 0 32 16,-6 0 32-16,-2 6 24 0</inkml:trace>
          <inkml:trace contextRef="#ctx0" brushRef="#br0" timeOffset="106876.4178">6856 2322 123 0,'0'-8'124'0,"8"2"-12"0,-8-3 0 0,0 3-20 15,0 2-8-15,0-1 4 0,0 1-12 0,0-2-8 0,0 6-8 0,0-4-8 16,0 4-4-16,0 4-4 0,0-4-4 0,0 10 0 0,0-5-8 0,0 5 0 15,0-1-8-15,0 1 0 0,0 4-4 0,0 1-4 0,0 4-4 16,0 0 4-16,0-5-4 0,0 10-4 0,0-5 0 0,0 5-8 0,8 0 0 16,-8-4 0-16,9 3 0 0,-9-3-4 0,8-1 4 0,1 0-4 15,-9 0-4-15,8 1-4 0,1-7-4 0,-1 7-12 0,-8-11-8 16,8 6-20-16,2-5-20 0,-10-1-16 0,0-4-16 0,8 0-8 0,-8-1-52 16,0-4-20-16,-8 0 24 0,8 0 40 0,-10 0 16 0</inkml:trace>
          <inkml:trace contextRef="#ctx0" brushRef="#br0" timeOffset="177615.7914">6745 2893 79 0,'0'-5'96'0,"-10"1"-12"0,10-2-8 15,0 6-24-15,0-4-4 0,0 4-8 0,0 0 8 0,0 0-8 16,0 0 0-16,-8 0 0 0,8 0 0 0,0 0-4 0,0 0-4 0,0 0-8 16,0 0-4-16,0 0 4 0,0 0 0 0,8 0 4 0,-16 0-4 15,16 0 8-15,-8 0 4 0,0 0-4 0,0 0-4 0,10 4 8 0,-10-4-8 16,8 6 8-16,-8-2-4 0,8 1 0 0,1 0 0 0,0 0 4 16,-1-1-4-16,1 1 0 0,-1 0 0 0,0 4-4 0,10-2 0 15,-10 1 0-15,10-4 0 0,-10 2-4 0,9-1 0 0,-9-1 4 0,9 1-4 16,0-5-4-16,1 5 4 0,-2-5-8 0,2 0 8 0,-2 4-4 0,2-8 0 15,-1 4 0-15,-1 0 0 0,2-5-4 0,-2 0 0 0,2 1-4 16,-1-1-4-16,0-1 0 0,0-3-24 0,-9 6 24 0,10-8-4 0,-10 6 0 16,10-5-4-16,-10 1-4 0,0-5-4 0,9 4-12 0,-17 0-20 0,9 0-24 15,0 1-24-15,-1 0-28 0,0-1-32 0,-8 0-20 16,0 2-84-16,0-3 16 0,8 2 40 0,-8 4 40 0,0-5 24 0,0 5 28 16</inkml:trace>
        </inkml:traceGroup>
        <inkml:traceGroup>
          <inkml:annotationXML>
            <emma:emma xmlns:emma="http://www.w3.org/2003/04/emma" version="1.0">
              <emma:interpretation id="{10DB51BB-769E-481B-8467-0052CA06A85B}" emma:medium="tactile" emma:mode="ink">
                <msink:context xmlns:msink="http://schemas.microsoft.com/ink/2010/main" type="inkWord" rotatedBoundingBox="8751,6830 10943,6842 10935,8366 8742,8354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3915.617">7546 2332 39 0,'-8'0'84'0,"8"0"-4"0,-10 0-8 0,10 0-24 0,-8 0 0 16,8 0-4-16,-8-5-4 0,8 5 4 0,-8 0-4 0,8-5-4 16,-10 1-4-16,10 0 0 0,0-2 4 0,0 1-4 0,-8 1 0 15,8-6 0-15,0 1 4 0,0-1-8 0,0-1 4 0,0 3 0 0,8-8-4 16,-8 7 4-16,0-4-4 0,10-3 0 0,-2 8-4 0,-8-7-4 15,8 0-4-15,-8 5 8 0,8-3-8 0,-8-2 0 0,10 5-4 0,-2 0 0 16,0 1 0-16,1-1 0 0,-1 1 0 0,-8 4-4 0,9 0 0 0,0 1 0 16,-1-2 4-16,-8 6-8 0,8 0 4 0,0 0-4 0,2 0 0 15,-2 6 0-15,-8-2 0 0,8 6 0 0,2-1 4 0,-2 1 0 0,0-1-4 16,1 1 4-16,-9 5-4 0,8-1 0 0,0 1 0 0,-8 4-4 16,9 0 0-16,-9 1 4 0,9-1-4 0,-9 0 0 0,0 4 0 0,0 2 4 15,-9-2-4-15,9 2 0 0,-9 3 0 0,9-4 4 0,-8 0-4 16,0 5 0-16,-1-5 0 0,-7-1 0 0,6 2 0 0,2-2 0 0,0 2 0 15,-10-6-4-15,10 0 4 0,-9 1 0 0,8-7 0 0,1 2 0 16,-1-1 0-16,1-5 0 0,0 1 0 0,-2-4 0 0,2-2-4 16,8 1 4-16,-8-5 0 0,0 0 0 0,8 0 0 0,-10 0 0 0,10-5 0 15,0 5 0-15,0-10 0 0,-8 6 0 0,8-5 0 0,0 3 0 0,0-3 0 16,0-1-4-16,0 0 4 0,0 6 0 0,0-5 0 0,0-1 0 16,0 0 0-16,0 5-4 0,0 1 4 0,0-6 0 0,8 5 0 15,-8 5 0-15,0-4 4 0,0 4-4 0,10 0 4 0,-10 0-4 0,8 4 4 16,0-4-4-16,-8 5-4 0,8-1 4 0,2 2 0 0,-2 3 0 15,0-4 0-15,1 4 0 0,-1 2 4 0,1-7 0 0,0 6 0 0,7-1-4 16,-8 1 4-16,2 0 4 0,-2-7 0 0,0 7 8 0,2 0-4 0,-2-5-4 16,9 0 8-16,-9 0-8 0,0 5 0 0,1-6-4 0,0-4 8 15,-1 5-4-15,0-5 0 0,10 5-4 0,-18-5 0 0,8 5 0 16,10-10 0-16,-18 5 0 0,8 0-4 0,0-5 4 0,1 5-4 0,-1-5 0 16,1 1 0-16,0-2 0 0,-1 2-4 0,-8-6-4 0,8 5-8 0,2-5-12 15,-2 6-12-15,-8-5-8 0,8-1-20 0,1 5-24 0,-9-5-16 16,0 0-8-16,9 6-48 0,-9-5-44 0,0 3 32 0,0-3 28 0,0 4 32 15,0-4 20-15</inkml:trace>
          <inkml:trace contextRef="#ctx0" brushRef="#br0" timeOffset="114317.5435">8031 2543 83 0,'0'10'120'0,"-8"-1"-12"0,0-4-4 16,-1 0-24-16,9 5 0 0,-8-6-4 0,-1-4-4 0,0 5-4 16,9-5-4-16,-8 0-8 0,8 0-8 0,0-5-8 0,0 5-4 15,0-4-4-15,0-6 0 0,0 5-4 0,0-5 0 0,8-4-4 0,-8 4 0 0,9 1-4 16,0-5 4-16,-1-1-4 0,-8 0 0 0,9-4-4 0,7 0 0 16,-16 5 4-16,18-5-4 0,-10-5 4 0,0 5 4 0,2 0-4 15,6-1 0-15,-7 1 0 0,0 0 0 0,-1 0-4 0,1 0 0 0,-1 3 0 16,0-2 4-16,0 4-4 0,2 0 0 0,-2-1 0 0,-8 0 0 15,8 5-16-15,2 1 16 0,-10 5 0 0,8-6-4 0,-8 5 4 16,0 0-8-16,0 0-4 0,0 5 0 0,0-4 0 0,0 4 0 0,0 0 0 16,0 0-4-16,0 0 4 0,0 0 0 0,0 0 0 0,0 4-4 0,0-4 8 15,0 5 0-15,0 0-4 0,8 4 0 0,-8-3 0 0,0 3-4 16,0 1 0-16,0-1 4 0,0 5 0 0,0 1-4 0,0-1 4 0,0 5-8 16,0 0 8-16,0 1-4 0,9-1 0 0,-9 5 0 0,0 0-4 15,0 0 8-15,-9 5-8 0,9-5 4 0,0 6-4 0,0-8-4 16,0 7-4-16,0 0 0 0,9-5-16 0,-9 5-12 0,0-6-12 0,0 2-20 15,8-2-8-15,-8-3-16 0,9-2-12 0,-9 2-8 0,8-1-8 0,1-4-8 16,-9-5-44-16,8-2-24 0,0 3 28 0,2-7 40 0,-2 1 28 16</inkml:trace>
          <inkml:trace contextRef="#ctx0" brushRef="#br0" timeOffset="114713.2804">8467 2394 51 0,'0'0'100'0,"0"0"-16"16,0 5-4-16,0-5-28 0,0 10 4 0,0-6-8 0,0 1 0 16,0 5 0-16,0 1-4 0,0-3 0 0,0 2-4 0,0 4 0 0,0 0 0 15,0-4-4-15,0 5 0 0,0-1-4 0,0 0 0 0,0 1 0 0,8 4-4 16,-8-5 0-16,0 1-12 0,8-1 8 0,-8 1-8 0,10-6 0 0,-10 5 0 16,8 1 0-16,0-5-4 0,0-1 0 0,2 1 4 0,-2-1-4 15,0 1 4-15,1-6-4 0,-1 6 0 0,1-10-4 0,0 5-4 16,-1 0 4-16,8-5 0 0,-6-5 0 0,-2 5 0 0,0-5 0 0,10 1-4 15,-10-6 4-15,1 5-4 0,-1-5 0 0,1-4 0 0,-1 5 0 16,1-6 0-16,-1 1 0 0,0 0 0 0,2-6 0 0,-2 0 0 0,0 7 0 16,-8-7-4-16,10 1 4 0,-10 0-4 0,8 0 4 0,-8 4 0 0,0-4-4 15,0 0 4-15,0-1-4 0,0 1 4 0,0 5 0 0,-8-5-4 16,8 5 0-16,-10-5 0 0,10 4 0 0,-8 1 0 0,0-5 0 16,-2 4 0-16,2 5 4 0,0-5-4 0,-9 1 4 0,8 4-4 0,1 1 0 15,-9 0 0-15,9-1-4 0,-10 6 4 0,10-2 0 0,-2 2 0 0,-6 0-4 16,8 4 4-16,-10 0 0 0,10 0-4 0,-1 4 0 0,-7 0 0 15,6 2 0-15,2-2-4 0,0 6 4 0,0-1-8 0,-2 0-4 0,2 1-8 16,0 0-12-16,8 5-12 0,-9-1-8 0,9-5-16 0,0 6-8 16,-8-1-8-16,8-4-4 0,0 5-48 0,0-2-40 0,0-3 28 15,0 0 28-15,0 0 24 0</inkml:trace>
          <inkml:trace contextRef="#ctx0" brushRef="#br0" timeOffset="115085.8709">8876 2063 27 0,'0'-10'100'0,"0"6"0"0,0-1-16 0,0 5-28 15,0-5-4-15,0 5 0 0,0 0-4 0,-8 0-4 16,8 5 4-16,0 0-4 0,0-1 4 0,0 2-4 0,-10-2-4 0,10 6 4 16,0-5-8-16,0 5 4 0,0-6-4 0,0 5-4 0,0 1-4 0,0 0-8 15,10-1 4-15,-10 1 0 0,8 5 0 0,-8-11-4 0,8 6 0 16,-8-1 0-16,9 2 0 0,-1-3 0 0,1-2 0 0,0 4-4 0,-1-6 0 15,0 1 0-15,0-1-4 0,2 2 4 0,-2-6 0 0,0 0 0 0,2 3-8 16,-2-6 4-16,0 3 0 0,1-6-4 0,-1 2 0 0,0-1-4 16,1 1 4-16,-9-6 0 0,9 0-4 0,-1 1 0 0,0-6-4 15,-8 1 0-15,10 4 4 0,-2-9 0 0,-8 4-4 0,0 1 0 0,0-1 0 16,8-4 0-16,-16 5 4 0,8-1-4 0,0-3 0 0,-8 3 4 16,8 1-4-16,-10 4 0 0,2-4 0 0,0 4-4 0,-1 0 4 0,0 1 0 15,-7 4 0-15,7 0 4 0,-7 1-8 0,-2 4 0 0,0-6 4 16,10 12 0-16,-8-6 0 0,-2 4-4 0,1 1 0 0,9 4-4 0,-10-4 4 15,2 5-4-15,8 0-8 0,-2-1 0 0,-6 6-16 0,7-6-8 16,0 1-4-16,1 4-20 0,-1-4-12 0,9 4-8 0,-8-5-8 0,8 1-8 16,0 5-40-16,0-5-40 0,-8-1 16 0,16 1 32 0,-8-1 24 15,0 1 20-15</inkml:trace>
          <inkml:trace contextRef="#ctx0" brushRef="#br0" timeOffset="115497.362">9276 1747 43 0,'10'-9'104'0,"-10"3"-12"0,8-3-4 16,0 4-24-16,-8-4 0 0,8 3 4 0,2 2 0 0,-2 0 4 0,0 4 0 15,1-5 0-15,-1 5-8 0,0 0 0 0,2 0 0 0,-2 0-4 0,0 0 4 16,0 5 0-16,2-1 0 0,6 0-4 0,-7 2 4 0,0 3 0 15,8 1-4-15,-9 3 0 0,0-3-4 0,1 6 0 0,8 3-4 0,-9-6 0 16,2 7-4-16,6-1 4 0,-7 5 0 0,0 0-4 0,-1 4-4 0,0-4-16 16,9 5-28-16,-9 5 0 0,2-5 0 0,-2 4 0 0,0 5 0 15,2-3 0-15,-2 3 0 0,0 1 0 0,0-1 0 0,1 0 0 16,0 0 0-16,-9 5 0 0,8-4 0 0,-8-1 0 0,0 5 0 0,0-5 0 16,0 6 0-16,0-6 0 0,-8 1 0 0,8 3 0 0,-9-3 0 15,0-1 0-15,1 2 0 0,-8-3 0 0,6-4 0 0,2 1 0 0,-10-1 0 16,2 1 0-16,7-5-92 0,-7 0-36 0,-2 0-28 0,10-5-28 0,-10-5-28 15,2 5-68-15,-2-10 20 0,10 5 44 0,-9-4 44 0,0-5 32 16,8 4 28-16,1-5 24 0</inkml:trace>
        </inkml:traceGroup>
        <inkml:traceGroup>
          <inkml:annotationXML>
            <emma:emma xmlns:emma="http://www.w3.org/2003/04/emma" version="1.0">
              <emma:interpretation id="{93E57783-491A-4C14-A92D-A88DA7BD0605}" emma:medium="tactile" emma:mode="ink">
                <msink:context xmlns:msink="http://schemas.microsoft.com/ink/2010/main" type="inkWord" rotatedBoundingBox="11365,7497 11434,7498 11433,7555 11364,7554"/>
              </emma:interpretation>
            </emma:emma>
          </inkml:annotationXML>
          <inkml:trace contextRef="#ctx0" brushRef="#br0" timeOffset="120755.6477">10112 2347 127 0,'0'4'148'0,"0"1"-4"0,0-1 0 16,0 2-24-16,0-6-4 0,0 4 4 0,0-4 4 0,0 0 0 0,0 0-4 15,0 5 0-15,0-5-4 0,0 0-4 0,0 0-12 0,0 0 0 0,0 0-16 16,-9 0-16-16,18 0-12 0,-9 0-52 0,0 0-4 0,0 0 0 15,0 0 0-15,0 0 0 0,0 0 0 0,0 0 0 0,0 0 0 16,0 0 0-16,0 5 0 0,-9-5 0 0,9 0 0 0,0 0 0 0,0 0 0 16,0 0 0-16,0 0 0 0,0 0 0 0,0 0 0 0,0 0 0 15,0 0 0-15,9 0 0 0,-9 0 0 0,0 0 0 0,0 0 0 0,8 5-20 16,-8-5-100-16,0 0-24 0,9 5-28 0,-9-5-28 0,9 4-36 0,-9-4-48 16,8 0 48-16,0 5 44 0,-8 0 36 0,10-5 32 0,-2 0 20 15</inkml:trace>
        </inkml:traceGroup>
        <inkml:traceGroup>
          <inkml:annotationXML>
            <emma:emma xmlns:emma="http://www.w3.org/2003/04/emma" version="1.0">
              <emma:interpretation id="{1E79967C-3AF5-45BF-9A33-3B1E77FA576E}" emma:medium="tactile" emma:mode="ink">
                <msink:context xmlns:msink="http://schemas.microsoft.com/ink/2010/main" type="inkWord" rotatedBoundingBox="11942,6725 12677,6729 12665,8885 11931,8881"/>
              </emma:interpretation>
            </emma:emma>
          </inkml:annotationXML>
          <inkml:trace contextRef="#ctx0" brushRef="#br0" timeOffset="121587.9363">11131 2561 3 0,'0'0'124'16,"0"0"-8"-16,0 0-4 0,0 5-24 0,-8-5 4 0,8 0 0 0,0 0 8 15,0 0-8-15,0 0 8 0,0 0-4 0,8-5-4 0,-8 5-4 16,0 0 0-16,9 5 0 0,-9-5 0 0,9 0-4 0,-9 5-4 0,9-5-8 16,-9 5 0-16,8-5-4 0,0 0-4 0,2 0-4 0,-2 0-4 15,0 0-24-15,2 0-32 0,-2 5 0 0,0-5 0 0,2 0 0 16,7 0 0-16,-9 0 0 0,1 0 0 0,0 0 0 0,-1 0 0 0,2 0 0 15,6 0 0-15,-6 0 0 0,-2 0 0 0,0 0 0 0,1-5 0 0,0 5 0 16,0 0 0-16,-1 0-64 0,1 0-68 0,0 0-28 0,-9 0-40 16,8 0-48-16,-8-5-56 0,0 5 48 0,10-5 48 0,-10 5 44 0,0-5 32 15,0 1 20-15</inkml:trace>
          <inkml:trace contextRef="#ctx0" brushRef="#br0" timeOffset="128519.5195">10979 1610 27 0,'-8'0'84'15,"0"-6"-16"-15,8 2-4 0,-8 4-24 0,8-5 0 0,-10 5-4 0,2 0 4 16,8-5-4-16,-8 5 0 0,-2 0 0 0,10-4-4 0,-8 4 8 16,8 0-4-16,0 0 0 0,-8 0 4 0,8 0 4 0,0 0-4 0,0 0-4 15,0 0 4-15,0 0-4 0,0 0 0 0,0 0-4 0,0 0 4 16,0 0 0-16,0 0 4 0,0 0-4 0,0 0 0 0,8 0 4 0,-8 0-4 16,8 0-4-16,2 0 4 0,-10 0-4 0,8 0 0 0,0 0 0 15,10 4-4-15,-10-4 0 0,10 0 4 0,-10 5-8 0,10-5 4 0,-2 0-4 16,2 0-4-16,-10 0 0 0,10 0 0 0,-2 5 4 0,2-5-4 15,-1 0-4-15,0 0-4 0,0 0 4 0,0 4-8 0,0-4 0 0,-8 0 0 16,8-4 0-16,1 4-4 0,-2 0 4 0,-7 0 0 0,8 0 0 16,1 0-8-16,-10 0 4 0,0 0 0 0,10 0-4 0,-10 0 0 0,0 0 0 15,2 0 0-15,-2 0 0 0,-8 0 0 0,8 0 4 0,-8 0-4 16,10 0 4-16,-10 0 0 0,0 0 0 0,0 0 0 0,0 0-4 0,0-5 0 16,0 5 0-16,0 0 0 0,-10 0 0 0,2 0 0 0,8 0 0 15,-8-5 0-15,-2 5 0 0,2 0 4 0,0 0-4 0,0 0-4 0,-2 0 4 16,2 0 0-16,-10 0-4 0,10 0 4 0,-9 0 0 0,8 0 0 15,-7 0 0-15,-2 0 0 0,10 0 0 0,-10 0 0 0,1 0 0 0,9 0-4 16,-9 0 4-16,8 0-4 0,-8 0 0 0,0 0 4 0,8 0 0 16,-8 0 0-16,0 0-4 0,0 5 4 0,8-5 0 0,-8 0 0 0,-1 0 0 15,10 5 0-15,-10-5 0 0,2 4-4 0,8-4 8 0,-10 6-4 16,0-6-4-16,10 4 4 0,-10 1-4 0,10-5 0 0,-8 4 8 16,6-4-8-16,2 5 4 0,-10-1 0 0,10-4 0 0,0 5-4 0,-2-5 0 15,-6 0 8-15,8 0-4 0,-2 6 0 0,10-6 0 0,-8 0 0 0,0 0-4 16,-2 0 4-16,2 0 0 0,8 0 0 0,-8 0 0 0,8 0 4 15,-9 0-4-15,9 0 4 0,-9 0-4 0,9 4-4 0,0-4 8 0,-8 0-4 16,8 0-4-16,0 0 8 0,0 5-8 0,0-5 4 0,0 0 0 16,0 0 0-16,0 0 4 0,0 0-4 0,0 0 0 0,0 5 0 15,0-5 0-15,0 0 0 0,0 0-4 0,0 5 4 0,0-5 0 0,0 0 4 16,0 4-8-16,0 1 4 0,0-5 4 0,0 5-4 0,0 0 0 0,0-1 0 16,0 1 0-16,0-5 0 0,0 5-4 0,0-1 4 0,0 2 0 15,0-1 0-15,0-1 0 0,0 0-16 0,0 6 20 0,0-5 0 16,0 4 4-16,0-4-4 0,0 4-4 0,0 1 4 0,0-5 0 0,0 5 0 15,0-1-4-15,0 1 0 0,0-1 0 0,0 1 4 0,0 4-4 16,0-5 4-16,0 1-8 0,0-1 0 0,0 5 8 0,0-4 0 0,0 5-8 16,0-6 4-16,0 5 0 0,0 0 0 0,0-4 0 0,0 5 0 0,0-1 4 15,0 0 0-15,0 1 0 0,0-2-8 0,0 7 8 0,8-7-4 16,-8 2 0-16,0-1 0 0,0 1 0 0,0 3 4 0,0-3-4 16,9-1 0-16,-9 5 0 0,0-5 0 0,0 6 0 0,0-6 0 0,0 5 0 15,9-4 0-15,-9 3 4 0,0-3-4 0,0-1-4 0,0 5 4 16,0-4 4-16,8-1-4 0,-8 5 0 0,8-6-4 0,-8 2 4 0,0 0 0 15,10-2 0-15,-10 2 0 0,0-2 0 0,8 2 0 0,-8 0 0 16,0-1 0-16,8 0 0 0,-8 1 0 0,0-1 4 0,0-5-4 16,10 6 0-16,-10-2-4 0,0 2 4 0,8 0 0 0,-8-1 0 0,0 0 0 15,8 1 0-15,-8-2-20 0,0 2 24 0,0-1 0 0,8 0-4 0,-8 1 0 16,0-1 4-16,10 0-4 0,-10 1 0 0,0-1 4 0,0 1-4 16,0-1 0-16,0 6 4 0,0-7 0 0,0 1-4 0,0 0-4 0,0 0 4 15,8 0 4-15,-8 1 0 0,0-1-4 0,0-4 0 0,0 5 0 16,8-2 0-16,-8 2 0 0,0-1 0 0,10 0 0 0,-10-4 0 15,0 4 0-15,0 1 0 0,0-6 0 0,0 5 0 0,0 1 0 0,0-6 0 16,8 6 0-16,-8-6 0 0,0 5 4 0,0 1-8 0,0-6 4 0,0 6 0 16,0-6-4-16,0 4 4 0,8 3 0 0,-8-8 0 0,0 7 0 15,0-5 0-15,10 4 4 0,-10-5-4 0,0 6 0 0,0-6 0 0,0 6 0 16,0-6 0-16,0 5-4 0,0-4 4 0,0 0 0 0,0 3 0 16,0-3 0-16,0 0 0 0,0 5 0 0,0-7-4 0,0 2 8 15,0 5-4-15,0-6 0 0,0 0 0 0,0 1 0 0,0 0 0 0,0-1 0 16,0 0 0-16,0 1 0 0,0 0 0 0,0-2 0 0,0 3 0 0,8-2-20 15,-8-4 24-15,0 4 0 0,0-3-4 0,0 3 4 0,0-5-4 16,0 6 4-16,0-6-4 0,0 7 0 0,0-7 0 0,0 1 0 0,0 0 0 16,0-1 4-16,0 1-8 0,0 5 4 0,0-6 4 0,0 1-8 15,0-1 4-15,0-4 0 0,0 5 0 0,0 1 0 0,0-2 0 16,0 1 0-16,0 0 0 0,0 0 0 0,0-1 0 0,0 1 4 0,0-5-4 16,0 5 0-16,0-1 0 0,0 1 0 0,0 0 0 0,0 0 0 15,0-1 0-15,0 0 0 0,0 2 0 0,0-1 0 0,0-1 0 0,0-4-4 16,0 6 4-16,0-2 0 0,0 1 4 0,0-5-4 0,0 5 0 15,0-5 0-15,0 0 0 0,0 4 0 0,0-4 0 0,0 0 0 0,0 0 4 16,0 0-4-16,0 0 0 0,0 0-4 0,0 0 0 16,0 0 4-16,0 0 4 0,0 0 0 0,0 0 0 0,8 0 0 0,-8 0 0 0,8 0-4 15,-8 0 8-15,10 0-4 0,-10 0 4 0,8 0 4 0,0 0-4 16,2 0 0-16,-2-4 0 0,0 4 8 0,2 0-4 0,-2 0 0 0,0 0 0 16,10 0 0-16,-10 0-4 0,0 0 4 0,10 0 4 0,-10 0-4 15,10-5-4-15,-10 5 0 0,10 0-4 0,-10 5 8 0,9-10 0 0,0 10-8 16,-8-5 4-16,8 0 4 0,0 0-8 0,-8-5 0 0,8 5 0 15,0 0-4-15,-8 0 0 0,8 0 0 0,-8 0 0 0,7 0 0 0,-7-5 0 16,8 5 0-16,-9 0 0 0,2 0 0 0,-2-4 0 0,0 4 0 16,2 0 0-16,-2 0 0 0,-8 0 0 0,8 0 0 0,-8 0 0 0,0 0 0 15,8 0 0-15,-8 0 0 0,0 0 0 0,0 0 0 0,0 0 0 16,0 0 0-16,0 0 0 0,0 0-16 0,-8 0-32 0,8 0-20 0,0 0-24 16,0 0-24-16,-8 0-28 0,8 0-32 0,-8 0-40 0,8 0-68 15,-10 0 40-15,2 0 40 0,0 0 48 0,8 0 24 0,-10-6 28 0</inkml:trace>
          <inkml:trace contextRef="#ctx0" brushRef="#br0" timeOffset="121249.8416">10927 1623 63 0,'0'-4'84'16,"0"-5"-8"-16,0 3-8 0,0 2-16 0,0-1-4 0,0 0 4 15,0 1-4-15,0-1 4 0,0 5 0 0,0-5-4 0,0 5 0 0,0 0 0 16,0 0-4-16,0 0 4 0,-8 0-4 0,8 0 4 0,0 5 4 15,-9-5-4-15,9 5-4 0,-9 4 0 0,9-4 0 0,-9-1 0 0,1 6-4 16,8-1 0-16,-8 0-4 0,-2 2 0 0,2 3-4 0,0 0-4 0,-2 5 0 16,10-4-4-16,-8 4-4 0,0-1 0 0,-2 6 0 0,2-4-4 15,-1 3 4-15,1 6-4 0,-2-6 0 0,2 11 0 0,0-1-4 16,-10 1 0-16,10-1 0 0,8 5 4 0,-10 0-4 0,2 4 0 0,0-3 4 16,-1 9-4-16,0-5 4 0,9-1-4 0,-9 6 4 0,9-1-4 15,0-4 0-15,-8 5 0 0,8-5 0 0,0 4-8 0,8-4 4 0,-8 0-4 16,0-1 4-16,9 2-4 0,0-6 0 0,0-1 4 0,-1 2-4 0,0-6 0 15,2 0-4-15,-2 1-4 0,0-1 4 0,2-4 0 0,6-1 0 16,-6 1 0-16,-2-5 4 0,9 4-4 0,-7-9 0 0,6 5 0 16,-6-6 0-16,-2 2 0 0,0-1-8 0,10-5-4 0,-10 1-8 0,1-1-12 15,0-4-12-15,0-1-12 0,-1 1-16 0,2-6-20 0,-2 1-16 16,-8-1-16-16,8 2-12 0,-8-6-12 0,10-6-48 0,-10 2-28 0,0-1 44 16,0 1 28-16,0-6 32 0,0-4 24 0</inkml:trace>
        </inkml:traceGroup>
        <inkml:traceGroup>
          <inkml:annotationXML>
            <emma:emma xmlns:emma="http://www.w3.org/2003/04/emma" version="1.0">
              <emma:interpretation id="{43FFA3DA-CF1F-4CD0-9AB6-180E384702D6}" emma:medium="tactile" emma:mode="ink">
                <msink:context xmlns:msink="http://schemas.microsoft.com/ink/2010/main" type="inkWord" rotatedBoundingBox="13567,7093 14717,7099 14705,9225 13555,9219"/>
              </emma:interpretation>
            </emma:emma>
          </inkml:annotationXML>
          <inkml:trace contextRef="#ctx0" brushRef="#br0" timeOffset="123872.025">12312 2370 15 0,'0'0'92'0,"-9"0"-8"0,9 0-8 16,0 0-20-16,0 0-4 0,0 0-4 0,0 0 0 0,0-4 4 0,0 4-4 16,0 0 4-16,0 0 0 0,0 0 4 0,0 0-4 0,0-6 4 15,0 6 0-15,9 0-4 0,-9 0 4 0,0 0-4 0,0 0 0 0,9 0 0 16,-9 0-4-16,8 0 4 0,0 0-4 0,-8-4-4 0,9 4-4 15,-1 0 0-15,0-5-4 0,2 5-4 0,-2 0 0 0,0-4-4 0,10 4 0 16,-10-6-8-16,0 6-4 0,1-4-4 0,0-1 4 0,8 5-8 0,-9-5-4 16,0 5 0-16,10-5-4 0,-10 1 4 0,10 4-4 15,-10-4-4-15,0 4-8 0,10 0-16 0,-10-6-20 0,9 6-24 0,-9 0-24 16,0 0-28-16,2 0-20 0,-2 6-52 0,0-6-44 0,2 4 32 0,-2 0 44 16,-8 1 24-16,8 0 32 0</inkml:trace>
          <inkml:trace contextRef="#ctx0" brushRef="#br0" timeOffset="122685.5445">12354 2063 15 0,'0'-4'88'0,"0"-6"-4"0,0 0-8 16,0 1-24-16,0 4-4 0,0-4 0 0,0-1-4 0,0 5 4 0,8 0 0 16,-8-4 0-16,0 4 0 0,10-5 0 0,-10 5 0 0,0 1-4 15,8-1 0-15,-8 5-4 0,8-5 0 0,2 0 0 0,-10 5-4 0,8 0 8 16,0-5-4-16,-8 10-4 0,8-5 0 0,-8 5 0 0,9 0 0 0,-9 0 4 16,9-1-12-16,-9 6 0 0,8 6 0 0,-8-8 0 0,0 11 0 15,0-5-8-15,0 5 0 0,0 6 0 0,0-2-4 0,-8 2 0 16,8 4 0-16,-9-6-4 0,0 6-4 0,9 5 4 0,-8-5-8 0,0 4 0 15,0-4 4-15,-2 5 0 0,10-6-4 0,-8 6 0 0,0-5 0 16,-2-1 0-16,10 1-4 0,-8 0 8 0,8 0-20 0,-8-6 20 0,8 2-4 16,0 4 0-16,0-6-4 0,0 2 4 0,0-6 0 0,0 5 0 0,8-5 0 15,-8 5-4-15,0-5-4 0,8 0 4 0,2 0-4 0,-2-5 8 16,-8 6 0-16,8-6 0 0,2 1-4 0,-2-1 0 0,0-5 0 16,0 1 0-16,10-1 0 0,-10 2 0 0,1-7 0 0,-1 1-4 0,0 0 0 15,10-5 0-15,-10 4 4 0,0-4-4 0,10 0 0 0,-10 0-12 0,1-4-12 16,8-1-12-16,-8 0-12 0,-1 1-16 0,0-1-12 0,0-5-16 15,2 2-16-15,-2-3-12 0,0 1-28 0,-8-4-40 0,0 0 0 0,10-1 36 16,-10 0 32-16,-10 1 20 0</inkml:trace>
          <inkml:trace contextRef="#ctx0" brushRef="#br0" timeOffset="124631.6642">13044 2759 23 0,'0'0'116'0,"0"0"-12"0,0 0-16 0,0-6-32 0,0 2-4 0,0 4 0 15,0-4-8-15,0-1 0 0,0 5 4 0,-8-5-4 0,8 0 4 0,0 5-4 16,-8-4-4-16,8-2-4 0,0 6 0 0,-8-4-8 0,8 4 0 16,0-5 0-16,-9 10-4 0,9-5-4 0,0 0 8 0,0 4-4 0,-9 6-4 15,9-5-4-15,0 5 0 0,0-6 0 0,0 6 0 0,0-1 0 16,0 6-4-16,0-6-4 0,0 1 0 0,0 4 0 0,0 1 0 16,0-1 0-16,9-5 0 0,-9 6 0 0,9-6-4 0,-9 1 0 0,8 5 4 15,-8-6-4-15,8-4-4 0,0 4 4 0,2 1 0 0,-2-5 0 0,0-1 0 16,2 2-4-16,-2-1 4 0,0-5-4 0,1 4 8 0,-1-4-4 15,1 0 0-15,-1-4-4 0,1 4 4 0,-1-5-4 0,0-5 0 16,2 5 0-16,-10-5 4 0,8 1 4 0,0-5-8 0,2 4 0 0,-10-5 0 16,8 1 0-16,-8 0 0 0,0 0 0 0,0-6-4 0,8 6 4 15,-8-5-4-15,-8 4-4 0,8-4 4 0,0 5 4 0,-8-5-4 0,-2 4 0 16,2 1 0-16,0-1 0 0,-2 1 0 0,2-1 4 0,0 2-4 0,-1-2 4 16,-8 5-4-16,9 0 4 0,-9 1 0 0,9 5 0 0,-10-2-4 15,10 2 8-15,-10-1 0 0,10 5 0 0,0 0-4 0,-10 0 0 16,10 5 4-16,-1-1-4 0,1 2-4 0,0 3 8 0,-2 1-4 0,2-1-4 15,0 1 4-15,8 0 0 0,-8 3 0 0,8-3 0 0,0 5 0 0,-10-2 4 16,10 3-4-16,0-7 4 0,0 5-8 0,0 1 4 0,10-1 0 16,-10 1 4-16,0-1-4 0,8-4 0 0,0 4 0 0,0 0 0 0,2-4 0 15,-2 4 4-15,0-4-4 0,1 4 0 0,-1-4 4 0,10 4 0 16,-10-4-4-16,8-1 0 0,-6 1 0 0,6-1 0 0,-6 1 4 16,6-1 0-16,1 6-4 0,-8-5 4 0,8-1-4 0,-1 5 4 0,-6-3-4 15,6 3 4-15,-6 0-8 0,6-5 4 0,-8 6 0 0,9 5 0 0,1-6 0 16,-10 0 0-16,0 6 0 0,10-1-4 0,-10 0 4 0,10 0 0 15,-10-1 0-15,0 7 0 0,9-6 0 0,-8 5 0 0,0 0-4 0,-1 0 0 16,8 0 4-16,-6 5-4 0,-2-6 0 0,0 2 4 0,2 4 0 16,-10-6 0-16,8 5 4 0,0-2-4 0,-8 2 0 0,0 1 0 15,9 0 0-15,-9 0-4 0,0-6 4 0,-9 6 0 0,9 0 0 0,-8 1 0 16,8-2 4-16,-8-5-4 0,-2 6 0 0,-6-5 0 0,6 0-4 16,2 0 4-16,-8 0 0 0,7 0 4 0,-8-4-4 0,0-1 0 0,9 0 4 15,-10-5 0-15,2 1-4 0,-2-6 0 0,10 1 0 0,-10-1 0 16,1-3 0-16,9-6 0 0,-8 4 0 0,6-8 4 0,2 4 0 0,-10-11-4 15,10 7 4-15,0-6 0 0,-1-4 4 0,1 0-4 0,-1-1 0 16,1 1 0-16,8-5 4 0,-9-1-4 0,1-4-16 0,8 0 16 0,0 5 0 16,-8-10 0-16,8 5-4 0,0 0 4 0,0-4-4 0,0 3 0 0,0-3 0 15,0-2 4-15,0 2-4 0,8 0 0 0,-8 3-4 0,8-3 0 16,1 4-8-16,-9-5-16 0,8 5-20 0,1 0-32 0,-9 0-28 16,8 0-28-16,1 0-76 0,-1 0 8 0,0 5 32 0,2 0 40 0,-2-5 20 15</inkml:trace>
        </inkml:traceGroup>
        <inkml:traceGroup>
          <inkml:annotationXML>
            <emma:emma xmlns:emma="http://www.w3.org/2003/04/emma" version="1.0">
              <emma:interpretation id="{02AC5CC4-ED7B-4BDE-B27B-A5F5B3A83CA6}" emma:medium="tactile" emma:mode="ink">
                <msink:context xmlns:msink="http://schemas.microsoft.com/ink/2010/main" type="inkWord" rotatedBoundingBox="15316,6969 16299,6974 16290,8604 15307,8599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26677.7562">14162 1876 67 0,'0'-4'84'0,"0"0"-4"0,8-2-12 0,-8 1-16 0,10-5-4 15,-10 10-4-15,0-4 0 0,0-1 0 0,8 1 0 0,-8-2 0 16,0 6 4-16,0-4 0 0,0 4 4 0,0-5 0 0,0 5 0 0,0 0 0 16,0 0 0-16,0 0 0 0,0 0-8 0,0 5-4 0,0-5 0 15,0 4 0-15,0 2-4 0,0-2-4 0,0 1 0 0,-8-1-4 16,8 6 0-16,0-5-4 0,-10 5 0 0,10-1 0 0,0 5-4 0,-8 1 0 16,8-1 0-16,-8 0-4 0,8 6 0 0,-10-1 0 0,2 0-8 15,0 5 4-15,8 0 4 0,-9 5-4 0,1-5 0 0,8 5-4 0,-9 4 4 16,0-3 0-16,1 3-4 0,8 0 4 0,-8 1 0 0,0-1-4 15,8 5-4-15,-10-4 0 0,10 4 4 0,-8-4-4 0,8 5 0 0,0-1 4 16,0 1 0-16,0-1 0 0,0 0 4 0,0 1-4 0,0-1 0 0,8 5 0 16,-8-5 0-16,10 0-4 0,-2-4 4 0,-8 4-4 0,8 1-4 15,0-5 4-15,1-1 4 0,0 1-4 0,-1-5 0 0,1 5 0 16,-1-6 0-16,0-4-4 0,2 0 4 0,-2 0-4 0,0 1 4 0,2-7-8 16,-2 1 4-16,0 0-4 0,0 1 4 0,1-1-4 0,0-5 0 15,-1 2-8-15,1-8-4 0,-1 6-4 0,10-4-20 0,-10-1-20 0,0 1-20 16,0-5-16-16,2 5-20 0,-10-10-12 0,8 5-20 0,0-5-24 15,1 0-60-15,-1 0 32 0,-8-5 36 0,9 0 24 0,-9 0 32 0</inkml:trace>
          <inkml:trace contextRef="#ctx0" brushRef="#br0" timeOffset="129881.0166">14630 2337 67 0,'0'-5'88'0,"0"5"-12"0,0-5-4 0,0 0-20 0,0 5-4 16,0-4-8-16,0 0 0 0,0-2 0 0,0-3-4 0,0 3 0 0,0 2 0 15,10-5 4-15,-10 3-4 0,8-3 0 0,-8 3 4 0,8-2 0 0,1 2 0 16,-1-4 0-16,1 7 0 0,0-7-4 0,-1 5-4 0,0-5-4 15,0 6-4-15,10-2 0 0,-10 2 4 0,2 0-8 0,6-1 0 16,-7 5 0-16,-1 0-4 0,9 0-4 0,-8 0 0 0,-1 0 0 0,10 5 0 16,-10-1-4-16,0 0 0 0,1 6 0 0,-9 0-4 0,9-1 0 15,-9 6 0-15,8-5 4 0,-8 4-8 0,0 1 4 0,0 4-4 16,0-4 0-16,0 3 0 0,-8 1 4 0,8 0 0 0,-9 1 0 0,0-1-4 16,1 0 4-16,0 0-8 0,-2 0 4 0,2 0 8 0,0 1-8 0,-1-6 0 15,0 0 0-15,9 0 4 0,-8-4-8 0,0 5 4 0,8-11 0 16,-9 6-4-16,9-5 4 0,0-1 0 0,0 2 0 0,-8-6 0 0,16 4 0 15,-8-4 0-15,0 0 0 0,0 0-4 0,9 0 8 0,-1 0-4 0,-8 0 0 16,8 0-4-16,1 0 0 0,0 0 4 0,-1 0 0 16,-8 0 0-16,18 0 0 0,-10 0-4 0,0 0 4 0,1 0 0 0,0 0 4 15,8 5-8-15,-9-5 4 0,0 5 0 0,1 0 0 0,8-5 0 0,-9 4 0 16,2 2 0-16,-2-1 0 0,0 3 0 0,1-2 0 0,8 3 0 16,-9 1 0-16,-8 0 0 0,9-1 0 0,-1 1 0 0,0-1 4 15,-8 1-4-15,0 4 0 0,10-4-16 0,-10 3 20 0,0 2 0 0,-10 0 0 16,10-1 0-16,-8 1 0 0,8 4 0 0,-17-5 0 0,9 5 0 0,0-5-4 15,-1 6 0-15,-8-6 0 0,-1 7 4 0,2-9-4 0,7 3 0 16,-8-1 0-16,0-4 4 0,0 5 0 0,0-6-4 0,-1-4 0 0,10 0 4 16,-9-1 0-16,0 2-8 0,9-6 4 0,-1 0 0 0,1-6-4 15,0 6 0-15,-2-4 0 0,10-1-4 0,-8-4-8 0,8 4-4 16,0-5-16-16,0 0-12 0,-8-4-16 0,8 5-12 0,0-2-12 0,8 2-4 16,-8-5-8-16,0 4-64 0,8-4-20 0,-8 4 36 0,10-4 28 0,-2-1 20 15</inkml:trace>
        </inkml:traceGroup>
        <inkml:traceGroup>
          <inkml:annotationXML>
            <emma:emma xmlns:emma="http://www.w3.org/2003/04/emma" version="1.0">
              <emma:interpretation id="{734C3D1E-9B7D-4688-86F3-5ACD52B86997}" emma:medium="tactile" emma:mode="ink">
                <msink:context xmlns:msink="http://schemas.microsoft.com/ink/2010/main" type="inkWord" rotatedBoundingBox="16688,7165 19642,7181 19635,8472 16681,8456"/>
              </emma:interpretation>
            </emma:emma>
          </inkml:annotationXML>
          <inkml:trace contextRef="#ctx0" brushRef="#br0" timeOffset="131537.689">16771 2562 39 0,'0'-5'100'0,"-9"5"-12"16,9 0-4-16,-8 5-28 0,-1 0 0 0,9-5-4 0,-8 5-4 0,0-1 0 15,8 6 0-15,0-5 0 0,-10-1-4 0,2 6-4 0,8 0 0 0,0-1 0 16,0 2-8-16,0-3 0 0,-8 7 0 0,8-5 0 0,0 3-4 16,0 3-4-16,8 3-4 0,-8-5-4 0,0 5-4 0,8-4-4 0,-8 4 4 15,0 0-4-15,10 0 4 0,-10 0-4 0,8 0 0 0,-8 0-4 0,8 1 0 16,1-6 4-16,-9 7 0 0,8-9 0 0,1 3 4 0,-1-5-8 15,1 4 4-15,-1-5-4 0,0 2 0 0,2-2 0 0,6-4 4 16,-6-5-4-16,6 4 4 0,-8-4-4 0,10 0 4 0,-10 0-4 0,9-4 0 16,1-1 0-16,-10 0 0 0,8-4-4 0,2-1 4 15,-10 0 0-15,10-4-4 0,-1 5 4 0,-9-6-4 0,8-4 4 0,-6 4-4 0,-2 1-4 16,0-5 4-16,2 4 0 0,-2-4 0 0,0 5 0 0,1-4 4 16,-9 2 0-16,8-3-4 0,-8 5 0 0,0 0 0 0,0-1 0 0,0 1 4 15,0-1-4-15,0 5 0 0,-8-3 4 0,8 3 4 0,-9-5-4 16,1 5 0-16,0 2 0 0,8-7 0 0,-10 5 0 0,-6 1 4 0,6-1-4 15,2 1 0-15,0-1 0 0,0 0 0 0,-1 1 0 0,-8-1 0 16,8 5-4-16,1-5 4 0,-10 6 0 0,10-1 0 0,0 0-4 16,-10 1 0-16,10-1 4 0,-9 5-4 0,9 0 0 0,-10 0 0 0,10 0 4 15,-8 0-4-15,6 5 0 0,-6-1 0 0,6-4-4 0,-6 10 0 0,7-6 4 16,1 1 0-16,-9 5-4 0,8-6 0 0,1 6-4 0,0 0-4 16,-10-5-4-16,10 5-16 0,-2-1-8 0,2 1-16 0,8-6-12 0,-8 6-16 15,-1-5-8-15,9 5-12 0,0-5-44 0,0 3-48 0,-8-2 28 16,8-6 40-16,8 4 24 0</inkml:trace>
          <inkml:trace contextRef="#ctx0" brushRef="#br0" timeOffset="131905.7058">17342 2140 23 0,'-9'-10'104'0,"9"6"-12"0,-8-1-12 0,-1 0-24 16,1 0-4-16,-10 5 0 0,10 0 0 0,0-4-8 0,0 8 4 0,-2-4-4 15,-6 0 0-15,7 5-4 0,1 0 0 0,-1 0 4 0,0-1-4 16,1 2-4-16,0-2-8 0,8 5 0 0,0-3 4 0,-8 3 0 0,8-4-12 16,0 10 0-16,0-6 0 0,0 1 0 0,8 0 0 0,-8-1-4 15,8 1-4-15,0-1-4 0,-8 1 0 0,9-2 0 0,8 3 0 16,-8-1 0-16,-1-1-4 0,0 1 0 0,2-6 4 0,6 1-4 0,-8 1 0 16,10-2 4-16,-1 0 0 0,-9-4-4 0,10 5 0 0,-10-10 0 15,10 5 0-15,-2-4 0 0,-8 0-16 0,10-7 16 0,-1 7 0 0,-9-6 0 16,10-5 0-16,-10 6 0 0,0-5 0 0,10 4 0 0,-10-5-4 15,0 2 4-15,-8-3-4 0,10 3 0 0,-10-2 0 0,8 1 0 0,-8-1 4 16,0 1-4-16,-8-1 4 0,8 5-4 0,-10-3-4 0,2 3 4 0,0-5 0 16,-10 5 0-16,10 6 0 0,-9-6 4 0,0 5-4 0,8 1 4 15,-7-1-4-15,-2 5-4 0,2 0 0 0,-10 0 0 0,8 5 0 16,1-1 0-16,1 6-4 0,-10-1 0 0,8 1 0 0,2 5 4 0,-1-1-4 16,-1 1-4-16,2-1-12 0,8 5-8 0,-10-4-8 0,10-1-16 15,-2 6-8-15,2-6-12 0,0 0-12 0,-1 1-24 0,9-2-56 0,0 1-12 16,0 1 36-16,0-5 32 0,0 5 12 0</inkml:trace>
          <inkml:trace contextRef="#ctx0" brushRef="#br0" timeOffset="132477.6293">17837 2620 55 0,'0'0'144'0,"-10"0"-16"0,10 4-8 0,0-4-24 0,0 0-12 16,10 6 20-16,-10-6 0 0,0 0-4 0,8 0 0 0,0 0 0 0,1 0 4 15,-9 0-8-15,9 0 4 0,8 0-8 0,-9 0-8 0,9 0-4 16,-8 0-4-16,7 0-4 0,2 0-12 0,8 0-8 0,-9 0-16 0,8 0 0 15,-8 0-12-15,9 0-24 0,-9 0 0 0,8 0 0 0,-8-6 0 0,9 6 0 16,-8 0 0-16,6 0 0 0,-6-4 0 0,-1 4 0 0,-1 0-12 16,2 0-68-16,-2 0-40 0,-6-5-36 0,-2 5-56 0,0 0-64 15,1 0-24-15,-9 0 56 0,0 0 44 0,0 0 36 0,-9 0 32 0,1 0 28 16</inkml:trace>
          <inkml:trace contextRef="#ctx0" brushRef="#br0" timeOffset="132261.7529">17982 2457 7 0,'0'-5'116'0,"0"0"-8"0,8 0-4 0,-8 2-24 0,0-4 0 16,0 7-4-16,9-4 0 0,-9 4-4 0,0 0 0 0,0 0 0 0,0 0-4 15,0 0-4-15,8 4 4 0,-8 3-8 0,0-4-4 0,0 2 0 0,0 5 0 16,0-6 4-16,8 6-8 0,-8 4 0 0,9-4-4 0,-9 5-4 15,0-1 0-15,9 0-4 0,-9 5-4 0,0-4-4 0,0 4-8 16,0 0 0-16,8 1-4 0,-8-1-4 0,0-5-4 0,0 4 0 0,8 2-4 16,-8-1-4-16,0-4 0 0,10 3 0 0,-10-3 0 0,8 5-4 15,-8-6 0-15,0 0-4 0,8 1-4 0,-8-1-4 0,9-5-4 0,-9 1-12 16,0 0-20-16,0-6-12 0,9 6-28 0,-9-5-20 0,0 0-20 0,-9-5-24 16,9 0-8-16,-9 0-56 0,9 0-16 0,-8-5 48 0,0 0 36 15,-2-5 32-15,2 6 16 0</inkml:trace>
          <inkml:trace contextRef="#ctx0" brushRef="#br0" timeOffset="130633.0397">15714 2327 71 0,'-10'-5'84'0,"10"1"-8"0,-8 4-4 0,8-4-24 0,0 4 0 16,-8-11 0-16,8 7-4 0,0-2-4 0,0 2 0 0,0-1-4 0,0-5 0 15,0 1-4-15,8-1 4 0,-8 0-4 0,8 0 4 0,-8 1 4 0,10 0-4 16,-2 5 0-16,0-6 4 0,2 0-4 0,-2 6 0 0,0-7-4 16,1 7-8-16,-1-6 0 0,1 5 4 0,-1 1-4 0,1 4-4 0,-1-6-4 15,0 6 0-15,2-4-4 0,-2 4 0 0,0 4 0 0,2-4-4 16,-10 6 4-16,8-2-4 0,0 1 0 0,-8 5 0 0,8 0-16 0,-8-5 16 16,9 9-4-16,-9-4 0 0,0-1 0 0,0 4 0 0,0 3 0 15,0-2 0-15,0 1 0 0,0-2-4 0,-9 2 4 0,9 4-4 0,0-5 0 16,-8 1 0-16,8-1-4 0,-8 1 4 0,8-1 0 0,-8-4 0 15,8 4 0-15,-10-5 0 0,10 1 0 0,0 0 0 0,0-5 0 0,0-1 4 16,0 1-4-16,0 0-4 0,0-5 0 0,0 0 4 0,10 5 0 16,-10-5-4-16,8 0 0 0,0 0 4 0,-8 0 4 0,8 0-4 0,1 0 0 15,-1-5 4-15,1 5-8 0,0 0 4 0,-1 0 0 0,0 0 0 16,2 0-4-16,-2 5 0 0,0-5 4 0,0 0 0 0,10 4 0 16,-10 1 0-16,1-5 0 0,-1 5 0 0,1 4 0 0,8-3 0 0,-9-1 0 15,0 4 4-15,2 0-4 0,-2 1 0 0,0-1 0 0,2 6 0 16,-2-5 0-16,0 4 0 0,-8 1 0 0,9-1 0 0,-9 1 0 0,8-2 0 15,-8 2 4-15,0 5-4 0,0-7 0 0,0 7 0 0,-8-1 0 0,-1 0 0 16,9 5 0-16,-8-5 0 0,-10 1 4 0,10 4-4 0,0-6 0 16,-10 2 0-16,10 4 0 0,-9-5 4 0,0-3-4 0,8 2 0 0,-7-4 0 15,-2 0 0-15,10 0-4 0,0-3 0 0,-2-2 0 0,-6-4-12 16,7-1-8-16,0-4-12 0,9 0-20 0,-8 0-12 0,-1-4-12 16,9-1-16-16,-8-4-4 0,8 4-44 0,0-5-40 0,0-5 16 0,0 1 40 15,0-1 24-15</inkml:trace>
          <inkml:trace contextRef="#ctx0" brushRef="#br0" timeOffset="131077.85">16447 2207 31 0,'0'-4'100'15,"0"-2"-4"-15,0 2-16 0,0 0-20 0,0-1-8 0,0 5-4 16,0-6-4-16,0 6-4 0,0 0-4 0,0 0-4 0,0 0-4 0,0-4 0 15,0 4 0-15,0 4 0 0,0-4 4 0,0 6 0 0,0-6 0 16,0 5-4-16,0 3 4 0,0-2 4 0,0 4-8 0,0-1 8 0,-9 1-4 16,9 3 0-16,0 1-4 0,-8 1 0 0,0 4 4 0,8 2-4 0,-10 2 0 15,2-4-4-15,0 5 0 0,0 5 0 0,-2-6-4 0,2 6 0 16,0 0 4-16,-1 0-8 0,0 5 0 0,1-5 4 0,-1 4-4 16,1 1 0-16,8-5 0 0,0 4-8 0,-8-4 0 0,8 4 4 0,0-4-8 15,8 0 4-15,-8-6-4 0,8 7 0 0,1-7 0 0,-1-4 0 0,1 0 0 16,8 1-4-16,-9-6 4 0,10 0-4 0,-2 1 4 0,2-5-8 15,-1-6 0-15,-1 2 4 0,2-2 0 0,-2-4 0 0,2 0-4 16,-1-4 4-16,0-2 0 0,0 2-4 0,-9-6 0 0,10 6 4 0,-10-11-8 16,10 5 0-16,-10-4 4 0,0 5 4 0,1-6 0 0,-9 0 0 15,0 1 0-15,9 0-4 0,-9 0 4 0,0-1-4 0,0 0 4 0,-9 1 0 16,9 0-4-16,-9 4 0 0,1-4 0 0,0 4 0 0,-2-4 4 0,2 4 0 16,-9 1 0-16,8-1 0 0,1 6 0 0,-9-6-4 0,9 5 0 15,-10 5 4-15,10-4 0 0,-10 4-4 0,10 0 0 0,-8 4-4 16,6 1 8-16,-6 5-4 0,7-6-4 0,1 6 0 0,-10 4-8 0,10 1 0 15,0-1-8-15,0 0-8 0,-2 1-8 0,2 4-8 0,0-5-12 16,-1 6-12-16,0-6-12 0,9 0-8 0,-8 0-12 0,8 1-48 0,0 0-40 16,0-1 32-16,0-5 24 0,0 1 32 0</inkml:trace>
          <inkml:trace contextRef="#ctx0" brushRef="#br0" timeOffset="130115.3901">15423 2630 115 0,'0'0'136'0,"9"0"-8"0,-9 0 0 0,9 0-20 0,-9 0-4 0,0 0-16 16,0 0-4-16,0 0-4 0,0-6-8 0,-9 6-4 0,9 0-4 15,0 0-8-15,0 0-4 0,-9-4-8 0,9 4-8 0,0 0-4 0,0 0-4 16,0 0-8-16,0 0-4 0,0 0 0 0,0 0-8 0,0 0 0 0,0 0-4 16,0 0-4-16,0 0-4 0,0 0-12 0,0 0-12 0,0 0-16 15,0 0-12-15,0 0-16 0,0 0-8 0,9-5-16 0,-9 5-12 0,0 0-8 16,9-5-52-16,-9 5-36 0,8-5 32 0,-8 1 40 0,9-2 20 16</inkml:trace>
          <inkml:trace contextRef="#ctx0" brushRef="#br0" timeOffset="178544.2396">17734 3258 43 0,'-8'4'88'0,"8"-4"-4"0,0 5-8 0,0-5-24 0,0 5 0 16,8-5-4-16,-8 5 8 0,8-5-4 0,-8 0 0 0,10 0 4 0,-2 0-4 15,0 5 0-15,1-5-8 0,-1 0-4 0,0 4-4 0,10-4 4 16,-10 0-8-16,10 5 4 0,-2-5-8 0,2 5 0 0,-1-5 0 16,-1 4 0-16,2 1-4 0,-2-5-4 0,2 5 4 0,-1-5 0 0,0 0-8 15,0 5 8-15,9-5-8 0,-10 0 0 0,2 0 0 0,-1 0 0 0,0 0-4 16,8 0 0-16,-7 5-8 0,-2-5 0 0,2 0 4 0,-2 0-4 16,2-5 0-16,-1 5-4 0,-9 0 0 0,10 5 4 0,-2-10-4 0,-8 5 0 15,10 0-4-15,-10-5-12 0,1 5-12 0,0-5-8 0,8 5-20 16,-9-5-28-16,-8-4-20 0,8 4-16 0,0-4-68 0,-8 4-24 15,10-5 40-15,-10 2 40 0,0-8 20 0</inkml:trace>
        </inkml:traceGroup>
        <inkml:traceGroup>
          <inkml:annotationXML>
            <emma:emma xmlns:emma="http://www.w3.org/2003/04/emma" version="1.0">
              <emma:interpretation id="{9892C1D3-3D08-4227-98A8-513F6CF16EB7}" emma:medium="tactile" emma:mode="ink">
                <msink:context xmlns:msink="http://schemas.microsoft.com/ink/2010/main" type="inkWord" rotatedBoundingBox="20025,6879 22139,6890 22130,8510 20017,8499"/>
              </emma:interpretation>
            </emma:emma>
          </inkml:annotationXML>
          <inkml:trace contextRef="#ctx0" brushRef="#br0" timeOffset="157809.9631">18766 2989 7 0,'0'0'80'0,"-9"0"-8"0,9 0-12 15,0 0-24-15,0-5-4 0,0 5-4 0,0 0 8 0,0-5-8 16,0 5 0-16,9-5 0 0,-18 5 4 0,18 0-4 0,-9-4 0 16,0-1 4-16,0 0 0 0,0 1 0 0,8-1 0 0,-8-1 0 0,0 2-4 15,0-4 4-15,9 1 0 0,-9-2 0 0,0 4 4 0,9 0 4 0,-9-4-4 16,0 4 0-16,8-4 0 0,-8-1-8 0,0 0 4 0,8 5 0 15,-8-4 0-15,0-1-4 0,0 1 0 0,8-1 0 0,-8-3 0 16,10 2-4-16,-10 2 0 0,0-6-4 0,8 1 4 0,-8 4-4 0,8-4-4 16,-8-1 4-16,10-4-4 0,-2 5 0 0,-8-1 0 0,8 1 0 15,-8-5-4-15,9 4 0 0,-1-4 0 0,-8 0-8 0,9 5 4 0,-1-5 0 16,-8-1 0-16,9 6 0 0,-1-6-4 0,-8 1-4 0,8 0 4 0,2 5 0 16,-10-5-4-16,8 4 4 0,-8 1 0 0,8-5 0 0,-8 5 0 15,10-1-4-15,-10 5 0 0,0-4 0 0,8 1 0 0,-8 2 4 16,0 1-4-16,0 1 0 0,0-1 0 0,0 1 0 0,0 3 0 0,0-2 0 15,0 2 0-15,0 2 4 0,0-2-4 0,0 3 4 0,0-3-4 16,0 2 4-16,0-1 0 0,0 5-4 0,0-4-16 0,0 4 24 0,0 0-8 16,0 0 4-16,0-6-4 0,0 6 0 0,0 0 0 0,0 0 4 0,0 0-4 15,0 0 0-15,0 6 0 0,0-6 0 0,0 0 0 0,0 4 4 16,0 1-8-16,0-1 8 0,0 2-4 0,0 3 0 0,0 1 4 16,0-6-4-16,0 6 4 0,0 5 0 0,0-2-4 0,0-3-4 0,0 9 4 15,0-4 0-15,0 4 0 0,0-5 0 0,0 6 0 0,0-1 0 0,0 4 0 16,0-3 0-16,0-1 0 0,8 5 0 0,-8-5 0 0,0 5 0 15,0 0 0-15,8-4 0 0,-8 3 0 0,9 2 0 0,-9-6 0 0,8 0 0 16,-8 4 0-16,9-3 0 0,0-1 0 0,-9-4 0 0,8 4 0 16,-8-5 4-16,8 0-4 0,2 2 0 0,-10-3 4 0,8-3-4 15,-8 4-4-15,8-5 0 0,-8 1 4 0,8 0 0 0,-8 0 4 0,0-1-8 16,10-4 8-16,-10 0-4 0,0 4 0 0,0-4-4 0,0 0 4 0,0-5 0 16,0 4-4-16,0 3 0 0,8-7 0 0,-8 0 0 0,0 0-4 15,0 0-4-15,-8 3-24 0,8-3 8 0,0 0-12 0,0-3-12 16,0 3 4-16,0 0-12 0,0-7-4 0,0 7-4 0,0-4-4 0,-10 4-12 15,10-5 0-15,0 0-4 0,-8 0 8 0,8 1-24 0,-8-6-32 16,8 5-24-16,-8-5 24 0,8 1 24 0</inkml:trace>
          <inkml:trace contextRef="#ctx0" brushRef="#br0" timeOffset="158312.6486">19312 2303 23 0,'0'0'92'0,"0"0"-4"0,-9 0-12 0,9 0-24 16,0 0-4-16,0 0-4 0,0 0 0 0,0-4 0 0,0 4 0 15,0 0 0-15,0 0 0 0,0-6 0 0,9 6 4 0,-9-4-4 0,0 4 4 16,0-5 0-16,8 5 4 0,-8-4-4 0,9-2-8 0,-1 6-4 0,0-4 0 15,-8-1-4-15,9 5 0 0,8-6 0 0,-9 2-4 0,2 0-4 16,-2 4 4-16,9-6-8 0,-8 2 0 0,-1 4 4 0,9-6-4 16,-9 3 0-16,0 3 0 0,10-6-8 0,-10 6 0 0,10-4 0 0,-10-1 0 15,0 5-4-15,10-4 4 0,-10 4-4 0,1 0-4 0,-1-6 4 0,0 6-8 16,2 0 4-16,6 0 0 0,-8-4-4 0,-8 4 0 0,10 0 4 16,-2 0-4-16,0 0 0 0,-8 0-8 0,9 0 8 0,0 0-4 0,-9 0-4 15,8 0-4-15,-8-6-12 0,0 6-4 0,0 0-4 0,0 0-8 16,0 0 0-16,0 0-12 0,0 0-4 0,0 0-16 0,0 0-4 15,0 6-8-15,0-6-4 0,0 0 0 0,0 0 4 0,-8 0-28 0,8 0-32 16,-9 0-12-16,0 0 36 0,9 0 24 0</inkml:trace>
          <inkml:trace contextRef="#ctx0" brushRef="#br0" timeOffset="158804.3304">19405 2280 19 0,'0'0'96'0,"-8"0"-16"0,8 0-4 16,-8 0-24-16,8 0-8 0,-10 0 0 0,10 0-8 0,-8 4 0 0,8-4 0 15,0 5-4-15,-8-1 4 0,8 2-4 0,0-2 0 16,-9 1 4-16,9 1-4 0,0 2 0 0,0 2 4 0,0-1 0 0,0 6 0 0,-9-5-8 16,9 4 4-16,0 0 4 0,9 1-8 0,-9-6 4 0,0 12-8 15,0-8 0-15,9 1-8 0,-9 0 4 0,8 1-4 0,-8 0 4 16,8 3 0-16,-8-3-4 0,10-1 0 0,-2 1-4 0,0-5 0 0,-8 3 4 16,9-3 0-16,0 0-4 0,-1-1 0 0,-8 2 0 0,8-3 0 15,1-2 0-15,-1-2 0 0,0 1 0 0,2-5 4 0,-10 0-4 16,8 0-4-16,0 0 4 0,2 0-4 0,-2-5-4 0,0 1 0 0,-8-2 0 15,8-2 0-15,1 3 4 0,0-5-4 0,-1 0 0 0,1 1-4 0,-1-1 0 16,0 1 0-16,2-1 4 0,-10 0-20 0,8 1 16 0,0 3 0 16,0-3 0-16,-8 4 4 0,10 0-4 0,-10 1 0 0,8-1 0 0,0 5 4 15,-8-5-4-15,9 5 4 0,-9 0-4 0,9 5 0 0,-9 0 0 16,8-1 0-16,-8 1 0 0,9 5 0 0,-1-6 0 0,-8 6 4 0,8 0 0 16,0-1-4-16,-8 6 4 0,10-5 0 0,-2 4-4 0,0 1 0 15,-8-6 0-15,10 5 4 0,-10 1 0 0,8-5-4 0,-8 3 0 0,8 2 0 16,-8-5 0-16,0 4 0 0,0 1 0 0,0-1 0 0,9 0 4 15,-18 1-4-15,9-1 0 0,0 0 4 0,0 1-4 0,-8-1 0 0,0-5 0 16,-2 6 0-16,10 0 4 0,-16-6-4 0,6 5 0 0,2-4 0 16,0-1 4-16,0 1-4 0,-9-1 0 0,8 2-4 0,0-7 0 0,-7 1 4 15,6 0 0-15,2-5-8 0,0 4 4 0,0-4-8 0,-10 0-12 16,10-4-8-16,8 4 0 0,-9-5-12 0,1 0-4 0,-1 1-12 0,9-7-8 16,-9 7-4-16,9-1-4 0,0-5 0 0,-8 1-8 0,8 4 4 0,0-4-28 15,0-1-32-15,0 1-20 0,8-1 28 0,-8-5 28 0</inkml:trace>
          <inkml:trace contextRef="#ctx0" brushRef="#br0" timeOffset="159228.2065">19900 2466 7 0,'8'-9'108'0,"-8"4"-8"16,8-5-8-16,-8 7-24 0,0-4 0 0,10 3-8 0,-10-1 0 0,0 5-4 15,0-5-4-15,0 5-4 0,0 0-4 0,0-5-4 0,0 5-4 0,0 5-4 16,0-5 0-16,0 5-4 0,0 0 0 0,0-1 0 0,0 3 4 15,0 1-8-15,-10 2 0 0,10-6 0 0,0 6 0 0,0 4-4 16,0-4 4-16,0 5 0 0,0-1-4 0,-8 0 0 0,8 5 0 0,0-4 4 16,0 4 0-16,0-5 0 0,-8 5 0 0,8 0 0 0,0 1 0 15,0-2 4-15,0-2-12 0,0 3 4 0,8 0 0 0,-8-5-4 0,0 5-4 16,8-4 8-16,-8-1-4 0,10 1 0 0,-2-1 0 0,-8 0-4 0,8-4 4 16,2-1 0-16,-2 6 0 0,8-11 0 0,-7 6 4 0,8-5 0 15,-8-5 0-15,7 5-4 0,-6-5-4 0,6 0 0 0,2-5 0 16,-2 0-4-16,1 1 0 0,-8-6 0 0,8 0-4 0,-1 0 4 0,-6 1 0 15,6-5-4-15,-6 4 0 0,6-3 0 0,-7-3 0 0,-1 2 0 16,1 0 0-16,-1-5 0 0,1 4-4 0,-1 1 0 0,-8-5 0 0,8 3 0 16,-8-2 0-16,0 4 0 0,0-5 4 0,0 4-4 0,0-5 0 0,0 7 0 15,0-7 0-15,-8 5 0 0,8-4 4 0,-8 5-8 0,8-5 4 16,-9 0 0-16,9 4 0 0,-8-4 0 0,-1 0-4 0,1 5 4 16,-1-5 0-16,1 4 0 0,0 0-4 0,-2-4 0 0,2 5 0 0,0 5 0 15,-2-6 4-15,2 5 0 0,0 1 0 0,0-1-4 0,-1 1 4 16,0 3 0-16,-8 2 0 0,9 4-4 0,0-4-4 0,-2 4 0 0,-6 4-20 15,8-4 16-15,-2 4 0 0,-6 2-4 0,7 3-12 0,-8-3-8 0,8 3-4 16,-7 1-12-16,8-1-4 0,-10 1-8 0,10-1 0 0,-2 1 0 16,-6 4-12-16,7-5 0 0,1 1-8 0,-1 0-4 0,0 0-4 15,9-1 4-15,-8 1 0 0,8-6-32 0,0 6-28 0,-8-5-12 0,16-1 32 16,-8 3 24-16</inkml:trace>
          <inkml:trace contextRef="#ctx0" brushRef="#br0" timeOffset="159601.8108">20257 2159 23 0,'0'-4'100'0,"0"-6"-4"0,10 5-4 0,-10 5-32 15,0-4-4-15,0-2 0 0,0 6-8 0,0 0-4 0,0 0-8 16,0-4 0-16,0 4-4 0,0 4 0 0,0-4 4 0,0 6-4 0,0-2 0 16,0 1 0-16,0-1 4 0,0 6-4 0,0-5 0 0,0 0 0 0,0 4-8 15,0 2-4-15,8-3 0 0,-8 2 0 0,0 0 4 0,8-1-4 16,-8 0-4-16,0 1 4 0,10 0 0 0,-10 0 4 0,8-5-8 0,-8 5 8 15,8-6-8-15,0 1 0 0,1-1 0 0,-9 2 0 0,8-6 0 16,1 4-4-16,0-4 0 0,-1 0 4 0,0 0-4 0,2-4 0 0,-2 4-4 16,0-6 0-16,0 2 0 0,2-1 0 0,-2-5 0 0,0 6-4 15,1-7-4-15,-1 3 0 0,1-2 4 0,-9 1 4 0,9-6-8 0,-1 5 4 16,-8-4-4-16,8 5 0 0,-8-6 0 0,0 1 4 0,0 4-8 16,0-5 8-16,0 1-4 0,0 5 0 0,0-6 4 0,-8 5-4 0,8-4 0 15,-8 5 0-15,8-1 0 0,-9 0 0 0,9 1 0 0,-9-1 0 0,1 6 0 16,-1-1 0-16,9 0 0 0,-8 0 0 0,0 5 0 15,-2-5-4-15,2 10 0 0,-8-5 4 0,6 5-4 0,2 0-4 0,0 0-4 16,-1-1 0-16,0 6-8 0,-8-1-28 0,9-4 16 0,0 4-4 0,0 1-16 16,-2 0-12-16,-6 5-8 0,6-6-12 0,2 1-4 0,0 4-8 15,-1-5-16-15,1 1-40 0,8-1-16 0,-9 1 20 0,1 0 36 16,-1-5 24-16</inkml:trace>
          <inkml:trace contextRef="#ctx0" brushRef="#br0" timeOffset="160104.9735">20523 1738 75 0,'0'0'96'0,"0"0"-12"0,8 0-4 0,-8 0-20 0,0 0-4 0,8 0-4 16,-8 0 4-16,9 3 0 0,-9-3 0 0,8 6 4 0,0-2 0 15,2 2 0-15,-10-2-4 0,8 2 0 0,8-2 0 0,-6 5-4 0,-2 1 0 16,0-1 8-16,1 5-8 0,8 1 8 0,-8 0-8 0,7-1 0 0,-7 5 4 16,0-4-4-16,-1 8 4 0,10-3-4 0,-10 4-4 0,0 0-4 15,1 5-12-15,8-1 12 0,-9 1-4 0,1 0 0 0,-1 0-4 16,0 4 0-16,2 1-4 0,-2-5 4 0,0 4-8 0,2 1-12 0,-10-1-16 16,8 1 0-16,0-5 0 0,0 4 0 0,-8-4 0 0,10 4 0 15,-10 1 0-15,0-5 0 0,8 4 0 0,-8-4 0 0,0 5 0 16,0-1 0-16,0 1 0 0,0 0 0 0,-8-1 0 0,8 6 0 0,-10-6 0 15,10 0 0-15,-8 1 0 0,8-1 0 0,-8 1 0 0,0 0 0 0,-2 0 0 16,2-5 0-16,0-1 0 0,-2 1 0 0,-6-5 0 0,7 0 0 16,1 0 0-16,-9 0-60 0,8-5-64 0,-7 0-24 0,6-4-32 0,-6 3-32 15,-2-8-60-15,2 5 0 0,7-6 48 0,-8 1 40 0,0-5 44 16,-1-1 20-16,10 1 20 0</inkml:trace>
        </inkml:traceGroup>
        <inkml:traceGroup>
          <inkml:annotationXML>
            <emma:emma xmlns:emma="http://www.w3.org/2003/04/emma" version="1.0">
              <emma:interpretation id="{C6780FAE-54B9-4CB2-B699-311F2CECB052}" emma:medium="tactile" emma:mode="ink">
                <msink:context xmlns:msink="http://schemas.microsoft.com/ink/2010/main" type="inkWord" rotatedBoundingBox="22534,6794 23125,6797 23114,8844 22523,8841"/>
              </emma:interpretation>
            </emma:emma>
          </inkml:annotationXML>
          <inkml:trace contextRef="#ctx0" brushRef="#br0" timeOffset="169275.0609">21324 1786 39 0,'0'-6'72'0,"-9"2"-4"0,9-5-8 16,-9 3-24-16,9 2-4 0,-8-2-4 0,8-4 4 0,-8 7-4 0,8-3 0 16,-8 2 4-16,8-1-4 0,0-5 4 0,0 6 0 0,-10-2 0 0,10 2 4 15,0 0-20-15,0-1 24 0,0 5 0 0,0-6 4 0,0 2 0 16,0 4 0-16,0-5-4 0,0 5 4 0,0-5-4 0,10 5-4 15,-10-5 4-15,0 5-4 0,8-4 4 0,-8 4 0 0,8 0-4 0,0 0 0 16,1 0-4-16,0 0 0 0,-1 0 4 0,1 0-8 0,-1 0 0 16,10 0 0-16,-10 0 0 0,8-6-4 0,-6 6-4 0,6 6-4 0,1-12 0 15,1 6 0-15,-2 0-4 0,-8 0 4 0,10 0-4 0,0 0-4 0,-2-4 0 16,1 4 0-16,0 0-4 0,-8 0 4 0,7 0-8 0,2-5 4 16,-10 10 0-16,10-10 4 0,-10 5 0 0,0 0-8 0,1 0 4 15,-1 0 0-15,1 0 0 0,-9 0 0 0,9 0 0 0,-9 0 4 0,0 0-4 16,8 0 0-16,-8 0 0 0,0 0 8 0,0 0 0 0,0 0-4 0,0 0 4 15,0 0-4-15,0 5 4 0,-8-5-4 0,8 4 0 16,0 2-4-16,-9 3 4 0,9-4 0 0,0 4-4 0,-9 2 4 0,9-3-4 16,-8 2 0-16,8 5 0 0,-9-2 0 0,1 7 0 0,8-1 0 0,-8 0 0 15,8 6-20-15,-8-2 20 0,8 2 0 0,0-2 0 0,0 6 0 16,0 5 0-16,0 1-4 0,0-3 4 0,0 2-4 0,0 4 0 0,0-5 4 16,8 6 0-16,-8 5-4 0,8-6 4 0,-8 4-4 0,8-3 0 15,1 4 0-15,-1 0 0 0,1-4 4 0,0 3-8 0,-1-3 4 16,0 5 4-16,2-2 0 0,-2-3 0 0,0 4-4 0,10 0 0 0,-10-4 0 15,0 4 0-15,1-5 0 0,-1 5-4 0,1-4 4 0,0-1 0 0,-1 1 0 16,-8-6 4-16,8 5 0 0,2-4 0 0,-2-1-4 0,-8 0-4 16,8 2 0-16,-8-7 8 0,8 1-4 0,-8 0 0 0,0 0 0 0,10 1 0 15,-10-8 4-15,0 2-4 0,0 1 0 0,0-2 0 0,0 0 0 0,0-3 0 16,0 5 0-16,0-6 0 0,-10-4 0 0,10 3-4 16,-8-3 8-16,8-2-4 0,-8 3-4 0,0-7 4 0,-2 5 4 0,2-4 0 15,0-5 0-15,-1 4-4 0,-8-4 0 0,8-1 0 0,-7-4 0 0,-2 0-4 16,10 0 8-16,-10 0-4 0,2-4 0 0,-2 4 0 0,1-9-16 15,1 4 20-15,-2-5-4 0,2 5 0 0,-2-4 0 0,10-5 4 16,-9 4 0-16,0 0-4 0,0-4 0 0,-1 4 4 0,10-4 0 0,-10-1 0 16,10 6-4-16,-8-1 0 0,7-4 4 0,0 5-8 0,-8-1 4 15,9 0-8-15,0 1 12 0,-2-1-8 0,2 5 0 0,0 0 0 0,0-4-4 16,8 4 0-16,-10 0-12 0,2 5-8 0,8-4-12 0,-8-1-16 0,8 5-12 16,0-5-12-16,0 5-12 0,0-5-16 0,0 5-8 0,0-5-12 15,0 5-8-15,0-5-28 0,8 0-44 0,0 5 16 0,-8-4 40 16,10-1 28-16,-2 0 24 0</inkml:trace>
        </inkml:traceGroup>
      </inkml:traceGroup>
    </inkml:traceGroup>
    <inkml:traceGroup>
      <inkml:annotationXML>
        <emma:emma xmlns:emma="http://www.w3.org/2003/04/emma" version="1.0">
          <emma:interpretation id="{81F13697-BD33-41A8-97DE-0AE969A66CB8}" emma:medium="tactile" emma:mode="ink">
            <msink:context xmlns:msink="http://schemas.microsoft.com/ink/2010/main" type="paragraph" rotatedBoundingBox="943,9068 17825,9188 17812,11094 929,109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8C9ED7-F0E6-4BB2-ADDD-BB8E58F8B603}" emma:medium="tactile" emma:mode="ink">
              <msink:context xmlns:msink="http://schemas.microsoft.com/ink/2010/main" type="line" rotatedBoundingBox="943,9068 17825,9188 17812,11094 929,10974"/>
            </emma:interpretation>
          </emma:emma>
        </inkml:annotationXML>
        <inkml:traceGroup>
          <inkml:annotationXML>
            <emma:emma xmlns:emma="http://www.w3.org/2003/04/emma" version="1.0">
              <emma:interpretation id="{C6B5DA97-ABA1-4C2E-AC9F-380095181C6D}" emma:medium="tactile" emma:mode="ink">
                <msink:context xmlns:msink="http://schemas.microsoft.com/ink/2010/main" type="inkWord" rotatedBoundingBox="938,9757 1476,9761 1472,10268 934,1026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71105.5359">-238 5080 99 0,'0'5'108'0,"0"-1"-12"0,0 1-12 0,0 0-16 15,0 0 4-15,0-5 8 0,0 4 4 0,0 2-4 0,0-6 0 16,8 0 0-16,-8 0-4 0,9 0-4 0,-1 0 0 0,1 0 0 0,-1 0-4 16,1 0-8-16,-1 0 4 0,0 0 0 0,10 0 0 0,-10 0-4 15,10 0-4-15,-2-6 0 0,-7 6-4 0,8-4-8 0,0 4 0 16,1-5-8-16,-2 0 0 0,-8 0-12 0,10 5 0 0,-1-4-8 0,0-1 0 15,-8 0-4-15,7 0-4 0,-8 1 4 0,10-2-4 0,-10 1-8 0,2 5 0 16,-2-4 0-16,0 4 0 0,1 0 0 0,-1 0-12 0,1 0-24 16,-9-5-12-16,8 5-16 0,-8 0-28 0,0 0-32 0,9 0-32 0,-9 5-32 15,0-5-72-15,0 0-16 0,0 4 52 0,0-4 36 0,-9 5 40 16,9-5 24-16,0 6 20 0</inkml:trace>
          <inkml:trace contextRef="#ctx0" brushRef="#br0" timeOffset="170839.2475">-298 4658 23 0,'-8'4'120'0,"8"2"-12"15,0-2-8-15,-9-4-28 0,9 5-4 0,0-5 0 0,0 5-4 0,-9-5 0 16,9 0 8-16,0 0 8 0,0 6-4 0,0-6 0 0,9 0 0 16,-9 0 0-16,9-6 4 0,-1 6 0 0,0 0 0 0,-8 0-4 0,18 0 0 15,-10 0-12-15,0 0 0 0,10 0 0 0,-10 0-4 0,9 0-4 16,0-5-8-16,0 5-4 0,1-5-8 0,8 5 0 0,-10-4-8 0,1-2-16 16,0 2-12-16,8 4 0 0,-7-5 0 0,-2 0 0 0,2 0 0 0,-1 1 0 15,0-1 0-15,8 0 0 0,-7 5 0 0,-10-5 0 0,10 5 0 16,-2-4 0-16,1 4 0 0,-8-5 0 0,-1 5 0 0,9 0 0 15,-9 0 0-15,2 0 0 0,-2-5 0 0,0 5 0 0,-8 0-44 0,10 0-20 16,-2 0-16-16,-8 5-24 0,0-5-8 0,0 5-16 0,0-1-20 16,0-4-12-16,0 10-4 0,-8-5-68 0,-2-1 8 0,10 6 36 0,-8-1 40 15,0 1 28-15,-10 0 20 0</inkml:trace>
        </inkml:traceGroup>
        <inkml:traceGroup>
          <inkml:annotationXML>
            <emma:emma xmlns:emma="http://www.w3.org/2003/04/emma" version="1.0">
              <emma:interpretation id="{DB353946-53B0-446D-922D-5255547CCDD9}" emma:medium="tactile" emma:mode="ink">
                <msink:context xmlns:msink="http://schemas.microsoft.com/ink/2010/main" type="inkWord" rotatedBoundingBox="2799,9693 4598,9705 4594,10257 2795,10244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76364.9577">1756 4557 7 0,'0'0'84'0,"0"0"-12"15,10 0-4-15,-10 0-24 0,0 0-4 0,0 0-4 0,0 0 0 0,0 0 4 16,0 0 0-16,0 0 4 0,0 0-4 0,0 0 0 0,0 0 0 0,0 0 4 16,0 0 0-16,0 0 0 0,0 0-4 0,-10 0 0 0,10 0 0 15,0 0 0-15,0 0-4 0,0 0-4 0,-8-5-4 0,8 5 4 0,-8 0-4 16,0 0 0-16,8 0 0 0,-10 0-8 0,2-4-4 0,0 4 4 16,-1 4-4-16,9-4 0 0,-9 0 0 0,1 5-4 0,-1-1-4 0,1 2 4 15,-8 3-4-15,6 1-4 0,2-1 4 0,0 1 0 0,-2 0 0 16,2 4 0-16,0-4-4 0,-1 9-4 0,0-5 0 0,1 2 4 0,0-3-4 15,-1 6 0-15,1-5 4 0,8 6-4 0,0-1 8 0,-8-5-8 16,8 5 0-16,0-4 0 0,8 4 0 0,-8-5 0 0,8 1 0 0,1 4 0 16,-1-9 0-16,0 4-4 0,1 1 4 0,8-1 0 0,-9-5 4 15,10 1-4-15,0 0 4 0,-2-6-4 0,1 6-4 0,0-5 0 0,8-5 4 16,-7 5 0-16,-2-5 0 0,10 0 0 0,-9 0 0 0,9 0 4 16,-10-5-4-16,10 5-4 0,-8-5 4 0,-1-5 0 0,8 6 0 0,-8-1 0 15,1-5 0-15,-2 5 0 0,2-4 4 0,-10 5 0 0,9-6-4 0,-9 0 4 16,10 5-4-16,-10-5 0 0,0 1 0 0,2 4 4 0,-2-4-4 15,-8 4 0-15,8 0 0 0,0-5 0 0,-8 5 0 0,10 1 0 16,-10-1 4-16,0 0-4 0,8 0 0 0,-8 1 0 0,0-1 0 0,0 0 0 16,0 5 4-16,0-5-4 0,0 5 0 0,0 0 0 0,0 0 0 15,0 0-4-15,8 0 4 0,-8 0 0 0,0-4 0 0,0 4 0 16,9 4 0-16,-9-4 4 0,0 0-4 0,8 0 0 0,0 5 0 0,-8-5 0 16,10 5 0-16,-2 0 0 0,0-5 4 0,2 4-4 0,-2 6 0 0,0-5 0 15,0-1 0-15,1 1 0 0,0 5 0 0,8-5 0 0,-9 5 0 16,0-6 0-16,10 1 0 0,-10 4 0 0,10-3 0 0,-10-2 8 0,9 1-8 15,-8-5 0-15,8 5 0 0,-9-5 4 0,8 5-8 0,-6-5 4 16,6 0 0-16,2 0 4 0,-10-5-4 0,9 5 4 0,-8-5-4 16,8 0 0-16,-9 1 4 0,10-2-4 0,-10 2-4 0,0-6 8 0,2 1-4 15,-2 4-4-15,0-5 8 0,0 0-4 0,1 1 0 0,0-1 0 0,-9 1 0 16,0-1 0-16,8-4 0 0,-8 4 4 0,0 1 0 0,0-1-4 16,-8-5 4-16,8 6-4 0,-9-1-4 0,9 1 4 0,-9-5 0 0,1-1 0 15,0 5 0-15,0 1 0 0,-10-5 0 0,10 4 0 0,-2-5 4 16,-6 6-4-16,-1-1 0 0,8 1 0 0,-8-1 0 0,1 5 0 0,6-4 0 15,-6 4 0-15,6 0 0 0,-6 0-4 0,8 5 0 0,-9 0 0 16,8 0 0-16,0 5 4 0,1 0-4 0,0 0 0 0,-2-1 0 0,2 6-4 16,0 0-8-16,8-1 0 0,-8 6-8 0,8-6-4 0,0 5-8 15,-10 1-8-15,20-1-8 0,-10 1-16 0,0-1-16 0,8 0-8 16,-8 1-8-16,8 0-56 0,0-1-40 0,10 0 40 0,-10-4 32 0,10 4 20 16</inkml:trace>
          <inkml:trace contextRef="#ctx0" brushRef="#br0" timeOffset="176705.2048">2925 4605 55 0,'0'-10'112'0,"8"1"-12"0,-8-1-4 0,8 6-24 0,-8-7-4 15,0 7 0-15,-8 4-8 0,8-5 0 0,0 5-4 0,-8 0-4 0,8 0-4 16,-9 0-4-16,9 5 0 0,-8-1-12 0,8 2 4 0,0-1-4 16,0-1-8-16,-9 1-8 0,9 5 4 0,0-6-8 0,0 6 0 0,0-5-4 15,0 5 4-15,0-1 0 0,0-4-4 0,9 4-4 0,-9 1 0 0,8-5 0 16,-8 5 0-16,9-6 0 0,-1 1 0 0,0 6-4 15,2-8 0-15,-2 2 8 0,0 0-8 0,2 0 0 0,6 0 0 0,-8 0 0 16,9-1 0-16,1 1 4 0,-10 0-20 0,10-1 24 0,-2 1 0 0,2 0 0 16,-2 0 0-16,1 4-4 0,1-3 0 0,-2-2 0 0,2 1 0 15,-2 5 0-15,2-6 0 0,-1 1 0 0,-1 5 0 0,2-6 0 0,-10 6 4 16,10 0 4-16,-10-5 4 0,0 4 16 0,1 1 8 0,0-1 4 0,-1-4-4 16,-8 5 4-16,0 4-4 0,0-4 4 0,-8 0 0 0,-1-1-4 15,0 4-4-15,1 3-4 0,-10-7-4 0,10 6-4 0,-9-1-4 16,0-4-4-16,-8 5-4 0,7-2-4 0,-8-3-4 0,2 4 0 0,6-5 0 15,-7 6-8-15,-1-5-4 0,10-1-8 0,-10-4-16 0,8 0-28 16,1 0-28-16,1-5-32 0,-2 0-32 0,2 0-24 0,-2-10-88 0,10 1 20 16,-9-1 44-16,8-5 36 0,9-4 28 0,0 0 24 0</inkml:trace>
        </inkml:traceGroup>
        <inkml:traceGroup>
          <inkml:annotationXML>
            <emma:emma xmlns:emma="http://www.w3.org/2003/04/emma" version="1.0">
              <emma:interpretation id="{B6014149-BB9A-47BF-BB24-0FC21DC75DD4}" emma:medium="tactile" emma:mode="ink">
                <msink:context xmlns:msink="http://schemas.microsoft.com/ink/2010/main" type="inkWord" rotatedBoundingBox="5485,9207 7974,9225 7967,10138 5479,10120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82153.7456">4255 4548 43 0,'-9'0'96'15,"9"0"-12"-15,0-5-4 0,-8 5-28 0,8 0-4 0,0-5-4 0,-9 0 0 16,9 5 0-16,0-4-4 0,-8-1-4 0,8 0 4 0,0 1 0 15,0-2-4-15,0 1 4 0,0-4-4 0,0 5 0 0,0-6 0 0,0 0 4 16,0 1 0-16,8-1-4 0,-8 0-8 0,9 1 4 0,-9-6 0 16,8 5 4-16,1-4-4 0,-1 5 0 0,0-6 0 0,-8 1 0 0,18 4-4 15,-10-4 0-15,2 0 0 0,-2 4-4 0,8 0-4 0,-7-4-4 16,-1 4 0-16,10 1-4 0,-10 4 0 0,0-5-4 0,10 5 4 16,-10 0-4-16,0 5 0 0,10-4-4 0,-10 4 4 0,1 4 0 0,8-4-8 15,-8 5 0-15,-1 5 0 0,0-5 0 0,10 5 0 0,-10 4 4 0,0 0-4 16,2 0 0-16,-2 1 4 0,0 4-4 0,-8 1 0 0,9 4 0 15,-9-1 0-15,0 6-4 0,-9-5 4 0,9 10-4 0,-8-5 4 16,0 3 0-16,-2-2 0 0,-6 3 0 0,6 1 0 0,-6-1 0 0,-1 1-4 16,0-1 4-16,-8-4-4 0,7 0 4 0,2 0 0 0,-10-5-4 0,8-5-8 15,1 1 16-15,1-1 0 0,-2-9 0 0,10 3-4 0,-10-3 0 16,10-5 0-16,0 0-4 0,-1-5 4 0,1 0 0 0,8 0 4 0,-9-5-4 16,9 0 4-16,0-5-4 0,0 6-4 0,9-5 0 0,-9-1 4 15,8-5-4-15,1 5 8 0,-1 1-4 0,0 0 0 0,2-1 0 16,-2 0 0-16,0 0 0 0,10 1 4 0,-10 4-8 0,0 0 0 0,9 1 4 15,-8 4 4-15,8 0 0 0,-9 0 0 0,10 0 0 0,-10 4-4 0,10 1 0 16,-2 0 4-16,-7 0-8 0,8-1 4 0,0 6 0 0,-9-5 0 16,10 5 4-16,-2-5 0 0,-6 4 0 0,6-4-4 0,1 5 0 0,-8-6 4 15,8 6-4-15,-1-5 4 0,-6-2-4 0,6 4 0 0,-6-3 4 16,6-4-4-16,-7 5 0 0,7-5 0 0,-7 0 0 0,8 0-4 0,-9 0 0 16,10-5-8-16,-10 5-12 0,1-4-20 0,8-3-16 0,-9-1-24 15,1 3-28-15,-1-4-24 0,10-1-48 0,-10 0-44 0,0 1 40 0,2-6 36 16,-2 5 24-16,0-4 32 0</inkml:trace>
          <inkml:trace contextRef="#ctx0" brushRef="#br0" timeOffset="182634.6887">5124 4433 79 0,'-8'9'108'0,"0"1"-8"15,8 0-4-15,-9-1-28 0,0 1-4 0,9 0 8 0,-8-6 4 16,0 5-16-16,8 2-4 0,-10-7-4 0,10 1-8 0,0 0 0 0,-8-5-8 15,8 4-4-15,0-4 4 0,0 5-4 0,0-10 0 0,0 5 0 0,8-4 0 16,-8-1 0-16,10 0 4 0,-10 1-4 0,8-7 0 0,0 2 0 16,1-5 0-16,0 4 0 0,7-5 0 0,-7 1-8 0,-1-5 0 15,10 0 4-15,-2 0 0 0,2 4-4 0,-2-4 0 0,-7 0 0 0,8 5-4 16,0-6-4-16,1 6 0 0,-2 0-4 0,-8-1 0 0,10 0 0 16,-10 6-4-16,1 0-4 0,8 3 0 0,-8-3 0 0,-1 9 0 0,0-5 0 15,2 0 0-15,-2 5-4 0,0 0 12 0,-8 5 0 0,8 0 0 16,2 0 0-16,-10-1-4 0,8 2 4 0,0 3 0 0,-8 0 0 0,9 6-4 15,-9-5-4-15,0 4 4 0,8 0 0 0,-8 5-4 0,0-4 0 16,0 9 0-16,0-5 0 0,0 1-24 0,0 3 28 0,0 0-4 0,0 3 0 16,0 3 0-16,0-5-4 0,0 4 4 0,0 1-4 0,0-1-4 15,0-4-4-15,0 5-4 0,0 0-12 0,0-5-12 0,0 0-12 16,0 4-24-16,0-8-16 0,0 4-8 0,0-5-20 0,0 0-16 0,0-5-12 16,0 1-20-16,0-5-48 0,9-1 12 0,-9-4 40 0,0 0 28 0,9-5 20 15,-9 0 28-15</inkml:trace>
          <inkml:trace contextRef="#ctx0" brushRef="#br0" timeOffset="183015.6669">5679 4476 23 0,'0'-5'124'0,"0"0"-16"0,0 5-12 0,0 0-24 0,0 0 4 16,0 5-4-16,0-5 0 0,-9 10-4 0,9-6-12 0,0 6 4 16,0-1-8-16,0 2-4 0,-9-2-8 0,9 5-4 0,0-4-4 0,0 3 0 15,0 2 0-15,0 4-4 0,9-4-4 0,-9 4 0 0,9-5-4 0,-9 5-4 16,8 1 0-16,1-1 0 0,-9 0-4 0,8 0 0 15,0-4 0-15,2 4 0 0,-2 0-4 0,8-5 0 0,-6 1-4 0,-2 4 0 16,0-5 0-16,9-4-4 0,-8 5 0 0,8-6 4 0,-9 1 0 0,10 0 0 16,-10-6-4-16,10 1 4 0,-10 0-4 0,9-5 0 0,0 5 0 15,-9-10 4-15,9 5-4 0,1-5 4 0,-10 0-4 0,10 1 0 16,-2-6 0-16,-7 0 4 0,-1 1-4 0,9-6 0 0,-8 5 4 0,-1-4-4 16,0 0 0-16,2 0 0 0,-10-6 0 0,8 1 4 0,-8 4-4 0,8-4 0 15,-8 0 0-15,0 0 0 0,0 0 0 0,-8-1 0 0,8 1 0 16,-8 0 0-16,-2 0 0 0,2 5 0 0,0-5 0 0,8-1 0 0,-18 1 0 15,10 1 0-15,0-2-4 0,-9 6 4 0,9-5 0 0,-10 4 4 16,10 1-4-16,-10 4 0 0,10-5 0 0,-9 6 4 0,8 0-8 16,-8 4 4-16,9 0-4 0,0 0 0 0,-10 5 4 0,10 0-4 0,-2 0 4 15,2 5-20-15,0 0 24 0,0 4-4 0,-1-4 0 0,0 4-4 0,9 1-8 16,-8 0-8-16,8-2-12 0,-9 3-4 0,9 4-12 0,0-6-20 16,0 5-12-16,0-4-8 0,0-1-8 0,0 6-44 0,0-5-44 0,9-1 8 15,-9-4 40-15,8 4 28 0,1-4 20 0</inkml:trace>
          <inkml:trace contextRef="#ctx0" brushRef="#br0" timeOffset="183345.7832">6335 4197 3 0,'9'-9'120'0,"-9"-1"-16"0,8 6-8 0,-8-1-28 0,0 5 0 16,0-5-4-16,0 10 4 0,-8-5 0 0,8 5 0 0,0-1-8 0,0 1 4 15,0 0-4-15,0 4-12 0,-9 1 0 0,18-1-4 0,-9 1-4 0,0 4-4 16,8 1-4-16,-8-5 0 0,8 4-8 0,1-4 0 0,0 4-20 15,-1-5 20-15,0 1 0 0,2 5 0 0,6-11-8 0,-7 6 0 0,8-1 0 16,0-3 0-16,0-2-8 0,-8 1 8 0,7 0-4 0,2-5-4 0,-2 5 0 16,2-5 0-16,-1-5-4 0,-1 5 0 0,2-5-4 0,-10 0 4 15,10 1 0-15,-10-6 0 0,9 5 0 0,-8-5-4 0,-1 1 0 0,1-1 0 16,-1 0 4-16,0 1 0 0,-8-5-4 0,10-1-4 0,-10 6 4 16,0-6 0-16,0 1 0 0,-10 0 0 0,10-1 0 0,-8 2 0 15,0-3 0-15,-1 2 0 0,1-1 4 0,-1 6-4 0,-8-5 0 0,9-1 0 16,-10 6 0-16,2-1 4 0,-2 1-4 0,1 4 0 0,1 0 0 15,-2 5 4-15,2 0-4 0,-2 0-4 0,1 5 0 0,-9 0 4 0,10 4-4 16,-2 1-4-16,2 3 0 0,-2 2-8 0,1 0-16 0,0 4-8 0,0 0-16 16,0 0-12-16,8 1-20 0,-7-2-16 0,6 2-16 0,2-1-64 15,0 0-28-15,0 5 36 0,8-5 32 0,0 0 28 0</inkml:trace>
        </inkml:traceGroup>
        <inkml:traceGroup>
          <inkml:annotationXML>
            <emma:emma xmlns:emma="http://www.w3.org/2003/04/emma" version="1.0">
              <emma:interpretation id="{253572EF-4821-4245-AC05-CD5D4C382E88}" emma:medium="tactile" emma:mode="ink">
                <msink:context xmlns:msink="http://schemas.microsoft.com/ink/2010/main" type="inkWord" rotatedBoundingBox="8825,9880 8936,9881 8935,9948 8824,9947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83808.0497">7563 4797 19 0,'8'0'152'0,"-8"-5"-12"0,0 0-12 16,0 5-28-16,0-4-4 0,0 4 4 0,0-5-4 0,0 5 4 15,0 0 0-15,0 0 0 0,0 0-8 0,0 0-8 0,-8-5-4 0,8 5-4 16,0 0-8-16,0 0-12 0,0 0 0 0,0 0-4 0,0-5-8 0,0 5-12 16,0 0-8-16,0 0-4 0,0 0 0 0,0 0-8 0,0-4 0 15,0 4-8-15,0 0-20 0,0 0 20 0,0 0-8 0,0-6-12 0,0 6-12 16,8 0-24-16,-8 0-32 0,9 0-16 0,-9-4-28 0,9 4-32 15,-1-5-8-15,0 5-80 0,0-5 12 0,10 0 48 0,-10 5 36 16,10-5 20-16,-1 1 32 0</inkml:trace>
        </inkml:traceGroup>
        <inkml:traceGroup>
          <inkml:annotationXML>
            <emma:emma xmlns:emma="http://www.w3.org/2003/04/emma" version="1.0">
              <emma:interpretation id="{1715E6B3-A49D-4204-8029-219879DC8754}" emma:medium="tactile" emma:mode="ink">
                <msink:context xmlns:msink="http://schemas.microsoft.com/ink/2010/main" type="inkWord" rotatedBoundingBox="9793,9131 10621,9137 10610,10580 9783,10574"/>
              </emma:interpretation>
            </emma:emma>
          </inkml:annotationXML>
          <inkml:trace contextRef="#ctx0" brushRef="#br0" timeOffset="184177.0633">8773 4087 71 0,'9'-14'108'0,"-9"5"-16"0,0-6-4 0,0 5-24 0,0 1 4 16,0-1 4-16,0 6 4 0,-9-6-8 0,9 5 0 0,-8 0-4 16,8-1 0-16,-8 3-8 0,-1 3-4 0,0-5 0 0,9 5 0 0,-8 5-4 15,0-5 4-15,-2 3 0 0,2 3-4 0,0 4 0 0,-1 0-4 0,0-1 0 16,1 5 0-16,0 1-4 0,-1 0 0 0,1 3 0 0,-10 1-4 15,10 1 0-15,0 8-8 0,-2-4 0 0,2 5 0 0,0 0 0 16,0 0-4-16,-1 4 0 0,0 6-4 0,9-1-4 0,-8 0 0 0,-1 5 0 16,9 5 0-16,-8-4-4 0,8 4 0 0,-8 0-8 0,8 0 8 15,0-1-4-15,0 1-4 0,0 0 0 0,0 1 0 0,8-6 0 0,-8 0 0 16,8 0 4-16,-8-4-8 0,9-1 0 0,-1 0 8 0,1-4-8 16,0-6 0-16,-1 1-4 0,0 0 0 0,0 0 0 0,10-10-8 0,-10 5 0 15,10-5-4-15,-10-5-16 0,9 6-8 0,-9-10-12 0,10 3-24 16,-10-3-20-16,10-5-16 0,-10 5-20 0,0-10-20 0,10 4-16 0,-10-8-52 15,0 4-20-15,1-5 36 0,-1-5 44 0,0 0 28 0,2 1 32 16</inkml:trace>
          <inkml:trace contextRef="#ctx0" brushRef="#br0" timeOffset="184424.9161">9012 4768 91 0,'0'0'152'0,"0"5"-16"16,0 0-8-16,0 0-20 0,0-1 0 0,0 1 0 0,0 0 4 16,0 0-8-16,8-1 0 0,-8 3-4 0,0-4 4 0,8 2-8 0,-8 0-8 15,10 0-4-15,-2-1 0 0,0 1-4 0,2 0-12 0,-2 0 0 0,9-5-8 16,-9 0-8-16,10 4-40 0,-10-4-12 0,8 0 0 0,-6 5 0 16,6-5 0-16,2 0 0 0,-1-5 0 0,-9 5 0 0,8-4 0 15,2 4 0-15,0 0 0 0,-10-5 0 0,9 5 0 0,0-5 0 0,-9 5 0 16,1 0-116-16,-1 0-52 0,0 0-60 0,2-5-88 0,-10 5 8 0,8 0 60 15,-8 0 44-15,0 0 40 0,-8 0 32 0,8 0 24 0</inkml:trace>
        </inkml:traceGroup>
        <inkml:traceGroup>
          <inkml:annotationXML>
            <emma:emma xmlns:emma="http://www.w3.org/2003/04/emma" version="1.0">
              <emma:interpretation id="{9D8381F2-D16F-42AD-B3D2-2C455BFDAF19}" emma:medium="tactile" emma:mode="ink">
                <msink:context xmlns:msink="http://schemas.microsoft.com/ink/2010/main" type="inkWord" rotatedBoundingBox="11466,9328 12600,9336 12588,11057 11454,11049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84917.5974">10209 4226 67 0,'0'-4'128'0,"9"-1"-16"0,-9-5-8 0,9 5-28 16,-9 0 8-16,8 2-8 0,1-3-4 0,-9 1 4 0,8 5-16 0,-8 0 0 16,0-5-4-16,8 5-4 0,-8 0-4 0,9 0 4 0,-9 0-4 15,9 5 4-15,-9-5-16 0,0 5 16 0,8 4 0 0,-8 1-4 16,0 0 0-16,0-1-4 0,0 5-4 0,0 6 0 0,0-6 0 0,0 5-4 15,-8 7-4-15,8-4-4 0,-9 3-4 0,9 3-4 0,-9 1 4 0,1 0-8 16,8 4-4-16,-8 1 0 0,-1-1 0 0,9 1-4 0,-8 0-4 16,-1-1 0-16,9 2-4 0,-9-3 4 0,9 2 0 0,0-5 0 0,-8 4 0 15,16-9 0-15,-8 5 0 0,0 0-4 0,9-10 4 0,-9 5-4 16,9-5 0-16,-1 0-4 0,9-4 4 0,-9 4-4 0,10-9 4 16,-10 4-8-16,10-5-4 0,-10-3-12 0,10 3-8 0,-2-4-12 0,1-5-12 15,-8 5-16-15,8-5-8 0,-1-5-4 0,-6 5-16 0,6-5-12 0,-6-1-8 16,-2 3-8-16,0-7-16 0,-8 1-40 0,8-1-12 0,-8 0 32 15,-8 1 36-15,8-6 20 0</inkml:trace>
          <inkml:trace contextRef="#ctx0" brushRef="#br0" timeOffset="185075.1766">10227 4716 87 0,'-9'-10'112'0,"9"5"-12"0,-9 5-12 0,9-5-28 16,0 5-4-16,-8-4 4 0,8 4 8 0,0 4 0 0,8-4 0 0,-8 5-4 15,0-5-12-15,9 5-4 0,-9 0-8 0,9 0-8 0,-1-1-8 0,1 1 0 16,-1 4-8-16,0-4-4 0,10 0-4 0,-10 5 0 0,10-6 4 15,-2 6-8-15,2-5-8 0,-2 5-4 0,2-6-16 0,-1 1-28 16,-1 5-24-16,2-6-24 0,8 6-24 0,-10-5-60 0,2 0 4 0,7 0 36 16,-7-1 32-16,-2 6 16 0</inkml:trace>
          <inkml:trace contextRef="#ctx0" brushRef="#br0" timeOffset="185583.2053">10816 4859 87 0,'0'-5'104'0,"0"1"-8"0,0-1-4 0,-10 5-20 16,10-5-4-16,0 0 4 0,-8 5-4 0,8 0-4 0,-8 0 0 15,8 5 0-15,0-5-4 0,-8 5-4 0,8 4 0 0,0-4-4 16,-9 5 0-16,9 0-4 0,0 0-4 0,0-1-4 0,0 5-4 0,0-4 0 16,0 5-4-16,9-2-8 0,-9 2-4 0,8-1 0 0,-8 1-4 15,8 0 0-15,0-6-4 0,2 6-4 0,-2-6 0 0,0 1 0 0,2-1 0 16,6-4 0-16,-7 4-8 0,0-9 4 0,7 6-4 0,-7-2 0 0,8-8 0 16,-8 4 0-16,7-6 0 0,-6 2-4 0,6-1 0 0,-8-6 4 15,2 2-4-15,6-4 0 0,-7 3 0 0,-1-4-4 0,1-1 0 16,-9-4 4-16,9 4 0 0,-9 1 0 0,0-5 4 0,-9 4-4 0,9-4 4 15,-9 5-4-15,1-1 0 0,-9 1 4 0,9-1 0 0,-10 6 0 16,10-1 0-16,-10-4 4 0,2 9-4 0,-2 0 0 0,1 0 0 0,1 1 0 16,-2 4 4-16,10 0-4 0,-10 0 0 0,2 0 4 0,6 4-4 0,2 1 4 15,0 0-4-15,0 4 0 0,-1-2 4 0,0 1-4 0,9 2 0 16,-8-1 4-16,8 1-4 0,0-1 0 0,0 1 0 0,0 5 0 16,0-6 0-16,8 6 4 0,-8-1-4 0,9-5 4 0,0 6 0 0,-1-1-4 15,0 1 0-15,10-6 0 0,-10 5 4 0,10 1-4 0,-10-1 0 0,9 1 4 16,0-5-4-16,0 4 0 0,0 1 0 0,8-2-4 0,-7 7 4 15,-2-6 4-15,2 0-4 0,7 6 0 0,-7-6-4 0,-2 5 8 0,10 1-8 16,-8-1 8-16,-2 6 0 0,10-7-8 0,-9 6 4 0,9 0-4 16,-10-1 4-16,2 6 0 0,0-4 4 0,-2-2-4 0,1 7-4 15,-8-7 4-15,8 6 0 0,-9 0 0 0,0-5 0 0,2 0 0 0,-10 5 0 16,8-5 0-16,-8 0 0 0,0 0 0 0,0 0 0 0,-8 0 0 0,-2-4 4 16,2 3-4-16,0-4 0 0,-9-5 4 0,8 6-4 0,-8-6 0 15,1 0 4-15,-2 0 0 0,0-4-4 0,2-1 4 0,-10-3 0 0,9-2 0 16,-9 1-4-16,10-5 0 0,-2-5-4 0,-8 1 8 0,10-2-4 15,-2-3-4-15,1-5 0 0,1-1-4 0,-2 1-8 0,2-5-12 16,6-1-16-16,-6 2-12 0,-2-6-24 0,10 0-20 0,-1-5-20 0,1-1-16 16,0 2-76-16,8-1 0 0,-9 1 44 0,9-6 32 0,0 6 20 15</inkml:trace>
        </inkml:traceGroup>
        <inkml:traceGroup>
          <inkml:annotationXML>
            <emma:emma xmlns:emma="http://www.w3.org/2003/04/emma" version="1.0">
              <emma:interpretation id="{DE1CCD28-B3DA-4B04-9DC3-698037BC54C3}" emma:medium="tactile" emma:mode="ink">
                <msink:context xmlns:msink="http://schemas.microsoft.com/ink/2010/main" type="inkWord" rotatedBoundingBox="13324,9220 16187,9240 16178,10617 13314,10596"/>
              </emma:interpretation>
              <emma:one-of disjunction-type="recognition" id="oneOf17">
                <emma:interpretation id="interp17" emma:lang="" emma:confidence="0">
                  <emma:literal>00)</emma:literal>
                </emma:interpretation>
                <emma:interpretation id="interp18" emma:lang="" emma:confidence="0">
                  <emma:literal>0)</emma:literal>
                </emma:interpretation>
                <emma:interpretation id="interp19" emma:lang="" emma:confidence="0">
                  <emma:literal>00</emma:literal>
                </emma:interpretation>
                <emma:interpretation id="interp20" emma:lang="" emma:confidence="0">
                  <emma:literal>o)</emma:literal>
                </emma:interpretation>
                <emma:interpretation id="interp21" emma:lang="" emma:confidence="0">
                  <emma:literal>090)</emma:literal>
                </emma:interpretation>
              </emma:one-of>
            </emma:emma>
          </inkml:annotationXML>
          <inkml:trace contextRef="#ctx0" brushRef="#br0" timeOffset="188316.9241">12653 4615 51 0,'0'0'116'0,"0"0"-20"0,8 5-8 0,-8-5-24 16,9 0-4-16,-9 4 4 0,0-4 0 0,8 0 4 0,-8 0-4 0,0 0 0 16,9 0-4-16,-1 5-8 0,0-5-4 0,2-5-12 0,-2 5-4 15,0 0-4-15,10 0 4 0,-10 0-12 0,9 0 0 0,0 0-8 0,0 0 0 16,1 0 0-16,-2-4-12 0,2 4-8 0,-2 0 8 0,1 0-16 15,1 0-12-15,-2 0-24 0,10 0-20 0,-8 0-12 0,-2 0-8 0,1 0-28 16,1 0-52-16,-2 0 4 0,-8 0 28 0,10 4 28 0,0-4 24 0</inkml:trace>
          <inkml:trace contextRef="#ctx0" brushRef="#br0" timeOffset="187825.2385">12055 5051 11 0,'0'0'96'0,"0"0"-8"0,0 0-4 16,0 0-24-16,0 4 0 0,0-4 0 0,0 0-4 0,0 0 4 0,0-4 4 15,0 4 0-15,10-5-4 0,-10 0 8 0,0 5-12 0,8-4 0 16,-8-1-4-16,8-5 0 0,-8 6 0 0,9-5-4 0,0-2 0 0,-9 2 0 16,8-6-8-16,1 6 0 0,-1-6 4 0,0 2-4 0,1-7-8 15,0 5 0-15,-1 1-4 0,0-5-4 0,2 0-4 0,-2 0 4 16,0 0-4-16,1-1-4 0,0 1 0 0,-1-5 0 0,0 5-8 0,1-5 0 16,-1 6-4-16,1-8 4 0,0 7 0 0,-1 0-4 0,0-5 4 0,2 5-4 15,-10-1-4-15,8 2 4 0,0 4 0 0,1 0 0 0,-9-1 0 16,9 0 0-16,-1 1 0 0,-8 5 0 0,0-1 0 0,8 5 4 0,-8 0-4 15,0-4 0-15,0 9 0 0,0-5-4 0,0 5 0 0,0 0 0 0,0 0 0 16,0 0 0-16,0 5 4 0,0-2 0 0,0 3 0 16,0-1-4-16,0 4 0 0,0 6 4 0,0-5-4 0,0 4 0 0,0 0 0 15,0 6 0-15,0-1 4 0,0 0 0 0,0 5-4 0,0-5-4 0,0 5 8 16,0 0-4-16,0 6 0 0,0-7 0 0,0 0 0 0,0 1 0 16,0 5 0-16,0-4 0 0,0-2 0 0,0 1 0 0,9-4 0 0,-9 3 4 15,0-3-8-15,0-1 4 0,0 0-4 0,8-5 0 0,-8 6 0 0,0-5 0 16,8-2-8-16,-8-3-8 0,10-1-12 0,-10 1-8 15,8-1-16-15,-8-3-8 0,8-2-12 0,-8-4-8 0,10 5-16 0,-10-5-4 16,8 0-12-16,-8 0-4 0,8-5-20 0,-8 1-36 0,0-2-12 0,8 1 36 16,-8-4 28-16,9 0 24 0</inkml:trace>
          <inkml:trace contextRef="#ctx0" brushRef="#br0" timeOffset="188138.4067">12644 4688 55 0,'0'-11'104'0,"9"2"-8"0,-9 3-8 0,0 2-28 0,0-1-4 0,0 0 0 15,0 5-8-15,-9-5 0 0,9 5 4 0,0 0-4 0,-8 5-4 16,8-5 0-16,-8 5 0 0,8 0 0 0,0-1-4 0,-10 2 0 16,10-2-8-16,0 1-8 0,0 6 4 0,-8-8-4 0,8 7 0 0,0-5 0 15,8 5 0-15,-8-1 0 0,0 0 0 0,10 1-4 0,-2 0 0 0,0-6 4 16,1 6 0-16,-1 0 0 0,1-1-4 0,-1-4 0 0,9 5-4 16,-9 0 0-16,10-6-4 0,0 6 0 0,-2-5 0 0,1 4-4 0,0 1 0 15,-8-6-4-15,7 6 4 0,2 0 0 0,-2-5 0 0,2 4 0 16,-10 1-4-16,9 0 0 0,1-1-4 0,-10 1 4 0,0-7-4 15,2 13 0-15,-2-12 4 0,0 6-4 0,0 4 0 0,-8-9 0 0,0 10 4 16,0-6 0-16,0 1-4 0,-8-1 0 0,0 1 0 0,0 4 0 0,-2-5-4 16,2 2 8-16,-9-2-4 0,0 1 0 0,8-1-4 0,-7-4 0 15,-2 0 0-15,2-1 0 0,-2 2-8 0,1-2-4 0,0-4-12 0,8 0-8 16,-7-4-12-16,-2-2-8 0,10 2-16 0,0-6-8 0,-2 5-12 16,-6-9-8-16,7 5 0 0,9-6-40 0,-8 1-40 0,-1-1 8 15,1-4 28-15,8 5 36 0</inkml:trace>
          <inkml:trace contextRef="#ctx0" brushRef="#br0" timeOffset="188678.6802">13292 4643 63 0,'0'0'92'0,"0"5"-8"0,0-5-8 16,0 5-20-16,0-5-4 0,-8 5 0 0,8-1-4 0,0 2 4 0,-8-2-8 15,8 6 4-15,0-4 0 0,0 2 0 0,-10 2 0 16,10 4 4-16,0-4 0 0,0 4-8 0,0 0-4 0,0 1 0 0,0 4 0 16,0-5-4-16,0 6-4 0,0-1 0 0,0 0 0 0,0 1-4 0,10-2-4 15,-10 7 4-15,8-6-4 0,-8 0-4 0,8 0 0 0,0 0-4 16,-8 0 0-16,10 0-4 0,-2-5 0 0,9 1 0 0,-9 4-4 16,1-9-4-16,8 5 4 0,-9-6-4 0,10 2 0 0,-10-3 4 0,10-3-8 0,-2 0 4 15,1-1 0-15,-9-4-4 0,10 0 4 0,-2 0-4 0,2-4 0 16,-1-1 0-16,0 0 4 0,0-3-8 0,0-3 4 0,-8-4-4 15,7 6 0-15,-6-5 4 0,6-1 0 0,-7-4-4 0,0 5 0 0,-1-5 0 16,-8 4 0-16,8-4 8 0,-8 0-8 0,0 0 4 0,0 0-4 16,0 0 4-16,-8 4-4 0,0-4 4 0,-1-1-4 0,0 1 0 0,1 0 4 15,0 5-4-15,-10-5 4 0,1 4 0 0,8 1-4 0,-7-1 4 16,-1 1 0-16,-1 5 0 0,2-6-4 0,-2 10 0 0,1 0-4 0,-8 2 0 16,16-3 0-16,-7 6-4 0,-2 0-4 0,0 6-8 0,2-3-4 15,8 2-4-15,-10 5 0 0,10 0-8 0,-1-1-8 0,1 0-12 0,0 6-4 16,-2-6-12-16,2 6 0 0,8-1-20 0,-8-4-20 0,8 5-44 0,0-6-12 15,0 1 32-15,0-1 24 0</inkml:trace>
          <inkml:trace contextRef="#ctx0" brushRef="#br0" timeOffset="189004.797">13881 4491 99 0,'0'-6'104'16,"-9"-3"-8"-16,9 9-8 0,0-5-28 0,0 0 0 0,-9 5-8 0,9 5 4 15,0-5-4-15,-8 5 0 0,8 0-8 0,0-1-4 0,0 6 0 0,0-5-8 16,0 4 0-16,-8 1 0 0,8 0-4 0,0 4 0 0,8-5-4 16,-8 6-4-16,8-6-4 0,-8 6 0 0,9-1-4 0,0-4 0 15,-1 4-4-15,1-4 0 0,-1-1 0 0,0 1 4 0,0-6-8 0,10 2 4 16,-10-2 0-16,10 1-4 0,-1-5 4 0,0 0-4 0,0-5-4 16,-9 5 0-16,10-4 0 0,-2-6 0 0,2 5 0 0,-2-9 0 15,-7 4 4-15,8 1 0 0,-8-6-4 0,-1 1 0 0,10-1 0 0,-10 0 0 0,-8 2 0 16,8-2 0-16,-8-3 4 0,0 3-4 0,0 0-4 0,0 1 0 15,0-1 0-15,-8 1 0 0,0 0 8 0,-2-1-8 0,2 1 0 16,0 5 4-16,-9-1-4 0,-1 0 4 0,10 0-4 0,-8 6-4 0,-2-1 8 16,0 0-4-16,2 0 4 0,7 5-8 0,-8 5 0 0,0-5 0 0,1 10 4 15,-2-6-8-15,0 6-4 0,10 0-4 0,-8 0-4 0,7-1-4 16,1 5-4-16,-1 1-12 0,0-7-8 0,1 8-8 0,0-2-8 0,8 1-20 16,0-5-52-16,0 3-36 0,0-2 36 0,0-2 28 0,8 5 16 15</inkml:trace>
          <inkml:trace contextRef="#ctx0" brushRef="#br0" timeOffset="189336.3509">14374 4140 39 0,'0'-10'112'0,"10"6"-8"0,-10-1 0 0,0-1-24 0,8 2 0 0,0-1 0 16,2 1 0-16,-2-1-4 0,0 5-4 0,1-5 0 0,8 5-8 15,-9-5 0-15,9 5 0 0,1 0 0 0,-2 0 0 0,2 0 0 0,-2 5 0 16,1 0 0-16,9 4 4 0,-8-4-4 0,-2 5-4 0,2 4 0 0,7 0-8 16,-8 1-4-16,0-1 0 0,9 5-8 0,-10 0 0 15,2 5-4-15,-1 1-8 0,-1-1 0 0,2 5-4 0,-2-1-4 0,2 6-4 16,-10-6-12-16,10 6-4 0,-10 5 0 0,1-5 0 0,-1-1 0 0,0 5 0 16,1 0 0-16,-9 0 0 0,9 1 0 0,-9 4 0 0,0-4 0 15,-9 4 0-15,9-5 0 0,-9 0 0 0,1 6 0 0,0-6 0 0,-9 0 0 16,8 0 0-16,-8 1 0 0,-1-1-16 0,2-4-32 0,-2 5-16 15,-7-6-20-15,9 1-32 0,-2-5-28 0,-8-1-28 0,10 1-28 0,-10-5-68 16,9-5 12-16,-1 0 52 0,2-4 44 0,-2 0 28 0,10-6 20 16</inkml:trace>
        </inkml:traceGroup>
        <inkml:traceGroup>
          <inkml:annotationXML>
            <emma:emma xmlns:emma="http://www.w3.org/2003/04/emma" version="1.0">
              <emma:interpretation id="{AB018CDB-6CD7-4A0B-B68D-251634299E39}" emma:medium="tactile" emma:mode="ink">
                <msink:context xmlns:msink="http://schemas.microsoft.com/ink/2010/main" type="inkWord" rotatedBoundingBox="17283,9914 17820,9918 17818,10206 17280,10202"/>
              </emma:interpretation>
            </emma:emma>
          </inkml:annotationXML>
          <inkml:trace contextRef="#ctx0" brushRef="#br0" timeOffset="189671.455">16021 4768 79 0,'8'-4'132'16,"0"4"-8"-16,0 0 0 0,2 0-16 0,-2 0 0 0,0 0 0 0,2 4-4 16,6-4-4-16,-7 0 0 0,8 5 0 0,-8-5-4 0,7 5-4 15,2-5-8-15,-2 5-8 0,2-5-8 0,-1 0-4 0,8 4-12 0,-8-4-4 16,9 5-8-16,-9 0-4 0,8-5-8 0,-8 5 0 0,9-5-8 16,-8 4-8-16,6-4 4 0,-6 6-8 0,7-6-4 0,-7 4-4 0,-2-4-12 15,2 0-8-15,-2 5-20 0,-7 0-20 0,0-5-28 0,-1 5-28 16,1-5-24-16,-9 4-36 0,0-4-32 0,0 0-60 0,0 5 36 0,-9-5 40 15,-8 0 40-15,8 5 24 0,-7-5 28 0</inkml:trace>
          <inkml:trace contextRef="#ctx0" brushRef="#br0" timeOffset="189846.9839">16063 4927 15 0,'0'10'152'0,"0"-1"-16"0,0 0-4 0,0 1-20 15,0-5 0-15,0 4 0 0,8-4 0 0,-8 5-4 0,10-6-4 0,-2 7-8 16,-8-7 4-16,8 1-4 0,1-1-12 0,8 1-4 0,-8 0-12 15,7-5-4-15,2 5-8 0,-2-1-12 0,10-4-4 0,-9 5-16 0,9-5-4 16,-10 0 0-16,10 0-8 0,0 0-8 0,-9 0-16 0,9 0-8 0,-10 0-28 16,10 5-36-16,-18-5-32 0,10 0-40 0,-1 0-44 0,-9 0-76 15,0 4 16-15,-8-4 44 0,0 0 40 0,0 0 36 0,0 0 24 16</inkml:trace>
        </inkml:traceGroup>
      </inkml:traceGroup>
    </inkml:traceGroup>
    <inkml:traceGroup>
      <inkml:annotationXML>
        <emma:emma xmlns:emma="http://www.w3.org/2003/04/emma" version="1.0">
          <emma:interpretation id="{1FD5E4E7-2F88-4043-8A20-AC4C52A33548}" emma:medium="tactile" emma:mode="ink">
            <msink:context xmlns:msink="http://schemas.microsoft.com/ink/2010/main" type="paragraph" rotatedBoundingBox="1089,11050 19739,11579 19676,13801 1026,132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9FF665-B184-4478-9361-7F206212A15E}" emma:medium="tactile" emma:mode="ink">
              <msink:context xmlns:msink="http://schemas.microsoft.com/ink/2010/main" type="line" rotatedBoundingBox="1089,11050 19739,11579 19676,13801 1026,13272"/>
            </emma:interpretation>
          </emma:emma>
        </inkml:annotationXML>
        <inkml:traceGroup>
          <inkml:annotationXML>
            <emma:emma xmlns:emma="http://www.w3.org/2003/04/emma" version="1.0">
              <emma:interpretation id="{B5744975-0EC8-4D66-BFE3-8ABF57ADC650}" emma:medium="tactile" emma:mode="ink">
                <msink:context xmlns:msink="http://schemas.microsoft.com/ink/2010/main" type="inkWord" rotatedBoundingBox="1066,11884 1502,11897 1491,12279 1055,12267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90799.508">-153 6735 59 0,'-8'4'92'0,"-2"-4"-4"0,2 0-8 0,8 0-20 0,-8 0-8 15,8 0 0-15,0 0-4 0,-9 0-4 0,9 0 0 0,0 0-4 16,0 0 4-16,0 0 4 0,0 0 4 0,0 0 4 0,9 0-4 0,-9 0-4 16,8 0 4-16,-8 0-4 0,8 5 4 0,2-5-4 0,-2 0 0 15,-8 5-4-15,18-5 0 0,-10 0-4 0,0 5 0 0,9-5-4 0,-8 4-4 16,8-4-4-16,-1 0-8 0,2 6 0 0,-10-6-4 0,10 0 0 0,-2 0-4 15,1 0-4-15,1 0-4 0,-2 0 4 0,2 0-4 0,-2 0-4 16,2 0 0-16,-1 0-4 0,0 0-4 0,0 0-12 0,-1 0-12 16,-6 0-12-16,-2 0-20 0,10 4-16 0,-10-4-24 0,0 5-20 0,-8-1-12 15,0-4-68-15,8 10-12 0,-16-5 44 0,8 0 32 0,-8 0 24 0,0-1 24 16</inkml:trace>
          <inkml:trace contextRef="#ctx0" brushRef="#br0" timeOffset="190975.041">-196 7099 23 0,'0'5'116'16,"0"-5"-8"-16,9 0-4 0,-1 0-24 0,-8 0 4 0,8 0 0 0,2 0-8 15,-2 0 4-15,-8-5-8 0,8 5-12 0,10 5-4 0,-10-10-4 0,0 5 4 16,1 0-4-16,8 0-8 0,-8 0 0 0,-1 0 0 0,10 0-12 16,-10 0-4-16,8 0-4 0,-6 0-4 0,6 0-8 0,-7 0 4 15,8 0-4-15,0 0-4 0,-9 0-4 0,10 0-4 0,-10 0-4 0,10 5-8 16,-10-5-20-16,9 0-20 0,0 5-28 0,-9-5-32 0,9 4-16 15,-9 1-88-15,2-5 4 0,6 5 36 0,-6 0 32 0,6-5 28 0,-8 0 24 16</inkml:trace>
        </inkml:traceGroup>
        <inkml:traceGroup>
          <inkml:annotationXML>
            <emma:emma xmlns:emma="http://www.w3.org/2003/04/emma" version="1.0">
              <emma:interpretation id="{C24DD14C-7DEB-40C1-A2F1-8A412968F95B}" emma:medium="tactile" emma:mode="ink">
                <msink:context xmlns:msink="http://schemas.microsoft.com/ink/2010/main" type="inkWord" rotatedBoundingBox="2736,11419 4683,11474 4647,12749 2700,12693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27736.9288">1595 6831 23 0,'0'0'88'0,"0"0"-16"0,0 0-8 16,0 0-20-16,0-6 0 0,0 6-8 0,0 0-8 0,0 0 0 0,0 0 0 16,0-4-4-16,0 4 0 0,0 0 0 0,0-4-4 0,0 4 0 15,0-7 4-15,0 3-4 0,0 4 0 0,0 0 0 0,0 0-4 0,0 0 8 16,0-4 0-16,0 4 0 0,0 0-4 0,0 0 4 0,0 0 0 16,0 0 0-16,0 0 0 0,0 0 4 0,0 0 0 0,0-5 0 15,0 5 4-15,0 0-4 0,0 0-4 0,-9 0 4 0,9 0-8 0,0-5 0 16,0 5 4-16,-9 0-4 0,9 0 0 0,0 0-4 0,-8 0 0 0,0-5-4 15,8 5 0-15,-9 0 0 0,9 0 0 0,-8 0-4 0,0 0 0 16,8 0 0-16,-10 0 0 0,2 0-4 0,8 5 0 0,-8-5 4 0,-2 5-8 16,10 0 4-16,-8-5 4 0,0 4-8 0,8 0 0 0,-9 3 0 15,9-3 0-15,-8 0-4 0,8 6 4 0,0-5-4 0,0 5 0 16,-9-1 8-16,9 1-4 0,0 0 0 0,0 0 0 0,0-1 0 0,0 0 0 16,0 1 0-16,9 0 0 0,-9-2 4 0,0 7-4 0,8-5 0 0,-8 5 0 15,9-6-4-15,-1 5 4 0,-8-4 0 0,8-1-4 0,2 6 0 16,-2-5 4-16,0-1 0 0,2 5-4 0,-2-4 4 0,0 0 0 0,1-1 0 15,7 1 0-15,-7-1 0 0,0 1 0 0,-1 0 0 0,10-6 0 16,-10 6 0-16,0-5 0 0,10 0 0 0,-10 4 0 0,0-9 0 0,9 5 0 16,-8 0 0-16,8-5-4 0,-9 5 4 0,2-5 0 0,6 0 0 15,-8 0 0-15,2-5-4 0,6 5 4 0,-7-5 0 0,-1 5 0 16,1-5 4-16,8 0 0 0,-9 1-8 0,0-1-16 0,2-5 24 0,-2 5 0 16,0 1-4-16,2-6 0 0,-10 0 4 0,8 6-4 0,0-6 0 15,1 1 0-15,-9-1 4 0,8 0-4 0,-8 0 4 0,8 1-4 0,1 4 0 16,-9-5 0-16,0 1 0 0,9-1 0 0,-9 1 0 0,8 4 4 0,-8-4 0 15,0 5-4-15,0-2 0 0,0 1 0 0,0 1 0 0,0-2 0 16,0 2 0-16,0 4 0 0,0-5 0 0,0 5 0 0,0 0 0 16,0 0 0-16,0 0 0 0,0 0 0 0,0 0 0 0,8 0 0 0,-8 0 0 15,0 0 0-15,10 5 0 0,-10-5 0 0,0 4 4 0,8 2-4 0,-8-2-4 16,8-4 4-16,-8 11 4 0,9-7-4 0,0 0 0 0,-9 6 0 16,8-1 0-16,0 1 0 0,1-1 0 0,-9 1 4 0,8 0-4 0,1-1 0 15,0 1 0-15,-1 5 0 0,0-11 4 0,2 11-4 0,-2-11 0 16,0 6 4-16,0 0-4 0,2-6-4 0,-2 1 4 0,0 5 0 15,1-5 0-15,-1-5 0 0,0 4 0 0,2-4 0 0,-2 5 0 0,0-5 0 16,2-5 0-16,-2 5-16 0,0-4 20 0,0-1 0 0,1 0 0 0,-9 0-4 16,9 0 4-16,-1-4-4 0,-8-1 4 0,9 1-4 0,-9-1 0 15,8 1 4-15,-8-6 0 0,0 5 0 0,0-4-4 0,0-1 4 0,8 6 0 16,-8-5-4-16,0-1 0 0,-8 1 4 0,8 5-4 0,0-6 4 16,-8 1-4-16,8-1 0 0,-9 5 0 0,1-4-4 0,-1 5 0 15,0-6 4-15,1 5 0 0,0 0 0 0,0 1 0 0,-2-1 0 0,-6 1 0 16,6-1 0-16,2 6 0 0,0-7 0 0,-9 7 0 0,9 4-4 0,-2-4 0 15,2-1 0-15,0 5 4 0,0 0 0 0,-2 5-4 0,2-5 0 16,0 4 0-16,-1 0 0 0,0 7-4 0,9-7-4 0,-8 6-8 16,-1 5 0-16,9-6-8 0,-8 1-8 0,8 4-8 0,-8 1 0 0,8-1-8 0,0 1-8 15,0-2-4-15,0 7-4 0,-9-5 0 0,18 0-4 0,-9-2-36 16,0 1-36-16,0 1-12 0,8-1 36 0,-8 0 20 0</inkml:trace>
          <inkml:trace contextRef="#ctx0" brushRef="#br0" timeOffset="228109.4481">2499 6817 39 0,'0'-11'108'0,"0"7"-8"0,8-1-8 16,-8 0-32-16,0 5-4 0,0 0 0 0,0-5-8 0,0 5 0 0,0 0-8 16,-8 5-4-16,8-5-4 0,0 5-4 0,0-5 4 0,0 5-8 15,0-1 0-15,0 0-4 0,0 3-4 0,0-3-4 0,0 6 0 0,-10-6-4 16,10 1 0-16,0 5 0 0,10-6-4 0,-10 5 0 0,0-3 4 0,0 4-8 15,8-6 4-15,-8 2-4 0,8-3 0 0,2 3 0 0,-10-2 0 16,8 1 4-16,0 0 4 0,0 0-4 0,1-1-4 0,0 2 4 16,-1-2 0-16,1 0 0 0,-1-4 4 0,10 5-4 0,-10 1 0 0,0-2 0 15,10 1 0-15,-10 0 4 0,9 0-4 0,-8-1 0 0,8 2 0 16,-9-2 0-16,8 1 8 0,-6 1-8 0,-2-2 8 0,10 0-4 0,-10 6 0 16,0-5 0-16,9 5 4 0,-17-6 0 0,9 5 0 0,0 1 12 0,-1-5-4 15,-8 9 4-15,0-4 0 0,0 0 0 0,0-1-4 0,0 6 0 16,0-6 0-16,-8 6 0 0,-1-6-4 0,0 6-4 0,1-1-4 15,-9-4 4-15,9 4-8 0,-10-5 4 0,10 6-8 0,-10-5 0 0,2-1 0 16,-1 1 0-16,8-6 0 0,-8 6-8 0,-1-5 0 0,2-5-12 0,8 4-4 16,-10-4-16-16,10 0-12 0,-1 0-12 0,-8-4-8 0,8-1-8 15,1-1-4-15,0-2-12 0,0-2-8 0,-2 1-24 0,10-1-32 0,-8-5 8 16,8 1 32-16,0 0 24 0</inkml:trace>
          <inkml:trace contextRef="#ctx0" brushRef="#br0" timeOffset="228453.5646">3163 6360 35 0,'0'-4'96'0,"0"-1"0"0,0 0-8 0,0-4-24 15,0 9-4-15,0-6-4 0,0 2 0 0,0-1-4 0,0 5 4 0,0 0-4 16,0-6 0-16,0 6-8 0,0 0 0 0,0 0-4 0,0 0-4 15,0 0 4-15,0 0-8 0,0 6 0 0,0-1 4 0,0-1 0 0,0 2 0 16,0 3 0-16,-8 1 0 0,8-6-4 0,0 7 4 0,0 3-4 16,-8-1 0-16,8 2 0 0,-9 5 0 0,9-1 0 0,0 0 0 0,-9-1-4 15,9 7 0-15,-8-1-4 0,8 0 0 0,0 5 0 0,-9-6 0 16,9 7 0-16,0 3 0 0,0-4 4 0,0 4 0 0,0 1-8 0,0 3 4 16,0 3 0-16,0-7-8 0,9 5 0 0,-9 1 0 0,8-1-4 15,-8-4 0-15,9 4-4 0,0 1 0 0,-1-6 4 0,-8 1-12 0,8 0 8 16,10-1-4-16,-10-5 0 0,0 1-4 0,2 0 0 0,6-1 4 15,-7-4-16-15,-1 1-4 0,9-2-16 0,-8-3-16 16,7 0-24-16,-6 3-28 0,-2-8-20 0,9 4-32 0,-8-5-28 0,-1 0-72 0,9-4 0 16,-9 0 44-16,1-1 44 0,0-4 32 0,-1 5 24 0</inkml:trace>
        </inkml:traceGroup>
        <inkml:traceGroup>
          <inkml:annotationXML>
            <emma:emma xmlns:emma="http://www.w3.org/2003/04/emma" version="1.0">
              <emma:interpretation id="{87AACDC6-FE38-4095-B737-9D039BFFC55E}" emma:medium="tactile" emma:mode="ink">
                <msink:context xmlns:msink="http://schemas.microsoft.com/ink/2010/main" type="inkWord" rotatedBoundingBox="5001,11552 7214,11615 7172,13109 4959,13046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30113.7067">4281 6898 79 0,'0'4'104'0,"8"-4"-8"0,-8 5-4 0,8-5-32 0,-8 0 0 16,0 0 4-16,0 5 0 0,0-5 0 0,10 0-4 0,-10 0 0 0,0-5-8 16,0 5 0-16,8-5-12 0,-8 1-4 0,0-2-4 0,0-3 0 15,8 5-4-15,-8-6 0 0,0 0-8 0,0 1 0 0,0-1 0 16,8 1-4-16,-8-5-4 0,0-1 0 0,0 5 0 0,0-5 0 0,0 2-4 15,-8 3-4-15,8-5 4 0,-8 6-4 0,8-6 0 0,-8 6-4 16,-2-1 4-16,2 1-4 0,0-1 4 0,-2 0-4 0,10 1 0 0,-16 4 0 16,7 0 0-16,1 1 0 0,-1 4 0 0,1-5 0 0,-1 5 4 0,-7 0-4 15,6 0 0-15,2 5 4 0,0-5-4 0,8 4 0 0,-10 6 0 16,2-5 0-16,8 4 0 0,-8-4 0 0,0 10 0 0,8-6 0 16,0-4-4-16,-9 9 8 0,9-4-4 0,0 4 0 0,0-4 0 0,0 4 0 15,0-5 0-15,0 6 0 0,0-5 0 0,9 5 0 0,-9-7 0 16,8 7 0-16,0-5-4 0,-8 3 4 0,8-3-4 0,2 6 4 0,-2-7 4 15,10 5-8-15,-10-5 8 0,9 1-4 0,0 5 0 0,-9-6 0 0,17 5-4 16,-7-4 0-16,0 5 0 0,-2-6 4 0,1 5 0 0,9 1 0 16,-10-1 0-16,2-4 0 0,8 4 0 0,-10 1 0 0,1-1 0 15,1-4 0-15,-2 4 0 0,2 5 0 0,-10-4 0 0,10-1 0 0,-10 1 0 16,0-1 0-16,1 0 0 0,-9 1 0 0,0 4 0 0,0-5 0 16,0 1 4-16,-9-2 0 0,1 2-4 0,0-1 0 0,-2-4 0 15,-6 5 4-15,6-6-4 0,-6 1 0 0,-1-6 0 0,8 6 0 0,-8-6 0 16,1-4 0-16,-2 0 0 0,10 0 0 0,-10-4 0 0,10 0 0 0,-9-2 4 15,8-4 0-15,-8 1-4 0,9-4 0 0,0 3 0 0,0-4 0 16,-2-1-4-16,2 0-4 0,0-4 4 0,-2 5 0 0,2-5-4 0,0 0-8 16,8 4-4-16,-9-4-4 0,9 0-12 0,-8 4-8 0,8-4-4 0,0 5-16 15,0-1 0-15,0 1-8 0,8-6-8 0,1 11 0 0,-9-6-44 16,8 2-36-16,0-2 8 0,10 1 28 0,-10 4 24 0</inkml:trace>
          <inkml:trace contextRef="#ctx0" brushRef="#br0" timeOffset="230491.172">4656 6758 3 0,'8'-4'112'0,"-8"4"-8"0,0 0-8 0,9 0-28 0,-9 0-4 16,0 0-4-16,0 0 4 0,0 4-8 0,0-4 4 0,0 6-8 15,0-2 0-15,0 1-4 0,0 5 4 0,0-6-8 0,0 6-4 0,0-5 0 16,0 10-4-16,0-7 0 0,0 7 0 0,0-1-4 0,0 1 0 16,0-1-4-16,0 5 0 0,0 0-8 0,0-5 4 0,0 11 0 0,0-6-4 15,8 0 4-15,-8 6-4 0,0-6 0 0,8 4 0 0,1-3-4 16,-9-1 4-16,9 0-4 0,-1 0 0 0,0 0 0 0,2 1-8 0,-2-1 0 15,0-5 0-15,1 1 0 0,0-6-4 0,7 5 0 0,-7-10 4 16,8 7-4-16,-8-7 0 0,7 2 0 0,-6-6 4 0,6 0-8 0,-8 0 4 16,10-6-4-16,-10 2 0 0,9-7 0 0,-9 3 0 0,10-2 4 0,-10-5-4 15,0 2 0-15,10-2 0 0,-10 1 0 0,1-6 0 0,0 1 0 16,-9 0 0-16,8 5 0 0,-8-10-4 0,0 4 4 0,9 1 0 16,-9 0 0-16,-9 0 0 0,9 1-4 0,0-3 4 0,-8 2 0 0,8 0 0 15,-9 5 0-15,0-5 0 0,1 4 0 0,0-5 0 0,-2 7 0 16,2-2 0-16,0 1 0 0,-10-1 0 0,10 6-4 0,-9-1 8 0,9 0-8 15,0 1 4-15,-10-1 0 0,10 6 0 0,-10-1-4 0,10 0 0 0,-9 5 0 16,8 0 4-16,1 5-4 0,-9-5 0 0,9 5-4 0,-1-1-8 16,0 6 0-16,1-1-8 0,-10 1-8 0,18 0-8 0,-16 3-4 15,16-2-4-15,-9 3-8 0,0 1-12 0,1-2-16 0,8 3-4 0,-8-3-8 16,8 2-4-16,0-1-52 0,-9-4-40 0,9 5 32 0,0-6 24 16,0 5 28-16</inkml:trace>
          <inkml:trace contextRef="#ctx0" brushRef="#br0" timeOffset="230819.6671">5185 6494 15 0,'-10'-5'112'0,"10"1"-12"16,-8 4-12-16,8-4-28 0,-8 4-4 0,-2 0-4 0,10 4 0 0,-8 0 0 16,0-4 0-16,8 5-4 0,-9 1-4 0,9 3 0 0,0-4 0 0,-8 4-4 15,8-3-4-15,0 3-8 0,0 1 4 0,0-1 0 0,8 1-4 16,-8 4 0-16,9-4-8 0,-9-1 8 0,8 5-8 0,0-3 0 0,2-2 0 15,-2 5 0-15,0-4 0 0,10-1 0 0,-10 1-4 0,0-5 0 16,10 5 0-16,-10-6-4 0,9 1 4 0,-9 0 0 0,2-5-4 16,6 0 0-16,-8 0 0 0,10-5 0 0,-10 0-4 0,1 1 4 0,8-1-4 15,-8-5 0-15,-1 0 0 0,0 1-4 0,2-1 0 0,-10-4 0 0,8-1-4 16,0 6 0-16,-8-5 4 0,0-5 0 0,0 4-4 0,0 1 0 16,0-1 0-16,-8 1 0 0,0-1 4 0,-2 5-4 0,2 1 4 15,0-5-4-15,-1 9 4 0,-8-5-4 0,0 6 0 0,-1-2-4 0,2 6 0 16,-2 0 4-16,2 6-4 0,-1-2-4 0,-1 1 0 0,2 5-4 0,-10 4-16 15,8 1-8-15,2-1-16 0,-1 5-24 0,0-4-24 0,0 8-16 16,-1-3-40-16,2-1-60 0,7 5 32 0,-8-5 28 0,9 5 36 0,-1-5 16 16</inkml:trace>
          <inkml:trace contextRef="#ctx0" brushRef="#br0" timeOffset="236025.653">5559 7190 47 0,'0'0'104'0,"0"0"-4"0,0 0-8 0,0 0-20 0,0 0-4 0,0 0 0 15,0 0 4-15,0 0-8 0,0 0 8 0,0 0-4 0,0 0-4 16,0 0-4-16,9 0-4 0,-9 0-4 0,8 0 0 0,-8 0-4 0,9 0-4 16,-1-4 0-16,0 4-4 0,2-5-8 0,-2 5-8 0,10-5-16 15,-10 0 16-15,8 5 0 0,-7-5-8 0,8-4 4 0,-8 4-8 0,7 0 0 16,2 0-4-16,-10 0-8 0,10 1 0 0,-2-6 0 0,1 5-4 0,1 0-8 16,-10 1-8-16,8 4-24 0,2-5-20 0,0 0-32 0,-10 5-28 15,9 0-36-15,-9 0-80 0,1 5 36 0,-1-5 40 0,1 5 32 16,-1 4 20-16,-8-4 24 0</inkml:trace>
          <inkml:trace contextRef="#ctx0" brushRef="#br0" timeOffset="235787.2912">5627 6931 47 0,'0'-10'92'0,"0"6"-8"16,0-1-8-16,0-5-24 0,0 6 4 0,0-2-4 0,0 6 0 16,0-3-4-16,0-3 0 0,0 6-4 0,0-4 0 0,0 4-4 0,0 0 0 15,0 0-8-15,0-6 4 0,0 6-4 0,0 0 4 0,10 0 0 0,-10 0 0 16,0 6-8-16,0-6 0 0,0 4 4 0,8 2-4 0,-8-3 0 15,0 3 0-15,0 3-8 0,8-4 0 0,-8 4-4 0,8 1-4 0,-8 5 0 16,0-6-4-16,0 5 4 0,0 1-4 0,0-1 4 0,0 5-8 16,9-4 0-16,-9 4 0 0,0-5 0 0,0 6-4 0,0-1 4 15,0 0-4-15,-9 0 0 0,9-4 0 0,0 4 4 0,0-5-4 0,0 6-4 16,0-7 0-16,0 2 0 0,0-1 0 0,0-4 0 0,9 5 0 0,-9-6-8 16,0 1-4-16,0-1-8 0,0 1-12 0,0-6-8 0,0 2-4 15,0-2-28-15,0 2 20 0,0-2-12 0,0-4-4 0,0 5 0 0,0-5 0 16,0 0-40-16,0 0-24 0,0 0-16 0,0-5 32 0,0 5 20 15</inkml:trace>
          <inkml:trace contextRef="#ctx0" brushRef="#br0" timeOffset="229607.0627">3718 7195 23 0,'0'0'92'0,"0"0"-4"0,0-5-4 0,0 5-24 0,0-4-4 0,0-1-4 15,0 0 8-15,8 0-4 0,-8 0 0 0,0-4 0 0,8 4 0 0,-8-5-8 16,10 1 4-16,-10-1 4 0,8 0-8 0,0-4-4 0,-8 5 4 16,9-6-12-16,0 5 4 0,-1-4 0 0,-8-1-4 0,8 2 0 0,1-2-4 15,-1 1 4-15,-8-1-4 0,8 1 4 0,2-1-4 0,-10-4-4 16,8 5 0-16,-8-5-4 0,8 4 0 0,2-5 0 0,-10 7 0 16,8-6-4-16,-8-2 0 0,8 8-4 0,-8-7 0 0,8 7 4 0,-8-7-4 15,9 6 4-15,-9-1 0 0,0-4-4 0,0 5 0 0,0-1-4 0,0 6 4 16,0-5 0-16,0 4 0 0,0 1 0 0,0-2 0 0,0 2-4 15,0 0 0-15,0 4-4 0,0 0 4 0,0 0-4 0,0 1 0 0,0 4 0 16,0-6 0-16,0 6-4 0,0 0 0 0,0 0-4 0,0 0 0 16,0 0 4-16,0 0-4 0,0 6 0 0,0-2 0 0,0-4 4 15,0 10-4-15,0-5 0 0,0 4 0 0,-9 0 0 0,9 2 0 0,0 3 0 16,0-5 0-16,0 10-4 0,0-4 4 0,0 4 0 0,0 0 0 0,0 0 0 16,0 6 0-16,0-6 0 0,0 4 0 0,0 2 0 0,0-6 0 15,0 10 0-15,0-10 4 0,0 10-4 0,0-6-4 0,0 2 4 0,0-2 0 16,0 2 0-16,0-2-4 0,0 1 4 0,0 0 0 0,9-5-4 15,-9 1 0-15,0-1-4 0,0-5 4 0,9 6-4 0,-9-6-8 16,0 0-4-16,8-5-8 0,-8 6-8 0,0-10-16 0,9 4-8 0,-9-5-8 16,0 2-8-16,8-1-4 0,-8-5-12 0,0 4-4 0,0-4-4 15,8 0-4-15,-8 0-4 0,0-4 0 0,10 4-36 0,-10-5-32 0,0-1 4 16,0 2 40-16,8-5 24 0,-8 4 20 0</inkml:trace>
          <inkml:trace contextRef="#ctx0" brushRef="#br0" timeOffset="277630.8986">4110 7684 23 0,'0'0'80'0,"0"0"-8"0,-9 0 0 0,9-5-24 16,-8 5-8-16,8 0-4 0,0-4 4 0,-8 4 0 0,8-6-4 0,0 6 0 16,0-4 0-16,0 4 4 0,0-5-4 0,0 5 4 0,0 0-4 15,0-5 0-15,0 5-4 0,0 0-4 0,0 0-4 0,0 0 0 0,0 0 0 16,0 0-4-16,0 0 4 0,0 0 8 0,0 0 4 0,0 0-4 16,0 5-4-16,0 0 0 0,8-5-8 0,-8 4 0 0,0-4 4 15,8 6 0-15,-8-2 0 0,9 1-4 0,-1 5 0 0,1-6 0 0,0 6 0 16,-1-5 0-16,0 5-4 0,0-6 0 0,2 6 0 0,6-1 4 0,-6 2 0 15,6-7-4-15,-7 6 0 0,8-1-4 0,0 1 4 0,-1-1-4 16,2 1 0-16,0 0 0 0,6 0-4 0,-7-1 0 0,9 0 4 0,-8 1-4 16,6 0 0-16,2-2 0 0,-9 3-4 0,9-7-4 0,0 6 4 15,0-5 0-15,-1-1-4 0,0 2 4 0,0-6-4 0,1 4 4 16,0-4 0-16,-1 5-4 0,1-5 4 0,-8-5-4 0,7 5 0 0,0-4 0 16,1 4 4-16,-1-6-4 0,1 2 0 0,-8-1 0 0,7-5 0 0,1 6-4 15,-10-7 8-15,10 7 0 0,-9-6-4 0,9 1 0 0,-10-1 0 16,10 1 0-16,-8 5 0 0,-2-6-4 0,2 0 4 0,7 0 0 15,-9 1 4-15,-6-1-4 0,6 5 0 0,2-5 0 0,-2 6 0 0,-7-7-4 16,8 7 4-16,-8 0 0 0,-1-6 0 0,10 5 4 0,-10 1-4 0,0-2 0 16,0 6 4-16,2-4-4 0,-10-1-4 0,8 5 0 0,0 0 0 15,-8-4-8-15,0 4 0 0,0 0-12 0,0 0-8 0,0 0-8 16,9 0-12-16,-9 0-4 0,0 0-16 0,0 0-16 0,-9 0-16 0,9 0-8 16,0 0-16-16,0 4-72 0,-8-4 8 0,0 5 32 0,8-1 36 15,-10-4 20-15</inkml:trace>
        </inkml:traceGroup>
        <inkml:traceGroup>
          <inkml:annotationXML>
            <emma:emma xmlns:emma="http://www.w3.org/2003/04/emma" version="1.0">
              <emma:interpretation id="{A2372FB7-088B-41A4-ABE6-52C0E00269E1}" emma:medium="tactile" emma:mode="ink">
                <msink:context xmlns:msink="http://schemas.microsoft.com/ink/2010/main" type="inkWord" rotatedBoundingBox="7695,11497 9489,11548 9440,13286 7646,13236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39196.6002">6446 6863 23 0,'0'0'92'0,"0"0"-12"16,-8 0-8-16,8 0-20 0,0 0 4 0,0 0-8 0,-9 0-4 0,9 0 8 15,0 0-4-15,0 0 0 0,0-4-4 0,0 4 4 0,0-5-4 0,0 1 0 16,-9-2 0-16,9 2-4 0,0-1 4 0,9-5-4 0,-9 2-8 16,0-3 0-16,9 2-4 0,-9-1 0 0,8 0 0 0,-8 6-4 0,8-5 0 15,1-1-4-15,-1 0 0 0,1 5-4 0,0 1 0 0,-1-6 0 0,0 10-4 16,2-5 0-16,-2 5-4 0,0 0 0 0,10 0-4 16,-10 5 4-16,0-5 4 0,1 5-8 0,-1 4 0 0,10-4 0 0,-10 5 4 15,0 0-4-15,2-1-4 0,-2 1 0 0,0-1 4 0,0 1-4 0,-8 5 0 16,9-1 0-16,-9-5 8 0,9 5-8 0,-9 1 0 0,0-1 4 15,0 1-4-15,0 4 0 0,-9-5 4 0,9 1-8 0,-9-1 4 0,9 5 0 16,-8-4 0-16,0-1 4 0,0 1-8 0,-2-2 4 0,2-3 0 0,0 0 0 16,-2-1 0-16,2 1 0 0,0 0 4 0,-1-5-24 0,9-1 24 15,-8-4 0-15,0 5 0 0,8-5 0 0,0 5-4 0,-10-5 0 16,10-5 0-16,0 5 0 0,0-5 0 0,0 1 0 0,10-1 0 0,-10 0 0 16,0 5 0-16,8-5 0 0,0 0 0 0,1 0-4 0,-9 0 4 0,8 5 0 15,0-4 4-15,2-1-8 0,-2 5 8 0,10-5-4 0,-10 5 0 16,0 0 0-16,9 0 4 0,-8 0-4 0,-1 5 0 0,1-5 0 0,-1 5 0 15,10-1 0-15,-10 1 0 0,0 0 0 0,0 0 0 0,2 0 0 16,6 5 0-16,-7-6 4 0,0 6-4 0,-1-5 0 0,-8 9 4 16,9-4-4-16,-1-1 4 0,-8 1-4 0,0 4 0 0,0-4 0 0,0 4-4 15,0 0 4-15,0 1 0 0,-8-1 4 0,-1 1-4 0,1-1 0 16,-1 1 4-16,-8-2 0 0,9 2 0 0,-2-1-4 0,-6-4-4 0,-2 0 4 16,10 4 0-16,-9-10 0 0,0 6-4 0,8-4 4 0,-7-2 0 15,8 0 4-15,-10-4-4 0,10 6 0 0,-2-6 0 0,2-6-4 0,0 6 0 16,-1 0-4-16,9-4-8 0,-8 0-12 0,0-6-8 0,8 4 0 15,0 2-16-15,0-5-8 0,0 4-12 0,-10-5 0 0,20 6-8 0,-10-6-4 16,0 0 4-16,0 1-44 0,8-1-40 0,-8 1 0 0,8-1 32 16,1 5 32-16</inkml:trace>
          <inkml:trace contextRef="#ctx0" brushRef="#br0" timeOffset="239561.6482">6975 6950 3 0,'8'-4'108'0,"0"-7"0"0,-8 11-8 0,0-4-28 0,9 4-12 15,-9 0-4-15,0-4-4 0,0 8 0 0,0-4 0 0,0 0-8 0,0 4 4 16,0 1-4-16,0 5-4 0,0-5-4 0,0 5 4 0,0 0-4 16,0-1-4-16,0 5-4 0,0 1 4 0,0-1-4 0,0 1 0 0,0 3-4 15,0-3 0-15,0 4 0 0,0-4-8 0,0 4 8 0,9 0-4 16,-9-5 0-16,0 6-4 0,8-6-12 0,1 1 16 0,-1-2-4 16,-8 2 0-16,8-1 0 0,2-4 4 0,-2-1 0 0,8-3-4 0,-6 3 0 15,6-5 0-15,-7 2 0 0,8-6 4 0,-8 4-8 0,7-4 0 0,2 0 0 16,-2-4-4-16,-6-2 0 0,6 2 0 0,1-5-4 0,1-1 4 15,-2-1-4-15,-8-2 0 0,10 3-4 0,-10-4 4 0,10-1 0 0,-10 1 0 16,1-5-4-16,-1 0 0 0,0 4 0 0,1-4-4 0,-9 5 8 16,9-5 0-16,-9-1-4 0,0 6 0 0,0-1 0 0,-9-4 0 0,9 5 0 15,-9 1 0-15,1-2 0 0,0 0 0 0,-1 1 0 0,-7-1 0 16,6 5-4-16,-6-4 4 0,-2 5-4 0,2 0 0 0,-2-1 0 0,1 0 0 16,1 4 4-16,-2-3-4 0,0 5 0 0,2-2 0 0,-1 6-4 15,-9-4 4-15,10 4-4 0,-2 4-4 0,2 2-8 0,-2-6-4 16,10 9-8-16,-9-5-8 0,-1 2-12 0,10 4 4 0,0 0-8 0,0-1-16 15,-2 0-12-15,2 1-12 0,8-6-4 0,-8 6-32 0,8-1-56 0,0 1 8 16,0 0 32-16,0-5 36 0,8-1 20 0</inkml:trace>
          <inkml:trace contextRef="#ctx0" brushRef="#br0" timeOffset="239888.7666">7435 6672 55 0,'0'-5'96'0,"-8"5"-16"0,8-4-4 15,-8 4-28-15,8 0 0 0,-10 4-12 0,10-4 0 0,-8 5-4 0,8 0 4 16,-8 0-8-16,8 0 0 0,0 0-4 0,0-1 0 0,-10 6 4 0,10-1-8 16,0-4 4-16,0 5 0 0,10-1 0 0,-10 6-4 15,8-5 8-15,-8-1-4 0,8 5 0 0,2-4 4 0,-2-1-4 0,0 2 0 16,0-3 0-16,1 2 0 0,-1-1 0 0,1-3-4 0,0-2-4 0,7 5 4 16,-6-9-8-16,-2 6 0 0,0-6 0 0,10 0-4 0,-10 0 0 15,0-6 0-15,1 6 0 0,-1-4 0 0,10-5-4 0,-10 3 0 16,0-3 0-16,-8-1-4 0,8 2 4 0,2-7-8 0,-2 5 12 0,-8-5-8 15,0 6 4-15,0-5 0 0,0-1-4 0,0 1 4 0,0 4 0 0,0-4-12 16,-8 5 8-16,-2-6-4 0,10 5 8 0,-8 1-8 0,0-1-4 16,-9 1 4-16,8 4 0 0,1 0 4 0,-1 1 0 0,-7-2 0 0,6 6-4 15,-6 0 0-15,8 0 0 0,-10 6 0 0,1-2 0 0,8 1 4 16,-8 5-4-16,9-1-8 0,-8 1-8 0,6 4-12 0,2-4-8 16,-10 4-16-16,10-4-8 0,0 4-12 0,-1 0-8 0,0-4-52 0,1 5-40 15,8-6 20-15,-8 5 32 0,8-4 24 0</inkml:trace>
          <inkml:trace contextRef="#ctx0" brushRef="#br0" timeOffset="240257.2977">7724 6452 67 0,'0'-6'96'0,"0"-3"-4"0,0 5-4 0,0-6-20 0,0 0-4 16,0 5-4-16,10 1 0 0,-2-2 0 0,-8 3 0 0,8-3-4 0,1 6-4 16,0-4 4-16,-1 4-4 0,9 0-4 0,-9 0 0 0,1 4 4 0,8-4 0 15,1 9 0-15,-10-3 8 0,9 3 0 0,0 1 4 0,0 0-4 16,-1 3 4-16,2 2 0 0,0 5-8 0,-2-1 0 0,10 0 4 16,-9 4-12-16,-1 2 0 0,2-1-4 0,-2 4-4 0,2 1-8 0,-1 0 4 15,0 5-8-15,0-1-4 0,-9 6-4 0,10-1-20 0,-10 4 0 16,0 2 0-16,2-1 0 0,-2 5 0 0,0 0 0 0,-8 5 0 0,0-5 0 15,0 5 0-15,0-1 0 0,0 1 0 0,-8-1 0 0,0 2 0 0,-2 4 0 16,-6-6 0-16,-2 1 0 0,10-5 0 0,-9 5 0 0,0-5 0 16,-8 0 0-16,7-6 0 0,2 2-24 0,-10-1-32 0,9-5-16 15,-9-4-28-15,10-6-28 0,-2 1-36 0,0-5-40 0,2 0-80 0,-1-9 20 16,0-1 40-16,0-5 44 0,9-3 40 0,-10-1 24 0</inkml:trace>
        </inkml:traceGroup>
        <inkml:traceGroup>
          <inkml:annotationXML>
            <emma:emma xmlns:emma="http://www.w3.org/2003/04/emma" version="1.0">
              <emma:interpretation id="{A74A8320-55CE-4ADE-BB04-3E3C187CBDB9}" emma:medium="tactile" emma:mode="ink">
                <msink:context xmlns:msink="http://schemas.microsoft.com/ink/2010/main" type="inkWord" rotatedBoundingBox="10070,12269 10105,12270 10104,12323 10068,12321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40811.3997">8842 7124 127 0,'0'0'168'0,"0"0"-4"16,0-5-12-16,0 5-16 0,0 0-4 0,0 0 12 0,0 0 0 15,0 5-4-15,0-5 0 0,0 0-4 0,0 0-8 0,0 0-16 0,0 0-24 16,0 0-16-16,0 0-16 0,0 0-48 0,-8 0-8 0,8 0 0 16,0 0 0-16,0 0 0 0,0 0 0 0,0 0 0 0,-10 0 0 0,10 0 0 15,0 0 0-15,0 0 0 0,-8 0 0 0,8 0 0 0,0 0 0 16,0 0 0-16,0 0 0 0,-8 0 0 0,8 4 0 0,0-4-56 0,0 6-92 16,0-2-36-16,0-4-36 0,8 5-80 0,-8-1 12 0,0 2 52 15,8-2 44-15,2 1 36 0,-10 0 36 0,8 0 20 0</inkml:trace>
        </inkml:traceGroup>
        <inkml:traceGroup>
          <inkml:annotationXML>
            <emma:emma xmlns:emma="http://www.w3.org/2003/04/emma" version="1.0">
              <emma:interpretation id="{07BF3A72-1FC8-46F2-9D38-A3522AE0ED7F}" emma:medium="tactile" emma:mode="ink">
                <msink:context xmlns:msink="http://schemas.microsoft.com/ink/2010/main" type="inkWord" rotatedBoundingBox="11007,11587 12191,11620 12141,13392 10957,13359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41765.8442">10350 6471 71 0,'0'0'100'0,"0"-4"-8"0,0 4 0 0,0-6-28 0,-9 2 0 16,9 4-4-16,-8 0 0 0,-1 0 0 0,1 0-8 0,0-5-4 0,-2 5-4 15,2 0-4-15,-9 0-4 0,8 0-4 0,-7 0-8 0,-1 0 0 16,-1 0-4-16,2 5 0 0,-2-5-4 0,2 4 0 0,-2-4-4 16,-7 0 0-16,7 6 4 0,2-6-8 0,-10 0-4 0,9 0 12 0,-9 0-4 15,10 0 0-15,-2 4 0 0,-8-4 4 0,10 0-4 0,-1 0 0 16,0 0 4-16,-8 0-4 0,15 0-8 0,-6 0 12 0,-2-4-4 0,2 4 4 16,7 0 0-16,-8 0-4 0,8 0 0 0,1-6-4 0,0 6 0 15,8 0 4-15,-10 0-8 0,2 0 0 0,8 0 0 0,0 0 0 0,0-4 0 16,-8 4-4-16,8 0 0 0,8 0 8 0,-8 0-8 0,0 0 0 0,0 4 0 15,8-8 4-15,-8 8 0 0,10-4 0 0,-10 0 4 0,8 0 0 16,-8 6 0-16,8-6 4 0,1 9 0 0,0-4 0 0,-1 0 4 16,1 4-4-16,-1 1 4 0,0 4 0 0,1 1-4 0,0-1 4 0,-1 6-4 15,0-2 0-15,2 1 4 0,-2 6-8 0,0-2 4 0,1 6-4 16,-1 0 0-16,1-1-4 0,-1 7 0 0,1-2 0 0,-1 1 0 0,0 9 4 16,-8-5-8-16,10 5 0 0,-10 1 0 0,0-2 0 0,8 6 4 0,-8 0-4 15,0 0 0-15,-8 0 0 0,8 0-4 0,0 1 4 0,-10-1 0 16,2 1 0-16,0-3 0 0,8-3 0 0,-9 1 0 0,1-1 4 15,-1 0-4-15,1-4-4 0,8-1 4 0,-9-5 0 0,1 5 0 0,0-3 0 16,8-2 0-16,0-4-16 0,-10 1 20 0,10-3 0 0,0 2-4 16,0-5 0-16,0 0 0 0,10-5 0 0,-10 5 4 0,8-5-4 15,-8-4 4-15,8 4-4 0,1-5 0 0,-1-4 8 0,9 5-4 0,-8-6 4 16,7 1 8-16,-6-2 0 0,6-2 12 0,2-1 0 0,-2-1-4 0,1 2 0 16,1-6-4-16,-2 0 0 0,2 0 0 0,-2 0-4 0,2-6 0 15,7 2-4-15,-7-1-4 0,-2-1 0 0,10 2-4 0,-9-5 0 0,0-2 0 16,0 8-4-16,0-7-4 0,0 1-8 0,1-1 0 0,-2 0-20 0,1 1-16 15,-8-1-28-15,8 0-24 0,-9-4-32 0,0 4-28 16,2 0-28-16,-2 1-80 0,-8-1 28 0,8-4 44 0,-8 5 36 0,0-6 32 16,0 1 20-16</inkml:trace>
          <inkml:trace contextRef="#ctx0" brushRef="#br0" timeOffset="241985.6108">10469 7430 23 0,'0'0'136'0,"-9"0"-8"16,9 0-8-16,0-4-16 0,-8 4 0 0,8 0-8 0,0 0 4 16,0-5-8-16,0 5 0 0,0-5 0 0,8 5-8 0,-8-5-4 0,0 5-4 15,9-4-4-15,0-1-8 0,-9 0-4 0,8 5-8 0,0-5-4 0,2 1-8 16,-2 4-4-16,0-6-8 0,10 6-4 0,-10-4-8 0,0 4 0 15,9 0-4-15,-9 0-4 0,10-5 0 0,0 5 0 0,-10 0-4 0,8 0-8 16,2 0-16-16,-1 0-20 0,-1 0-24 0,2 0-12 0,-2 0-20 16,2 5-32-16,7-5-24 0,-7 0-24 0,-2 0-76 0,2 0 28 15,8 0 40-15,-10 0 36 0,1 0 28 0,9-5 20 0</inkml:trace>
        </inkml:traceGroup>
        <inkml:traceGroup>
          <inkml:annotationXML>
            <emma:emma xmlns:emma="http://www.w3.org/2003/04/emma" version="1.0">
              <emma:interpretation id="{01202E4A-F34C-4BDE-8911-E7E56FA45CBD}" emma:medium="tactile" emma:mode="ink">
                <msink:context xmlns:msink="http://schemas.microsoft.com/ink/2010/main" type="inkWord" rotatedBoundingBox="12740,11859 13835,11890 13786,13634 12690,13603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42490.5977">11533 6811 23 0,'0'-9'116'0,"0"-5"-12"0,0 4-8 0,8 1-24 16,-8-1-8-16,9 0 0 0,-9 6-4 0,8-2 0 0,-8-3-8 0,0 5 0 15,0-1-4-15,0 0 0 0,8 5-4 0,-8-5-4 0,0 5 4 0,0 0-4 16,10 0 0-16,-10 5 0 0,0 0 0 0,0 0-4 0,0-1 0 16,0 5-4-16,0 1 0 0,0 0 0 0,0 5 0 0,0-1-4 15,0 0 0-15,0 5-4 0,-10 1 0 0,10 3-4 0,-8 2 0 0,8-1-4 16,0 4 0-16,-8 1 0 0,-1 0-4 0,9 0 0 0,-8 4 0 16,8 1-4-16,-9-5 0 0,9 4 0 0,0 1 0 0,-9-1 0 15,9 0 0-15,0-3 0 0,0-1 0 0,0 4 0 0,0-9-4 0,9 0 0 16,-9 0 4-16,9 0-4 0,-9-5 4 0,8 0 0 0,1 1-4 0,-1-6 0 15,10 1-4-15,-10-6 4 0,0 5-4 0,10-4 0 0,-2-5 0 16,2-1-4-16,-1 2 0 0,-1-2-4 0,2-4-8 0,-2 0-24 0,2 0-16 16,0 0-24-16,-10-4-16 0,9-2-16 0,0-3-16 0,-9 4-20 0,1-4-32 15,-1-6-36-15,0 5 32 0,-8-4 28 0,0-1 36 16,0 1 16-16</inkml:trace>
          <inkml:trace contextRef="#ctx0" brushRef="#br0" timeOffset="242517.6337">11499 7182 31 0,'-8'-6'136'0,"-2"6"-20"0,2 0-12 0,8 6-28 16,0-6 4-16,-8 0-4 0,8 0 0 0,0 5-4 16,0-5-4-16,8 4-12 0,-8-4-4 0,0 4-4 0,8-4-4 0,2 6-8 15,-2-2-8-15,0 1-4 0,0 0-4 0,10 0 0 0,-10 5-8 0,9-7-4 16,1 3-12-16,-2-2-16 0,10 2-20 0,-9-2-24 0,0 6-28 16,8-5-24-16,-7-1-68 0,8 1-12 0,-10 0 32 0,2-5 36 0,7 5 20 15</inkml:trace>
          <inkml:trace contextRef="#ctx0" brushRef="#br0" timeOffset="243047.2614">12019 7291 47 0,'0'0'116'0,"0"0"-12"0,0 6-8 0,0-6-28 0,0 4 0 0,0 1 4 16,0 1-4-16,0-2 0 0,0 5-4 0,0-4-4 0,0 5 0 16,0-6-12-16,0 6 0 0,9 0-8 0,-9-1 4 0,8 0-8 0,-8 6-4 15,9-5-8-15,-9-1 4 0,8 1-4 0,1 4-4 0,-1-4 4 16,0-1-8-16,2 1 0 0,-2-1-4 0,0-4 0 0,2 5 0 0,6-6 0 15,-8 2-4-15,2 3 0 0,-2-9 0 0,0 5-4 0,9-5 4 16,-8 0-8-16,0-5 4 0,-1 5-4 0,0-4-4 0,0-7 0 16,-8 7 0-16,10-6 0 0,-2 1 4 0,-8-6-4 0,0 6 0 0,8-4 0 15,-16-3 0-15,8 2 0 0,0-1 4 0,-8 1 4 0,-2 0-4 0,2-1 0 16,0 1-4-16,0-1 8 0,-10 7-4 0,10-3 0 0,-9-3 0 16,9 9 4-16,-10-5-4 0,2 6 4 0,6-1-4 0,-6 5 4 0,-2-6 0 15,10 6-4-15,-9 6 8 0,0-6-8 0,8 5 4 0,1-1 0 16,0 1 0-16,-2 5 0 0,2 0 4 0,0-6-4 0,-2 7 4 15,2-3 0-15,8 2 0 0,0 0 0 0,0 4-8 0,0-4 4 0,0-1-4 16,8 6 4-16,2-6 0 0,-2 1 0 0,0 4-4 0,2-5 4 0,-2 6 0 16,9-5-4-16,0 4 0 0,-9 0 4 0,9 0-8 0,1 1 4 15,-2-1 0-15,10 1 0 0,-8-1 0 0,-2 5 0 0,1-4 0 16,9 4 0-16,-10 1-4 0,10 3 0 0,-8-4 8 0,-1 6-4 0,0-2 0 16,8 6 0-16,-7 0 0 0,-2-5 0 0,2 10-4 0,8-6 4 0,-10 1 0 15,-7 5 0-15,8-5 0 0,0 4 0 0,1-4 0 0,-10 0-4 16,0 4 8-16,0-4-4 0,2 0 0 0,-2-1 0 0,-8-3 0 0,8 4 0 15,-8-6 0-15,-8 2 0 0,8-2 0 0,-8 2 4 0,-2-6 0 16,2 4 0-16,0-2 0 0,-10-3-4 0,2-4 0 0,-2 0 0 16,1 1 0-16,1-5 4 0,-10 4 0 0,8-9 0 0,-7 0 0 0,8-1-16 15,-8-4 24-15,7 0 0 0,-8-4 4 0,10-1-8 0,-2-5 0 0,-7 1 0 16,16-1-8-16,-8-5 4 0,1-4-4 0,-2 5 0 0,10-6 0 16,0-3-4-16,-2-1 0 0,2-1-4 0,0 2-12 0,-2-6 0 0,10 1-16 15,0 3-4-15,0-8-8 0,0 4-4 0,0 0-12 0,10 1-12 16,-10-7-8-16,8 7-4 0,0-1-12 0,10-4-28 0,-10 4-68 15,10 0 12-15,-2 0 40 0,1 1 24 0,1 4 24 0</inkml:trace>
        </inkml:traceGroup>
        <inkml:traceGroup>
          <inkml:annotationXML>
            <emma:emma xmlns:emma="http://www.w3.org/2003/04/emma" version="1.0">
              <emma:interpretation id="{8712F4C7-1477-48AA-AB87-6D8CE9942873}" emma:medium="tactile" emma:mode="ink">
                <msink:context xmlns:msink="http://schemas.microsoft.com/ink/2010/main" type="inkWord" rotatedBoundingBox="14698,11815 17567,11897 17524,13409 14655,13328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243449.1857">13692 6715 91 0,'0'-9'104'0,"10"4"-4"0,-10-4-4 0,0 4-28 0,0 0 4 16,0 0-4-16,0 5 4 0,-10 0 0 0,2-5-4 0,8 5 4 0,-8 0-4 15,-1 0 4-15,1 0-4 0,0 5-4 0,-1-5 0 0,0 5-4 0,-7 5 0 16,6-6-4-16,-6 6 0 0,7-5-4 0,0 9 0 0,-7-4-4 16,7 4-4-16,-8 1-4 0,8 4-4 0,1 0 4 0,0 4 0 0,-10 2 0 15,10-2-4-15,-1 6-4 0,0 4 4 0,1 1 0 0,0 0-4 0,8 5 0 16,-9-1-32-16,1 5 0 0,8 0 0 0,-8 1 0 16,8-2 0-16,0 6 0 0,0-4 0 0,0 4 0 0,0 0 0 0,0-6 0 15,8 7 0-15,-8-6 0 0,8 5 0 0,1-5 0 0,-1 0 0 0,0-1 0 16,1-2 0-16,0 3 0 0,-1-5 0 0,10-4 0 0,-10-1 0 15,9 1 0-15,-8-6 0 0,-1 1-64 0,9-5-72 0,-9 0-28 0,10 0-36 16,-10-10-56-16,0 1-52 0,2-1 56 0,6-4 44 0,-7-5 40 16,0-5 36-16,-1 0 20 0</inkml:trace>
          <inkml:trace contextRef="#ctx0" brushRef="#br0" timeOffset="256731.2103">14059 7679 79 0,'0'5'96'0,"0"-5"-8"0,0 0-4 0,0 0-24 0,0 0 0 15,0 0-4-15,0 0 8 0,0 4-4 0,0-8-8 0,0 4 4 16,0 0-4-16,0-5 4 0,0 1-8 0,0-2-8 0,0 2 0 0,0-1 4 16,0 0-8-16,10-4 0 0,-10-1 0 0,8 1 0 0,-8-6-4 15,8 1 4-15,0-1-4 0,1 1 0 0,-9-5 0 0,9 0-4 16,8-1-4-16,-9 1-4 0,0-4 4 0,10 3-4 0,-10-4-4 0,2 0-4 16,-2 0 4-16,0 0-4 0,9 0 0 0,-8 0 0 0,-1 5-4 0,1-5 4 15,-9 0-4-15,8 0 4 0,0 5-4 0,-8-5 0 0,0 5 0 16,10 0-4-16,-10-1 4 0,0 1-4 0,0 0 4 0,0 4-4 0,0 1 0 15,0 0 0-15,0-1 4 0,-10 6-8 0,10-1 4 0,0 2 0 16,0-3 0-16,-8 1 0 0,8 6 4 0,0-1-8 0,0 0 4 0,0 0-4 16,0 5 0-16,0-4 4 0,0 4-4 0,0 0 4 0,0 0-4 15,0 0 0-15,0 4 4 0,0 1-4 0,0 5-4 0,0 0 4 0,0 5 0 16,0-2 0-16,0 1 0 0,0 5 4 0,0 1-4 0,0 4 0 16,0 0 4-16,0 5 0 0,0-1-8 0,0 1 0 0,0 4 4 15,0 0 0-15,0-3 0 0,0 3 0 0,0-4 0 0,0 4 0 0,0-3 0 16,8-1 0-16,-8-6 4 0,0 2-4 0,10-2 0 0,-10 2 0 0,0-7 0 15,8 2 0-15,-8-1 0 0,8-5 0 0,-8 1 0 0,8-5 0 16,-8-1-8-16,10 5 4 0,-10-9 0 0,0 0-4 0,8-1-12 16,-8 2-16-16,8-6-16 0,-8 4-12 0,0-4-12 0,9 0-16 0,-9-4-16 15,0 4-8-15,0-6-4 0,0 2-12 0,0-1-52 0,0 0-16 16,8-4 44-16,-8 4 24 0,0-4 24 0</inkml:trace>
          <inkml:trace contextRef="#ctx0" brushRef="#br0" timeOffset="257263.3352">14503 7357 51 0,'8'0'92'0,"-8"0"-12"0,10 0-4 15,-2 0-20-15,-8 0-4 0,8 0-4 0,-8 0-4 0,8 0 4 0,1 0-8 16,-9-4 4-16,8 4-4 0,1-5 0 0,-9 1-4 0,9-1 0 16,-1 1 0-16,-8-2 0 0,8-4-4 0,2 2 0 0,-2-3-4 15,0-3-4-15,0 5 4 0,2-6-12 0,-10 1 0 0,8-1 0 0,-8-4 0 16,8 5 0-16,-8 0 0 0,0-6-4 0,9 6 0 0,-9-5-4 15,-9-1 4-15,9 6-8 0,0 0 4 0,-8-6-4 0,0 6 0 0,8-1 0 16,-10 2 0-16,2-2 4 0,0 5-4 0,0-4 0 0,-2 5 4 16,2-1 0-16,0 5 4 0,-10-5-4 0,10 10 0 0,-1-4-16 0,1 4 20 15,0 0 0-15,-10 4-4 0,10 1 0 0,0 0-4 0,-2 4 0 16,2 1 4-16,0 1-4 0,-1 2-4 0,1 1 4 0,-1 1-4 0,1-1 0 16,-1 5 0-16,9-4 0 0,-8 4 0 0,8 0 0 0,0-4 0 0,0 4 0 15,0 0 0-15,0 0 0 0,8-5 0 0,-8 1 0 16,9 4 0-16,-1-5 0 0,1 1 0 0,-1-1 0 0,9 1 0 0,-9 0 0 15,10-7 0-15,-10 8 0 0,10-7 0 0,-2 0 0 0,-7 5 0 0,8-4 0 16,0 0 4-16,1 4-4 0,-2-4-4 0,2 4 4 0,-10-3 0 16,9-3 0-16,0 7 0 0,0-5 0 0,-1 3 0 0,2 2 0 0,-10-1 0 15,10-4 0-15,-10 5 4 0,9-1-4 0,-9-5 0 0,1 6 0 16,0-1 0-16,-9 0 0 0,8-4 0 0,-8 5 0 0,0-6 0 0,0 5 4 16,0 1-4-16,-8-5 0 0,-1-1 0 0,0 5 0 0,1-4 4 15,-9-1-4-15,1 1 4 0,-2 0-4 0,10-5 4 0,-10 3-4 16,2-1 0-16,-2-7 0 0,-7 4 0 0,17-4 0 0,-10 0 0 0,2 0 4 15,-2-4 0-15,10-3-4 0,-10-1 0 0,10-2-4 0,-1 1 8 0,1-6-4 16,0 1-4-16,0-1 0 0,-2 1 0 0,10-5-4 0,0 0-4 16,-8 4-8-16,8-4-12 0,0 0-16 0,8-1-8 0,-8 2-12 0,10 3-8 15,-2-4-4-15,-8-1-8 0,16 7-20 0,-7-7-56 0,8 7-12 16,-8-2 32-16,7-5 28 0,2 6 28 0</inkml:trace>
          <inkml:trace contextRef="#ctx0" brushRef="#br0" timeOffset="308541.5349">14119 8058 7 0,'0'0'80'0,"0"0"-8"0,0 0-8 0,0 0-28 0,0-5-4 16,0 10-8-16,0-10 0 0,0 5 0 0,0 0 0 0,0 0-8 0,0-5 0 16,0 5 0-16,0 0 0 0,0 0-4 0,0-4 0 0,0 4 4 15,9 0 0-15,-9 0-4 0,0 0 4 0,0 0 0 0,8 0 0 16,-8 0 4-16,0 0-4 0,8 0-12 0,-8 0 20 0,10 0 0 0,-10 0 4 15,8 0-4-15,-8 0 0 0,0 0 4 0,8 4-4 0,-8-4 4 16,10 5 0-16,-2-5-4 0,-8 5 4 0,8 0-4 0,0 0-4 0,-8 0 4 16,9-5-4-16,0 9 8 0,-1-4-8 0,1 0 0 0,-1-1 0 15,10 1-4-15,-10 0 0 0,8 4-4 0,-6-3 4 0,6-1 0 0,1-1 0 16,1 1-8-16,-2 0 8 0,2-1-4 0,8 2-4 0,-10-2 0 16,10 1 0-16,-9-1-4 0,9-4 4 0,0 6-4 0,-2-2 0 0,2 1 4 15,-1-5-4-15,1 5 0 0,0 0 0 0,-1-5-4 0,1 4 4 16,8-4 0-16,-8 4 0 0,-1-4-4 0,1 6 4 0,0-6 0 15,-10 5-4-15,10-5 0 0,-1 0 0 0,-7 4 0 0,8-4 0 0,-1 6 0 16,-8-6 0-16,0 0 0 0,9 4 0 0,-10-4 4 0,2 0-4 0,-2 0 4 16,2 5-4-16,7-5 0 0,-17 0 0 0,10 0 0 0,-2 0 0 15,2 0 4-15,-1 0-4 0,-8 0 0 0,8 0 4 0,-1 0-4 0,-7-5 4 16,8 5-20-16,-9-4 20 0,10 4 0 0,-10-6 0 0,1 6 0 16,0-4 0-16,-1-1 0 0,9 5 0 0,-9-6 0 0,0 2-4 0,2 0 0 15,-2-1 0-15,-8 0 0 0,8 0 0 0,2 5 0 0,-10-4 4 16,8-2 0-16,-8 6 0 0,8-4 0 0,-8 4 4 0,0 0 0 0,0-5 0 15,0 5 4-15,0 0-4 0,0-4 4 0,0 4 0 0,0 0 0 16,0 0 0-16,0 0-4 0,0 0 0 0,0 0 4 0,0 0-4 16,0 0 0-16,0-6 0 0,0 6 0 0,0 0 0 0,0 0-4 0,0 0 0 15,0 0-4-15,0 0 0 0,0 0 4 0,0-4-4 0,0 4 0 0,0 0 4 16,0 0 0-16,0 0 0 0,0 0-4 0,0 0 0 0,0 4 0 16,0-8-4-16,0 8 4 0,0-4-4 0,0 0 0 0,0 0-4 0,0 0-8 15,0 0-16-15,0 0-16 0,0 0-16 0,0 0-20 0,-8 0-20 16,8 0-20-16,-8 0-24 0,-2 0-76 0,10 0 20 0,-8 0 44 15,0 6 28-15,-2-6 28 0</inkml:trace>
          <inkml:trace contextRef="#ctx0" brushRef="#br0" timeOffset="257621.3791">15048 7123 83 0,'0'-5'108'0,"0"5"-4"0,0 0-12 0,0 5-24 16,-8-5 4-16,8 0-4 0,-8 5 0 0,-2 0 0 0,10-1-8 0,-8 1-4 15,0 0-4-15,-1 5 0 0,9-6-8 0,-8 6 0 0,0 5 0 0,8-6-8 16,-9 6 0-16,9 4-20 0,-9-5 16 0,1 5 0 0,8 0-4 16,0-4 0-16,-8 4-4 0,8 5-4 0,0-6 0 0,0 2-4 15,-10 4 0-15,10-4-4 0,0 3-4 0,0-4 0 0,10 0 4 0,-10 6-4 16,0-6 4-16,8-5-8 0,-8 5 0 0,8 1 4 0,1-1-4 15,0-5-4-15,-1 1 0 0,0-1 4 0,1-5-4 0,7 6 4 16,-6-5-4-16,6-6 4 0,2 5-4 0,-10-3 4 0,10-2 0 0,-2-4 0 16,1 0 4-16,1 0-4 0,-2 0-4 0,2-4 8 0,-10-2-4 0,9-3 0 15,0 5 0-15,0-6-4 0,0 0 4 0,0-4-8 0,-9 0 8 16,10-1-4-16,-10 1 4 0,1-1 0 0,0 1-4 0,-1-5 0 0,0 5 0 16,-8-6 0-16,9 1 0 0,-9 0 4 0,0 0-4 0,-9 0 0 15,9 0-4-15,-8-1 4 0,8 0 0 0,-8-4-4 0,-1 6 0 16,-8-2 4-16,9-3-4 0,-2 4 0 0,-6-6 4 0,7 6-4 0,-8 0 0 15,0 0 4-15,9 0 0 0,-10 4-4 0,2 1 0 0,-2 4 4 0,2-4-4 16,-2 4-16-16,1 6 20 0,9-1 4 0,-10 5-8 0,2 0 0 16,-2 5 4-16,10-1-4 0,-10 6-8 0,10 0-8 0,-9-1-8 0,9 1-8 15,0 4-4-15,-1 1-8 0,0-1-8 0,1 1-12 0,0-2-20 0,8 2-12 16,-10-1-4-16,10 1-32 0,0-1-48 0,0 1 8 16,0 0 36-16,0-7 20 0,10 2 24 0</inkml:trace>
          <inkml:trace contextRef="#ctx0" brushRef="#br0" timeOffset="257955.484">15415 7008 59 0,'8'-5'88'15,"-8"-4"-4"-15,0 5-12 0,-8-2-24 0,8 6-4 0,0 0-4 0,-8-5 0 16,8 10-4-16,-8-5-4 0,8 6 4 0,-10-6-4 0,10 4-4 0,-8 0 4 16,8 6-8-16,0-1 4 0,0-3-4 0,-8 7 0 0,8-3 0 15,0 0-8-15,0-1 4 0,0 6-4 0,0-1 0 0,8-4 0 16,-8 4 4-16,8-4-4 0,-8-1 0 0,10 6 4 0,-2-10 0 0,0 4 0 15,0-4-4-15,1 5 4 0,0-10 0 0,8 5-8 0,-9-5 0 0,10 0 0 16,-10 0-8-16,10-5 4 0,-2 0 0 0,-8 0-4 0,1-5 0 16,8 1 0-16,-8-1 4 0,-1 1-12 0,10-1 4 0,-10-4 8 0,0-1-8 15,-8 1 0-15,8-1 0 0,-8 6 0 0,10-5 0 0,-10-1-4 16,0 1 8-16,-10-1 0 0,10 1-4 0,-8 5 4 0,0-6 0 16,0 5-8-16,-2-5 4 0,2 7 0 0,-9-2 4 0,0 0-8 0,0 1 0 15,9 3 8-15,-10 3-8 0,2-3 0 0,-2 2 8 0,1 4-4 0,-9 0 0 16,10 0 0-16,-2 0 0 0,2 4-4 0,-2 5 0 0,10-3 0 15,-9-2 4-15,0 6-4 0,8-1-4 0,-7 1-8 0,6 5-4 0,2-6-16 16,0 5-12-16,-1-4-12 0,9 9-12 0,0-4-16 0,-9-5-28 16,9 3-56-16,0 2 12 0,9-1 24 0,-9 1 24 0</inkml:trace>
          <inkml:trace contextRef="#ctx0" brushRef="#br0" timeOffset="266274.7358">15910 7488 83 0,'0'-6'108'0,"8"6"0"0,-8-4-4 16,0 4-16-16,8-5 0 0,-8 1 0 0,0 4-4 0,0 0 0 15,10 0 4-15,-10 0-4 0,8 0 4 0,-8 0 4 0,8 0 0 0,-8 0 0 0,8 0-4 16,-8 0 0-16,10 0-4 0,-2 0 0 0,0 0-4 0,-8 0 0 16,9 0-8-16,8 0-8 0,-8 0-28 0,-1 0-36 0,0 0 0 15,0 0 0-15,10 0 0 0,-10 0 0 0,10 0 0 0,-10 0 0 0,9 0 0 16,-8 0 0-16,8 0 0 0,-9 0 0 0,10 0 0 0,-10 0 0 16,0 0 0-16,10 0 0 0,-10 0 0 0,1 0 0 0,7 0 0 0,-7 0 0 15,0 0 0-15,-1 0-56 0,0 0-84 0,-8 0-40 0,10 0-40 16,-10 0-80-16,8 0 8 0,-8 0 52 0,0 0 48 0,-8 0 32 0,8 0 36 15,0 0 16-15</inkml:trace>
        </inkml:traceGroup>
        <inkml:traceGroup>
          <inkml:annotationXML>
            <emma:emma xmlns:emma="http://www.w3.org/2003/04/emma" version="1.0">
              <emma:interpretation id="{AE011C5B-B822-4B3B-AC36-275D07FCAFC3}" emma:medium="tactile" emma:mode="ink">
                <msink:context xmlns:msink="http://schemas.microsoft.com/ink/2010/main" type="inkWord" rotatedBoundingBox="18012,11530 19739,11579 19693,13197 17966,13148"/>
              </emma:interpretation>
            </emma:emma>
          </inkml:annotationXML>
          <inkml:trace contextRef="#ctx0" brushRef="#br0" timeOffset="266309.6434">16754 7210 7 0,'0'-6'100'0,"-9"-3"-8"0,9 4-12 0,-8 1-28 16,8-6 0-16,0 5 0 0,0-5-4 0,-8 1-4 0,8 4 0 16,8-5-4-16,-8-4 4 0,0 4-4 0,8 1 0 0,-8-1 4 0,9 1-8 15,-1-6 4-15,1 5 0 0,-1 1-8 0,9 0 4 0,-9-1-8 16,2 1-4-16,6 3 4 0,-6 2-4 0,6-1-8 0,-8 0 0 0,10 0 0 16,-1 5 0-16,-9 0 0 0,10 0 0 0,-10 5-8 0,8 0 4 0,-6 0-8 15,-2-1 4-15,0 6-4 0,1-1 4 0,0 6-4 0,-1-6 0 16,1 6-4-16,-9 4 4 0,0-4 0 0,0-1 4 0,0 5-8 15,0 0 4-15,-9 1 0 0,1-6 0 0,-1 5-4 0,9 0 0 0,-17-4 4 16,9 4 4-16,-2-5-4 0,2-5 0 0,0 6 0 0,0-5 0 0,-2 0 4 16,2 0 0-16,0-6-4 0,-1 1 0 0,9-1 0 0,-8 1-4 15,8-5 4-15,0 0-4 0,0-5 4 0,0 5-4 0,8-4 0 0,-8-1 0 16,9 1 0-16,-1-6-16 0,-8 4 20 0,8 2-4 0,2-6 4 16,-2 5 0-16,8 1 0 0,-6-2 0 0,-2 2-4 0,0-1 0 15,10 5 0-15,-10-4 0 0,9 4 0 0,-9 0 0 0,0 0 0 0,10 4 0 16,-10-4 0-16,2 5 0 0,6-1 0 0,-7 2 0 0,8-2 0 0,-9 7 0 15,1-7 0-15,-1 6 0 0,10 0-4 0,-10-1 8 0,0 0-4 16,-8 1 0-16,10 4 0 0,-2 1 0 0,-8-6 0 0,0 5 4 16,0 0-4-16,-8 1 0 0,8 0 0 0,-10 4 0 0,2-5 0 0,-10 5 4 15,10-4 0-15,-9 4-4 0,0 0 0 0,0-4 4 0,-9 4 0 16,10-5-4-16,-10 1 0 0,9 4 0 0,0-10 0 0,-8 5 0 0,7 1 0 16,2-5 0-16,-2 0-4 0,10-6 0 0,-9 1-8 0,8-1-8 0,0 2-12 15,-7-6-16-15,16 0-8 0,-8 0-12 0,8-6-12 0,0 2-4 16,0-1-4-16,0-5-4 0,0 0-52 0,0 1-28 0,8-1 24 15,0 1 16-15,0-5 32 0</inkml:trace>
          <inkml:trace contextRef="#ctx0" brushRef="#br0" timeOffset="266319.6169">17377 7223 27 0,'8'-4'104'0,"-8"-1"-8"0,8 5-8 15,-8-4-28-15,8 4-4 0,-8 0 0 0,0 4-4 0,0 1 0 0,0-1 0 16,0 2 0-16,0 3-4 0,0-4 0 0,0 4 4 0,-8 6-4 15,8-5 0-15,0 3-8 0,0 2 0 0,-8-1-4 0,8 6-4 0,0-6 0 16,0 6-4-16,0-1-4 0,0-5 0 0,0 5-4 0,0 0-4 0,8-4 0 16,-8 4-4-16,8-5 4 0,2 5-4 0,-2-4-4 0,0-1 0 15,1-4 0-15,-1-1 0 0,1 6 0 0,0-10 0 0,7 4 0 16,2-4 0-16,-10 0 0 0,10-1 0 0,-2-4 0 0,1 0-4 0,-9 0 4 16,10-4-4-16,-2-1 0 0,2-5-4 0,-10 1 4 0,10-1-4 15,-2 0 4-15,-7-4-4 0,-1 5 0 0,10-6 4 0,-10 1 0 16,0 0-4-16,2-5 0 0,-10 4 0 0,8-3 0 0,-8-3 0 0,0 2 0 15,8 0 0-15,-16-1 0 0,8 2 0 0,0-6 4 0,0 5-4 0,-8-6 0 16,-2 6-4-16,2-4 0 0,0-2 4 0,-1 7 0 0,0-2 0 16,1-4 0-16,-9 5-4 0,9 5 4 0,-10-1 0 0,10 1 0 0,-10 4 0 15,2 0 0-15,7 1 0 0,-8 9 0 0,0-5 0 0,9 5-4 16,-10 5 0-16,2 0 4 0,6-1-4 0,-6 6 0 0,8 0-4 16,-10 0-4-16,10-1-8 0,-1 1-12 0,1 4-8 0,0-4-16 0,-2-1-12 15,2 6-12-15,0-6-12 0,0 1-8 0,8 0 0 0,0-6-52 0,-10 6-32 16,10-6 20-16,0 2 40 0,10-2 24 0</inkml:trace>
          <inkml:trace contextRef="#ctx0" brushRef="#br0" timeOffset="266326.5969">17803 6917 23 0,'8'-5'108'0,"-8"0"-12"0,0 5-12 0,0-5-24 15,8 5-4-15,-8 0-4 0,0 5-4 0,0 0 0 0,0 0 0 0,0-1-4 16,0 6 0-16,0-6 0 0,0 7-4 0,0-2 0 0,0 1-4 15,0 4-8-15,0-3 8 0,0-3-4 0,0 7 0 0,0-5-8 0,0 3-4 16,0-3 4-16,8 0-4 0,-8-1 4 0,10-4-4 0,-10 5 0 16,8-10 0-16,0 5 0 0,1 0-4 0,0-5 0 0,-1-5 0 0,1 5-4 15,7-5-4-15,-7 0 0 0,0-5 4 0,7 1-4 0,-6-1-4 16,-2 0 4-16,9-3 0 0,-8 3-4 0,-1-5 0 0,1 1 0 0,-1-1 0 16,0 1 0-16,1-1 0 0,-9 2 0 0,0-2 0 0,9 1 0 15,-9-1 0-15,-9 5 0 0,9-4-4 0,0 5 4 0,-9-1 0 0,1 1 0 16,0-1 0-16,-1-1-4 0,1 3-4 0,-1 3 4 0,-8 0 0 15,9 0 0-15,-2 1 0 0,-6 4 0 0,-2 0 0 0,10 0 0 16,-9 0 0-16,0 4 0 0,8-4 0 0,-7 5-4 0,-2 5-4 0,10-6 0 16,-10 0-4-16,10 7-4 0,-9-1-8 0,9-6-8 0,0 5-12 15,-2 1-12-15,2-1-16 0,0 1-8 0,0-4-8 0,-2 4-12 0,10-1-32 16,-8 0-56-16,8-4 16 0,-8 4 36 0,8-3 28 0</inkml:trace>
          <inkml:trace contextRef="#ctx0" brushRef="#br0" timeOffset="266335.5727">18059 6417 59 0,'0'0'92'0,"0"0"-8"0,0 0-8 0,0 0-20 15,0 0 0-15,0 0 0 0,0 0 0 0,0 0 4 0,8 0 8 0,-8 0 0 16,0 0-4-16,8 0 0 0,1 0-4 0,-9 6 4 0,9-6 0 16,-1 4 0-16,0 2 0 0,1-2 4 0,-1 5-4 0,10-3 4 15,-10 3 0-15,0 5-4 0,10-4 4 0,-10 5 0 0,9-1-4 0,-8 5-8 16,-1 0 4-16,9 0 0 0,1 1-8 0,-10 3-4 0,8 2-4 0,-6-1-24 15,6 0-20-15,-7 4 0 0,8-4 0 0,-8 5 0 0,-1 0 0 16,8 5 0-16,-6-6 0 0,-2 5 0 0,0 2 0 0,2-2 0 0,-2 5 0 16,0-4 0-16,1 4 0 0,-1 1 0 0,-8-1 0 0,9 1 0 0,-9-2 0 15,0 7 0-15,8-6 0 0,-8 5 0 0,0-4 0 16,-8 3 0-16,8-2 0 0,-9-2 0 0,9 0 0 0,-8 0 0 0,-1 1 0 16,1-1 0-16,0 0 0 0,-2-4 0 0,-6-1 0 0,6 1 0 0,2 0 0 15,-8-6 0-15,-1 1-60 0,8-4-52 0,-8 3-32 0,-1-9-28 16,2 1-24-16,-2-6-36 0,10 0-48 0,-9-4 40 0,0-1 48 0,0-4 36 15,9 0 32-15,-10-10 20 0</inkml:trace>
        </inkml:traceGroup>
      </inkml:traceGroup>
    </inkml:traceGroup>
    <inkml:traceGroup>
      <inkml:annotationXML>
        <emma:emma xmlns:emma="http://www.w3.org/2003/04/emma" version="1.0">
          <emma:interpretation id="{7E57CD60-11F9-4B1D-920B-60BF330F7755}" emma:medium="tactile" emma:mode="ink">
            <msink:context xmlns:msink="http://schemas.microsoft.com/ink/2010/main" type="paragraph" rotatedBoundingBox="1407,13935 14171,14235 14150,15129 1386,14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C7EB89-0745-4723-A5E9-5B84DD8C0A85}" emma:medium="tactile" emma:mode="ink">
              <msink:context xmlns:msink="http://schemas.microsoft.com/ink/2010/main" type="inkBullet" rotatedBoundingBox="1401,14192 1817,14202 1810,14477 1394,14467"/>
            </emma:interpretation>
            <emma:one-of disjunction-type="recognition" id="oneOf26">
              <emma:interpretation id="interp30" emma:lang="" emma:confidence="0">
                <emma:literal>-</emma:literal>
              </emma:interpretation>
            </emma:one-of>
          </emma:emma>
        </inkml:annotationXML>
        <inkml:trace contextRef="#ctx0" brushRef="#br0" timeOffset="279005.7646">137 9132 7 0,'0'0'92'0,"0"0"-20"16,0 0 0-16,0 0-32 0,0 0-4 0,0 0-4 0,0 0 0 0,0 0-4 15,0 0 4-15,0-4-4 0,0 4 4 0,8 0-4 0,-8 0 8 16,0-5-4-16,9 5 4 0,-9-5-4 0,8 5 8 0,-8-6 4 0,8 6-4 16,2 0-4-16,-10-3 4 0,8 3-8 0,0-6 8 0,10 2-4 15,-10 4-4-15,0-5-12 0,1 5 4 0,-1 0 4 0,10-4-8 16,-10 4-4-16,10-6 0 0,-10 2-8 0,9 4 0 0,-8 0 0 0,7-5 0 15,1 0 0-15,-8 5 0 0,8-4-4 0,-9 4 0 0,10 0-4 0,-10-5 4 16,10 5 0-16,-10 0-4 0,9-6 4 0,-9 6 0 0,0 0-4 16,10 0 0-16,-10 0 4 0,0 0 0 0,2 0-8 0,-2-4 0 15,0 4-8-15,-8 4-4 0,9-4-8 0,-9 0-12 0,0 0-12 0,9 0-4 16,-9 0-8-16,0 0-4 0,0 0-8 0,0 0-4 0,0 0 8 16,0 0-36-16,-9 6-48 0,0-6-4 0,9 5 28 0,-8-5 28 15</inkml:trace>
        <inkml:trace contextRef="#ctx0" brushRef="#br0" timeOffset="279298.6258">214 9295 11 0,'0'0'88'15,"0"5"-4"-15,0 0-12 0,0-5-24 0,0 4-4 0,0-4-8 16,0 7 4-16,8-7-4 0,-8 3 0 0,0-3-4 0,0 0 4 0,8 0 0 15,1 0-4-15,-9 0 4 0,8 0-4 0,-8 0 0 0,9 0 4 0,0 0-4 16,-1 0 0-16,0 0 4 0,2 0-4 0,-2 0-8 16,0 0 8-16,1 0-8 0,0 0 4 0,-1 0-8 0,9 0 4 0,-9 0-4 15,1 0-4-15,0 0-8 0,7-3 0 0,-6 3 4 0,-2 0 0 0,0-7-8 16,0 7 4-16,2 0-8 0,-2-4 4 0,0 4-4 0,1 0 4 16,-1 0 0-16,0 0-4 0,-8-5 4 0,10 5-4 0,-2 0 0 15,-8 0-4-15,8 0 0 0,-8 0-8 0,8 0-16 0,-8 5-12 0,0-5-16 16,10 0-16-16,-10 0-12 0,8 0-4 0,-8 4-48 0,0-4-56 15,0 7 36-15,0-7 32 0,0 3 20 0</inkml:trace>
      </inkml:traceGroup>
      <inkml:traceGroup>
        <inkml:annotationXML>
          <emma:emma xmlns:emma="http://www.w3.org/2003/04/emma" version="1.0">
            <emma:interpretation id="{02D8D269-4E78-4929-800B-BDBB08E87A23}" emma:medium="tactile" emma:mode="ink">
              <msink:context xmlns:msink="http://schemas.microsoft.com/ink/2010/main" type="line" rotatedBoundingBox="2551,13962 14171,14235 14150,15129 2529,14856"/>
            </emma:interpretation>
          </emma:emma>
        </inkml:annotationXML>
        <inkml:traceGroup>
          <inkml:annotationXML>
            <emma:emma xmlns:emma="http://www.w3.org/2003/04/emma" version="1.0">
              <emma:interpretation id="{6C6F4305-7919-4DAA-AB19-8854360F8772}" emma:medium="tactile" emma:mode="ink">
                <msink:context xmlns:msink="http://schemas.microsoft.com/ink/2010/main" type="inkWord" rotatedBoundingBox="2543,14290 3018,14302 3016,14357 2541,14346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98012.8274">1322 9195 3 0,'-8'0'88'0,"8"0"-16"0,0 0-4 0,-10 0-24 16,10 0-4-16,0 0 0 0,-8 0-4 0,8 0 8 0,0 0-8 15,-8 0-4-15,8 0 0 0,0 0 4 0,0 0-4 0,0 0 0 0,0 0 0 16,-8 0 0-16,8 0 0 0,0 0 4 0,0 0 0 0,0 0-4 16,0 0 4-16,0 0 4 0,0 0 0 0,0 0-8 0,0 0 4 0,0 0 0 15,0 0 4-15,0 0-4 0,0 0 0 0,0 0-4 0,0 0 4 16,0 0 0-16,0 0-4 0,0 0 8 0,0 0-8 0,0 0 0 0,0 0-8 15,0 0 4-15,0 0-4 0,0 0-4 0,0 0 0 0,0 0-4 16,0 0-4-16,0 0 0 0,0 0 0 0,0 0-4 0,0 0 0 16,0 0 0-16,0 0 0 0,0 0-4 0,0 0 4 0,0 0 0 0,0 0 0 15,0 0 0-15,8-4 0 0,-8 4 0 0,0 0-4 0,8-5 0 0,-8 5 0 16,8 0 8-16,2 0-4 0,-10-6-4 0,8 6 4 0,0 0 0 16,1-4 0-16,-1 4-4 0,1 0 0 0,0 0 4 0,-1-5-24 0,0 5 28 15,0 0 0-15,2 0 0 0,6 0 0 0,-6 0-4 0,-2-5 4 0,0 5 0 16,1 0 0-16,8-5-4 0,-9 5-4 0,9 0 8 15,-9-4-4-15,2 4 0 0,6 0-4 0,-6-6 8 0,-2 6-8 0,9 0 4 16,-9 0-4-16,0 0 4 0,10 0-4 0,-10 0 0 0,0 0 0 0,2 0 0 16,-2 0 0-16,10 0 4 0,-18 0-4 0,16 0 0 0,-8 0 0 15,-8 0 0-15,9 0 0 0,-1 0 4 0,1 0-8 0,0 0 4 0,-9 0 4 16,8 0 0-16,0 0-4 0,-8 0 0 0,10 0 0 0,-10 0-4 0,8 0 4 16,-8 0 0-16,0 0 0 0,8 0 4 0,-8 0-4 0,0 0 0 15,0 0 4-15,0 0 0 0,0 0 0 0,0 0 8 0,8 0-16 16,-8 0 0-16,-8 0 0 0,8 0 0 0,0 0 0 0,0 0 0 0,0 0 0 15,0 0 0-15,0 0 0 0,0 0 0 0,0 0 0 0,0 0 0 16,0 0 0-16,0 0 0 0,0 0 0 0,0 0 0 0,0 0 0 0,0 0 0 16,0 0 0-16,0 0 0 0,0 0 0 0,-8 0 0 0,8 0 0 0,0 0 0 15,0 0 0-15,0 0 0 0,0 0 0 0,-8 0 0 0,8 0 0 16,0 0-40-16,0 0-60 0,0 0-24 0,0 0-16 0,0 6-24 16,0-6-12-16,0 4-8 0,0-4-64 0,0 5 8 0,0 0 48 0,0 0 28 15,0-1 36-15,0 2 24 0</inkml:trace>
        </inkml:traceGroup>
        <inkml:traceGroup>
          <inkml:annotationXML>
            <emma:emma xmlns:emma="http://www.w3.org/2003/04/emma" version="1.0">
              <emma:interpretation id="{7BCF5106-B4C2-4B2C-8F6B-A65D7907C3EC}" emma:medium="tactile" emma:mode="ink">
                <msink:context xmlns:msink="http://schemas.microsoft.com/ink/2010/main" type="inkWord" rotatedBoundingBox="3848,14322 5258,14355 5248,14787 3838,14754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98915.8076">2830 9233 3 0,'0'0'100'0,"0"0"-16"0,0 0-4 0,0 0-28 0,0-5-4 0,0 5-4 15,0 0-4-15,0 0 8 0,0-4-4 0,0 4-4 0,0 0 8 0,0-5 0 16,0 5 4-16,0-5-4 0,0 0 0 0,-8 5 4 0,8-4 0 16,0-2-8-16,-8 6 4 0,8-4 4 0,-8 4-8 0,8-4 0 0,-9-1-4 15,0 5-4-15,9-6 0 0,-8 6 4 0,-1 0-4 0,1-4 0 16,0 4 0-16,8 0-20 0,-10 0 16 0,2 0-8 0,0 0-4 0,-2 0 4 16,2 0-8-16,0 0 0 0,0 4 0 0,-1-4-4 0,1 6 0 15,-1-1-4-15,0-1 0 0,1 6-4 0,0-6 0 0,-2 1-4 0,2 5 4 16,0-6 0-16,0 5-4 0,-2 1 4 0,10 0 0 0,-8 0-4 15,8-1-4-15,-8 6 8 0,8-6-4 0,0 0 0 0,0 1 0 0,0 0-4 16,0 4 8-16,0-4-4 0,8 4-4 0,0-4 4 0,2 0-4 16,-2-1 4-16,0 6 0 0,0-6-4 0,2 1 4 0,6-1 0 0,-7 1 0 15,8 0-4-15,0-6 0 0,-1 6 4 0,-6-5 0 0,16-5 0 16,-18 4 4-16,17-4-4 0,-7 0-4 0,-2 0 0 0,2 0 4 0,-2-4 0 16,2-1 0-16,-1 0 0 0,0 0 0 0,0 1 4 0,-1-6-4 0,-6 5 0 15,6-5 0-15,2 6 0 0,-10-1-4 0,0-5 4 0,1 0 4 16,8 6-4-16,-8-1 0 0,-1-4 0 0,-8 4-4 0,8 0 4 15,-8 0 0-15,10 0 0 0,-10 0 4 0,0 5 0 0,8-4-8 0,-8 4 8 16,0 0-4-16,0 0 0 0,0 0 0 0,0 0 0 0,0-5 4 16,0 5-4-16,0 5 0 0,0-5 0 0,0 0 4 0,0 0 0 0,0 0-4 15,0 0 0-15,0 0 0 0,0 0-4 0,0-5 4 0,0 5-4 0,0 0 4 16,0 0-4-16,0 0 4 0,8 0 4 0,-8 0-8 0,0 5 4 16,8-5 4-16,-8 0-4 0,10 4 0 0,-2 1 0 0,-8 0 0 15,8-5 0-15,1 10 0 0,-1-5 0 0,1-1-4 0,0 1 8 0,-1 0-4 16,0 5 0-16,0-1 4 0,2-4-4 0,-2 4 0 0,0-4 0 15,2 5 0-15,-2-6 0 0,0 6 0 0,9-5 0 0,-9 0-4 0,1 0 4 16,0-1 0-16,-1 2 0 0,0-2 0 0,10-4-4 0,-10 5 4 0,1-5 0 16,0 0 0-16,-1 0 4 0,0 0-4 0,1 0-4 0,-1 0 4 15,1-5 0-15,0 1 4 0,-1-2-8 0,0 2 4 0,2-1 0 16,-10-5 4-16,8 6-8 0,0-6 8 0,1 0-4 0,-9 5 0 0,9-9 0 16,-1 5 0-16,-8-1 4 0,8 0-8 0,-8 1 8 0,0-1-20 0,9 0 20 15,-9 1 0-15,0-5 0 0,0 4-8 0,0 0 8 16,0 7-4-16,0-8 4 0,0 1 0 0,0 1 0 0,-9-1-4 0,9 6 0 15,-8-6 0-15,8 5 0 0,-8-5 0 0,-1 6 0 0,0-2-4 0,1-3 4 16,0 5 0-16,-2-1 0 0,-6 0 0 0,7 0 0 0,0 5 0 16,-8-4 4-16,9-2 0 0,-9 6-4 0,8-4 0 0,-7 4-4 0,6 0 0 15,2 0 0-15,-9 0 0 0,8 0 0 0,1 4 0 0,0-4 0 0,-1 6 0 16,1-2-4-16,0 1 0 0,-2 5-4 0,2-6-8 0,8 1-12 16,-8 5-4-16,8 0-4 0,0-6-8 0,0 6 0 0,0-1-8 15,0 1-4-15,0-1-4 0,0 1-12 0,8 4-4 0,-8-9-4 0,8 5-4 16,2-1-12-16,-10 1-56 0,8-5-32 0,9 4 36 0,-9-4 24 15,0 0 28-15</inkml:trace>
          <inkml:trace contextRef="#ctx0" brushRef="#br0" timeOffset="299309.7544">3718 9214 39 0,'0'0'104'0,"8"-5"-8"0,-8 5-12 16,0 0-24-16,-8 0-4 0,8 0-4 0,0 0 0 0,0 0-4 15,0 0-4-15,-9 0 0 0,9 0-4 0,0 0-8 0,-9 0-4 0,9 0-4 16,0 0-4-16,0 0-4 0,0 5 0 0,0-5-4 0,0 5 0 16,0-5-4-16,0 5 0 0,0-5 0 0,0 4-4 0,0-4 4 0,0 5-4 15,0-1 0-15,0 2 0 0,9-2 0 0,-9-4 0 0,0 6-4 16,9-2 0-16,-9-4 8 0,8 5-4 0,-8-5 4 0,8 5-8 16,2 0 4-16,-2-5 0 0,-8 4 4 0,8-4-4 0,1 5 8 0,0-5-4 15,-1 5 0-15,0 0 0 0,1-5 0 0,-1 4 0 0,0 1 0 0,2 0-4 16,-2-5 4-16,0 4 0 0,10 3 0 0,-10-4 0 0,0 2 0 15,1 0 0-15,0 0 4 0,-1 0-8 0,1 4 8 0,-1-4 0 0,0 0 4 16,2 4-4-16,-2-4 4 0,0 0 0 0,0 5 4 0,-8-6 0 16,10 6 4-16,-10-6 0 0,8 6 0 0,-8 0 0 0,0-5 4 0,8 4 0 15,-8 1 4-15,0 0 0 0,0-1 4 0,0 5-4 0,-8-4-4 16,8-1 4-16,-8 2-4 0,8-2 0 0,-10 5 0 0,2-4-8 0,0 0-4 16,0-1 0-16,-2 1-4 0,2 0-4 0,-9-1 0 0,9 1 0 15,-1-6 0-15,-8 6-4 0,9-5-8 0,0-1-4 0,-10-4-8 16,10 6 0-16,-2-6-20 0,2 0-20 0,-9 0-20 0,9-6-16 0,0 6-28 15,-1-9-24-15,0 4-12 0,1-4-84 0,0-1 20 0,8 1 40 16,-10-6 28-16,2 1 32 0,0-1 24 0</inkml:trace>
        </inkml:traceGroup>
        <inkml:traceGroup>
          <inkml:annotationXML>
            <emma:emma xmlns:emma="http://www.w3.org/2003/04/emma" version="1.0">
              <emma:interpretation id="{428493E3-6E17-4B6E-95C5-C0328616E50F}" emma:medium="tactile" emma:mode="ink">
                <msink:context xmlns:msink="http://schemas.microsoft.com/ink/2010/main" type="inkWord" rotatedBoundingBox="5795,14051 7244,14085 7225,14883 5776,14849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01104.6939">4553 9224 31 0,'-8'0'92'0,"8"0"-8"0,-8 0-4 0,8 0-32 15,0 0 0-15,-10 0-8 0,10-5 0 0,0 5 0 0,0-5-4 0,0 0 0 16,0 1-4-16,0-2 0 0,0 2 4 0,0-5 0 0,0 3 0 16,0-3 0-16,10 4 0 0,-10-4 0 0,8-1 0 0,-8 1 0 0,8-1 0 15,-8 5-4-15,9-6-4 0,-1 2-8 0,1 0 4 0,-1 5-4 16,1-6 0-16,-1 5-4 0,0-4 0 0,2 4-8 0,-2-1 0 0,0 2-4 15,2 4 8-15,-2-5-8 0,0 5 0 0,1-5 4 0,-1 5-4 16,0 5 0-16,1-5 0 0,0 5-4 0,-1-5 4 0,0 10 0 0,-8-5-4 16,10-1 0-16,-2 6 4 0,-8 0 0 0,0-1-4 0,8 4 4 15,-8-2-4-15,0 4 4 0,0-2-4 0,-8-3 0 0,8 5 0 0,-8 0 0 16,8 3 0-16,-10-3 0 0,10-2 0 0,-8-3 0 0,0 5 0 16,8-1 4-16,-9-4-4 0,9-1-4 0,-9 5 4 0,1-7 4 0,8 1-4 15,0-3-4-15,-8 5 0 0,8-10 4 0,0 4-4 0,0 1 4 16,0-5 0-16,0 0 0 0,0 5-4 0,0-5 4 0,0 0 0 0,8 0 0 15,-8 0 0-15,8 0-4 0,-8 0 4 0,9-5-4 0,-9 5 4 0,9 0 0 16,-1-5 4-16,-8 5-4 0,8 0-4 0,2 0 4 0,-2 0 0 16,0 0 0-16,1 0 0 0,8 0 0 0,-9 0-16 0,1 0 24 15,-1 0-4-15,1 5 0 0,8 0-4 0,-9-5 0 0,2 9 0 0,-2-4 0 16,0 0 0-16,0 0 0 0,2 0 0 0,-2 4 0 0,0 1 0 16,1 0 0-16,-1-1 4 0,-8 1-4 0,8-1 4 0,-8 5-8 0,0-4 4 15,0 5 4-15,0-1-4 0,-8 1 0 0,8-1 0 0,-8 0 4 16,-1 0-4-16,1 6 4 0,0-5-4 0,-2-2 0 0,2 2 4 0,0-1 0 15,-10 1 0-15,10-5-4 0,-9-1 0 0,8 1 8 0,-8-1-12 16,9-3 8-16,0 2-4 0,-1-8 4 0,0 5-12 0,1-5 0 16,0 5 0-16,-2-5-8 0,2 0-8 0,8-5-20 0,-8 0-12 0,8 1-16 0,0 0-8 15,-9-2-12-15,9-3-8 0,0-1-60 0,9 1-24 16,-9-1 36-16,0-5 32 0,8 6 20 0</inkml:trace>
          <inkml:trace contextRef="#ctx0" brushRef="#br0" timeOffset="301521.5796">5133 9228 23 0,'8'0'96'0,"-8"5"-12"0,0-5-12 15,0 4-20-15,0 2-4 0,0-2-4 0,0 2 0 0,0-2-4 0,0 6-4 16,0-1 0-16,0 1-4 0,0-1 0 0,0 5 0 0,0-4 0 16,0 5-4-16,0 4 0 0,0-5 4 0,0 1-4 0,0 4-4 0,0 0 4 15,0-5 0-15,8 5-4 0,-8 1 0 0,0-1-4 0,10 1-4 0,-10-6 4 16,8 5-8-16,-8-6 4 0,8 3 0 0,2-2 0 0,-2 1 0 15,0-6-8-15,0 5 8 0,1-3-4 0,8-3-4 0,-8-2-4 16,7 3 8-16,-6-4 4 0,6-5 0 0,-8 5-4 0,10-5 0 0,-1 4 0 16,0-4 0-16,-8-4 0 0,7 4 0 0,2-5 0 0,-2 0 0 15,-6 0-4-15,6-5 0 0,-7 2 0 0,8-3 0 0,-8 2 0 0,7-1-8 16,-8-4 4-16,2-1 0 0,-2 1 0 0,0-1 0 0,-8 1-4 16,10 0 4-16,-10 0-4 0,0-1 0 0,0-4 0 0,0 5 0 0,0-1 4 15,0-4 0-15,-10 5 0 0,2-1-4 0,8 1 0 0,-8-1 0 16,-2 1 0-16,-6 0-4 0,8-1 4 0,-10 0 0 0,10 6 0 0,-9-5 0 15,-1 4 4-15,2-4-4 0,-2 5-4 0,2-1 4 0,-10 0 4 16,9 1-4-16,-1 4 0 0,2-5-4 0,-2 6 8 0,2-2-4 16,-1 6-4-16,-1-4 4 0,10 8-4 0,-8-4 0 0,-2 6 0 0,10-2 0 15,-2 1 0-15,2 0 4 0,0 0-4 0,-1 4-4 0,1 1 0 0,8 0-4 16,-8-1-4-16,8 1 0 0,0-1-8 0,-9 1-12 0,18-1-8 16,-9 0-8-16,0 1-8 0,8 0-12 0,-8 0-4 0,8-1-4 0,1 1 4 15,-1-1-24-15,0-4-32 0,2 5-20 0,-2-5 8 0,0 4 32 0</inkml:trace>
          <inkml:trace contextRef="#ctx0" brushRef="#br0" timeOffset="301839.7602">5696 9046 55 0,'8'-10'92'0,"-8"6"-12"0,8-1-4 15,-8 5-24-15,0 0-4 0,0 0-4 0,0 0 0 0,0 5 0 0,0-1-4 16,0 6 4-16,10-5-4 0,-10 5-4 0,0-5 4 0,0 9-8 0,0-10 0 15,8 11-4-15,-8-5 8 0,8-1-12 0,-8 5 4 0,8-4-8 16,2-1 4-16,-2 6 0 0,0-5-4 0,-8-6 0 0,9 7 0 16,-1-3-4-16,1-2 0 0,0-2-4 0,7 6 0 0,-8-10 4 0,2 5-4 15,-2-5 0-15,0 0-4 0,2 0 0 0,-2 0 0 0,9 0-4 16,-9-5 0-16,1-5 0 0,-1 6 0 0,1-6 4 0,7 6-8 0,-6-7 0 16,-10 2 4-16,8-5-4 0,0 4 0 0,2-5 0 0,-10 6-20 15,0-5 28-15,0-1-4 0,0 1 0 0,0 0 4 0,0 3-8 0,0-3 0 16,-10 0 0-16,2 4-4 0,0-4 0 0,-2 4 4 0,2-4-4 15,-9 4 0-15,9 0 0 0,-9 1 0 0,8 4-4 0,-7 0 0 0,-2 1-8 16,10 4-12-16,-10-5-8 0,2 5-8 0,7 5-8 0,-8-5-4 0,0 4-16 16,9 6-12-16,-10-5-12 0,2 5-56 0,6-6-12 0,-6 6 24 15,7-1 24-15,1-4 24 0</inkml:trace>
        </inkml:traceGroup>
        <inkml:traceGroup>
          <inkml:annotationXML>
            <emma:emma xmlns:emma="http://www.w3.org/2003/04/emma" version="1.0">
              <emma:interpretation id="{03B10922-CB67-4998-AC20-A37B952539D0}" emma:medium="tactile" emma:mode="ink">
                <msink:context xmlns:msink="http://schemas.microsoft.com/ink/2010/main" type="inkWord" rotatedBoundingBox="9091,14161 9541,14172 9521,15021 9071,15010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31489.5362">7827 9453 75 0,'-8'0'88'0,"8"0"-8"16,0 0-12-16,0 0-24 0,0 0-8 0,0 6 0 0,0-6-8 0,0 0 4 15,0 0 0-15,0 0 0 0,0 0 8 0,0 0 0 0,8 0 0 16,-8 0 0-16,8 0-4 0,2 0 8 0,-10 0-4 0,8 0-4 0,0 0-4 15,10 0-4-15,-10 0 0 0,0 0-4 0,9 0-4 0,1 0-4 0,-2 0-4 16,2 0 0-16,-2 0-4 0,2 0 0 0,-1 0-4 16,-1 0 0-16,2 4-4 0,-2-4 0 0,2 0-8 0,-1 5 0 0,0-5-8 15,0 5-8-15,-1 0-12 0,2-1-12 0,-10-4-16 0,10 6-8 0,-10 3-4 16,9-9-52-16,-8 4-52 0,8 2 36 0,-9-1 24 0,0-1 24 16</inkml:trace>
          <inkml:trace contextRef="#ctx0" brushRef="#br0" timeOffset="331235.2161">7895 9161 7 0,'0'0'80'0,"-8"-10"-8"0,8 6-8 16,0-1-28-16,0 1-8 0,0-2 4 0,0-3-8 0,0 4 8 0,0-1-8 16,0-3-4-16,0 5 0 0,0-1 4 0,0-5-4 0,0 6 4 0,0-6 0 15,0 6 4-15,8-1 4 0,-8-5 0 0,0 5-4 0,0 0 8 16,9 0-4-16,-9 1 4 0,0-1 0 0,8 0-4 0,-8 5-4 0,8-5 0 16,-8 5-4-16,0 0 0 0,10-4 0 0,-10 4 12 0,0 0-4 15,8 0 0-15,-8 4 4 0,0-4 0 0,0 5-4 0,8 0-4 16,-8 4 0-16,0-4-4 0,0 5 4 0,0 0-8 0,0-1 0 0,0 1-4 15,0 4 0-15,0 1 0 0,0-1 0 0,0 1-4 0,0-2-4 16,0 7 0-16,0 0 0 0,0-2 0 0,-8-3 0 0,8 8 0 0,0-3 4 16,0 4-8-16,-8-6 4 0,8 7-4 0,0-1 0 0,-10 0-4 0,10-1 8 15,-8 6-4-15,8-4 0 0,-8-2-4 0,8 7 0 0,0-7 4 16,0 0-4-16,0 3 0 0,-9-7 0 0,9 4 4 0,0-4 0 16,0 1 0-16,9 0 0 0,-9-2 0 0,0-3 0 0,8-2 0 0,0 2-4 15,-8 0 0-15,10-6 4 0,-2 5-4 0,0-4 0 0,2 0 4 16,-2-1 4-16,0 1-8 0,0 0-16 0,10-5 16 0,-10-1 4 0,9 5-4 15,-9-4 8-15,2-5-4 0,6 5-4 0,-8-5 0 0,10 5 0 0,-10-5 0 16,10 0 0-16,-1 0-4 0,-9 0 0 0,8 0 0 0,-6-5-8 16,6 0 0-16,-6 5-16 0,6-5-8 0,-7 1-8 0,-1-5-16 15,1 4-16-15,-1 0-12 0,1-5-8 0,-1 5-16 0,0-4-12 0,-8-1-56 16,0 0-20-16,0-4 40 0,0 5 36 0,0-1 24 0</inkml:trace>
        </inkml:traceGroup>
        <inkml:traceGroup>
          <inkml:annotationXML>
            <emma:emma xmlns:emma="http://www.w3.org/2003/04/emma" version="1.0">
              <emma:interpretation id="{7FBF9E83-2BD4-48C6-8497-51F78BB8009E}" emma:medium="tactile" emma:mode="ink">
                <msink:context xmlns:msink="http://schemas.microsoft.com/ink/2010/main" type="inkWord" rotatedBoundingBox="10759,14155 12503,14196 12483,15048 10739,15007"/>
              </emma:interpretation>
              <emma:one-of disjunction-type="recognition" id="oneOf31">
                <emma:interpretation id="interp35" emma:lang="" emma:confidence="0">
                  <emma:literal>=</emma:literal>
                </emma:interpretation>
                <emma:interpretation id="interp36" emma:lang="" emma:confidence="0">
                  <emma:literal>z</emma:literal>
                </emma:interpretation>
                <emma:interpretation id="interp37" emma:lang="" emma:confidence="0">
                  <emma:literal>x</emma:literal>
                </emma:interpretation>
                <emma:interpretation id="interp38" emma:lang="" emma:confidence="0">
                  <emma:literal>&lt;</emma:literal>
                </emma:interpretation>
                <emma:interpretation id="interp39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335453.5453">10273 9449 55 0,'0'0'88'0,"0"4"-4"0,0 6-4 16,-8-5-24-16,0 5-4 0,8-6 0 0,-8 11-4 0,-1-5-4 0,0-1 0 0,9 1 0 16,-8 4-4-16,8 1-4 0,-9-6-4 0,9 5-4 0,-8 1 0 15,8-1-4-15,0 1 0 0,0-5 0 0,0 3-4 0,8 2-4 16,-8-1 0-16,9 1-4 0,-1-6 0 0,1 6 4 0,0-6-4 0,-1 6-4 16,8-6 4-16,-6 0-4 0,6-3 4 0,-6 3 0 0,6-4-8 0,1 0 0 15,0-1 4-15,0-4 0 0,1 0 0 0,8 0 0 0,-10 0-4 16,1-4-4-16,0-1 8 0,0 0 0 0,1 0-4 0,-2-5 0 0,2 6 0 15,-2-6-4-15,1 0 0 0,1 1 0 0,-2-5 4 0,-6 4-4 16,6-3 0-16,-8-2 0 0,2 5 0 0,-2-5 0 0,-8 2 0 16,8-2-4-16,-8 1 4 0,9-1 0 0,-9 1 0 0,0-2 0 0,-9 3 0 15,9-2 0-15,-8 1 0 0,8-1 0 0,-8 2 0 0,-2-2-4 16,-6 5 4-16,8-4 8 0,-10-1-4 0,10 6 0 0,-10-5-4 0,1 4-4 16,1 0 4-16,-2 1 4 0,2 4-8 0,-2-5 0 0,1 5 8 15,0 1-8-15,0 4 4 0,-9-5 0 0,10 5 0 0,-2 5 0 0,1-1 0 16,0 1 4-16,0 0-4 0,1 0 0 0,-2 5 4 0,10-1-8 15,-10 0 0-15,10 1 0 0,0 0-4 0,-1-1-4 0,0 1-16 0,1 5-8 16,8-6-16-16,0 1-12 0,0 0-16 0,0-1-8 0,8 1-80 16,-8-5-12-16,9 4 32 0,8-4 32 0,-9-1 20 0</inkml:trace>
          <inkml:trace contextRef="#ctx0" brushRef="#br0" timeOffset="335073.5627">9490 9396 35 0,'0'0'80'0,"0"0"-12"0,0-5-4 0,0 5-28 16,0 0 0-16,0 0 0 0,0-4-4 0,0 4-4 0,0 0 0 0,0-5-4 16,0 5 0-16,0-5-4 0,0 0 0 0,0 0 0 0,0 0 4 15,0 1-4-15,0-1 0 0,0-5 4 0,8 6 0 0,-8-1 0 0,0-5 0 16,8 2 0-16,2 1 0 0,-2-2-4 0,0 0 0 0,1-1 4 16,0 1 0-16,7-1-8 0,-7 1 4 0,7-7 0 0,2 7-4 0,0 0 0 15,-10-1 0-15,8 0-4 0,2 2 0 0,-1 3-8 0,-1-5 8 0,2 5-12 16,0 0 4-16,-2 0-4 0,1 5 8 0,-8 0-8 0,8 0 4 15,-9 0 0-15,0 5 4 0,2-5-8 0,-10 10 0 0,8-6 4 16,-8 7 0-16,0 3-4 0,0-5 0 0,-8 5 4 0,8 1 0 0,-10-1 0 16,2 1-4-16,0-1 4 0,-9 5 0 0,8-5-4 0,-8 6 0 15,9-6 0-15,-10 0 0 0,10 6 4 0,-10-6 0 0,10-4 0 0,0 4 4 16,-1-5-4-16,1 1 0 0,-1-1 0 0,0 1-4 0,9-5 0 0,-8 0 0 16,8 0 0-16,0-5 0 0,0 4 4 0,0-4-4 0,0 0 0 15,0 0 0-15,8 0 0 0,-8 0 4 0,9 0-4 0,0 0 0 16,-1 0 0-16,1 0-4 0,7 0 8 0,-6 0-4 0,6 0-4 0,-6 0 4 15,6 6-4-15,1-6 4 0,0 4 4 0,-8-4-4 0,7 5 4 16,2-5-8-16,-2 4 4 0,2 2 0 0,-1-1 0 0,0-1 4 0,0 6-4 16,-9-6 4-16,10 6-4 0,-10-1-4 0,10-3 4 0,-10 3 4 15,0 1-4-15,1 0 4 0,-1-1-4 0,-8 5 0 0,9-4 0 0,-9-1 0 16,0 6 4-16,-9-1-4 0,9-4-4 0,-8 4 4 0,-1 0 0 16,1 1 0-16,-10-1 4 0,2-5-4 0,6 6-4 0,-6 0 4 0,-10-6 0 15,9 5 0-15,1 1 4 0,-2-4-4 0,-8-3 0 0,10 2 0 16,-1-5-4-16,-1 4 0 0,2-4 4 0,-2-1-4 0,10 1-4 15,-10-5-4-15,10 5-12 0,0-5-8 0,-1 0-16 0,1 0-16 0,8-5-8 16,-9 5 0-16,9-5-16 0,0 1-52 0,0-5-32 0,9 4 36 0,-1-5 24 16,1 0 24-16</inkml:trace>
          <inkml:trace contextRef="#ctx0" brushRef="#br0" timeOffset="335890.3773">10990 9138 59 0,'0'0'92'0,"-9"4"-12"0,1 1-4 16,0-1-24-16,0 2-4 0,-2 3-4 0,2-4 0 0,0 4-4 0,-2-3-4 15,2 3-4-15,0 1 0 0,8-1-4 0,-9 1-4 0,9-1 0 16,0 1 0-16,0 0-4 0,0-6-4 0,9 6 0 0,-9-1 4 0,8 1-4 16,0-5-4-16,2-1 0 0,-2 6 0 0,10-6 0 0,-10 3 0 15,8-7-4-15,-7 3 4 0,8-3 0 0,0 0 0 0,1 0-8 0,-2-3 4 16,2 3 4-16,-2-7-8 0,2 3 0 0,-1-6-4 0,-9 6 4 15,10-6 0-15,-2 1 0 0,-8-1 0 0,10 1 4 0,-10-1-4 16,1 0-4-16,0-4 0 0,-1 4-4 0,-8 0 8 0,9-3 0 0,-9 3-4 16,0 0 0-16,0 1 0 0,0-1 0 0,-9 1 0 0,9-1 0 15,-8 0 0-15,-1 1 0 0,0-1 4 0,1 1-4 0,-10-1-4 0,10 5 4 16,-8-4-4-16,-2 4 0 0,1-5 4 0,9 5-4 0,-18 5 0 0,10-5 4 16,-2 5-4-16,0 0 4 0,-7 5 0 0,8-5-4 0,0 5 4 15,-9 5 0-15,10-5-8 0,-2 9 8 0,1-4-4 0,1-1-4 16,-10 1 0-16,18 4-4 0,-10 1-8 0,1-2-8 0,8-3-4 0,1 5-12 15,0 0-4-15,-1-7-8 0,9 7-4 0,0-5-28 0,0 3-64 16,0-3 4-16,9 0 32 0,-1-5 16 0</inkml:trace>
        </inkml:traceGroup>
        <inkml:traceGroup>
          <inkml:annotationXML>
            <emma:emma xmlns:emma="http://www.w3.org/2003/04/emma" version="1.0">
              <emma:interpretation id="{F27C8645-2EB8-43D6-8DB5-393EA9B271E2}" emma:medium="tactile" emma:mode="ink">
                <msink:context xmlns:msink="http://schemas.microsoft.com/ink/2010/main" type="inkWord" rotatedBoundingBox="13677,14608 14162,14619 14155,14913 13670,14902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336155.6678">12422 9526 27 0,'0'0'120'0,"-8"0"-16"0,8 0-12 0,0 0-28 16,0 0 4-16,0 0 4 0,0-5 4 0,0 5-4 0,8-5 4 0,-8 5-8 15,9-4 0-15,0-1-4 0,-1-1 0 0,1 2-4 0,-1 4-4 16,10-5-4-16,-10 1 0 0,8-2-8 0,2 2-4 0,-10-1-4 0,10 5-4 16,-1-5-8-16,-1 5 0 0,2 0-4 0,-2 0-4 0,10 0-4 15,-9 0 0-15,0 0-4 0,0 0 4 0,1 0-8 0,-2 0 0 16,2 0-4-16,-2 0 0 0,2 0 4 0,-10 0-8 0,9 0 4 0,1 0-12 16,-10 0-4-16,8 0-16 0,-6 0-16 0,-2 5-12 0,0-5-12 0,1 0-16 15,-1 0-16-15,-8 5-16 0,0-5-24 0,9 0-60 0,-18 0 4 16,9 0 40-16,0 0 32 0,-8 0 24 0</inkml:trace>
          <inkml:trace contextRef="#ctx0" brushRef="#br0" timeOffset="336381.7712">12499 9689 51 0,'0'4'112'0,"0"6"-12"0,0-5-16 0,0 0-12 0,0 4-4 0,8-4 8 16,-8-1 0-16,0 2 4 0,10-2-4 0,-2-4 4 0,-8 5-4 15,8 0-4-15,1-5 0 0,0 0 0 0,-1 4-4 0,9-4 0 0,-1 0-8 16,2 0-4-16,-10 0-4 0,18 0-4 0,-9 0-4 0,0 0-8 0,0 0-8 16,1 0 0-16,-2 0-8 0,2-4-4 0,-2 4-4 15,2 0-4-15,-1 0-8 0,-1 0-4 0,2 0-16 0,-10 0-12 0,0 0-28 16,10 0-20-16,-10 0-28 0,-8 0-28 0,9-5-28 0,-9 10-52 0,0-5-28 16,0 0 40-16,0 0 40 0,-9 0 32 0,9 0 28 0</inkml:trace>
        </inkml:traceGroup>
      </inkml:traceGroup>
    </inkml:traceGroup>
    <inkml:traceGroup>
      <inkml:annotationXML>
        <emma:emma xmlns:emma="http://www.w3.org/2003/04/emma" version="1.0">
          <emma:interpretation id="{E2A31545-F388-400B-B1BF-2EB5842BA8E4}" emma:medium="tactile" emma:mode="ink">
            <msink:context xmlns:msink="http://schemas.microsoft.com/ink/2010/main" type="paragraph" rotatedBoundingBox="1434,16023 11092,15597 11186,17740 1528,181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4D222D-E681-483D-8881-6DFE1E2605A9}" emma:medium="tactile" emma:mode="ink">
              <msink:context xmlns:msink="http://schemas.microsoft.com/ink/2010/main" type="inkBullet" rotatedBoundingBox="1453,16430 2028,16412 2039,16770 1465,16788"/>
            </emma:interpretation>
            <emma:one-of disjunction-type="recognition" id="oneOf33">
              <emma:interpretation id="interp41" emma:lang="" emma:confidence="0">
                <emma:literal>-</emma:literal>
              </emma:interpretation>
            </emma:one-of>
          </emma:emma>
        </inkml:annotationXML>
        <inkml:trace contextRef="#ctx0" brushRef="#br0" timeOffset="337306.5289">196 11415 43 0,'0'0'88'0,"10"0"-8"0,-10 0 0 0,0 0-28 0,8 0 4 15,-8 0 0-15,8 0 4 0,-8-5 0 0,8 5-4 0,1-4 4 16,-1-1 0-16,1 0 4 0,0 1-4 0,7-1-8 0,-6 0 4 16,-2-5-4-16,9 6-4 0,0-6 0 0,0 0-8 0,0 1-8 0,0-1-8 15,1 5-4-15,-2-6-4 0,2 8 4 0,-2-7-8 0,1 5 0 16,9-4-4-16,-10 4 0 0,2 0-4 0,-1 5 0 0,0-4 0 0,0 4 0 16,0-5-8-16,-8 5 0 0,7 0-4 0,2 5-4 0,-10-5-8 0,1 4-8 15,0-4-16-15,-1 5-12 0,-8 0-16 0,8 4-12 0,-8-4-8 16,0 0-8-16,0 3-28 0,-8-1-48 0,0 2 4 0,-1-4 32 15,0 4 28-15</inkml:trace>
        <inkml:trace contextRef="#ctx0" brushRef="#br0" timeOffset="337569.8209">307 11568 71 0,'0'6'100'0,"0"3"-12"0,0-4-12 0,0 0-20 16,0-1-4-16,9 1 0 0,-9 0 0 0,0-1 0 0,0-4 0 15,9 5 8-15,-9 1-4 0,8-6 8 0,-8 0-4 0,8 4 0 16,1-4 0-16,8 0 4 0,-8 0-8 0,-1 0-4 0,0 0-4 0,10 5-4 0,-10-10-12 16,10 5 0-16,-2 0-8 0,1-4-8 0,1 4 0 0,-2-6-4 15,2 6-4-15,-2-5 4 0,2 5-4 0,-1 0-4 0,-1-4-4 16,2-1-4-16,-2 5-12 0,2-5-20 0,-1 5-24 0,0 0-24 0,0 0-32 16,0 0-28-16,0-4-96 0,1 4 28 0,-10 0 36 0,8 0 28 15,-6 0 36-15</inkml:trace>
      </inkml:traceGroup>
      <inkml:traceGroup>
        <inkml:annotationXML>
          <emma:emma xmlns:emma="http://www.w3.org/2003/04/emma" version="1.0">
            <emma:interpretation id="{1DF06870-6543-4BF2-99EE-2954AADF94CA}" emma:medium="tactile" emma:mode="ink">
              <msink:context xmlns:msink="http://schemas.microsoft.com/ink/2010/main" type="line" rotatedBoundingBox="3079,15933 7430,15795 7460,16730 3108,16868"/>
            </emma:interpretation>
          </emma:emma>
        </inkml:annotationXML>
        <inkml:traceGroup>
          <inkml:annotationXML>
            <emma:emma xmlns:emma="http://www.w3.org/2003/04/emma" version="1.0">
              <emma:interpretation id="{ED70A655-E153-43F0-AA09-A3EAD775CDD2}" emma:medium="tactile" emma:mode="ink">
                <msink:context xmlns:msink="http://schemas.microsoft.com/ink/2010/main" type="inkWord" rotatedBoundingBox="3102,16672 3598,16656 3598,16680 3103,16696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338139.3289">1841 11521 23 0,'0'5'100'0,"0"-5"-12"0,0 0-8 16,0 0-24-16,0 0-8 0,0 4-4 0,0-4-4 0,0 0 4 15,0 0-4-15,0 0 4 0,0 0 4 0,0 0-4 0,0 0 8 0,0 0-4 16,10 0 8-16,-10 0-4 0,8 0 0 0,0 0-4 0,-8 0 4 0,10 0 0 15,-2 0-4-15,9 0 4 0,-9 0-8 0,0 0-4 0,10 0-8 16,-2 0 4-16,2 0 0 0,-10 0-8 0,10 0-4 0,-2 0 4 0,1 0-8 16,1 0 0-16,-2 0-4 0,2 0-4 0,-2 0-4 0,2 0 0 15,-1 0 0-15,-1 0 0 0,2 0-4 0,0 0-4 0,-2 0 4 0,-8 0-4 16,10 0 0-16,-1 0-4 0,-9 0-4 0,10 0-24 0,-10 0-32 16,0 0-28-16,0 0-32 0,2-4-36 0,-2 4-96 0,0 0 24 0,1 0 36 15,-9 0 36-15,9 4 32 0,-9-4 20 0</inkml:trace>
        </inkml:traceGroup>
        <inkml:traceGroup>
          <inkml:annotationXML>
            <emma:emma xmlns:emma="http://www.w3.org/2003/04/emma" version="1.0">
              <emma:interpretation id="{672B1EAE-58A9-4939-A05D-8EDCB70F3490}" emma:medium="tactile" emma:mode="ink">
                <msink:context xmlns:msink="http://schemas.microsoft.com/ink/2010/main" type="inkWord" rotatedBoundingBox="4283,15895 5094,15869 5120,16666 4308,16692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346031.7171">3052 11228 35 0,'0'-4'84'0,"0"4"-16"0,0 0-8 0,0 0-24 0,0 0-4 15,-8 0-4-15,8-6 0 0,0 6 0 0,0-4-8 0,0 4 4 0,0 0-4 16,0-5 0-16,-8 5-4 0,8-5 0 0,0 0 0 0,0 5 4 15,0-3-4-15,0-4 0 0,0 3-4 0,0 4 0 0,0-5 0 0,0 1 0 16,0 4 0-16,0-6-4 0,0 6 0 0,0-4 0 0,0 4 4 16,0-5-8-16,0 5 0 0,0-5 0 0,0 5 0 0,0 0 4 15,0 0-4-15,0 0 0 0,0 0 0 0,8-5-4 0,-8 10 4 0,0-5 4 16,0 0-4-16,8 5 0 0,-8 0 0 0,10-1 4 0,-10 2-4 0,8-2-4 16,-8 5 4-16,8 1-4 0,0 0 4 0,2-1-4 0,-10 1 0 15,8 4 0-15,0-4 4 0,-8 5-4 0,9-6 4 0,-1 6-4 0,-8-1 0 16,9 1 4-16,-9-6 0 0,9 5-4 0,-9-4 0 0,0-1 0 0,8 1 0 15,-8 0 0-15,0 0 0 0,0-6 4 0,0 1-4 16,8 4 4-16,-8-4-4 0,0-5 0 0,0 0 0 0,0 5 4 0,0-5 0 16,0 0 0-16,0 0 0 0,0 0 0 0,0 0 4 0,0 0-4 0,0 0 0 15,0 0-4-15,0-5 4 0,0 0-4 0,0 1 0 0,0-1 4 16,0 5 0-16,0-9 0 0,0 4-4 0,-8-5 4 0,8 5 0 0,0-9-4 16,0 4 4-16,0 1-4 0,0-6 4 0,-8 1-4 0,8-1 4 0,0 1-4 15,-9 0 0-15,9-6 0 0,0 6-4 0,-9-5 4 0,9 1-4 16,-8-2 4-16,8 0 0 0,0 6 0 0,-9-11 0 0,9 7-4 15,0 3 8-15,0-4-4 0,0 0 0 0,-8 0 0 0,8 0 0 0,0 3 4 16,0-2-4-16,0 4 0 0,0 0-4 0,0-1 4 0,0 0 0 16,0 1 4-16,0 5 0 0,0-6-4 0,0 5 0 0,0-4 4 15,0 5-4-15,0-1-4 0,0 1 0 0,0-1 4 0,0 0 0 0,0 0-4 16,0 5 4-16,8-4 0 0,-8 5-4 0,0-1 0 0,0 0 4 0,9 0 4 16,-9 0-8-16,8 0 8 0,-8 2-8 0,9 3-12 0,0-7 20 15,-1 7 0-15,-8 0 0 0,8 0-4 0,10 0 4 0,-10-4 0 0,0 4-8 16,2 0 8-16,6 0-4 0,-7 4-4 0,7-4 0 0,2 0 4 15,-2 0 4-15,2 0-4 0,-1 0 0 0,8 0-4 0,-8 0 4 16,9 0 4-16,-8 0-8 0,7 0 8 0,-8 0-4 0,8 0 0 0,-7 0 0 16,8 0 0-16,-10 0 0 0,10 0 0 0,-9 0-4 0,9 0 0 0,-10 0 8 15,2 0-8-15,-2 0 4 0,2 0-4 0,-1 0 4 0,-1 0 0 16,-7 0 0-16,8 0 4 0,-9 0-4 0,2 0 0 0,-2 0 4 0,0 7-8 16,1-7 4-16,0 0 4 0,-1 3-4 0,0-3 0 0,-8 5 4 15,9 0-4-15,-1 0 0 0,-8 0 0 0,0 4 4 0,8-4-8 0,-8 4 4 16,10-4 4-16,-10 5 0 0,0-5-4 0,0 5 4 0,0-1-4 15,0 1 4-15,8-1 0 0,-8-4 0 0,0 4 4 0,0 1-4 0,0-1 0 16,0 1 4-16,0-5 4 0,-8 5-8 0,8-1 8 0,0-4-4 16,0 5 4-16,0-5-4 0,0 4-4 0,0-4 0 0,0 4 0 0,0-4 4 15,0 5-4-15,0-5-4 0,0 0 0 0,0-2 0 0,0 3 0 16,0-1 0-16,0 0 4 0,0-1-4 0,0 1-4 0,0-5 4 0,0 5-8 16,0-5-4-16,0 5 0 0,0-5-8 0,0 0-4 0,0 5-8 15,0-5-8-15,0 0-12 0,0 0-8 0,0 0-12 0,0 0-48 16,-10 0-48-16,10 0 32 0,-8 0 24 0,8 0 16 0</inkml:trace>
          <inkml:trace contextRef="#ctx0" brushRef="#br0" timeOffset="346629.6288">3437 11142 63 0,'0'-5'76'0,"-9"5"-4"0,9 0-8 0,0-5-32 0,0 5-4 0,0-4 0 16,0-2-8-16,0 1 0 0,0 1-4 0,0 4 0 0,9-10 0 0,-9 6 0 16,8-1-4-16,-8 0 4 0,8-4-8 0,-8 4 4 0,9 1-4 15,-1-2 0-15,0 1 0 0,2 0-4 0,-2 5 0 0,0-4 4 0,2 4-4 16,-2 0 0-16,0 0 4 0,0 4-4 0,2 1 0 0,-2 0 4 16,0 1-4-16,1-2 4 0,-1 5 0 0,-8 1 4 0,8-5-8 0,-8 9 0 15,0-5 0-15,10 1 0 0,-10 0 0 0,0 4 4 0,0-4-4 16,0 4 0-16,0-5 4 0,0 1 0 0,-10 0 0 0,10-1-4 0,0 1 0 15,0-1 4-15,-8-4 0 0,8 0-4 0,0 5 0 0,0-5 4 16,0-5-4-16,0 5 0 0,0-5-4 0,0 0 0 0,0 5 4 0,0-5-4 16,0 0 0-16,0-5 4 0,0 5 0 0,0 0-4 0,0-5 4 15,0 5-4-15,0-5 0 0,8 5-4 0,-8-5 8 0,0 5-4 0,10-5 0 16,-10 5-4-16,8 0 4 0,0-5 0 0,-8 5 0 0,8 0 0 16,2 0 0-16,-2 0 0 0,-8 0 0 0,8 0 0 0,1 5 0 0,0 0 0 15,-9 0 0-15,8-5 0 0,1 5 4 0,-1 5 0 0,-8-10 0 16,8 9 4-16,-8-4 4 0,9 0 0 0,-9 4 0 0,9 1 8 0,-9-7-4 15,0 8 4-15,0-6 0 0,8 5 0 0,-8-1 0 0,0 1-4 16,-8 0 4-16,8-1 0 0,0 6-4 0,-9-6 0 0,0 0-4 0,9 1 0 16,-8 0 0-16,0-2-4 0,-1 3 4 0,1-2-12 0,-1 1 4 15,0-5-4-15,1 4 4 0,0-4-4 0,-2 0-4 0,2 4-4 0,0-9 0 16,0 5-8-16,-10 0-8 0,10 1-16 0,-1-6-8 0,1 4-20 16,0-4-16-16,-2 5-32 0,2-5-60 0,-8 0 16 0,6 0 28 0,2 0 20 15</inkml:trace>
        </inkml:traceGroup>
        <inkml:traceGroup>
          <inkml:annotationXML>
            <emma:emma xmlns:emma="http://www.w3.org/2003/04/emma" version="1.0">
              <emma:interpretation id="{807F5EC4-4F7F-4D28-9FEE-3AF8A4A007AA}" emma:medium="tactile" emma:mode="ink">
                <msink:context xmlns:msink="http://schemas.microsoft.com/ink/2010/main" type="inkWord" rotatedBoundingBox="6539,16032 7436,16003 7460,16730 6562,16758"/>
              </emma:interpretation>
              <emma:one-of disjunction-type="recognition" id="oneOf36">
                <emma:interpretation id="interp44" emma:lang="" emma:confidence="0">
                  <emma:literal>3</emma:literal>
                </emma:interpretation>
                <emma:interpretation id="interp45" emma:lang="" emma:confidence="0">
                  <emma:literal>}</emma:literal>
                </emma:interpretation>
                <emma:interpretation id="interp46" emma:lang="" emma:confidence="0">
                  <emma:literal>J</emma:literal>
                </emma:interpretation>
                <emma:interpretation id="interp47" emma:lang="" emma:confidence="0">
                  <emma:literal>]</emma:literal>
                </emma:interpretation>
                <emma:interpretation id="interp48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356015.226">5722 11262 67 0,'0'-5'80'0,"-10"5"-4"0,10-5-16 0,0 0-28 0,0 0 4 15,0 5-8-15,0-5-4 0,0 1 4 0,0-1-4 0,0-5 0 16,0 6 0-16,10-1-4 0,-10-5 0 0,0 7-8 0,0-4 0 0,8 3 0 16,-8-1 4-16,8 1-4 0,0-2 0 0,-8 2 0 0,10-1-4 15,-2 0-4-15,0 5 4 0,1-5 0 0,-1 5-4 0,1 0 0 0,0 0 0 16,-1 0 0-16,0 0 4 0,0 5 0 0,-8 0-4 0,10 0 0 15,-10-1 0-15,8 6 4 0,-8-5-4 0,0 6 4 0,0-3 0 0,0 2-4 16,8-6 4-16,-16 6 0 0,8-1 4 0,0 1-4 0,0 0 0 0,-8 0 0 16,8-5 0-16,0 4 0 0,-10-4 0 0,10 4-8 0,0-9 8 15,0 5-8-15,0 0 4 0,0-5-4 0,0 5 4 0,-8-5 0 16,8 0-4-16,0 0 0 0,8 0 4 0,-8 0 0 0,0 0-8 0,0 0 0 16,10 0 4-16,-2 0 0 0,-8 0 0 0,8 0 0 0,-8 0 4 0,10 0-8 15,-2 0 4-15,0 3 4 0,1-3-4 0,-1 0 0 16,1 7 4-16,-1-7-4 0,1 4 0 0,-1-4 0 0,0 5 4 0,2-5-8 15,6 5 4-15,-6 0 0 0,-2-1 0 0,0 1 0 0,1 0 0 0,-9 0 4 16,8 5-4-16,0-6 8 0,1 1-4 0,-9 5 0 0,9-1 8 16,-9 1-4-16,0-1 8 0,0-4 4 0,0 5 0 0,0 4 4 0,-9-4-8 15,9-1 4-15,-9 1 0 0,1-1 0 0,0 1-4 0,-1-1 0 0,1 7-4 16,0-12 0-16,-2 5-8 0,2 1 0 0,0-5 0 0,-10-1 4 16,10 6-4-16,-1-4-8 0,1-3 0 0,-1-3 0 0,1 6-8 15,-1-6-4-15,1 0-12 0,0 0-12 0,-2 0-16 0,2 0-12 0,0 0-20 16,-2 0-24-16,2 0-52 0,0 4-4 0,0-4 24 0,-1 0 24 15</inkml:trace>
          <inkml:trace contextRef="#ctx0" brushRef="#br0" timeOffset="355426.9494">5312 11425 7 0,'0'-5'76'0,"0"5"-8"0,-8-5-4 0,8 5-32 15,0 0-4-15,0-5 4 0,0 5-8 0,0-4-4 0,-10 4 0 0,10-5-4 16,0 0 0-16,0 5 0 0,0-4 0 0,0-1 0 0,0 0 4 16,0 0-4-16,0 0 0 0,0 1 0 0,0-2 0 0,0 2-4 15,0-1 4-15,0 0 0 0,0 0-4 0,0 1 4 0,0-1-4 0,0 0 4 16,0 5-4-16,0-5-4 0,0 5 0 0,0-4 4 0,10 4-4 0,-10 0 0 15,0 0 0-15,8 0 4 0,-8 0-4 0,8 0 0 0,-8 4 0 16,9 1 4-16,0 0 0 0,-1 0-8 0,-8-1 0 0,9 6 0 0,-1-1 0 16,0-3 4-16,2 3-4 0,-2 1 0 0,0 4-4 0,0-5 0 15,2 1 4-15,-2 5 0 0,-8-1 0 0,8-5-4 0,1 6 0 0,-9-6 4 16,8 6 0-16,1-6 0 0,-9 6-4 0,9-6 0 0,-9 1 4 16,0-1 0-16,0 1-4 0,0-1 0 0,8 1 4 0,-8-5 0 0,0 0 4 15,0 0 0-15,0-5 0 0,0 4 4 0,0-4 0 0,0 0-4 16,0 5 4-16,0-5-4 0,0-5 0 0,-8 5 0 0,16-4-4 0,-8 4-4 15,-8-5 8-15,8 0-8 0,0-4 0 0,0 3 0 0,0-3 0 16,0-1 0-16,0 1 4 0,0-1-4 0,-9-3 4 0,9-3 0 0,0 2-4 16,0 0-4-16,-9-1 4 0,9-5 0 0,0 7 0 0,-8-6 0 15,8 0 0-15,0 4 0 0,0-9 0 0,0 5 4 0,0 0-4 16,0 0 4-16,-9 0-4 0,9 4-4 0,0-5 0 0,0 1 8 0,0 0-4 16,0 0 0-16,0 5 0 0,0-5 0 0,0 4 4 0,9 0-4 15,-18 1 0-15,9 5-4 0,0-5 4 0,9 5 0 0,-9-2-4 0,0 2 4 16,0-1 4-16,0 1-8 0,8-1 4 0,-8 0 0 0,0 1 4 0,9 4-4 15,0-4 0-15,-9 4 4 0,8-5-4 0,0 5-4 0,0-4 4 16,2 4 0-16,-2 0 0 0,0-4 0 0,2 4 0 0,-2 0 0 16,0 0 0-16,1-5 0 0,8 6-4 0,-9-1 4 0,9 0 0 0,-9 0 0 15,10 1 0-15,0 4 0 0,-2-6 0 0,-8 2 4 0,10-1-4 16,-1 5 0-16,-1-4-4 0,2 4 4 0,-2-6 0 0,10 6 0 0,-9 0 0 16,1 0 0-16,-2-4 0 0,2 4 4 0,-2 0-4 0,2 4 0 0,-1-4 0 15,0 0-4-15,0 6 4 0,-1-2 4 0,-6-4-8 0,6 5 8 16,2-5-4-16,-10 4 0 0,9 2-4 0,0-2 8 0,-8 1-4 15,-1 0 0-15,10 0 0 0,-10-1 0 0,0 1 0 0,1 0-4 0,0 0 4 16,-1 0 0-16,0 0 4 0,1 4-4 0,-1-4 4 0,1 4 4 0,0-4 0 16,-9 5 0-16,8 0 0 0,-8-1 4 0,8 1 0 0,-8-1 0 15,10 1 4-15,-10-1-4 0,0 1-4 0,0-1 0 0,0 1 4 0,8 0 0 16,-8-1-4-16,0 1 0 0,0-1-4 0,0 1 0 0,0-6 0 16,0 7 0-16,0-2 4 0,0-4-4 0,-8 4-4 0,8-4 0 15,0 5 0-15,0-6 4 0,8 2-12 0,-8 3 4 0,0-9-4 0,0 11-12 16,0-11-8-16,-8 3-20 0,8 2-8 0,0-5-12 0,0 0-16 0,-10 5-16 15,10-5-64-15,-8 0-16 0,0 0 36 0,8 0 28 0,-9 0 20 16</inkml:trace>
        </inkml:traceGroup>
      </inkml:traceGroup>
      <inkml:traceGroup>
        <inkml:annotationXML>
          <emma:emma xmlns:emma="http://www.w3.org/2003/04/emma" version="1.0">
            <emma:interpretation id="{494522DA-2DFF-4F5F-BB6C-DDB4DB78F4F6}" emma:medium="tactile" emma:mode="ink">
              <msink:context xmlns:msink="http://schemas.microsoft.com/ink/2010/main" type="line" rotatedBoundingBox="4339,16847 11134,16547 11186,17740 4391,18040"/>
            </emma:interpretation>
          </emma:emma>
        </inkml:annotationXML>
        <inkml:traceGroup>
          <inkml:annotationXML>
            <emma:emma xmlns:emma="http://www.w3.org/2003/04/emma" version="1.0">
              <emma:interpretation id="{E5885438-196F-4F7E-BC65-AEA7945DD33B}" emma:medium="tactile" emma:mode="ink">
                <msink:context xmlns:msink="http://schemas.microsoft.com/ink/2010/main" type="inkWord" rotatedBoundingBox="4339,16847 7459,16709 7512,17902 4391,18040"/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356236.149">5397 11928 3 0,'0'4'92'0,"0"-4"-16"0,0 0-4 0,0 0-32 0,8 0-4 15,-8 0 0-15,10 0 4 0,-10 6-4 0,8-6 8 0,0 0 0 16,1 0 4-16,-1-6 0 0,1 6 0 0,8 0 0 0,-9-4 0 16,10 4 0-16,8 0 0 0,-10-4 0 0,1-1-4 0,0 5-4 0,8-5-4 15,1 0-4-15,-8 0 0 0,7 1-8 0,1-1 0 0,0 0 0 0,-2-5-8 16,-6 6 0-16,7-1-4 0,1 5 0 0,-10-5-4 0,10 0 0 15,0 0 0-15,-9 1 0 0,0 4 0 0,8-5-4 0,-7 5 0 0,0 0-4 16,-2 0 0-16,-7 0 0 0,7-5 0 0,-7 5 0 0,0 0-8 0,-1 5 4 16,0-5-8-16,2 0-8 0,-2 5-8 0,-8-1-16 15,0-4-20-15,8 5-16 0,-8 0-8 0,-8 0-16 0,8-5-32 0,-8 9-48 16,8-3 16-16,-10-2 36 0,2 6 24 0</inkml:trace>
          <inkml:trace contextRef="#ctx0" brushRef="#br0" timeOffset="356739.2718">5722 12283 79 0,'0'0'88'0,"0"-4"-8"0,0 4-12 16,0-5-28-16,0 0 0 0,0 0 0 0,0 1 4 0,0-3-8 0,0 4 4 15,8-7-4-15,-8 5-4 0,0-4 0 0,8-1-4 0,0 1 0 0,2 4 0 16,-2-5-4-16,0 5 0 0,9-4-4 0,-8 4 0 0,0 5-4 15,7-5 0-15,2 1-8 0,-2 4 4 0,-6 0-4 0,6 4 0 0,1-4 4 16,-8 5-4-16,8 0-4 0,-9-1 0 0,10 6 4 0,-10 0 0 16,0-5-4-16,2 9 4 0,-10-4-4 0,8 4 0 0,-8 1 0 15,0-1 0-15,0 5 0 0,0-4 0 0,-8-1-4 0,8 5 4 0,-10 0 0 16,2-5 0-16,8 5 0 0,-8-4 4 0,-2-1-4 0,2 1 4 0,0-6 0 16,8 1-4-16,-9 0 4 0,1-6-4 0,8 1 0 0,-9-1-4 15,9-4 0-15,0 6 4 0,0-12-4 0,0 6 0 0,-8-4 0 16,8-1 0-16,8 1 0 0,-8-2 0 0,0 2 0 0,9-6 0 0,-9 5-4 15,8-3 4-15,1 2 4 0,-9 1-4 0,8-5 0 0,0 6 0 16,2-1 0-16,-2 0-4 0,10 5 4 0,-10-5 0 0,9 5 0 0,-9 0-4 16,9 5 4-16,-8-5 0 0,7 5 0 0,-6 0 0 0,6-1 0 0,2 2 0 15,-10-2 0-15,9 7 0 0,0-7 0 0,-8 5 0 0,7-4 0 16,-6 4 0-16,6 1 0 0,-8-1 0 0,2 1 0 0,-2 0 0 16,0-1 4-16,1 1-4 0,-9 0 4 0,8 4-4 0,-8-5 0 0,0 2 4 15,0 3-4-15,0-5 4 0,0 6 0 0,-8-5-4 0,8 4 8 0,-9 0 0 16,1 1 0-16,-10-6 0 0,10 5 0 0,-8-4 4 0,6 5 0 15,-6-6-4-15,-2 1 4 0,1-1 0 0,1 1 4 0,-10-5-8 0,8 5-4 16,2-10 0-16,-2 4 0 0,-7 1 4 0,9-5-4 0,-2 0-4 16,0-5 4-16,2 5-8 0,-1-4 8 0,0-6-12 0,0 5-8 15,9-9-4-15,-10 4-16 0,0 1-16 0,10-6-24 0,-8 0-20 0,7 1-36 16,0-5-68-16,1 5 20 0,-1-5 32 0,1-1 28 0,8 1 24 0</inkml:trace>
          <inkml:trace contextRef="#ctx0" brushRef="#br0" timeOffset="346838.0712">3086 11708 63 0,'0'0'76'0,"0"0"-8"0,0 0-8 15,-8 5-24-15,8-5-8 0,0 0-4 0,0 0 0 0,8-5 4 16,-8 5-4-16,0 0-4 0,10 0 12 0,-10 0-4 0,8 0 0 16,-8 0 12-16,8 0-4 0,1 0 0 0,-1 5 4 0,1-5 0 0,0 0-8 15,7 0 8-15,2 0 4 0,-10 0 0 0,10 5-8 0,-2-5 0 16,1 0-8-16,0 0 4 0,8 0-4 0,-7 0 0 0,-1 0 4 0,8 0-4 16,-8-5-4-16,9 5-8 0,0-5 0 0,-9 5-12 0,8-5 12 15,-8 5 0-15,9-5 0 0,-8 0-4 0,6 5-4 0,-6-4-4 0,-1-1 4 16,-1 0-4-16,2 5 4 0,-2-5-8 0,2 5 0 0,-1 0 4 15,-8-4-8-15,8 4 0 0,-9 0-4 0,9 0-4 0,-8 0-4 0,-1 0-8 16,-8 0-16-16,8 0-12 0,2 0-20 0,-10 4-8 0,0 1-8 0,8-5-8 16,-8 5-52-16,0 0-44 0,-8-1 28 0,8 1 36 0,0 5 16 15</inkml:trace>
          <inkml:trace contextRef="#ctx0" brushRef="#br0" timeOffset="347317.3059">3368 12154 67 0,'0'0'84'0,"-9"0"-8"0,9-5-8 0,0 5-24 16,0-5-4-16,0-4 0 0,0 4-4 0,0 0 0 0,0-4-4 0,0 3-4 16,9-3 0-16,-9-1-4 0,9 1 4 0,-1-1-4 0,0 0-8 0,2 1 0 15,-2-1 0-15,9 0-4 0,-8 6 4 0,7-5 0 0,1 3-8 16,1 3-4-16,-10-3 4 0,10 1 0 0,-2 5 0 0,2 0-4 15,-2 0 0-15,1 0 4 0,1 5 0 0,-10 1 0 0,8-3-4 0,-6 3 0 16,6 3 0-16,-7 1 4 0,0 4 0 0,-9 1-4 0,8-1 0 16,-8 5 0-16,0 0 0 0,0 0 0 0,-8 0-4 0,8 5 0 0,-9 1 0 15,0-1 0-15,1-2 0 0,-10 4 4 0,2-3 0 0,-2 1-4 16,10 0 0-16,-17-4 4 0,7-1-4 0,2 0 4 0,-2-5 0 0,2 1-4 16,-2-1 0-16,1-5 8 0,1 1-4 0,-2-5-4 0,10-1 0 15,-10-4 0-15,10 6 0 0,-9-12 0 0,8 6 0 0,1-4 0 0,-1-5 0 16,1 3 0-16,8-3 0 0,0-1 0 0,-8-4 0 0,8 5 0 15,0-6 4-15,8 1-4 0,-8-1 0 0,8 6 0 0,-8-6 0 0,9 1-4 16,-1 0 4-16,1 4 0 0,8 0 0 0,-9 1 0 0,2-1 0 16,6 6 0-16,2-1 0 0,-10 0 4 0,9 0 0 0,-1 5 0 0,2 0 4 15,0 5 0-15,-2-5 0 0,2 5 4 0,-2 0-4 0,1-1 4 16,1 1 0-16,-2 5 0 0,2-6 0 0,-2 6-4 0,2-5 0 16,-1 0-4-16,-1 5 8 0,2-6-8 0,-10 6 8 0,10-6-4 0,-2 1-4 0,2 0 0 15,-2 0 0-15,1 0 0 0,1-1 0 0,-2-4 4 0,2 0-8 16,-2 4 4-16,-7-4-4 0,8 0-4 0,0 0 4 0,1-4-4 15,-2 4-4-15,2-4-4 0,-2-1-16 0,2 0-16 0,-1 0-16 0,-1 0-28 16,-6 1-24-16,6-1-76 0,2 0 8 0,-2-5 32 0,-7 1 32 16</inkml:trace>
          <inkml:trace contextRef="#ctx0" brushRef="#br0" timeOffset="347562.1654">4689 11727 15 0,'0'0'152'0,"9"5"-12"0,-9-5-16 0,0 0-32 15,9 0-8-15,-9 0-8 0,0 4 8 0,0-4-8 0,0 0-4 0,0 0-4 16,0 0 0-16,0 0-4 0,0 0-4 0,0 0 0 0,0 0-8 0,0 0-8 16,0 0-4-16,0 0 0 0,0 0-8 0,0 0-4 0,0 0 0 15,8 0-8-15,-8 0-8 0,0 0 0 0,0 0 0 0,8 0-8 0,-8-4 0 16,0 4 0-16,0 0-8 0,10-5-4 0,-10 5-20 0,0 0-28 15,8 0-28-15,-8-5-32 0,0 5-28 0,0 0-68 0,0 0-32 0,0 0 36 16,8-4 40-16,-8 4 40 0,0 0 20 0</inkml:trace>
        </inkml:traceGroup>
        <inkml:traceGroup>
          <inkml:annotationXML>
            <emma:emma xmlns:emma="http://www.w3.org/2003/04/emma" version="1.0">
              <emma:interpretation id="{59BDA490-87A6-4DD5-9C15-91BE14C3D955}" emma:medium="tactile" emma:mode="ink">
                <msink:context xmlns:msink="http://schemas.microsoft.com/ink/2010/main" type="inkWord" rotatedBoundingBox="8643,16842 9241,16815 9255,17125 8657,17151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57193.062">7383 11718 23 0,'0'0'116'0,"0"0"-16"15,10 0-12-15,-10 4-24 0,8-4-4 0,-8 0 4 0,8 0 4 0,-8 0 4 16,10 5 0-16,-2-5-8 0,0 0 4 0,0 0 4 0,1 0-8 15,-1 0-4-15,10-5 0 0,-2 5-4 0,2 0-8 0,-2 0-4 16,2-4-4-16,-1 4 0 0,0-5-8 0,8 5-4 0,1-5-8 0,-8 0 4 16,7 0-8-16,0 0-4 0,0 5 0 0,1-4-4 0,-8-1 0 15,7 0-4-15,1 0 0 0,0 5-4 0,-10-4 0 0,10 4-4 0,-9 0-4 16,-1 0-4-16,2 0-16 0,-10 0-8 0,10 4-8 0,-10 1-12 0,0-5-20 16,-8 10-16-16,0-6-12 0,0 1-12 0,0 0-20 0,-8 5-48 15,0-5-8-15,-10 4 36 0,10-4 28 0,-10 4 28 0</inkml:trace>
          <inkml:trace contextRef="#ctx0" brushRef="#br0" timeOffset="357443.39">7486 11886 63 0,'0'4'120'0,"-8"1"-16"16,8 4-8-16,0-4-24 0,0 0 4 0,0 0 0 0,8 4 0 16,-8-5 0-16,0 2 0 0,8-1-4 0,-8-1-4 0,10 1 0 0,-2 0-4 15,0 0-4-15,0 0-8 0,2 0-4 0,-2-5 4 0,9 4-8 16,-9 1-8-16,10-5-8 0,-2 0 0 0,-8 6-8 0,10-6-4 15,0 0-4-15,-2 0 0 0,9 0 0 0,-7 0-12 0,-2-6 4 0,2 6-8 16,-1-5-12-16,0 5-16 0,8-4-28 0,-7 4-28 0,-10 0-32 0,10 0-32 16,-2-5-64-16,-7 5-16 0,0 0 36 0,-1 0 44 0,-8 0 20 15,8-5 28-15</inkml:trace>
        </inkml:traceGroup>
        <inkml:traceGroup>
          <inkml:annotationXML>
            <emma:emma xmlns:emma="http://www.w3.org/2003/04/emma" version="1.0">
              <emma:interpretation id="{BA3BA251-5DA1-4C57-B14D-126BE215F809}" emma:medium="tactile" emma:mode="ink">
                <msink:context xmlns:msink="http://schemas.microsoft.com/ink/2010/main" type="inkWord" rotatedBoundingBox="10547,16955 11150,16928 11152,16955 10549,16981"/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59123.3879">9286 11804 55 0,'0'0'92'0,"0"0"-12"0,0 0-4 0,0 0-20 0,0 0-8 0,0 0-4 15,0 0 0-15,0 0 4 0,0 3-4 0,0-6 4 0,0 3 0 16,0 0 4-16,0 0 0 0,0 0 0 0,8 0 0 0,-8 0-4 0,0 0-4 16,8 3 4-16,0-3 0 0,-8 0 0 0,10 0 4 0,-2 0 0 15,9 0-4-15,-9 0 0 0,10 0 0 0,-10 0 0 0,8 0 0 0,2 0-4 16,-1 0 0-16,0 0-4 0,0 0-4 0,0-3 0 0,0 3-8 15,1 0-4-15,7 0 0 0,-8 0-4 0,0 0 0 0,9 0-8 0,-10 0 4 16,2 0-4-16,7 0-4 0,-8 0 0 0,0 0 0 0,1 0 0 16,-2 0-4-16,2 0 4 0,-2 0 0 0,2 0-8 0,-1 0 4 0,-1 0 0 15,-6 0 0-15,-2 0-4 0,8 0 0 0,-6 0-4 0,-2 0 8 0,0 0-4 16,1 0 4-16,-9 0-4 0,0 0 4 0,8 0-12 0,-8 0 8 16,0 0-8-16,0 0-12 0,0 0-16 0,0 0-16 0,0 0-24 15,-8 0-24-15,8 0-24 0,-9 0-28 0,1 0-20 0,0 0-80 0,-2 0 0 16,-6-5 48-16,8 5 48 0,-10-5 24 0,1 5 24 0</inkml:trace>
        </inkml:traceGroup>
      </inkml:traceGroup>
    </inkml:traceGroup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0:24.8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BE9A915-8385-4D10-AAC2-2FE52B7D9485}" emma:medium="tactile" emma:mode="ink">
          <msink:context xmlns:msink="http://schemas.microsoft.com/ink/2010/main" type="inkDrawing" rotatedBoundingBox="5156,2789 5848,2752 5859,2943 5166,2980" semanticType="callout" shapeName="Other">
            <msink:sourceLink direction="to" ref="{B4AF7D1A-7E15-4C07-BB83-4715B7B30630}"/>
            <msink:sourceLink direction="from" ref="{B4AF7D1A-7E15-4C07-BB83-4715B7B30630}"/>
          </msink:context>
        </emma:interpretation>
      </emma:emma>
    </inkml:annotationXML>
    <inkml:trace contextRef="#ctx0" brushRef="#br0">3897-2306 39 0,'0'0'80'0,"0"-5"-4"0,0 2-12 0,0 3-16 16,0-6-8-16,0 1-4 0,0 5-4 0,0-5 0 15,0 1 0-15,0 4 0 0,0-5-4 0,0 5 0 0,0 0 0 0,0-5-4 16,0 5-4-16,0 0-4 0,0 0 0 0,0 0 4 0,0-5-4 0,0 5 4 16,0 0 0-16,0 5 0 0,0-5 4 0,0 0 4 0,0 0 0 15,0 0-4-15,0 0 0 0,0 5-4 0,8-5-16 0,-8 5 16 0,9-5 4 16,-9 4 0-16,8 1 0 0,0 0-4 0,2 1-4 0,-10 2-4 0,8-3-4 16,0 5 0-16,10-1 4 0,-10-4-4 0,0 4-4 0,1 2 4 15,0-7-4-15,8 5 4 0,-9 1-8 0,0-5 4 0,10 0 0 0,-10 4 0 16,10-3 0-16,-10-2 0 0,9 1 4 0,-9-1-4 0,10-4 4 15,-2 6 0-15,-8-6-4 0,10 0 4 0,0 0 0 0,-2 0-8 16,1 0 0-16,0 0 4 0,0 0 0 0,-9-6-4 0,18 2 0 0,-16-1 4 16,6 5 4-16,1-4-8 0,0-2 0 0,0-3 0 0,1 4 0 15,-2-4 4-15,2 3 0 0,-10-3-4 0,9 5 4 0,0-7 0 0,-8 2-4 16,-1 0 4-16,8-1-4 0,-6 0 0 0,-2 5 0 0,0-4 0 16,2-1-4-16,-2 1 4 0,0 4 0 0,1-5 4 0,-1 6-4 0,-8 0 0 15,9-2 0-15,-9 1 0 0,0 1 0 0,0-1-4 0,8 0-4 16,-8 5 4-16,0-5-8 0,0 5-4 0,0 0-24 0,0-5-20 0,0 5-24 15,0 0-24-15,-8 0-32 0,8 0-64 0,0 0 28 0,-9 0 32 16,9 0 32-16,-8 0 16 0</inkml:trace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1:01.7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06F7DB4-5671-445D-B54D-F96494DCE83C}" emma:medium="tactile" emma:mode="ink">
          <msink:context xmlns:msink="http://schemas.microsoft.com/ink/2010/main" type="inkDrawing" rotatedBoundingBox="13053,3120 13735,3139 13731,3320 13048,3302" semanticType="callout" shapeName="Other">
            <msink:sourceLink direction="to" ref="{66F84D70-F6CB-4A86-B75B-894DE3D95521}"/>
            <msink:sourceLink direction="to" ref="{2E36AE0D-B5CA-4343-BE60-ACDDC67ECA04}"/>
          </msink:context>
        </emma:interpretation>
      </emma:emma>
    </inkml:annotationXML>
    <inkml:trace contextRef="#ctx0" brushRef="#br0">11800-2018 11 0,'0'0'100'16,"0"0"-8"-16,-9 0-12 0,9-5-28 0,0 5-8 0,0 0-4 15,0 0-4-15,0 5 4 0,0-5-4 0,0 0 4 0,0 0-4 0,0 0 4 16,9 5-4-16,-9-5 4 0,9 0-4 0,-9 5 4 0,8-1-4 0,-8 2 0 15,8-1 0-15,2-1 0 0,-2 6-4 0,0-6 0 0,1 6-12 16,0-5 0-16,-1 4 4 0,0 1 0 0,9-1-4 0,-8 1 0 16,8 0 0-16,-9-1 0 0,10-4 4 0,-10 5 0 0,10-6 4 0,-2 6-4 15,1-4 4-15,1 3 4 0,-2-5-4 0,2 1 0 0,-2-1 4 0,2-4-4 16,-1 6 0-16,-1-6 0 0,10 0 0 0,-8 0-4 0,-2 0 0 16,2 0-4-16,-2-6 0 0,10 2-4 0,-9-1-4 0,1 1 4 0,-2-2-4 15,-7 3-4-15,8-8 0 0,0 6-8 0,-1-4 4 0,-6 4 0 16,6 0-4-16,-6-4 4 0,-2-1-4 0,8 5 0 0,-7 0 0 15,0 1-4-15,-1-7 0 0,-8 7 0 0,9-1-8 0,-9 1-4 0,8-1-8 16,-8 5-8-16,0-5-24 0,8 0-12 0,-8 1-12 0,0-1-28 0,-8 5-24 16,8-5-8-16,0 1-52 0,-8-1-36 0,-1 5 36 0,1-6 40 15,-1 2 20-15,0-1 32 0</inkml:trace>
  </inkml:traceGroup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1:16.9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1864697-0981-4130-A7D8-73078460C6C9}" emma:medium="tactile" emma:mode="ink">
          <msink:context xmlns:msink="http://schemas.microsoft.com/ink/2010/main" type="writingRegion" rotatedBoundingBox="25767,7323 26741,8449 26247,8877 25272,7751">
            <msink:destinationLink direction="with" ref="{1A91DBA9-34AA-482C-9F2C-2F7C2ADD18AF}"/>
          </msink:context>
        </emma:interpretation>
      </emma:emma>
    </inkml:annotationXML>
    <inkml:traceGroup>
      <inkml:annotationXML>
        <emma:emma xmlns:emma="http://www.w3.org/2003/04/emma" version="1.0">
          <emma:interpretation id="{1D28FF9A-CE09-4B8E-A4AF-9E0D1A2FA3A9}" emma:medium="tactile" emma:mode="ink">
            <msink:context xmlns:msink="http://schemas.microsoft.com/ink/2010/main" type="paragraph" rotatedBoundingBox="25767,7323 26741,8449 26247,8877 25272,77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B1904E-313B-4F8F-99A4-7279B905EC0B}" emma:medium="tactile" emma:mode="ink">
              <msink:context xmlns:msink="http://schemas.microsoft.com/ink/2010/main" type="line" rotatedBoundingBox="25767,7323 26741,8449 26247,8877 25272,7751"/>
            </emma:interpretation>
          </emma:emma>
        </inkml:annotationXML>
        <inkml:traceGroup>
          <inkml:annotationXML>
            <emma:emma xmlns:emma="http://www.w3.org/2003/04/emma" version="1.0">
              <emma:interpretation id="{92D0E60A-54C0-4DE9-9A1D-074AE8C9AFB3}" emma:medium="tactile" emma:mode="ink">
                <msink:context xmlns:msink="http://schemas.microsoft.com/ink/2010/main" type="inkWord" rotatedBoundingBox="25767,7323 26741,8449 26247,8877 25272,7751"/>
              </emma:interpretation>
            </emma:emma>
          </inkml:annotationXML>
          <inkml:trace contextRef="#ctx0" brushRef="#br0">-3704 1491 55 0,'0'0'84'0,"9"0"-4"0,-9-4-4 16,0 4-24-16,8 0 0 0,-8 0 0 0,8 0-4 0,-8 4 4 0,10-4 0 16,-10 5 4-16,0 0 0 0,8 0 4 0,-8-1-4 0,8 2 0 15,-8-2-4-15,10 5-4 0,-10 1 0 0,0 0-4 0,0 4-4 0,8 1 4 16,-8-1-4-16,0 5-4 0,0-4 4 0,0 4-8 0,0 0-8 15,0 0 4-15,-8 5-4 0,8-5-8 0,0 6 0 0,-10-2-4 16,10 2 0-16,-8 3 0 0,8-5 0 0,-8 7-8 0,8-6 4 0,-10 0-4 16,10 5 4-16,-8-5-4 0,8 0 0 0,0-1 0 0,0 2-4 0,0-6 4 15,0 4-4-15,0-4 4 0,8-4-4 0,-8 4 0 0,10-5 0 16,-10 1-4-16,8-5 8 0,0 4-4 0,2-9-4 0,-2 5 0 0,8-1-4 16,-7-4 0-16,-1 0-8 0,1-1-16 0,0-4-8 0,-1 6-16 0,0-6-12 15,2 0-20-15,-2 0-12 0,0 0-12 0,-8-6-4 0,0 2-44 16,8-1-40-16,-8-6 24 0,-8 8 40 0,8-7 24 0</inkml:trace>
          <inkml:trace contextRef="#ctx0" brushRef="#br0" timeOffset="220.0708">-3704 1856 7 0,'0'0'120'16,"0"0"-20"-16,-8-6 4 0,8 6-28 0,0 0-4 0,0 0-4 15,0 0 0-15,0 0-4 0,0 0-4 0,0 6 4 0,0-6-4 0,0 0 0 0,0 0-8 16,0 0-4-16,8 0 0 0,-8 0-12 0,0 0-4 0,9 0-8 15,-9 0-4-15,8 0 0 0,0 0-4 0,2 4-4 0,-2-4-4 16,0 6-4-16,2-6 0 0,6 4-8 0,-8 1-8 0,9 0-12 0,1 0-16 16,-2-1-20-16,-6 2-24 0,6-2-20 0,2 6-32 0,-2-5-72 15,-7 3 28-15,8 3 28 0,0-7 32 0,-9 6 24 0</inkml:trace>
          <inkml:trace contextRef="#ctx0" brushRef="#br0" timeOffset="651.0092">-3243 2014 87 0,'0'5'104'16,"-9"-5"-12"-16,9 0-8 0,-9 4-24 0,9 1 4 0,-8 0-16 16,-1 0 20-16,9 0-4 0,-8 5-4 0,8-6-8 0,-8 1 0 0,8 5-8 0,-8-1-8 15,8-4 0-15,0 4-4 0,0-2-8 0,8 1 0 0,-8-4 0 16,0 7-8-16,8-7 0 0,0 1 4 0,1 0-8 0,-1-1 0 16,10-4 0-16,-10 5-4 0,10-5 0 0,-2 0 0 0,2 0-4 0,-2 0-4 15,1-5 4-15,1 1-4 0,6-1 0 0,-6 0-4 0,0-4 12 16,-2 3-12-16,-7-3 8 0,7-1-8 0,-6 1 4 0,6-1 0 0,-8 1-4 15,2-5 0-15,-10 4 0 0,8-5 0 0,-8 6 4 0,0-5 0 0,0 4 0 16,-8-4 4-16,8 4-4 0,-10 0 0 0,2 1 0 0,0-1 0 16,0 1 4-16,-10-2-4 0,10 7 0 0,-9-5 0 0,9 4 0 15,-10 0 0-15,0 5 0 0,2 0 4 0,-1-4-8 0,0 4 0 0,0 0 4 16,-1 4-4-16,2-4 4 0,8 5 0 0,-10 5 0 0,1-6 0 0,8 0 0 16,-8 7 4-16,9-2-4 0,0 1 0 0,0-5 0 0,-2 9 0 15,10-4 0-15,-8 4 4 0,16-4-8 0,-8 4 4 0,0-5 0 0,10 6-4 16,-2-1 8-16,8 1-4 0,-7-1 4 0,8 2-4 0,0-4-4 15,1 3 4-15,-2 4 0 0,10-5 4 0,-9 6 4 0,9-5-12 16,-2 4 4-16,-6-5 0 0,8 5 4 0,-1-4-4 0,1 4-4 0,0 0 0 16,-1-5 4-16,-8 5 4 0,8 1-4 0,1-1 0 0,-8 0 0 0,7-5 0 15,-8 6 0-15,0-1 0 0,-1 0 0 0,-6 0 0 0,6 0 0 16,-6 0 0-16,-10 0 4 0,0 0-4 0,0 1 0 0,0-1 4 16,-10 1 0-16,2-2-4 0,0 2 0 0,-10-1 4 0,1 0-4 0,1 0 0 15,-10 0 0-15,0-4 4 0,9-1-4 0,-8-4 0 0,-1-1 0 16,1 0-4-16,-1-3-8 0,8-1 4 0,2-5-16 0,-9 0-24 0,7-11-8 15,0 2-24-15,10 0-16 0,0-5-12 0,0 0-76 0,-1-11 0 16,0 6 32-16,1-5 32 0,8 0 16 0</inkml:trace>
        </inkml:traceGroup>
      </inkml:traceGroup>
    </inkml:traceGroup>
  </inkml:traceGroup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2:38.23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5279791-075C-4129-B49D-E529ADCA174C}" emma:medium="tactile" emma:mode="ink">
          <msink:context xmlns:msink="http://schemas.microsoft.com/ink/2010/main" type="writingRegion" rotatedBoundingBox="23430,7708 23771,7708 23771,8005 23430,8005"/>
        </emma:interpretation>
      </emma:emma>
    </inkml:annotationXML>
    <inkml:traceGroup>
      <inkml:annotationXML>
        <emma:emma xmlns:emma="http://www.w3.org/2003/04/emma" version="1.0">
          <emma:interpretation id="{E7C5BA2E-D5B4-4D51-9C49-F7A0B0ED0999}" emma:medium="tactile" emma:mode="ink">
            <msink:context xmlns:msink="http://schemas.microsoft.com/ink/2010/main" type="paragraph" rotatedBoundingBox="23430,7708 23771,7708 23771,8005 23430,80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93CF18-1E10-4124-A540-1AB53DF45F5A}" emma:medium="tactile" emma:mode="ink">
              <msink:context xmlns:msink="http://schemas.microsoft.com/ink/2010/main" type="line" rotatedBoundingBox="23430,7708 23771,7708 23771,8005 23430,8005"/>
            </emma:interpretation>
          </emma:emma>
        </inkml:annotationXML>
        <inkml:traceGroup>
          <inkml:annotationXML>
            <emma:emma xmlns:emma="http://www.w3.org/2003/04/emma" version="1.0">
              <emma:interpretation id="{D0EB25DE-3838-4D63-B3DF-2A2436BC27EA}" emma:medium="tactile" emma:mode="ink">
                <msink:context xmlns:msink="http://schemas.microsoft.com/ink/2010/main" type="inkWord" rotatedBoundingBox="23430,7708 23737,7708 23737,7775 23430,77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 10 95 0,'-8'0'112'0,"8"0"-8"0,0 0-12 0,8 0-20 16,-8 0 4-16,0 0 4 0,8 0 0 0,-8 0 4 0,10 0-4 16,-10 0 0-16,8 0 0 0,0 0-4 0,1 0 0 0,-1-5-4 0,0 5-4 15,10 0-4-15,-10 0-4 0,10 0-8 0,-10 0-4 0,9 0-8 0,-8 0-8 16,8 0-8-16,-9 0 0 0,9 0-4 0,-8-5-4 0,7 10-4 15,-6-10 0-15,6 10-4 0,-7-5-8 0,0 0 0 0,-1 5-4 16,1-5-4-16,-1 5-4 0,0-5-8 0,-8 4-12 0,8 2-16 0,-8-6-12 16,0 4-12-16,0 1-8 0,10-1-12 0,-10 2-24 0,0-6-16 15,-10 4-16-15,10 1-60 0,0 0-4 0,-8-5 44 0,8 5 28 0,-8-1 24 16</inkml:trace>
        </inkml:traceGroup>
        <inkml:traceGroup>
          <inkml:annotationXML>
            <emma:emma xmlns:emma="http://www.w3.org/2003/04/emma" version="1.0">
              <emma:interpretation id="{6EF25175-1C15-493C-A767-E375A80D37BC}" emma:medium="tactile" emma:mode="ink">
                <msink:context xmlns:msink="http://schemas.microsoft.com/ink/2010/main" type="inkWord" rotatedBoundingBox="23531,7904 23771,7904 23771,8005 23531,8005"/>
              </emma:interpretation>
              <emma:one-of disjunction-type="recognition" id="oneOf1"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ń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238.3649">101 196 115 0,'0'6'144'0,"0"-1"-12"0,0-1-8 16,0 1-28-16,0 0 0 0,0 0 8 0,0 0-4 0,0-5 0 0,10 4 0 15,-10 1-4-15,0-5 4 0,8 5-8 0,0-5-4 0,-8 0-8 0,9 0-8 16,0 6-4-16,-1-6-12 0,1 0-4 0,-1 0-8 0,9 0-8 16,-8 0-4-16,-1 0-4 0,10 0-4 0,-10 0-8 0,0 0 4 0,10 0-8 15,-10 0-4-15,9 4-4 0,-9-4-4 0,0 0-4 0,2 4-12 16,-2-4-16-16,0 5-20 0,2-5-24 0,-2 5-36 0,-8-5-40 15,0 5-40-15,0 0-56 0,0-5-52 0,0 4 64 0,0 1 44 0,-8 0 28 16,8-5 40-16,-10 4 20 0</inkml:trace>
        </inkml:traceGroup>
      </inkml:traceGroup>
    </inkml:traceGroup>
  </inkml:traceGroup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1:26.2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A91DBA9-34AA-482C-9F2C-2F7C2ADD18AF}" emma:medium="tactile" emma:mode="ink">
          <msink:context xmlns:msink="http://schemas.microsoft.com/ink/2010/main" type="inkDrawing" rotatedBoundingBox="25799,7310 25860,10560 25034,10575 24972,7325" semanticType="verticalRange" shapeName="Other">
            <msink:sourceLink direction="with" ref="{91864697-0981-4130-A7D8-73078460C6C9}"/>
            <msink:sourceLink direction="with" ref="{923CD41C-1A19-4CF9-9B51-2F9D9C9909F7}"/>
          </msink:context>
        </emma:interpretation>
      </emma:emma>
    </inkml:annotationXML>
    <inkml:trace contextRef="#ctx0" brushRef="#br0">-3610 1477 15 0,'0'0'76'0,"0"0"-12"0,0-5-4 15,0 5-28-15,0 0-8 0,0-4 0 0,0 4-8 0,0 0 0 0,0-6 4 16,0 2 0-16,0 4 0 0,0-5-4 0,0 1 4 0,0-2 0 0,0 2 0 16,0 4 0-16,-9-5 0 0,9-1 4 0,0 2-8 0,0 4 0 15,-8-4 0-15,0 4-20 0,8-6 20 0,-8 6 0 0,-2 0 0 16,2-4-4-16,0 4 0 0,-2 0 0 0,2 0-4 0,-9 0 0 0,9 0 0 16,-1 0 0-16,-8 0 4 0,9 0-4 0,-10-6 0 0,10 6 0 15,-10 0 0-15,10 0 0 0,-9-3 0 0,9 3-4 0,-9-6 4 16,8 2-4-16,1-1 4 0,-10 5-4 0,10-4 0 0,0-2 0 0,-2 2 0 15,-6-2 0-15,8 2 0 0,-1 4 0 0,1-4 0 0,-1-1 0 0,0 5 4 16,1-6-8-16,8 6 4 0,-8-4-4 0,-2 4 4 0,2 0 0 16,0 0-4-16,0-5 0 0,8 5 4 0,-10 0-4 0,2 0 4 0,8 5-4 15,-8-1 0-15,-1-4 0 0,9 6 0 0,-8-1 0 0,8-1 0 16,-9 0 0-16,0 6-4 0,9-4 8 0,-8 3-4 0,8 1 0 16,-8-1 0-16,8 5 0 0,-8 1-4 0,-2-1 4 0,10 1 0 0,-8 4 4 15,8-5-4-15,-8 10 0 0,8-5 4 0,-10 0-4 0,10 5 4 0,-8 0-4 16,8 5 0-16,0-1 0 0,-8 1 4 0,8 0 0 0,0 0-4 15,0 5 0-15,0 4 0 0,0-5 0 0,0 6 0 0,0-1 0 0,0 2-4 16,0-3 4-16,8 2 0 0,-8-1 0 0,0 0 0 0,8 6 0 16,-8-7 0-16,0 2 0 0,0-1 4 0,10 1-4 0,-10-5 4 0,0 4-8 15,0-5 4-15,0 1-4 0,8-5 4 0,-8 4 0 0,-8 0 4 16,8-4-4-16,0 5 4 0,-10 0-4 0,10-6 0 0,-8 6 0 0,0-5 0 16,8 4 0-16,-9-4 4 0,1 0-4 0,0 4 0 0,-1-4-4 15,0-5 4-15,1 5 0 0,-10-5 0 0,10 5 4 0,0-10-8 0,-1 5 8 16,0-9-4-16,1 3 4 0,8-3-8 0,-8 0 8 0,-1-6-4 15,9 0 0-15,-8-3 0 0,8-2 0 0,-9 1-4 0,9-5 4 0,0 0 0 16,0 0 0-16,0-5 0 0,0 1 0 0,0-6-4 0,0 0 8 16,0 1 0-16,9-6-4 0,-9 5 0 0,0-4 0 0,8 0 0 0,-8 0 0 15,9-1-4-15,-1 1 4 0,0-1-4 0,-8 1 4 0,9 4 0 16,0-4 0-16,-1 4 0 0,0 1 0 0,2-1 4 0,-2 5-8 16,0 0 4-16,1 2-4 0,0 3 4 0,-1-6 0 0,0 12 0 0,9-6 4 15,-9 3-4-15,2 2 0 0,-2 0 0 0,0 5 0 0,10-1 0 0,-10 1-4 16,0 4 4-16,1-4 0 0,8 4 0 0,-8 5 4 0,-1-4-4 15,0 4 0-15,10 0 4 0,-10 5-4 0,0-4 0 0,2 4 0 16,-2-2 0-16,0 8 0 0,1-6-4 0,-9 5 8 0,9-5-8 0,-9 9 8 16,8-4-4-16,-8 0 0 0,0 5 0 0,0-1 4 0,0-4 0 15,0 5 0-15,0 4 4 0,0-4 4 0,0 4 0 0,0-4 8 0,-8 4 4 16,8 0 0-16,0 0 4 0,0 1-4 0,-9-1 0 0,9 0-4 0,-9 1 0 16,9-5 4-16,0 4 0 0,0-5-4 0,0 1 0 0,-8-1 0 15,8 2-4-15,0-7 0 0,8 1 4 0,-8-1-4 0,9 1 0 16,-9-5 4-16,9 0-4 0,-1 0 0 0,1 0 0 0,-1-5 0 0,0 5 0 15,0-4 0-15,10-1-4 0,-10 0 0 0,10-5 0 0,-10 5-4 0,9-4 4 16,0-1-4-16,0 1 0 0,1-1 0 0,-2-5-4 0,2 6 0 16,-1-10 4-16,0 3-8 0,0 3 4 0,9-6-8 0,-10-1 0 0,10 1-4 15,-9 0-8-15,9-5-16 0,-10 5-24 0,2-5-32 0,-2 0-40 16,2-5-36-16,-1 0-88 0,0 0 36 0,0 1 40 0,-9-1 28 16,10-6 32-16</inkml:trace>
  </inkml:traceGroup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3:06.7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5D82CF5-EF52-4CCA-99BE-800EEF229505}" emma:medium="tactile" emma:mode="ink">
          <msink:context xmlns:msink="http://schemas.microsoft.com/ink/2010/main" type="inkDrawing" rotatedBoundingBox="27579,17164 27687,11668 27879,11672 27771,17167" semanticType="callout" shapeName="Other">
            <msink:sourceLink direction="with" ref="{14DFDFC5-D668-49FD-85EF-C0DAC9C923DD}"/>
            <msink:sourceLink direction="with" ref="{9B6E323C-ABA1-4E5E-ACF6-E872CEC26230}"/>
          </msink:context>
        </emma:interpretation>
      </emma:emma>
    </inkml:annotationXML>
    <inkml:trace contextRef="#ctx0" brushRef="#br0">161-1 47 0,'0'0'72'0,"0"0"-4"0,0 0-8 16,0 0-24-16,0 0-12 0,0 0 0 0,0 0 0 0,0 0 0 16,0 0-4-16,10 0 0 0,-10 0 0 0,0 4 0 0,0-4 0 0,0 6-4 15,0-2 0-15,8-4 0 0,-8 5 4 0,0-1 0 0,0 2 0 16,0-2-4-16,0 6 0 0,0-5 4 0,0 5 0 0,8-6 0 0,-8 6-4 15,0-1 0-15,0 1 4 0,0-6 0 0,0 7 0 0,0-2 4 0,0 1 0 16,-8-1 0-16,16 5 0 0,-16-4 4 0,8 0-4 0,0 4 4 16,0-4 0-16,8 4-4 0,-8 0 0 0,0 1-8 0,-8-1 0 15,8 1 0-15,0 4 4 0,0 0 4 0,0-5-8 0,0 5 0 0,0 6 0 16,0-2 0-16,0 2 4 0,0-2-4 0,0 2 0 0,0-2 0 16,0 6-8-16,0 0 0 0,0 0 4 0,0 4 0 0,0-4-8 15,0 0 4-15,0 5 0 0,0-6-4 0,0 1 0 0,0 4 0 0,0-4 4 16,0-1 0-16,0 7-4 0,0-6-4 0,0-1 4 0,0 1 0 0,0 4 0 15,0-4 0-15,8 5 0 0,-8-6 0 0,0 6 0 0,0-1 0 16,0 2 0-16,0 3 0 0,0-5-24 0,0 1 24 0,0 4 4 0,0-4-4 16,0 4 0-16,0-4 0 0,0-1-4 0,0 6 0 0,0-6 0 0,0 1 4 15,0 0-4-15,0-1 0 0,0 0 0 0,0-4 4 16,0 5-4-16,0-5 0 0,0 4 4 0,0-4-4 0,0 1 0 0,0 2 0 16,0-3 0-16,0 0 0 0,0-1 0 0,9 6 0 0,-9-5 0 0,0 4 0 15,0-4 0-15,0 0 0 0,0 5 0 0,0-5 0 0,0 3 0 16,0-2-4-16,0-2 4 0,0 6 0 0,0-5 0 0,0 0 0 0,0-1 4 15,0 6-4-15,0-5 4 0,0 0-4 0,0-1 0 0,0 1 0 0,0-5 0 16,0 5 0-16,0-1-4 0,0 1 8 0,0-4 0 0,0 3-8 16,0 1 0-16,0-5 4 0,0 6 0 0,0-7 0 0,0 5 4 15,0 1-4-15,0 0 0 0,0-5 0 0,0 5-4 0,0 0 4 0,0-1 0 16,0 1 4-16,0-5-8 0,0 5 4 0,0-1 0 0,0 1 0 16,0-5 0-16,0 5-4 0,0-1 4 0,0-3 0 0,0-1 0 0,0 5 0 15,0-6 0-15,0 1 0 0,0 1 0 0,0-2 0 0,0 6 4 0,9-5-4 16,-9 1-4-16,0-1 4 0,0-2 0 0,0 4 0 0,8-3 0 15,-8 1 0-15,0 5 0 0,0-6 0 0,0 2 0 0,0 3 0 16,0-2 0-16,0 2 0 0,0 0 0 0,0-4 0 0,0 5 0 0,0-1 0 16,0 1 0-16,0 1 0 0,0-2 0 0,0 1 0 0,0-5 0 15,0 5 0-15,0-1 0 0,0 1-4 0,0 0 8 0,0-1-8 16,0-3 4-16,0 4 0 0,0-1-4 0,0-4 4 0,0 5 0 0,-8-1 0 16,8 1 0-16,0-4 0 0,-9 3 0 0,9 1 0 0,-9-5 4 0,9 5-4 15,-8 0 4-15,8-1 0 0,-8-4 0 0,8 5 0 0,-10 0 0 16,10-5-4-16,-8 6 0 0,8-8 0 0,-8 2 4 0,8 6-4 0,-9-7 0 15,9 2 0-15,-9-2 0 0,9 2 4 0,0-1-4 0,-8-6 0 16,8 7 4-16,-8-6-4 0,8 0 0 0,-9 5 0 0,9-4 4 16,0-2 0-16,-8 6 0 0,8-5 0 0,-9 0 0 0,9 0 4 0,-9 1-4 15,9-1 4-15,-8 0 0 0,8-4-4 0,0 4 0 0,-8-5 0 0,8 5 0 16,-10-4 0-16,10 4 0 0,0-5 0 0,0 1 0 0,-8 4-4 16,8-5 4-16,0 1 4 0,0-1-4 0,0 0-4 0,0 1 4 0,0-1 0 15,0 1-4-15,0-1-4 0,0-5 0 0,0 6 4 0,0-5-4 16,0-1 4-16,0 1-4 0,0-6 0 0,0 1 0 0,0 0-4 0,0 1 4 15,0-6 0-15,0 3-4 0,0-3 0 0,0 0 0 0,0-3 0 16,0 3-4-16,0-6-4 0,0 1-4 0,0 0-4 0,0 1-16 0,-8 0-4 16,8-2-12-16,0 1-16 0,-8-4-16 0,8 4-12 0,0-5-12 15,-10 1-52-15,10-2-40 0,-8 3 36 0,8-7 28 0,-8 6 28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6:44.3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A4E6D2-9505-4E69-843E-5FEC72CFFEAB}" emma:medium="tactile" emma:mode="ink">
          <msink:context xmlns:msink="http://schemas.microsoft.com/ink/2010/main" type="inkDrawing" rotatedBoundingBox="3874,13145 11242,13736 11160,14754 3793,14163" semanticType="callout" shapeName="Other">
            <msink:sourceLink direction="to" ref="{EBBF6D96-E9EF-4CDF-A039-554575B038D8}"/>
            <msink:sourceLink direction="from" ref="{596C7BCA-1B85-4777-98A9-A993C63A9AB0}"/>
          </msink:context>
        </emma:interpretation>
      </emma:emma>
    </inkml:annotationXML>
    <inkml:trace contextRef="#ctx0" brushRef="#br0">2 102 43 0,'0'-5'80'0,"0"-4"-8"0,0-1-4 0,0 1-28 0,0-1-4 16,0 5 4-16,0-5-4 0,0 6 0 0,0-6 0 0,0 5 0 15,8-4 0-15,-8 4-4 0,0 0 8 0,0 0-4 0,0 5 0 0,0-5 4 16,0 5 4-16,0-4-4 0,0 4 4 0,8 0 0 0,-8 0-4 15,0 0-4-15,0 0-8 0,0 0 8 0,0 0-4 0,0 0 8 0,8 0 4 16,-8 0-4-16,0 0 0 0,10 4 0 0,-10-4 0 0,8 5-4 16,-8 5-4-16,8-5-4 0,-8 4-4 0,9 6-4 0,0-1-4 15,-1 1 0-15,-8 4-4 0,9 0-4 0,-1 5 0 0,-8 0 0 0,8 0-4 0,-8 4 0 16,8 6 0-16,-8-4 4 0,10 2-8 0,-10 2 0 0,0 1 4 16,0 2 0-16,0-3-4 0,0 4 0 0,0 0 4 0,0-4-4 15,0 4 0-15,0 1 4 0,0-6-4 0,0 1-4 0,0-1 8 0,0-4-8 16,0-1 4-16,0 2 4 0,0-6-4 0,0 1-4 0,0-2 4 15,0-4-4-15,0 0 4 0,0-5 0 0,0 0 0 0,0-4 0 16,0 5 0-16,0-6 0 0,8-4 0 0,-8 4-4 0,8-3 4 0,-8-2 4 16,10 1-8-16,-10-5 4 0,8 5 0 0,0-5 0 0,1 5 0 0,-1-5 0 15,1 0 0-15,0 0 0 0,-1 0 0 0,8 0 0 0,-6 0 0 16,6 0 4-16,-6 0-4 0,6 0 0 0,1 0 0 0,0 4 0 0,0-4-4 16,1 0 4-16,-2 0 0 0,2 0 4 0,7 5-4 0,1-5 0 15,-10 0 0-15,10 0 0 0,8 0 0 0,-8 0 0 0,7 0 4 0,-7 5 0 16,9-5-4-16,-1-5 0 0,8 5 4 0,-8 0 0 0,9 0-8 15,-9 0 4-15,9 0 0 0,-1 0 4 0,2 0-4 0,-11 0-4 0,9 0 4 16,2 0 0-16,-2 0 4 0,1 0-4 0,8 0 4 0,-9 0-4 16,1 0 0-16,-1 0 0 0,2 0 0 0,7 0 0 0,-9 0 4 0,9 0-4 15,-9 0 0-15,10 0 4 0,-1 0-4 0,1 0 0 0,-10 0 0 16,9 0 4-16,0 0-4 0,1 0 4 0,-1 0 0 0,-9 0-4 0,10 0 4 16,-1 0-4-16,-9 0 0 0,1 5 0 0,9-5 4 0,-10 0-4 15,1 5 4-15,7-5-4 0,-7 4 0 0,-1 2 0 0,10-6 4 0,-9 5-4 16,-1-1 0-16,1-4 0 0,-1 5 4 0,10 0 0 0,-9-1-4 0,-1 2 0 15,1-2 4-15,7-4-4 0,-7 5 4 0,-1-1-4 0,2 2-4 16,-2-6 4-16,1 3 0 0,8-3 0 0,-9 6 0 0,2-6 0 16,-2 5 0-16,9-5 0 0,-8 0 0 0,7 0 0 0,-6 0 4 0,7 5-4 15,-1-5 4-15,1 0-4 0,-7 0 0 0,7 0 4 0,-1 0-4 16,2-5 0-16,-1 5 0 0,1 0 0 0,-1 0 0 0,-1 0 4 16,1 0-24-16,1 5 24 0,-1-5 0 0,9 0-4 0,-9 0 4 0,1 0 0 15,-2 0 0-15,1 0-4 0,0 0 0 0,1 0 0 0,-1 0 0 16,-1 4 0-16,11 2 4 0,-11-6-4 0,2 4 0 0,-1 1 4 0,1-1-4 15,-1-4 4-15,-1 6-4 0,1-2-4 0,1 6 0 0,-1-5 4 0,1-1 0 16,-2 2 4-16,11-1-4 0,-11-1 0 0,1 0 0 0,9 2 0 16,-9-2 0-16,0 1 0 0,9 0 0 0,-9 0 0 0,1-1 0 15,-2 1 0-15,1-1 0 0,1-4 0 0,-1 6 0 0,1-2 0 0,-2 2 0 16,1-2 0-16,0 1 0 0,1 0 0 0,-10-5 0 0,9 5 4 0,1-1-4 16,-10 1 0-16,1 0 0 0,8 0 0 0,-9-1 0 0,2-4 0 15,-11 5-4-15,11 0 4 0,-10-1 0 0,7 3 4 0,-7-4-8 0,1 2 4 16,-1 0 4-16,0 0-4 0,-8 0 0 0,8-1 4 0,-9 1-4 15,1 0 0-15,0 0-4 0,-1-1 4 0,1 1 4 0,-10 0-8 16,10 0 0-16,-8 0 4 0,-2 0 0 0,2-1 0 0,-1 1 0 0,-9 0-4 16,10 5 8-16,-10-6 0 0,8 1-4 0,-6 0 4 0,-2 0-4 0,0-1 0 15,1 1 0-15,-9 0 0 0,8 0 0 0,1-1 0 0,-9 6 0 16,9-5 0-16,-9 0 0 0,0 0 0 0,0-5 0 0,0 4-4 0,0-4 4 16,0 0 0-16,0 6 4 0,0-6-4 0,0 0-4 0,0 0 4 0,0 0 0 15,0-6 0-15,0 2-4 0,0-1 4 0,0 0 0 16,0-4 0-16,0 3 0 0,0-3 0 0,0-1 4 0,0 1-4 0,0-5 0 15,0-1-4-15,0 1 4 0,0-6 0 0,0 6 0 0,0-5 4 0,0-1-4 16,0 2 0-16,0-6-4 0,0 0 4 0,0 0 0 0,0 0-4 16,0-5 4-16,0 5 0 0,0-6-4 0,0 2 4 0,0 5 4 15,0-6 0-15,0 0-4 0,8 5 0 0,-8 0 0 0,0 0 0 0,0 0 0 16,0 5 0-16,8-5 4 0,-8 9 4 0,0-4-4 0,0 4 4 16,0 7 0-16,0-8 0 0,8 7-4 0,-8 0 4 0,0 4-4 0,0 0 4 15,0-5-4-15,0 10 0 0,0-4-4 0,0 4-24 0,0 0 16 0,0 0-8 16,-8-6-20-16,8 12-20 0,0-6-20 0,0 4-12 0,0 2-28 15,-8-6-24-15,8 4-16 0,0 1-72 0,-8 5 4 0,8-6 48 16,0 1 28-16,-9-1 32 0,9 6 20 0</inkml:trace>
  </inkml:traceGroup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3:07.8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BE1ABA-A79C-470E-B090-6E9C2BF8EE72}" emma:medium="tactile" emma:mode="ink">
          <msink:context xmlns:msink="http://schemas.microsoft.com/ink/2010/main" type="inkDrawing" rotatedBoundingBox="23940,14190 31690,14031 31693,14167 23943,14326" shapeName="Other">
            <msink:destinationLink direction="with" ref="{C7E66B42-2864-4274-82F9-1C56F4311A1C}"/>
          </msink:context>
        </emma:interpretation>
      </emma:emma>
    </inkml:annotationXML>
    <inkml:trace contextRef="#ctx0" brushRef="#br0">0 168 27 0,'8'0'84'16,"-8"0"0"-16,0 0-8 0,10 0-48 0,-10 0 20 0,8 0-4 0,0 0-8 16,-8 0-4-16,18 0 0 0,-10 0 0 0,0 0 0 0,10 0 0 0,-10 0 4 15,9 0 4-15,-1 0-4 0,2 0 0 0,0 0 4 0,7 0-4 16,0 0 4-16,0 0 0 0,1 0 0 0,8 0-4 0,-8 0-4 16,9 0-4-16,-1 0 4 0,-1 0 0 0,11 0-4 0,-10-4 0 0,8 4-8 15,1 0 0-15,-1-5-4 0,1 5 0 0,-1 0 0 0,1-5 0 16,9 5-4-16,-2 0 0 0,1-5-4 0,-8 5 0 0,9 0 0 0,7 0-4 15,-8-4 0-15,0 4 0 0,0 0 0 0,1 0-4 0,7 0 0 0,-7 0 0 16,-1 0 0-16,-1 4 0 0,2-4 0 0,-1 0-4 0,0 5 4 16,-9 0 0-16,10 0 0 0,-9-5-4 0,7 4 4 0,-7 2 0 15,-1-1 0-15,10-1 0 0,-9 6 0 0,-1-6 0 0,-8 2 0 0,9-2 0 16,-1 1-4-16,-7-1 4 0,7 2 0 0,2-3 0 0,-11 3 4 0,9-6-4 16,-7 5 0-16,7-5 0 0,2 0 0 0,-2 0 0 15,1 0 0-15,7-5 0 0,-7 5 0 0,9-6 0 0,-1 3 0 0,-9-3 0 0,9 2 0 16,1-1 0-16,7 1 0 0,-7-2 0 0,-2 2 0 0,1 4 0 15,1-10 0-15,-1 6 0 0,1 4 0 0,-2-5-4 0,1-1 4 16,0 2 0-16,1 4 0 0,-10-5 4 0,9 5-8 0,1 0 4 0,-1 0 4 16,0-5-4-16,-9 5 0 0,10 0 0 0,-1 0 4 0,-9 0 0 0,10 0 0 15,-1 0 0-15,-9 0 0 0,9 0 4 0,-7 0 0 0,-2-5 0 16,9 5 0-16,0 0 0 0,-9-4 0 0,10 8 0 0,-9-8 0 16,7 4-4-16,-7 0 4 0,9 0 0 0,-1-5 0 0,-9 5 0 15,10 0-4-15,-10 0 4 0,9-5-4 0,-8 5 4 0,9 0-4 0,-10 0 4 16,9 0-4-16,-9 0 4 0,1 0 0 0,-1 0-4 0,10 0 0 0,-9 0 0 15,-1-5 0-15,9 10 0 0,-9-10 0 0,2 10-4 0,7-10 4 0,-9 5 0 16,9 0 0-16,-7 0-4 0,6 0 0 0,-7 0 0 0,8-4 0 16,-9 4 4-16,2 0 0 0,7-6-4 0,-9 6 0 0,1 0 0 15,-1-4-16-15,-8 4 20 0,9-5 0 0,-1 5 0 0,2-5-4 0,-11 5 4 16,11-5-4-16,-2 1-4 0,-8 4 4 0,9-5 4 0,-9 5-8 0,8-5 4 16,-7 5 0-16,7-5-4 0,-8 5 4 0,1 0 0 0,7 0 0 15,-9 0 0-15,3-4 4 0,-2 4-4 0,-1 0 0 0,-7 0 0 16,8 0 0-16,0 0 4 0,0 0-4 0,-9-6 0 0,10 6 4 0,-1 0-4 15,-8-4 0-15,8 4 0 0,0-5 0 0,-9 5 0 0,9-5 0 16,0 0 0-16,1 1-4 0,-1 4 0 0,-8-5 4 0,7 0 0 0,1 0 0 16,0 0 4-16,-8 5 0 0,8-4-4 0,-9-1-4 0,1 5 8 0,8-5-4 15,-8 5 0-15,-9 0 0 0,9 0 0 0,0 0 0 0,-10 0 4 16,1-5-8-16,1 5 4 0,-2 0 0 0,-8 0 0 0,10 0 0 16,-10 5 0-16,2-5 0 0,-2 0 0 0,-8 0 0 0,8 0 0 0,1 0 0 15,-9 0 0-15,0 0 4 0,0 0-4 0,8 0-4 0,-16-5 4 0,8 5-8 16,0 0 0-16,0 0-8 0,-9 0-4 0,1 0-16 0,8 0-8 15,-8 0-12-15,-2 0-16 0,2 0-16 0,0 0-8 0,-2 0-12 0,2-4-4 16,-8 4-24-16,7 0-36 0,0 0-4 0,-8-5 28 0,9 5 28 16,0-5 20-16</inkml:trace>
  </inkml:traceGroup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3:10.2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6BD14E6-48D1-4C3E-9135-9913C33B4992}" emma:medium="tactile" emma:mode="ink">
          <msink:context xmlns:msink="http://schemas.microsoft.com/ink/2010/main" type="writingRegion" rotatedBoundingBox="31606,14581 32074,14581 32074,14969 31606,14969"/>
        </emma:interpretation>
      </emma:emma>
    </inkml:annotationXML>
    <inkml:traceGroup>
      <inkml:annotationXML>
        <emma:emma xmlns:emma="http://www.w3.org/2003/04/emma" version="1.0">
          <emma:interpretation id="{55B35EE7-2C04-4ACE-BEE2-B395423B985E}" emma:medium="tactile" emma:mode="ink">
            <msink:context xmlns:msink="http://schemas.microsoft.com/ink/2010/main" type="paragraph" rotatedBoundingBox="31606,14581 32074,14581 32074,14969 31606,14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E2587E-E1A8-47AE-916C-CA6CDB754993}" emma:medium="tactile" emma:mode="ink">
              <msink:context xmlns:msink="http://schemas.microsoft.com/ink/2010/main" type="line" rotatedBoundingBox="31606,14581 32074,14581 32074,14969 31606,14969"/>
            </emma:interpretation>
          </emma:emma>
        </inkml:annotationXML>
        <inkml:traceGroup>
          <inkml:annotationXML>
            <emma:emma xmlns:emma="http://www.w3.org/2003/04/emma" version="1.0">
              <emma:interpretation id="{C0ACC960-ACDE-4CB2-99B8-1C3BC7598953}" emma:medium="tactile" emma:mode="ink">
                <msink:context xmlns:msink="http://schemas.microsoft.com/ink/2010/main" type="inkWord" rotatedBoundingBox="31606,14581 32074,14581 32074,14969 31606,14969"/>
              </emma:interpretation>
              <emma:one-of disjunction-type="recognition" id="oneOf0">
                <emma:interpretation id="interp0" emma:lang="" emma:confidence="0">
                  <emma:literal>°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230 972 51 0,'0'-4'88'0,"9"4"-8"0,-1-6-4 0,0 2-24 0,2-1 0 15,-2 0-4-15,0-1 0 0,2 3 0 0,-2-7 0 0,0 5 0 0,0 0 4 16,1-4 0-16,-1 4 8 0,1 0 0 0,0 1-4 0,-1-7 0 15,-8 7 0-15,8-1-4 0,2 1 0 0,-10-2-4 0,8 6 4 0,-8-4-4 16,0 4-4-16,0 0-4 0,0-5 0 0,0 5-4 0,8 0-4 16,-16 0 0-16,8 0 0 0,0 5-4 0,-8-1 4 0,8-4 0 0,-10 10-4 15,10-5 4-15,-8 5 0 0,8-1-8 0,-8 1 4 0,-1-1 0 16,0 5-8-16,1-5 4 0,-1 7-4 0,1 3-4 0,8-5 0 0,-8 1-4 16,0 4 0-16,8-5 4 0,-10 1-4 0,10 0-4 0,0-2 0 15,-8 2-4-15,8-1 0 0,0-4 0 0,8 4 0 0,-8-4-4 0,0-1 0 16,10 1 0-16,-2-1 4 0,0 1-4 0,0-5 0 0,1 1-4 0,-1-3 0 15,1-3 0-15,0 5 0 0,7-5-8 0,-6 0-4 0,6 0 0 16,-8-5 4-16,10 2 0 0,-1-3-4 0,-9 1 0 0,10-5-4 16,-2 1 4-16,-6-1 0 0,6 1 0 0,-8-1 0 0,10 0 4 0,-10 0 0 15,1 1-4-15,-1-5 8 0,0 4 0 0,2-3 4 0,-2 2-4 16,0-3 0-16,-8 5 0 0,0-1 4 0,0-5 0 0,8 6 4 0,-8-5-8 16,0 4 8-16,-8-5-8 0,8 6 4 0,-8-5 4 0,8-1 0 0,-8 5 0 15,-2-4-4-15,2 5 4 0,-9-6 0 0,9 5 4 0,0 1-8 16,-10-1 4-16,2 0 0 0,-2 6 0 0,1-6-4 0,0 5 0 15,0 5-4-15,-1-4-4 0,2 4-8 0,-2 0-4 0,2 0-4 0,-10 4-12 16,9 1-8-16,1 0-28 0,-2 0 8 0,0 5-16 0,2-6-12 16,-1 6-20-16,8-1-12 0,-8-3-40 0,1 3-40 0,-2 1 28 15,10-1 36-15,-10-4 28 0,10 4 20 0</inkml:trace>
        </inkml:traceGroup>
      </inkml:traceGroup>
    </inkml:traceGroup>
  </inkml:traceGroup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3:11.6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4B838E8-79C1-4C53-A6B1-3C5B87A1C157}" emma:medium="tactile" emma:mode="ink">
          <msink:context xmlns:msink="http://schemas.microsoft.com/ink/2010/main" type="writingRegion" rotatedBoundingBox="27363,11744 29226,11354 29337,11884 27474,12274"/>
        </emma:interpretation>
      </emma:emma>
    </inkml:annotationXML>
    <inkml:traceGroup>
      <inkml:annotationXML>
        <emma:emma xmlns:emma="http://www.w3.org/2003/04/emma" version="1.0">
          <emma:interpretation id="{815D8437-1DF5-4872-8B3D-795F7223A1F8}" emma:medium="tactile" emma:mode="ink">
            <msink:context xmlns:msink="http://schemas.microsoft.com/ink/2010/main" type="paragraph" rotatedBoundingBox="27363,11744 29226,11354 29337,11884 27474,122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462E8F-17E6-43CD-95AC-29C40B6FC30D}" emma:medium="tactile" emma:mode="ink">
              <msink:context xmlns:msink="http://schemas.microsoft.com/ink/2010/main" type="line" rotatedBoundingBox="27363,11744 29226,11354 29337,11884 27474,12274"/>
            </emma:interpretation>
          </emma:emma>
        </inkml:annotationXML>
        <inkml:traceGroup>
          <inkml:annotationXML>
            <emma:emma xmlns:emma="http://www.w3.org/2003/04/emma" version="1.0">
              <emma:interpretation id="{14DFDFC5-D668-49FD-85EF-C0DAC9C923DD}" emma:medium="tactile" emma:mode="ink">
                <msink:context xmlns:msink="http://schemas.microsoft.com/ink/2010/main" type="inkWord" rotatedBoundingBox="27363,11744 28805,11442 28916,11972 27474,12274">
                  <msink:destinationLink direction="with" ref="{A5D82CF5-EF52-4CCA-99BE-800EEF22950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26 141 15 0,'10'0'104'0,"-10"0"-4"16,0 0-8-16,0 4-28 0,8-4 0 0,-8 0 0 0,8 0-4 15,-8 0-4-15,0 0-4 0,9-4 0 0,-9 4-8 0,8-5-4 0,-8 5-4 16,9-4-4-16,-9 4 0 0,8-6-4 0,-8 2-8 0,9-1 0 15,-9 0-4-15,8 0-4 0,-8 1 0 0,8-2 0 0,-8 1-4 0,10 1 4 16,-10 0-4-16,8-2-8 0,-8-3 4 0,0 9-4 0,8-5 0 16,-8 0 0-16,0 1 4 0,10-2-4 0,-10 6 0 0,0-5-4 0,0 5 4 15,0 0-4-15,0-4 4 0,0 4-4 0,0 0 0 0,0 0 4 16,0 0-8-16,0 0 4 0,0 0-4 0,0 0-16 0,0 0 28 0,0 0-8 16,0 0 8-16,0 4-8 0,0-4 0 0,-10 0-4 0,10 0 4 15,0 5-4-15,0-5 4 0,-8 0 0 0,8 6-4 0,0-6 4 0,-8 4-4 16,8-4-4-16,0 5 0 0,0 0-4 0,-10-5 0 0,10 0 4 15,0 5 0-15,0-5 0 0,0 0 0 0,0 0 0 0,0 0 0 0,0 0 0 16,0 4 4-16,0-4 0 0,0 0 4 0,0 0 0 0,0 0 0 16,0-4 4-16,0 4 0 0,0 0 0 0,0 0 0 0,0 0 0 0,0 0 4 15,0 4 0-15,0-4 4 0,0 0-4 0,0 0 4 0,0 0 0 16,0 0 0-16,0 0 4 0,0 0 4 0,0 0 0 0,0 0-4 0,0 0 4 16,0 0-8-16,0 0 0 0,0 0 4 0,0 0 0 0,0 0-4 0,0 0 0 15,0 0 0-15,0 0 0 0,0 0 0 0,-8 0 0 0,8 0-4 16,0 0 4-16,0 0-4 0,0 0 8 0,-8 0-4 0,8 0 4 15,0 0-4-15,-9 0 0 0,9 0-4 0,-8 0 0 0,8 0 4 0,-9 0 0 16,9 0-4-16,-8 0-20 0,-1 0 24 0,9 6 0 0,-8-6 8 16,8 4 0-16,-8 0-8 0,8-4 4 0,-10 5-4 0,2 1 0 15,8-2 8-15,0 6-4 0,-8-5 0 0,8-1-4 0,0 6 4 0,-10-5 0 0,10 5 0 16,0-6 0-16,0 1 0 0,0 5 0 0,0 0-4 0,0-6 4 16,0 1 0-16,10 5 0 0,-10-6 0 0,8 6-4 0,-8-6 4 15,8 1-4-15,2 1 4 0,-2-2-4 0,0 1 4 0,-8 0-8 0,17-5 0 16,-8 0 0-16,-1 5 0 0,9-5 0 0,-9 0-4 0,2 0 0 15,6-5 0-15,-6 5 0 0,-2-5-4 0,8 0 4 0,-7 1 0 16,0-2-4-16,-1-3 0 0,9 4 0 0,-9-4 0 0,-8 4 0 0,10-5 0 16,-2 0 4-16,0 1-4 0,-8-1 4 0,8 0-4 0,-8 1 0 0,0-1 0 15,0 1 0-15,0-5 0 0,0 3 0 0,0 3 0 0,-8-2 0 16,8 0 0-16,-8 1 0 0,8 3 4 0,-8-3 0 0,-2-1 0 0,10 6 0 16,-8-2 0-16,0-3 0 0,-1 5 0 0,1 4 0 0,-10-6 0 0,10 6-4 15,0-3-16-15,0 3 24 0,-2 3 0 0,2-3 0 16,0 6 0-16,-2-6-4 0,2 4 4 0,0 1-4 0,8-1 0 0,-9 2 0 15,1 4 4-15,8-6-8 0,-9 5 8 0,9-3-4 0,0 3 0 0,-8 1 0 16,8 0 0-16,0-2 0 0,0-3 0 0,0 5-4 0,8 0 4 16,-8-5 0-16,9 5 0 0,-9-1 0 0,8 1 0 0,1-6 0 0,-9 6 4 15,8-1-4-15,0-3 0 0,2 3 0 0,-2 1 4 0,0-1-4 0,2-4 0 16,-2 4 0-16,0 1-4 0,9-5 8 0,-8 5-8 0,-1-1 4 16,1 1 0-16,-1-1 0 0,0 1 0 0,2 0 0 0,-10-1 0 15,8-4 0-15,0 9 4 0,-8-4-4 0,8-1-4 0,2 1 4 0,-10-1 0 16,0 1 0-16,0-1 0 0,8 6 4 0,-8-5-4 0,0-2 0 15,-8 3 4-15,8 3-4 0,-10-5 8 0,10 1 0 0,-8-1-4 0,0 1 4 16,0 0-4-16,-2-1 0 0,2 1 0 0,-9-5 0 0,9 5-4 0,-10-6 0 16,10 2 0-16,-8-2 0 0,-2 0 0 0,10-4-8 0,-10 5 0 15,1-5-8-15,9 0 0 0,-1 0-12 0,1-5-12 0,-1 1-8 16,1 0-8-16,0-2-16 0,8 2-8 0,0-1-8 0,0-5-8 0,0 6 0 16,0-5-48-16,0-1-32 0,8 4 24 0,0-4 24 0,1 1 24 15</inkml:trace>
          <inkml:trace contextRef="#ctx0" brushRef="#br0" timeOffset="343.1137">444 242 55 0,'8'-10'120'0,"2"6"-16"0,-2-2-8 15,0 1-24-15,2 1 0 0,-10 4-4 0,8-5 0 0,-8 5 4 16,0 0 0-16,0 0-4 0,0-5-4 0,0 10-4 0,0-5-8 16,0 0-4-16,0 5-4 0,0-1-4 0,0 1-8 0,0 1 0 0,0 3-4 15,0-4 4-15,0 4-8 0,0 1 0 0,0-5-4 0,0 9 0 0,0-4-4 16,0-1 0-16,8 6 0 0,-8-6 0 0,0 1 0 0,0-1 0 15,8 6 4-15,-8-5-4 0,9-1-4 0,-1-5 0 0,1 6-4 0,0-5-4 16,-1 0 4-16,0 4-4 0,2-9 0 0,-2 4 4 0,0-4-8 16,10 0 0-16,-10 0 0 0,0 0 4 0,9-4-8 0,-8 0 4 15,0-1 0-15,-1-5-4 0,0 6-4 0,2-6 4 0,-2 1-4 0,0-1 0 16,-8 0 0-16,8-4 0 0,-8 4-4 0,0-4 4 0,0 0-4 0,0-1 4 16,0 1-4-16,0-1 4 0,0 1 0 0,-8-1 0 0,8 1 0 15,-8 5 0-15,0-6 4 0,-2 5-4 0,10-4 0 0,-8 5 0 0,0 3 0 16,-1-3-4-16,0 5 0 0,-8-2 4 0,9 6-8 0,0-4 0 15,0 4 0-15,-2 0-4 0,2 4 0 0,0-4-4 0,-2 6-4 0,10-2-8 16,-8-4-12-16,8 9-4 0,0-3-4 0,-8-2-8 0,8 1-4 16,8 0-4-16,-8-5 0 0,0 5 4 0,8-1 4 0,2 2-16 0,-2-6-12 15,0 0-12-15,2 4 4 0,-2-4 0 0,8-4 8 0</inkml:trace>
          <inkml:trace contextRef="#ctx0" brushRef="#br0" timeOffset="-2698.0381">-442 367 55 0,'0'0'104'16,"0"0"-4"-16,0 0-8 0,0 0-24 0,0 0-8 0,0 0-4 15,0 0-8-15,0 0-4 0,-9 0-4 0,9 4-8 0,-9-4 0 16,1 5-4-16,0-5-4 0,8 4 4 0,-17 2-8 0,8-2-4 0,0 1 4 15,-7 5-4-15,6-6 0 0,-6 7-4 0,-2-3 0 0,10 2-4 16,-9-1 0-16,1 1 0 0,-2-1 4 0,10 1 0 0,-10 0 0 0,10-1-4 16,-9 1 0-16,8-5 0 0,1 5-4 0,-1-6 0 0,1 2 4 0,8-2-4 15,-8 0 0-15,8-4 4 0,0 0-4 0,-10 5 0 0,20-5 0 16,-10 0 0-16,0 0-4 0,8-5 4 0,-8 1 0 0,8 0 0 16,1-2-4-16,-1 2 0 0,1-6 0 0,0 1 0 0,-1 0 4 0,0 3-8 15,10-8 4-15,-10 4 4 0,10-5-4 0,-10 6 4 0,9-5-4 16,-9-1-4-16,10 1 4 0,-2-1 0 0,-8 2 4 0,10-2-8 0,-1 1 4 15,-8 4 4-15,8-4 0 0,-1-1 0 0,-7 6 4 0,8-6 4 0,1 6-8 16,-10-1 8-16,9 1 0 0,-8-1 4 0,7 1-4 0,-7 3 0 16,-1-3 0-16,1 4 4 0,0 0 0 0,-1 5 0 0,0-4 0 15,2 4 0-15,-2 0 0 0,0 0 4 0,-8 4 0 0,8 1 4 0,2 0 4 16,-10-1 0-16,8 7-8 0,-8-2 0 0,8 1 0 0,-8-1 0 0,9 5 0 16,-9-4-4-16,8 5-4 0,-8-1-4 0,8 5 4 15,-8-5-4-15,10 5-4 0,-2 0-4 0,-8-4-4 0,8 3 4 0,0-3-16 16,-8 4-8-16,10-4-16 0,-2 5-12 0,-8-7-16 0,8 2-20 0,-8-1-24 15,9 0-24-15,-9 1-44 0,9 0-48 0,-9-1 32 0,0-3 44 16,8-3 24-16,-8 2 24 0</inkml:trace>
        </inkml:traceGroup>
        <inkml:traceGroup>
          <inkml:annotationXML>
            <emma:emma xmlns:emma="http://www.w3.org/2003/04/emma" version="1.0">
              <emma:interpretation id="{3CEE8AE1-ECBD-4E7B-9FE3-0F2B9B083B96}" emma:medium="tactile" emma:mode="ink">
                <msink:context xmlns:msink="http://schemas.microsoft.com/ink/2010/main" type="inkWord" rotatedBoundingBox="28828,11525 29243,11438 29293,11674 28877,11761"/>
              </emma:interpretation>
              <emma:one-of disjunction-type="recognition" id="oneOf1"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614.4198">785 126 11 0,'18'-4'96'0,"-2"-6"-8"0,-6 5-8 0,-2 1-24 0,0-2-4 0,1-3 4 0,-1 5 0 16,0-2 0-16,1 2 4 0,-9 4 4 0,9-5 4 0,-9 5 0 15,8-5 0-15,-8 5-8 0,0 0-4 0,0 0 0 0,0 5 0 16,0-5 0-16,8 5-4 0,-8-1-4 0,0 2-4 0,0-2 4 0,0 0-8 16,0 1 0-16,10 1 0 0,-10-2-8 0,8 6-4 0,-8-5 0 15,8-1 0-15,-8 2-4 0,9-2-8 0,0 1 0 0,-9-1-4 0,8 2 0 16,0-6 0-16,1 0-4 0,-1 4 0 0,1-8-4 0,0 4 0 0,-1 0 0 16,0-6 0-16,2 2-4 0,-2-1 4 0,8-5-4 0,-6 6 0 15,-2-6 0-15,0 1 0 0,-8-2 0 0,9 3 0 0,-1-2 0 16,-8-5-4-16,8 5 4 0,-8-3 0 0,0-3 0 0,0 7 4 0,-8-4-4 15,8 3 0-15,-8-4 0 0,-1 3 0 0,1 2 0 0,0-1 0 16,-2 6 0-16,-6-6 4 0,-2 5-4 0,10 5 0 0,-9-6 0 0,0 6 0 16,0 0-4-16,0 0-12 0,0 6-4 0,-1-1-8 0,2-1-12 0,-2 2-8 15,2 3-8-15,-1 1-12 0,-1-1-16 0,2 1-20 0,-2 0-16 16,2 3-20-16,7 2-48 0,-8-1-40 0,0 0 40 0,-1 6 36 16,10-6 32-16,-8 5 24 0</inkml:trace>
        </inkml:traceGroup>
      </inkml:traceGroup>
    </inkml:traceGroup>
  </inkml:traceGroup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3:13.23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E2FD9D1-4793-403B-AF2C-8374481837DC}" emma:medium="tactile" emma:mode="ink">
          <msink:context xmlns:msink="http://schemas.microsoft.com/ink/2010/main" type="writingRegion" rotatedBoundingBox="24029,14520 25391,14450 25416,14912 24053,14983"/>
        </emma:interpretation>
      </emma:emma>
    </inkml:annotationXML>
    <inkml:traceGroup>
      <inkml:annotationXML>
        <emma:emma xmlns:emma="http://www.w3.org/2003/04/emma" version="1.0">
          <emma:interpretation id="{D34172F3-01BE-422E-8CD8-31F62338D024}" emma:medium="tactile" emma:mode="ink">
            <msink:context xmlns:msink="http://schemas.microsoft.com/ink/2010/main" type="paragraph" rotatedBoundingBox="24029,14520 25391,14450 25416,14912 24053,149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F12DF40-FC4B-4F87-B0D3-EFB156946842}" emma:medium="tactile" emma:mode="ink">
              <msink:context xmlns:msink="http://schemas.microsoft.com/ink/2010/main" type="line" rotatedBoundingBox="24029,14520 25391,14450 25416,14912 24053,14983"/>
            </emma:interpretation>
          </emma:emma>
        </inkml:annotationXML>
        <inkml:traceGroup>
          <inkml:annotationXML>
            <emma:emma xmlns:emma="http://www.w3.org/2003/04/emma" version="1.0">
              <emma:interpretation id="{4CB5B954-5951-4141-B340-FC7189D6A905}" emma:medium="tactile" emma:mode="ink">
                <msink:context xmlns:msink="http://schemas.microsoft.com/ink/2010/main" type="inkWord" rotatedBoundingBox="24029,14520 25391,14450 25416,14912 24053,149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14 283 27 0,'0'0'124'0,"-8"0"-12"0,8 0-12 0,0 0-28 0,0 0-8 15,0 0-4-15,-8 0 0 0,8 0 0 0,0-4 0 0,0 4-8 0,0-11 4 16,8 7-8-16,-8-1-4 0,8-5-8 0,-8 0 4 0,8 1-4 0,2-1 0 15,-2-4 0-15,0-1 0 0,-8 6 0 0,18-5-4 0,-10 0 0 16,1-1 0-16,8 0 0 0,-9 1-4 0,1-1 4 0,7 1-4 0,-6 5-4 16,-2-6-4-16,0 5 4 0,10 1 0 0,-10 0-4 0,-8 4-4 15,8-5 8-15,1 5-4 0,0 5 0 0,-9-5 4 0,0 1-4 16,8 4 0-16,-8 4 0 0,0-4 0 0,0 5-4 0,0 5 0 0,0-5-4 16,0 4 4-16,0 1-4 0,0 0 0 0,-8 4 0 0,8-5-4 15,0 6-4-15,-9-1 0 0,9 5 0 0,-9-4-4 0,9 4 4 0,-8-5-4 16,8 5-4-16,0-4-4 0,-8 5-4 0,8-7-4 0,0 2-8 15,-8-1-8-15,8 1-8 0,0-1-12 0,0-4-8 0,0-1-4 0,0 2-12 16,8-3 0-16,-8-3-20 0,8 0 8 0,-8 0-4 0,8-5 0 0,1 0-4 16,0 0 12-16,-9 0 4 0,8-10 4 0,9 5-16 0,-9 1-8 15,2 0 4-15,6-7 4 0,-6 2 12 0,-2-1 12 0,0 0 12 16,9 2 12-16,-9-3 16 0</inkml:trace>
          <inkml:trace contextRef="#ctx0" brushRef="#br0" timeOffset="382.4924">365 230 47 0,'8'-4'76'0,"0"-2"-4"0,0 2 0 0,2-1-24 0,-2 0-8 15,-8 5 4-15,8 0-8 0,-8-6 4 0,9 6-4 0,-9 0 4 0,0 0 0 16,8 0 0-16,-8 0 0 0,0 0 4 0,0 0 4 0,0 0 0 0,9-3-4 15,-9 3-8-15,0-6 4 0,0 2-4 0,0-1-8 16,9-5 4-16,-9 6-8 0,0-6 4 0,8 6-4 0,-8-7-4 0,0 2 0 16,0-1-4-16,0 1 0 0,0-1 0 0,0 0-4 0,0 1 0 0,0-1 0 15,0 1 0-15,-8-1-8 0,8 6 4 0,0-6-4 0,-9 5 0 16,9-4 0-16,-9 4 0 0,9 0 0 0,0 0 4 0,-8 0-8 0,-1 5 0 16,9 0 4-16,-8-5-4 0,8 10 4 0,-8-5-4 0,8 0 0 15,-10 0 0-15,10 5 4 0,-8 0-8 0,8 0 4 0,0 0 0 0,-8-1 0 16,8 1 0-16,0 0 0 0,0 5 0 0,0-6 0 0,0 1 0 15,0 5 0-15,0-6 0 0,0 6-4 0,8-1 4 0,-8-3 0 0,0 3 0 16,8 1 0-16,2 0 0 0,-2-1 0 0,0 1 0 0,1-1 0 16,-1 1 0-16,1-1 0 0,0 1-4 0,7 3 0 0,-8-2 4 0,2-2 0 15,6 1 0-15,-6-1-4 0,-2 1 0 0,9 5 0 0,-9-5 0 0,0-1-4 16,1 1 4-16,0-1-4 0,-1-4 0 0,0 4 4 0,-8 2 0 16,10-3 0-16,-10 2 0 0,0 0 4 0,0-1 0 0,0 0 0 15,-10-3 4-15,10 3 0 0,-8 0 0 0,-9 1 0 0,8-5 8 0,1 5-8 16,-9-6 4-16,1 6 0 0,6-5-4 0,-6-5 8 0,-2 5-8 15,10-5 4-15,-9 6-8 0,8-12 4 0,-8 6 0 0,9-5-4 0,0 0 0 16,-2 0-4-16,2 0 4 0,0-4-8 0,8 4 4 0,0-4-4 0,-8-1-8 16,8 0-4-16,0 0 0 0,8 1-12 0,-8-5-4 0,0 4-16 15,8 1-12-15,0-1-12 0,-8 1-8 0,10-1-8 0,-2-5-24 16,9 7-44-16,-9-3-12 0,1 2 28 0,8-1 32 0</inkml:trace>
          <inkml:trace contextRef="#ctx0" brushRef="#br0" timeOffset="700.348">756 182 75 0,'0'0'112'0,"0"0"-8"0,0 0-8 0,0 5-24 16,0-5-4-16,-8 4 4 0,8 2 0 0,-8-3-4 0,8-3-4 0,0 6-8 15,-10-1 0-15,10 4-4 0,0-3-4 0,0-2 0 0,0 5-4 0,0 1-8 16,-8-5 0-16,8 5-4 0,8 0 0 0,-8-5-4 0,0 3-4 16,10 2-4-16,-2-5 4 0,0 5-4 0,-8-1-4 0,9-3-4 15,-1 2 0-15,0-3 0 0,2 0-8 0,6 0 4 0,-8 0-8 0,10 0 4 16,-10-5 0-16,1 4-4 0,8-4-4 0,-8 0 0 0,7 0-4 15,-6-4-4-15,-2 4 0 0,8-5 0 0,-6 0 0 0,-2 0 0 0,0 0 4 16,1-4-4-16,0 5 0 0,-9-7 4 0,8 2-4 0,-8-1 4 0,0 0-4 16,9 2 4-16,-9-3-4 0,0-3 8 0,-9 5-4 0,9-1 4 15,0 1-4-15,-8-6 4 0,-1 4 0 0,9 2 4 0,-9 0 0 16,1-5 0-16,0 4-4 0,-2 6 4 0,2-7-4 0,-8 7 0 0,6-5 0 16,2 3 0-16,-9 2-8 0,9 4 0 0,-1-5 0 0,0 5 4 15,1-5-12-15,0 10 0 0,-2-5 0 0,2 5-8 0,8-5-4 0,-8 4-8 16,8 2-4-16,-8 3-8 0,8-5-4 0,0 2-4 0,0-1-8 0,0 4 4 15,0-4-28-15,8-1-40 0,-8 6-20 0,8-5 24 0,-8-1 24 16</inkml:trace>
          <inkml:trace contextRef="#ctx0" brushRef="#br0" timeOffset="988.576">1166 86 7 0,'0'-5'112'0,"0"5"-8"0,0 0-4 0,8 0-28 16,-8 0 0-16,0 0-4 0,-8 5 0 0,8 0 0 0,0-1-4 15,0 2 0-15,0 3-8 0,0-4-4 0,0 4-4 0,0-3 0 0,0-2-8 16,8 5-4-16,-8 2-4 0,0-7 0 0,8 6-4 0,-8-1-8 16,0-4 0-16,9 0-4 0,0-1-4 0,-1-4 0 0,1 6-4 15,-1-6-4-15,0 0 0 0,2 0 0 0,-2 0-4 0,8-6 0 0,-6 2 0 16,-2-1-4-16,0 0 4 0,10 0-4 0,-10-4 4 0,1 0 0 0,-1-2-4 16,0 2 4-16,-8-1 0 0,8 1 4 0,-8-1-4 0,0-4 0 15,0 4-4-15,0-4 0 0,0 4 4 0,-8 0 0 0,0 1 4 0,0 0 0 16,-1 4-4-16,-8-5 4 0,8 5-4 0,-7 5 0 0,-2 0 0 15,10 0 0-15,-10 0 0 0,2 5-4 0,-1 5 0 0,-1-5-4 16,2 4-8-16,-2 6 0 0,10-6-32 0,-10 5 8 0,10 1-12 0,-9-1-12 16,9 1-16-16,8 4-8 0,-8-4-8 0,8-1-64 0,0 5-24 0,0-6 36 15,0 3 24-15,8-2 24 0</inkml:trace>
        </inkml:traceGroup>
      </inkml:traceGroup>
    </inkml:traceGroup>
  </inkml:traceGroup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1:21.9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89350E3-5406-4682-B866-D2B74AA0E053}" emma:medium="tactile" emma:mode="ink">
          <msink:context xmlns:msink="http://schemas.microsoft.com/ink/2010/main" type="inkDrawing" rotatedBoundingBox="26207,9334 26215,9331 26217,9335 26209,9339" shapeName="Other"/>
        </emma:interpretation>
      </emma:emma>
    </inkml:annotationXML>
    <inkml:trace contextRef="#ctx0" brushRef="#br0">-3090 3357 15 0,'0'0'116'0,"0"0"-12"0,0 0-8 0,0 0-24 16,0 0-4-16,0 0 0 0,0 0 4 0,0 0-4 15,0 0 4-15,0 0-4 0,0 0-12 0,0 0 4 0,0 0-12 0,0 0-8 0,0 0-8 16,0 0 0-16,0 0-8 0,0 0-4 0,0 0-4 0,0 0 0 15,0 0-4-15,0 0-4 0,0-5-4 0,0 5 0 0,0 0-4 0,0 0 0 16,0 0-4-16,8 0 4 0,-8 0-16 0,0 0-20 0,0 0-12 16,0 0-20-16,0 0-16 0,0 0-16 0,0 0-24 0,0 0-60 15,0 0 16-15,0 0 24 0,0 0 32 0,0 0 20 0</inkml:trace>
  </inkml:traceGroup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3:15.1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F30F8B8-075C-483E-A299-92E94E7679CC}" emma:medium="tactile" emma:mode="ink">
          <msink:context xmlns:msink="http://schemas.microsoft.com/ink/2010/main" type="writingRegion" rotatedBoundingBox="27829,16964 29251,16757 29333,17317 27911,17524"/>
        </emma:interpretation>
      </emma:emma>
    </inkml:annotationXML>
    <inkml:traceGroup>
      <inkml:annotationXML>
        <emma:emma xmlns:emma="http://www.w3.org/2003/04/emma" version="1.0">
          <emma:interpretation id="{05FD04AE-D5D1-480B-BE36-7320BB49AEF2}" emma:medium="tactile" emma:mode="ink">
            <msink:context xmlns:msink="http://schemas.microsoft.com/ink/2010/main" type="paragraph" rotatedBoundingBox="27829,16964 29251,16757 29333,17317 27911,175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7629B4-5103-4AEA-B449-393C1CACA017}" emma:medium="tactile" emma:mode="ink">
              <msink:context xmlns:msink="http://schemas.microsoft.com/ink/2010/main" type="line" rotatedBoundingBox="27829,16964 29251,16757 29333,17317 27911,17524"/>
            </emma:interpretation>
          </emma:emma>
        </inkml:annotationXML>
        <inkml:traceGroup>
          <inkml:annotationXML>
            <emma:emma xmlns:emma="http://www.w3.org/2003/04/emma" version="1.0">
              <emma:interpretation id="{9B6E323C-ABA1-4E5E-ACF6-E872CEC26230}" emma:medium="tactile" emma:mode="ink">
                <msink:context xmlns:msink="http://schemas.microsoft.com/ink/2010/main" type="inkWord" rotatedBoundingBox="27829,16964 28859,16814 28941,17374 27911,17524">
                  <msink:destinationLink direction="with" ref="{A5D82CF5-EF52-4CCA-99BE-800EEF22950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84 168 15 0,'0'0'96'0,"-8"0"-8"0,-1 0-4 0,1 0-24 16,8 0 4-16,-8 0-4 0,-2 0-4 0,2-5 0 0,8 5 0 0,-8-5-4 16,8 1 4-16,-8-1 0 0,-2 5-4 0,10-6 0 0,0 2-4 15,-8 0-4-15,8-1 0 0,0-5 0 0,0 5 4 0,8-4-4 0,-8 4-4 16,0-4 4-16,10 4-4 0,-2-5 0 0,-8 5 0 0,8-4-4 0,0 4 0 15,2-5-4-15,-2 6 0 0,0-6 0 0,1 5-4 0,-1 1 0 16,0-6-4-16,10 10-4 0,-10-5 0 0,0 0-4 0,10 0-4 16,-10 5 0-16,1 0 0 0,8 0-8 0,-8 0 0 0,-1 5-4 0,9 0 0 15,-8 0 0-15,-1-2 0 0,0 8 0 0,2-6 4 0,-10 5-4 16,8-1 0-16,-8 5 0 0,8-4 0 0,-8 5-4 0,-8-1 0 16,8 0 0-16,0 1 0 0,-8-1 0 0,-2 5 4 0,2-4-4 0,0 0 4 15,-1 3 0-15,0-3-4 0,-7-2 4 0,7 2 0 0,1-1-4 0,-10 1 4 16,10-1 0-16,-10 1 0 0,10-5 0 0,0-1-4 0,0 1 4 15,-2-1 0-15,2 1 0 0,0 0 0 0,8-6 0 0,-9 1-4 0,9 0 4 16,-8-1 0-16,8 1 0 0,0-5-4 0,8 5 0 0,-8-5 0 16,9 0-4-16,-9 0 0 0,8 0-4 0,0 0-4 0,2 5-4 15,-2-10-4-15,0 5-4 0,0 0-8 0,2 0-8 0,-2 0-8 0,0 0 0 16,10 0-12-16,-10 0-4 0,9-5-12 0,-9 5 0 0,10-5-4 0,-10 1-8 16,0-1 0-16,10 0 4 0,-10 1-32 0,1-2-28 0,8-3-12 15,-8 4 28-15,-1-4 24 0</inkml:trace>
          <inkml:trace contextRef="#ctx0" brushRef="#br0" timeOffset="281.8035">400 115 71 0,'0'-9'96'0,"8"0"-4"0,-8 4-12 15,0-5-24-15,9 5-4 0,-9 0-8 0,8-4 4 0,-8 4-4 0,8 0 4 16,-8 0-4-16,10 1 0 0,-10-1 0 0,8 0 0 0,0 0 4 16,-8 1-8-16,10-3 4 0,-2 4-4 0,0-2-4 0,0 0 0 0,1 0-4 15,0 5 4-15,-1-4 0 0,1 4 0 0,-1-5-4 0,0 5 0 0,-8 0 0 16,10 0 0-16,-2 0-8 0,-8 0 4 0,8 5 0 0,-8-5 0 15,8 4-4-15,-8 1 0 0,10 5-8 0,-10-7 0 0,0 8 0 0,0-1-4 16,0-1 4-16,0 1-4 0,0 4 0 0,0 1-4 0,0-1 0 16,0 0 0-16,-10 6-4 0,10-1 0 0,-8-5-4 0,8 5 4 15,-8 0 0-15,8 0 0 0,-8 0 0 0,8 1-4 0,-10-5 4 0,10 4 0 16,-8 0-8-16,8-5 0 0,0 1 0 0,-8-1-4 0,8 1-4 0,0-1-4 16,0 0-4-16,0-4-8 0,0 0-8 0,-9-1-8 0,9-4-8 15,0 0-12-15,0-1 4 0,0 1-12 0,0-5-12 0,9 5-8 0,-18-5-4 16,9 0-4-16,0-5-20 0,0 0-32 0,-8 5-24 0,8-9 24 15,-9 4 28-15,9 0 28 0</inkml:trace>
          <inkml:trace contextRef="#ctx0" brushRef="#br0" timeOffset="469.8158">408 272 63 0,'-8'0'104'0,"8"-5"-12"0,0 5-4 0,0 0-24 16,8-4-4-16,-8 4 0 0,0 0 0 0,9 0 0 0,-9 0-4 0,0 0 0 15,8 0-4-15,-8 0-8 0,8 0-4 0,2 4-4 0,-10-4 4 16,8 0-8-16,0 0-8 0,10-4-4 0,-10 4 0 0,0 4-8 0,1-4 0 15,8 0-8-15,-8 0-4 0,7 0-12 0,-6 0-12 0,-2 0-8 0,8 0-16 16,2 0-8-16,-10 0-8 0,9 0-12 0,-8 0 0 0,8 0-24 16,-9 0-36-16,10 0-24 0,-2 0 24 0,-6 0 24 0</inkml:trace>
          <inkml:trace contextRef="#ctx0" brushRef="#br0" timeOffset="696.2105">851 134 7 0,'0'-5'108'15,"-8"5"-4"-15,8 0-8 0,0 0-28 0,-9-5 0 0,9 10-8 16,0-5 0-16,-8 0 8 0,8 5-8 0,-8-1 0 0,0 0 0 0,-2 2 0 16,2-1-8-16,8 4-4 0,-8 1-4 0,-2 0 0 0,2-1-4 0,0 1-8 15,8 4 0-15,-9-5 0 0,1 6-8 0,8-1-4 16,-9-4 0-16,9 5-8 0,0-1 0 0,-8 0 0 0,8-4-4 0,0 4 0 16,0-4-4-16,0 4 0 0,0-4 0 0,0 0 0 0,0-1 0 0,8 0-4 15,-8 1 4-15,9 0-4 0,-9 0-4 0,8-6 4 0,1 6 0 16,-1-5-4-16,-8 4 0 0,8-4 0 0,2 0 0 0,-2-5-20 0,0 3 20 15,2-3-4-15,-2 7-4 0,0-7-4 0,0 0-12 0,1 0-8 0,-1-7-8 16,-8 7-8-16,9-3-12 0,-9-2-4 0,9 0-16 0,-9 0-8 16,0-4-20-16,0 4-48 0,0-4-20 0,-9-1 36 0,9 0 28 15</inkml:trace>
          <inkml:trace contextRef="#ctx0" brushRef="#br0" timeOffset="1274.1928">860 52 27 0,'0'0'120'0,"0"0"-8"0,0 0-8 0,0 0-28 0,0 0-8 16,0-5-4-16,0 5 0 0,0 0-4 0,0 0-8 0,0 5 0 15,0-5 0-15,9 0-12 0,-9 0-8 0,8 0 4 0,-8 0-4 0,8 0-4 16,2 0-4-16,-2 5-4 0,0-5-4 0,-8 5 0 0,18-1-4 15,-10 1 0-15,0 0 0 0,1 0-4 0,-1 0 0 0,1-1 0 0,8 6-4 16,-9 0 0-16,2-6 4 0,-2 6-4 0,0 0 0 0,0-2 4 0,-8 3-4 16,10-2 4-16,-2 6 0 0,-8-6 0 0,8 2 0 0,-8 2-4 15,0-2 0-15,9 2 4 0,-9-4 0 0,-9 6 0 0,9-1 0 16,0-4-4-16,0 5 0 0,-8-6-4 0,0 1 4 0,-2 4-8 0,10-4 0 16,-8-1-8-16,0 1-4 0,-10-1-8 0,18-3-8 0,-16 3-8 0,7-4-12 15,0-1-12-15,1 1-4 0,-1 0-12 0,1-5-8 0,0 0-8 16,0 5-36-16,8-5-36 0,-10-5 12 0,10 5 36 0,0 0 20 15</inkml:trace>
        </inkml:traceGroup>
        <inkml:traceGroup>
          <inkml:annotationXML>
            <emma:emma xmlns:emma="http://www.w3.org/2003/04/emma" version="1.0">
              <emma:interpretation id="{376013CE-6C5C-4BF7-8516-0EB967F7DEE1}" emma:medium="tactile" emma:mode="ink">
                <msink:context xmlns:msink="http://schemas.microsoft.com/ink/2010/main" type="inkWord" rotatedBoundingBox="29013,16849 29259,16814 29289,17015 29042,17051"/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°</emma:literal>
                </emma:interpretation>
                <emma:interpretation id="interp3" emma:lang="" emma:confidence="0">
                  <emma:literal>0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615.6409">1278-82 95 0,'0'0'112'0,"-8"0"-8"0,8 0-8 0,0 0-28 0,0 5-4 0,-9-5 0 16,9 5 0-16,0-1-8 0,0 1 0 0,0 4 0 0,0-4-4 15,-9 0-20-15,9 5 16 0,0 0-4 0,0-1 0 0,0-4-4 0,9 4-16 16,-9 1 4-16,0-2 0 0,9 3-8 0,-9-1-4 0,8-1 0 0,-8-4 0 16,8 5-4-16,-8-6-8 0,9 1 4 0,-1 0-4 0,-8 0 0 15,9 0 4-15,0-5-4 0,-1 4 0 0,0-4-4 0,2-4 0 16,-2 4-4-16,0-5 0 0,0 0 4 0,2 0-4 0,-2 0-4 0,-8-4 4 15,8-1 0-15,1 1-4 0,-1-1 8 0,-8-1 0 0,8 3 0 0,-8-6-8 16,0 4 8-16,0-6 0 0,0 8 0 0,0-7 0 0,0 6 0 16,-8 0 0-16,0-1 0 0,-1 5 0 0,1-5-4 0,0 6 4 0,-2-1-4 15,-6 0-4-15,8 5-4 0,-10 0-8 0,10 0-16 0,-10 0-8 16,1 5-12-16,1 4-12 0,-2-4-8 0,10 5-12 0,-10 0-20 16,2-1-52-16,7 0-20 0,0 1 32 0,1 0 32 0,0 0 16 0</inkml:trace>
        </inkml:traceGroup>
      </inkml:traceGroup>
    </inkml:traceGroup>
  </inkml:traceGroup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3:08.1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7E66B42-2864-4274-82F9-1C56F4311A1C}" emma:medium="tactile" emma:mode="ink">
          <msink:context xmlns:msink="http://schemas.microsoft.com/ink/2010/main" type="inkDrawing" rotatedBoundingBox="31661,13702 31825,14129 31510,14250 31346,13823" semanticType="callout" shapeName="Other">
            <msink:sourceLink direction="with" ref="{80BE1ABA-A79C-470E-B090-6E9C2BF8EE72}"/>
          </msink:context>
        </emma:interpretation>
      </emma:emma>
    </inkml:annotationXML>
    <inkml:trace contextRef="#ctx0" brushRef="#br0">17 56 67 0,'0'-5'100'16,"0"1"-12"-16,-8-2-4 0,8 2-24 0,0-1-4 0,0 1-4 0,-9-2 0 16,9 2 0-16,9-1 4 0,-9 0 0 0,0 0-4 0,8 5 4 0,-8 0-4 15,8-4-4-15,-8 4-8 0,10 0-4 0,-2 0-4 16,0 0 0-16,0 4 0 0,2-4 0 0,-2 5 0 0,0 5-4 0,1-6-4 16,-1 2 4-16,1-2-8 0,8 5-4 0,-9 1 0 0,0 0 0 0,2-1-4 15,-2 2 0-15,0-3-4 0,10 2-4 0,-10 0 4 0,1-1 0 16,-1 6-4-16,1-5 0 0,-1-1 0 0,1 1 0 0,-1-1 0 0,0 1 4 15,2 0-4-15,-2-2 0 0,0 3 0 0,-8-2 4 0,10 1-4 0,-2-1 0 16,-8 1 0-16,8-1 4 0,-8-4 4 0,0 5 4 0,0-5 0 16,0 4 0-16,0-4 0 0,0 4 0 0,0-4 4 0,0 5 4 15,0-5-8-15,-8 4 4 0,8-4 0 0,-8 0 0 0,-2 5-4 0,2-6 0 16,8 6-4-16,-8-5-4 0,-2-1 4 0,2 6-8 0,0-5 4 16,-9-1-4-16,8 6 0 0,1-5-4 0,-9 0 0 0,9 0-4 0,-2-1-4 15,2 6-4-15,0-5-8 0,-10-1-16 0,10 2-16 0,0-1-24 0,-1-5-12 16,0 4-24-16,1 1-20 0,-1-5-12 0,1 5-44 0,0-5-40 15,-10 0 32-15,18 0 40 0,-16 4 24 0,6-8 24 0</inkml:trace>
  </inkml:traceGroup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3:17.5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C6C9667-D19D-4C06-8C03-B3B57B1A7D5F}" emma:medium="tactile" emma:mode="ink">
          <msink:context xmlns:msink="http://schemas.microsoft.com/ink/2010/main" type="writingRegion" rotatedBoundingBox="31435,15252 33012,15246 33014,15785 31437,15791"/>
        </emma:interpretation>
      </emma:emma>
    </inkml:annotationXML>
    <inkml:traceGroup>
      <inkml:annotationXML>
        <emma:emma xmlns:emma="http://www.w3.org/2003/04/emma" version="1.0">
          <emma:interpretation id="{E8890991-B833-4C83-836D-331078BD3C4B}" emma:medium="tactile" emma:mode="ink">
            <msink:context xmlns:msink="http://schemas.microsoft.com/ink/2010/main" type="paragraph" rotatedBoundingBox="31435,15252 33012,15246 33014,15785 31437,15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6F1DA5-82F5-4163-9019-526A070EF2BA}" emma:medium="tactile" emma:mode="ink">
              <msink:context xmlns:msink="http://schemas.microsoft.com/ink/2010/main" type="line" rotatedBoundingBox="31435,15252 33012,15246 33014,15785 31437,15791"/>
            </emma:interpretation>
          </emma:emma>
        </inkml:annotationXML>
        <inkml:traceGroup>
          <inkml:annotationXML>
            <emma:emma xmlns:emma="http://www.w3.org/2003/04/emma" version="1.0">
              <emma:interpretation id="{0D14C71C-6A36-4095-8815-640F208728B7}" emma:medium="tactile" emma:mode="ink">
                <msink:context xmlns:msink="http://schemas.microsoft.com/ink/2010/main" type="inkWord" rotatedBoundingBox="31435,15252 33012,15246 33014,15785 31437,15791"/>
              </emma:interpretation>
              <emma:one-of disjunction-type="recognition" id="oneOf0">
                <emma:interpretation id="interp0" emma:lang="" emma:confidence="0">
                  <emma:literal>380</emma:literal>
                </emma:interpretation>
                <emma:interpretation id="interp1" emma:lang="" emma:confidence="0">
                  <emma:literal>3800</emma:literal>
                </emma:interpretation>
                <emma:interpretation id="interp2" emma:lang="" emma:confidence="0">
                  <emma:literal>360</emma:literal>
                </emma:interpretation>
                <emma:interpretation id="interp3" emma:lang="" emma:confidence="0">
                  <emma:literal>38000</emma:literal>
                </emma:interpretation>
                <emma:interpretation id="interp4" emma:lang="" emma:confidence="0">
                  <emma:literal>38800</emma:literal>
                </emma:interpretation>
              </emma:one-of>
            </emma:emma>
          </inkml:annotationXML>
          <inkml:trace contextRef="#ctx0" brushRef="#br0">36 109 3 0,'-9'0'116'0,"1"0"-12"0,-1-4-12 15,9 4-32-15,-8-5-12 0,8 0 0 0,0 0-4 0,-8 1 4 16,16-1-12-16,-8-1 4 0,0 2-4 0,8-1 0 0,1-4 0 0,-1 4 0 16,1-5-4-16,0 5 4 0,7-3 0 0,-6 2 4 0,6 1 0 15,2 1-4-15,-2-1-8 0,1 0 4 0,1 5-4 0,-2-5-8 0,2 5-4 16,-2 0 0-16,2 0-4 0,-1 0-4 0,0 5 0 0,-9 0 0 15,9 0 0-15,-9-1-4 0,2 7 0 0,-2-3-4 0,0 2 0 0,2-5 4 16,-10 9-4-16,0-5 0 0,0 6 4 0,0-5-4 0,-10 9 0 16,2-10 0-16,8 10 4 0,-8-4 0 0,-2-1 0 0,2-4 0 0,-9 4-4 15,9 1 4-15,-1-5-4 0,1 4 4 0,-1-4 0 0,9-1-4 16,-8 1 0-16,8 0 0 0,-8-6 0 0,8 1 4 0,0-5-4 0,0 4 0 16,8-4 0-16,-8 0 0 0,8 0-4 0,1 0 8 0,-1-4-8 0,1 4 8 15,8-5-4-15,-9 1 0 0,10 4 0 0,-10-6 0 0,10 6 0 16,-2-4 0-16,1 4 0 0,0 0 0 0,0-5 0 0,-9 5-4 15,10 5 4-15,-2-5 0 0,-6 4 0 0,6 2 0 0,-7-2 0 0,-1 1 0 16,1-1 0-16,0 6-4 0,-1-5 4 0,-8 5 0 0,8 0 0 16,-8-1 0-16,0 1 0 0,0-1 0 0,0 1 4 0,-8-1-4 0,0 1 0 15,-1 0-4-15,0-1 8 0,1 1-4 0,-9 0 4 0,-1 3 0 0,2-3-4 16,-2-5 4-16,2 5-8 0,-2-1 4 0,1-3 0 0,1 3-4 16,-2-5 4-16,2-4-8 0,-2 5-8 0,1-5 0 0,0 0-12 15,9 0-4-15,-9 0-12 0,9-5-4 0,-2 1-12 0,10-1-4 0,-8-5-8 16,8 1-8-16,0-1 4 0,0 1-36 0,8-1-36 0,2 1-12 15,-2-6 28-15,0 4 24 0</inkml:trace>
          <inkml:trace contextRef="#ctx0" brushRef="#br0" timeOffset="331.1149">582 186 71 0,'16'-4'120'0,"2"-2"-12"0,-10-3-8 0,10 4-32 0,-10-3-4 0,0 1-4 16,1 3 0-16,0-1 4 0,-1 1-4 0,-8 4-4 0,0-6 0 15,9 2 0-15,-9 4-4 0,0-5 0 0,0 5-4 0,-9 0 0 16,9 0 4-16,0 5 0 0,-8-1-4 0,8 2 4 0,-9 3-8 0,0 2 4 15,9-3-12-15,-8 6 0 0,0-4-4 0,-2 4-4 0,10 1-4 0,-8 4-8 16,0-4-4-16,0 4 4 0,-2 0-4 0,10 0-4 0,-8 1 0 16,8-1 0-16,0 0-4 0,0-5 0 0,-8 4-4 0,8 2 0 0,0-5 0 15,8-1 0-15,-8 1 0 0,8 0 0 0,-8-6 0 0,10 5-4 0,-2-4-4 16,0-1 0-16,0-3-8 0,2-2 0 0,-2 1-4 16,0-1 4-16,1-4-4 0,8 0 0 0,-8 0 4 0,-1-4-8 0,0-1 4 15,1 1 4-15,0-2 0 0,-1-3 0 0,0-1 8 0,-8 0 0 0,0 1 0 16,10-1 4-16,-10 1 0 0,0-1 0 0,0-5-12 0,-10 6 16 15,10-1 0-15,-8 1 0 0,8-2 4 0,-8 2-8 0,-1 0 4 0,0 4 0 16,1 0 0-16,0 1 0 0,-1-1 0 0,1 5 0 0,-10-5-4 0,10 5 0 16,0 0-4-16,-2 5 4 0,2-5-8 0,0 5-8 0,0-1-8 15,-2 1-8-15,10 0-8 0,-8 4-8 0,8-3-16 0,-8-3-12 16,8 8-8-16,-9-6-8 0,9 5 0 0,0-6-36 0,0 1-28 0,0-1-4 16,0 6 28-16,0-5 28 0</inkml:trace>
          <inkml:trace contextRef="#ctx0" brushRef="#br0" timeOffset="666.7333">872 378 39 0,'8'0'96'16,"0"-5"-8"-16,10 0-16 0,-10 5-24 0,-8 0 0 0,9-4-4 0,-1 4 0 15,-8 0 4-15,0 0 0 0,8 0 4 0,-8 4 0 0,0-4 4 16,0 5-4-16,0-5 0 0,0 5-4 0,0 0 4 0,0-1-12 16,0 2 0-16,0-3-4 0,0 8 0 0,0-6-4 0,0 5-8 0,0-1 0 15,0 1-4-15,0-1 4 0,0 1-12 0,0-1 0 0,10 1 0 0,-10-1-4 16,8-4 0-16,-8 5 0 0,8-5-4 0,0 4 4 0,-8-3-4 15,10-6-4-15,6 4 0 0,-7-4 0 0,0 5 0 0,-1-5 0 0,1-5-4 16,7 1 4-16,-8 4 0 0,10-6-4 0,-10-3 0 0,2 4 4 16,6-5 0-16,-7 1-4 0,8-6 4 0,-8 6 0 0,-1-6 0 15,0 5-4-15,0-3 0 0,-8-2 4 0,10-5 0 0,-10 6-4 0,8 0 0 16,-8-6 0-16,0 1 4 0,0 5-4 0,-8-5 4 0,-2 0-4 0,10 4 0 16,-8-4 4-16,0 5-4 0,0-1 4 0,-9 1-4 0,8-1 4 15,-8 6 4-15,9-1-4 0,-10 0 0 0,0 6 0 0,2 4 0 16,8-5-4-16,-9 10 0 0,-1-5 4 0,2 4-8 0,6 3-4 0,-6 1-4 15,8 2 4-15,-2 0-4 0,-6-1-8 0,7 0-8 0,9 6-4 16,-8-5-12-16,-1-1-4 0,9 6-28 0,0-1 12 0,0-5-4 0,9 1 0 16,-9-1-16-16,8 6-32 0,1-10-12 0,7 4-8 0,-6-3 28 0</inkml:trace>
          <inkml:trace contextRef="#ctx0" brushRef="#br0" timeOffset="931.026">1349 220 71 0,'9'-10'104'0,"-1"0"-4"16,-8 5-12-16,0 1-20 0,9-5-4 0,-9 9-4 0,0-6 0 15,0 6 4-15,0-4 0 0,0 4-4 0,0 0-4 0,-9 0-4 0,9 4 0 16,0-4-4-16,0 6-4 0,0-2-4 0,0 1-8 0,0-1 0 16,0 6-4-16,0-5-4 0,0 0-8 0,0 0 4 0,0 5-4 15,9-6-4-15,-9 5-4 0,8-3 0 0,0-2 0 0,2-4-4 0,-2 5 0 16,0-5-4-16,0 5 0 0,10-5 0 0,-10 0 0 0,1-5-4 0,8 5 0 16,-8-5 0-16,7-5-4 0,-8 6-4 0,2-1 8 0,6-4-4 15,-6-1-16-15,-2 0 20 0,0 0 0 0,-8 1 0 0,9-1 4 0,-9-4 0 16,0 6 0-16,0-3 0 0,0 2 0 0,-9-6 4 0,9 5-8 15,-8 1 4-15,0-1 0 0,-2 6 0 0,-6-1 4 0,-2-1 0 16,2 2-8-16,-2 4-4 0,1 0 0 0,1 0 4 0,-10 4-16 0,8-4 0 16,-7 11-16-16,8-7-16 0,-8 6-12 0,7-5-20 0,-8 4-16 0,10 1-48 15,-1 0-48-15,0 3 28 0,0-3 32 0,9 5 24 0</inkml:trace>
        </inkml:traceGroup>
      </inkml:traceGroup>
    </inkml:traceGroup>
  </inkml:traceGroup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3:27.2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73F87C-2F23-48F8-83C3-BFB78F658D2B}" emma:medium="tactile" emma:mode="ink">
          <msink:context xmlns:msink="http://schemas.microsoft.com/ink/2010/main" type="writingRegion" rotatedBoundingBox="25349,16041 25331,17431 24775,17424 24794,16033"/>
        </emma:interpretation>
      </emma:emma>
    </inkml:annotationXML>
    <inkml:traceGroup>
      <inkml:annotationXML>
        <emma:emma xmlns:emma="http://www.w3.org/2003/04/emma" version="1.0">
          <emma:interpretation id="{5484967B-3D0C-41AF-BD96-D454EB37FAF5}" emma:medium="tactile" emma:mode="ink">
            <msink:context xmlns:msink="http://schemas.microsoft.com/ink/2010/main" type="paragraph" rotatedBoundingBox="25349,16041 25331,17431 24775,17424 24794,16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31D46B-50FC-42E5-AE2A-070EC023CAF1}" emma:medium="tactile" emma:mode="ink">
              <msink:context xmlns:msink="http://schemas.microsoft.com/ink/2010/main" type="line" rotatedBoundingBox="25349,16041 25331,17431 24775,17424 24794,16033"/>
            </emma:interpretation>
          </emma:emma>
        </inkml:annotationXML>
        <inkml:traceGroup>
          <inkml:annotationXML>
            <emma:emma xmlns:emma="http://www.w3.org/2003/04/emma" version="1.0">
              <emma:interpretation id="{69C8CD99-81D8-49F8-A947-760C54A7F9AA}" emma:medium="tactile" emma:mode="ink">
                <msink:context xmlns:msink="http://schemas.microsoft.com/ink/2010/main" type="inkWord" rotatedBoundingBox="25349,16041 25348,16162 24792,16155 24794,16033"/>
              </emma:interpretation>
              <emma:one-of disjunction-type="recognition" id="oneOf0">
                <emma:interpretation id="interp0" emma:lang="" emma:confidence="0">
                  <emma:literal>'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-234-555 7 0,'0'4'112'16,"-8"-4"-8"-16,8 0-8 0,0 6-20 0,8-6-8 0,-8 0 0 0,9 0 0 15,-9 4 0-15,8-4 0 0,0 0-8 0,2 0-4 0,6 5 0 0,-8-5-4 16,10 0 0-16,-10 0-20 0,10 0 20 0,-1 0-4 16,9 0-4-16,-10 0-4 0,2 0 0 0,7 0-4 0,1 0-4 0,-10 0-4 0,10 0-8 15,0 0 0-15,0 0-8 0,-10 0 0 0,9 0-4 0,-7 0-4 16,8 5-8-16,-10-5-8 0,2 5-8 0,-1-5-12 0,-1 4-12 16,-6 6-16-16,6-5-16 0,-8 0-12 0,2 5-20 0,-2-1-16 0,0 0-60 15,-8 1-20-15,9 5 36 0,-9-1 36 0,0-5 20 0</inkml:trace>
        </inkml:traceGroup>
        <inkml:traceGroup>
          <inkml:annotationXML>
            <emma:emma xmlns:emma="http://www.w3.org/2003/04/emma" version="1.0">
              <emma:interpretation id="{9777FEA2-94C2-4724-B576-B3E290B8D2ED}" emma:medium="tactile" emma:mode="ink">
                <msink:context xmlns:msink="http://schemas.microsoft.com/ink/2010/main" type="inkWord" rotatedBoundingBox="25097,16571 25092,16947 24866,16944 24871,1656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91.6871">-3-2 63 0,'0'-3'120'0,"0"3"-8"0,0 0-8 0,0 0-24 15,8 0-4-15,-8 0 0 0,0 0-4 0,8 3-4 0,-8-3-4 0,0 6-4 16,9-6-8-16,-9 5 0 0,9-5-8 0,-9 5 0 0,8-1-4 16,-8 2-8-16,8-2-4 0,-8 6-4 0,0-1-4 0,0-4-4 0,0 5-4 15,10 0-4-15,-10-1 4 0,0 1-4 0,0 5-4 0,0-6 0 16,0 1-4-16,0 4-4 0,0-4-8 0,0 4-8 0,0 0-4 0,0-4-12 16,0 5-12-16,0-6-8 0,0 6-12 0,0-5-8 0,0 5 4 15,0-7-8-15,0 2 0 0,0-4-20 0,0 3-32 0,0-5-28 0,0 2 20 16,0-6 28-16</inkml:trace>
          <inkml:trace contextRef="#ctx0" brushRef="#br0" timeOffset="-736.3235">-157-20 31 0,'-8'5'112'15,"8"0"-8"-15,0 0-8 0,0-2-28 0,0 3-4 0,0 4-4 0,0-6-4 16,0 6 0-16,0 0-12 0,0-1-4 0,0 1-4 0,0 5-8 0,0-6-4 16,0 6 0-16,0-5-8 0,0 4-4 0,0-5 0 0,0 6-4 15,0-1-4-15,0 0 4 0,0-3-4 0,0 3 0 0,0-4-4 16,0 4 4-16,0 1 0 0,0-5-8 0,8-1 4 0,-8 5-4 0,0-4 0 16,0-1-4-16,0 1-4 0,0 0-4 0,0-5-8 0,0 3-8 15,0-2-8-15,0 4-8 0,8-5-8 0,-8 0 0 0,0-5-28 0,0 4-32 16,0-4-24-16,-8 0 16 0,16 5 16 0</inkml:trace>
        </inkml:traceGroup>
        <inkml:traceGroup>
          <inkml:annotationXML>
            <emma:emma xmlns:emma="http://www.w3.org/2003/04/emma" version="1.0">
              <emma:interpretation id="{6F3D1020-CDE0-4B91-90FE-EA91AA9AA45D}" emma:medium="tactile" emma:mode="ink">
                <msink:context xmlns:msink="http://schemas.microsoft.com/ink/2010/main" type="inkWord" rotatedBoundingBox="25332,16625 25321,17431 24810,17424 24820,16619"/>
              </emma:interpretation>
              <emma:one-of disjunction-type="recognition" id="oneOf2">
                <emma:interpretation id="interp6" emma:lang="" emma:confidence="0">
                  <emma:literal>"</emma:literal>
                </emma:interpretation>
                <emma:interpretation id="interp7" emma:lang="" emma:confidence="0">
                  <emma:literal>- .</emma:literal>
                </emma:interpretation>
                <emma:interpretation id="interp8" emma:lang="" emma:confidence="0">
                  <emma:literal>_ .</emma:literal>
                </emma:interpretation>
                <emma:interpretation id="interp9" emma:lang="" emma:confidence="0">
                  <emma:literal>„</emma:literal>
                </emma:interpretation>
                <emma:interpretation id="interp10" emma:lang="" emma:confidence="0">
                  <emma:literal>~ .</emma:literal>
                </emma:interpretation>
              </emma:one-of>
            </emma:emma>
          </inkml:annotationXML>
          <inkml:trace contextRef="#ctx0" brushRef="#br0" timeOffset="373.0028">-217 769 91 0,'-8'9'184'16,"8"6"-16"-16,0-6-20 0,0 1-28 0,0-7-12 0,0 4 4 0,8-3 4 16,0 1 4-16,-8-5-4 0,10 5-4 0,-2-5-4 0,8 0-8 0,-6 0-8 15,6-5-8-15,2 5-4 0,-10-5-12 0,17 1-4 16,-7-3-12-16,8 4-48 0,-10-7-4 0,10 5 0 0,-1 1 0 0,1-6 0 16,-8 5 0-16,7 1 0 0,0-6 0 0,-8 5 0 0,9 0 0 0,-8-5 0 15,-2 6 0-15,1-1 0 0,0 0 0 0,-8 5 0 0,-1-4 0 16,0 4 0-16,10-6 0 0,-18 6-68 0,8 0-32 0,0 0-16 0,-8 0-28 15,0 0-36-15,0 0-28 0,10 0-68 0,-20 0 20 0,20 0 44 0,-20 0 40 16,10 0 36-16,0 0 24 0</inkml:trace>
          <inkml:trace contextRef="#ctx0" brushRef="#br0" timeOffset="-261.3022">150 35 91 0,'0'0'112'0,"8"0"-4"15,-8 0-4-15,0 0-28 0,0 0-4 0,0 0 4 0,10 5 0 16,-10-1 0-16,8 1-8 0,-8 0-8 0,0 0-4 0,8-1 0 15,-8 1-12-15,0 6 0 0,0-2-8 0,8 0-8 0,-8 1 0 0,0-1-8 16,0 2-4-16,0 2 0 0,0-3 0 0,0 4-4 0,0 0-8 16,0-4 4-16,0 5-4 0,0-6 0 0,0 5-4 0,0-4-4 15,0 0 4-15,0-1-8 0,0 1 0 0,0 0-8 0,0-1-8 0,0-4-8 0,0 0-16 16,0-1-20-16,0 1-8 0,0-5-16 0,0 0-12 0,0 0-12 16,0-5-32-16,-8 1-24 0,8-1 24 0,0-4 28 0,-8 4 24 15</inkml:trace>
        </inkml:traceGroup>
      </inkml:traceGroup>
    </inkml:traceGroup>
  </inkml:traceGroup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3:58.9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FB034F7-E850-4CDF-9D39-164289DE7EAE}" emma:medium="tactile" emma:mode="ink">
          <msink:context xmlns:msink="http://schemas.microsoft.com/ink/2010/main" type="writingRegion" rotatedBoundingBox="24955,10820 25099,12058 24520,12126 24376,10888"/>
        </emma:interpretation>
      </emma:emma>
    </inkml:annotationXML>
    <inkml:traceGroup>
      <inkml:annotationXML>
        <emma:emma xmlns:emma="http://www.w3.org/2003/04/emma" version="1.0">
          <emma:interpretation id="{C9490B6F-146C-43B1-AD35-89C3D1819826}" emma:medium="tactile" emma:mode="ink">
            <msink:context xmlns:msink="http://schemas.microsoft.com/ink/2010/main" type="paragraph" rotatedBoundingBox="24955,10820 25099,12058 24520,12126 24376,108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3B5D97-3753-4C9B-824A-32F611056C9A}" emma:medium="tactile" emma:mode="ink">
              <msink:context xmlns:msink="http://schemas.microsoft.com/ink/2010/main" type="line" rotatedBoundingBox="24955,10820 25099,12058 24520,12125 24376,10888"/>
            </emma:interpretation>
          </emma:emma>
        </inkml:annotationXML>
        <inkml:traceGroup>
          <inkml:annotationXML>
            <emma:emma xmlns:emma="http://www.w3.org/2003/04/emma" version="1.0">
              <emma:interpretation id="{DE8875FF-6274-4913-B4CF-EFBC4BC84991}" emma:medium="tactile" emma:mode="ink">
                <msink:context xmlns:msink="http://schemas.microsoft.com/ink/2010/main" type="inkWord" rotatedBoundingBox="24954,10820 24972,10975 24428,11038 24411,10884"/>
              </emma:interpretation>
              <emma:one-of disjunction-type="recognition" id="oneOf0">
                <emma:interpretation id="interp0" emma:lang="" emma:confidence="0">
                  <emma:literal>'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(</emma:literal>
                </emma:interpretation>
                <emma:interpretation id="interp4" emma:lang="" emma:confidence="0">
                  <emma:literal>i</emma:literal>
                </emma:interpretation>
              </emma:one-of>
            </emma:emma>
          </inkml:annotationXML>
          <inkml:trace contextRef="#ctx0" brushRef="#br0">-157-388 83 0,'0'0'104'0,"0"0"0"0,0 0-4 0,8 0-16 0,-8 0-4 0,8 0 0 15,-8 4 0-15,8-4 0 0,2 0-8 0,-2 0 4 0,-8-4-4 0,17 4 0 16,-9 0 0-16,1 0 0 0,0 0-4 0,7 0-8 0,-8 0 4 16,10-6-8-16,0 6-4 0,-10 0-4 0,9 0-4 0,-1 0-4 0,-7 0-8 15,8 0 0-15,1 0-4 0,-10 0-8 0,9 0-4 0,0 0 0 16,0 0 0-16,-9 0-4 0,10 0-4 0,-2 0 0 0,-6 0-8 0,6 0-4 15,2 0 4-15,-10 6-8 0,9-6-4 0,-1 0-8 0,-6 4-8 16,6 1-16-16,-8-5-8 0,10 4-16 0,-10 2-8 0,1-2 0 0,8 1-20 16,-8 0-8-16,-1 4-16 0,0-4-12 0,2 0-28 0,-2 4-60 15,-8-4 24-15,8 5 40 0,-8-5 24 0,8 5 24 0</inkml:trace>
        </inkml:traceGroup>
        <inkml:traceGroup>
          <inkml:annotationXML>
            <emma:emma xmlns:emma="http://www.w3.org/2003/04/emma" version="1.0">
              <emma:interpretation id="{AA36D744-CBA5-4181-A06D-14D7F001012E}" emma:medium="tactile" emma:mode="ink">
                <msink:context xmlns:msink="http://schemas.microsoft.com/ink/2010/main" type="inkWord" rotatedBoundingBox="24768,11247 24815,11647 24609,11671 24562,1127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52.0732">4 10 71 0,'0'0'116'16,"0"0"-4"-16,0-6-8 0,0 6-24 0,0 0-4 0,-8 0 4 0,8-5-4 15,0 5 0-15,0 0 0 0,0 0 0 0,0 0 4 0,0 0-4 0,0 5 0 16,8-5-4-16,-16 6 0 0,16-2-4 0,-8 1-8 0,0 0 0 15,0 0-4-15,0 4-4 0,9-4-8 0,-9 4 0 0,0 1-4 16,8-2 0-16,-8 8-8 0,0-2-8 0,8-4 0 0,-8 5-8 0,0-1 4 16,0 0-4-16,0 1-4 0,9-1-4 0,-9-1 0 0,0-2 0 15,0 3-4-15,0 1 0 0,0 0 0 0,0-1-4 0,0-1-4 0,0 2 4 16,0-5-8-16,0 4 0 0,0-5-4 0,0 6-8 0,0-5 0 0,0 0-12 16,9-6-8-16,-9 5-16 0,0-3-8 0,0-2-4 0,0 6-12 15,0-10-4-15,0 5-4 0,0-5-12 0,8 0-4 0,-8 0-4 16,0 0-4-16,0 0 4 0,0-5-20 0,0 0-32 0,0 0-12 0,8 1 24 15,-8-7 24-15,0 7 28 0</inkml:trace>
          <inkml:trace contextRef="#ctx0" brushRef="#br0" timeOffset="-292.2597">174 105 67 0,'0'-9'100'0,"0"4"-8"0,0 0-8 0,0-4-24 0,0 2 0 0,0 4-4 15,10-2 0-15,-10 1 0 0,0 4-4 0,0-6 4 0,0 2-8 0,0-1 0 16,8 5 4-16,-8-5-4 0,0 5-8 0,0 0 0 0,0-5 0 15,8 5 0-15,-8 0 0 0,0 0 4 0,0 5-4 0,8-5 4 0,-8 5-4 16,0 0 4-16,0 5-4 0,0-6 4 0,0 4-4 0,0 3 0 16,0-1-4-16,0-1-4 0,0 1-4 0,0 5 0 0,0-1-28 15,0 0 24-15,0 1-8 0,0-1 0 0,0-5 0 0,0 6-4 0,0-1 0 16,0 1-8-16,0 0 4 0,0-7-4 0,0 8-4 0,0-7 0 0,0 4-4 16,0-3 0-16,0 0 0 0,0-1-4 0,0-3-8 0,0-2-8 15,0 6-8-15,0-5-12 0,10-5-4 0,-10 4-12 0,0-4-8 0,0 0 0 16,0 0-16-16,0 0-12 0,0-4-8 0,0-1-4 0,0 0-4 15,0-4-4-15,0 3-36 0,0-3-20 0,0-1 20 0,0-4 28 16,-10 5 20-16</inkml:trace>
        </inkml:traceGroup>
        <inkml:traceGroup>
          <inkml:annotationXML>
            <emma:emma xmlns:emma="http://www.w3.org/2003/04/emma" version="1.0">
              <emma:interpretation id="{E554909E-0F21-49DF-AD1F-4A8394B80A92}" emma:medium="tactile" emma:mode="ink">
                <msink:context xmlns:msink="http://schemas.microsoft.com/ink/2010/main" type="inkWord" rotatedBoundingBox="25090,11986 25099,12058 24519,12126 24511,12053"/>
              </emma:interpretation>
              <emma:one-of disjunction-type="recognition" id="oneOf2">
                <emma:interpretation id="interp6" emma:lang="" emma:confidence="0">
                  <emma:literal>'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•</emma:literal>
                </emma:interpretation>
                <emma:interpretation id="interp9" emma:lang="" emma:confidence="0">
                  <emma:literal>\</emma:literal>
                </emma:interpretation>
                <emma:interpretation id="interp10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440.8199">-48 848 43 0,'0'0'116'0,"0"6"-4"16,0-6-4-16,0 0-28 0,0-6 4 0,0 6 0 0,0 0 0 0,0 0 0 15,0-4 0-15,10 4-8 0,-10 0 0 0,8 0 4 0,-8-5-4 16,8 5 0-16,2-5 4 0,-10 5 0 0,16-5 0 0,-7 5-4 0,-1-4 4 16,0-2-4-16,10 1-8 0,-10 5 4 0,10-4-8 0,-2 0-4 15,2-2-12-15,-10 2-48 0,9-6 0 0,0 5 0 0,8 1 0 0,-7-2 0 16,-2 3 0-16,2-3 0 0,-1 2 0 0,-1-2 0 0,10 2 0 0,-8-2 0 15,-2 2 0-15,2 4 0 0,-1 0 0 0,-1-5 0 0,-6 5 0 16,6 0 0-16,2 0 0 0,-10 0 0 0,9 0 0 0,-8 0 0 16,8 0 0-16,-9 0 0 0,0 0 0 0,1 0 0 0,0 0 0 0,-1 0 0 15,-8 0 0-15,8 0 0 0,-8 0 0 0,0 0 0 0,10 0 0 16,-10 0-60-16,0 0-100 0,-10 0-48 0,10 0-48 0,-8 0-72 0,0 0 52 16,-1 0 52-16,0 0 44 0,-7 0 36 0,7 0 28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6:45.66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4AC361-6D6D-4083-9B39-F8DEAF60CDC3}" emma:medium="tactile" emma:mode="ink">
          <msink:context xmlns:msink="http://schemas.microsoft.com/ink/2010/main" type="inkDrawing" rotatedBoundingBox="14241,13432 22520,13573 22502,14593 14223,14452" semanticType="callout" shapeName="Other">
            <msink:sourceLink direction="to" ref="{3E82DCA2-3063-42BD-A6BF-87545BB9B79B}"/>
            <msink:sourceLink direction="to" ref="{95A6C214-90D7-48BC-ABB8-1DD853B0B9C3}"/>
          </msink:context>
        </emma:interpretation>
      </emma:emma>
    </inkml:annotationXML>
    <inkml:trace contextRef="#ctx0" brushRef="#br0">0 123 59 0,'8'-9'96'0,"1"-6"-12"15,-1 7 0-15,1-7-24 0,0 5 0 0,-1 0-4 0,0 1 4 16,0 4 4-16,-8-5-4 0,10 6 4 0,-2-6-4 0,0 4-4 0,-8 2-12 16,10-1 8-16,-2 5 0 0,-8-4 0 0,8 4 4 0,-8 0 0 15,9 0-4-15,-9 4 4 0,8-4 0 0,-8 5 0 0,8 5 0 0,-8 0 0 16,0-6-4-16,9 11-4 0,-9-6-4 0,9 5-4 0,-9 0-4 0,0 1-4 15,8 4 0-15,-8 0 4 0,0 6-8 0,8-1 0 0,-8-1-8 16,0 6 0-16,0 0-4 0,0 0 0 0,0 5-4 0,0-5 4 16,0 4-4-16,0 1-4 0,0 4-4 0,0-5 4 0,0 0-8 0,0 1 0 15,-8 0 0-15,8-1 4 0,0 1-4 0,0-5 0 0,0-1 4 16,-8 1-4-16,8-4 0 0,0-2 0 0,0 2 0 0,0-6 4 0,0 0 0 16,0-5-4-16,0 5-4 0,0-4 4 0,0-1 4 0,8-4-8 15,-8-1 4-15,0 0 0 0,8-3 0 0,2 4-4 0,-10-6 4 0,8-4 0 16,0 5-4-16,2-5 8 0,6 0-8 0,-8 5 4 0,9-10-4 15,-8 5 4-15,8 0-4 0,1-5 0 0,-2 5 4 0,2-4-4 0,7 4 0 16,-8 0 4-16,0-6-4 0,9 6 0 0,0 0 4 0,-1 0 4 0,0 0-8 16,0-4 0-16,-7 4 0 0,16 0 4 0,-9 4 0 0,1-4-4 15,0 6 4-15,8-6 0 0,-9 4 0 0,1 1 0 0,8 0 0 16,-8-5 0-16,7 5-4 0,-7-1 8 0,8 1-8 0,-8 0 4 0,7 4 0 16,3-4 0-16,-3 0 0 0,1-1 0 0,0-4 0 0,9 7 0 15,-9-4 0-15,10-3-4 0,-2 0 8 0,1 5-4 0,7-5 0 0,1 0 0 16,1 0 4-16,-1 0 0 0,1 0-8 0,-2 0 4 0,9 0 4 15,2 0-4-15,-1 0 0 0,-1 0-4 0,1 0 4 0,-1 0 0 0,9 0 0 16,-7-5 0-16,6 5-4 0,1 0 4 0,1-3 0 0,-1-4-16 16,1 3 20-16,6 4 0 0,-6-5 0 0,7 0 0 0,-7 1 0 0,8-6-4 15,-1 5 0-15,1 1 0 0,0-1 0 0,-1-5 0 0,-7 6 0 0,8-2 4 16,-1 2 0-16,1-2 0 0,-9 2 0 0,9-1-4 16,0 1 4-16,-1-1-4 0,1 0 0 0,0 0 0 0,-9 5 0 0,9-4 0 0,0 4 0 15,-1-6 4-15,-7 6 0 0,8 0 0 0,-1-4 0 0,-7 8 0 16,6-4-4-16,-6 0 4 0,8 6-4 0,-9-6 0 0,9 4 4 15,-9-4 0-15,0 5 0 0,1 0 4 0,-2 0-4 0,2-1-4 0,-1 1 0 16,1-1 0-16,-1 2 0 0,-1-2 0 0,2-4 0 0,-9 6 0 0,7-2 0 16,2-4 0-16,-1 5 0 0,-8-5 0 0,9 0 0 0,-10 0 0 15,9 5 0-15,-9-5 0 0,10 0 0 0,-9 0 0 0,7 0 0 16,-7 0 0-16,0 0 0 0,0 0 0 0,0-5 0 0,-1 5 0 0,1 0 0 16,0 5 0-16,-9-5 0 0,8 0 0 0,-7 0 0 0,-2 0 0 15,1 0 0-15,9 0 0 0,-17 0 0 0,9 0 0 0,-10 0 0 0,9 0 0 16,-8 0 0-16,-1 0 0 0,-8 0 0 0,0-5 0 0,9 5 0 0,-9 0 0 15,-8-5 0-15,8 5 0 0,-9 0 0 0,1-4 0 0,0 4 0 16,-1 0 0-16,-7-6 0 0,6 2 0 0,-6 4 0 0,-1-6 0 16,0 6 0-16,0-4 0 0,0 4 0 0,0-5 0 0,1 5 0 0,-10-4 0 15,9 4 0-15,-8 0 0 0,7 0 0 0,-7-5 0 0,-1 5 0 0,10 0 0 16,-10 0 0-16,0 0 0 0,-8 0 0 0,10 0 0 16,-2 0-8-16,0 0 8 0,-8 0 0 0,0 0 0 0,8 0 0 0,-8 0-4 15,0 0 4-15,0 0-4 0,0 0 0 0,10 0 4 0,-10 0 4 0,0 5-4 16,0-5 4-16,0 0-4 0,0 0 0 0,8 4 0 0,-8-4 0 15,0 0 0-15,8 0 0 0,-8 0-4 0,9 5 4 0,-1-5-4 0,-8 0 4 16,8 0-8-16,2 0 0 0,-2 0 4 0,0 0 0 0,0 0 0 0,2 0 0 16,-2 0 4-16,0 0-4 0,1 0 4 0,0 0 0 0,-1 0 0 15,-8-5-4-15,9 5 4 0,-1 0-20 0,0-4 24 0,-8 4 0 16,9-5 0-16,-9 0 0 0,9 0 0 0,-9 1 0 0,0-2-4 0,8 2 4 16,-8 0 0-16,0-7 0 0,0 7 0 0,0-1-4 0,0-5 4 15,0 6 0-15,0-6-4 0,0 1 4 0,0-1 0 0,0 5 0 0,8-9-4 16,-8 4 4-16,0 1-4 0,0-6 4 0,10 6 0 0,-10-6-8 0,8-4 4 15,-8 4 0-15,8 1 0 0,1-5 0 0,0 0 4 0,-9-1-4 16,8 1 0-16,0 0 4 0,1 0-4 0,-1-5-4 0,0 5 4 16,2 0 0-16,-2-6 0 0,0 6 0 0,2 0 0 0,-2-5 0 0,0 5 0 15,1 0 0-15,-1 0 4 0,1 0-4 0,-1 4 4 0,-8 1-4 0,9-1-4 16,-1 1 4-16,-8-1 0 0,8 6 0 0,-8 0-4 0,0-2 0 16,10 2-4-16,-10 4-4 0,0 0-16 0,0 1-20 0,0 4-20 0,-10-5-24 15,10 10-20-15,-8-5-24 0,0 0-28 0,-1 4-24 0,1 1-72 16,-1-5 4-16,1 5 52 0,-1 0 44 0,1-1 28 0,0 2 24 15</inkml:trace>
  </inkml:traceGroup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1:22.3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23CD41C-1A19-4CF9-9B51-2F9D9C9909F7}" emma:medium="tactile" emma:mode="ink">
          <msink:context xmlns:msink="http://schemas.microsoft.com/ink/2010/main" type="writingRegion" rotatedBoundingBox="26235,10053 26252,10053 26252,10097 26235,10097">
            <msink:destinationLink direction="with" ref="{1A91DBA9-34AA-482C-9F2C-2F7C2ADD18AF}"/>
          </msink:context>
        </emma:interpretation>
      </emma:emma>
    </inkml:annotationXML>
    <inkml:traceGroup>
      <inkml:annotationXML>
        <emma:emma xmlns:emma="http://www.w3.org/2003/04/emma" version="1.0">
          <emma:interpretation id="{B4CEC733-E28C-4CC1-AB61-A13E767373D7}" emma:medium="tactile" emma:mode="ink">
            <msink:context xmlns:msink="http://schemas.microsoft.com/ink/2010/main" type="paragraph" rotatedBoundingBox="26235,10053 26252,10053 26252,10097 26235,100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146F98-0D14-4964-832B-68AC5AFD7E4E}" emma:medium="tactile" emma:mode="ink">
              <msink:context xmlns:msink="http://schemas.microsoft.com/ink/2010/main" type="line" rotatedBoundingBox="26235,10053 26252,10053 26252,10097 26235,10097"/>
            </emma:interpretation>
          </emma:emma>
        </inkml:annotationXML>
        <inkml:traceGroup>
          <inkml:annotationXML>
            <emma:emma xmlns:emma="http://www.w3.org/2003/04/emma" version="1.0">
              <emma:interpretation id="{9AC1C1C4-5D1D-48A8-8370-BE4687D83890}" emma:medium="tactile" emma:mode="ink">
                <msink:context xmlns:msink="http://schemas.microsoft.com/ink/2010/main" type="inkWord" rotatedBoundingBox="26235,10053 26252,10053 26252,10097 26235,10097"/>
              </emma:interpretation>
            </emma:emma>
          </inkml:annotationXML>
          <inkml:trace contextRef="#ctx0" brushRef="#br0">-3064 4115 47 0,'8'0'120'0,"-8"0"-12"0,0 0-4 0,0 0-28 0,0 0 0 16,0 0 0-16,0-5-4 0,-8 5 0 0,8-4-4 16,0 4-4-16,0-7-12 0,0 7-4 0,0-3-4 0,0 3-12 0,0-5-4 0,8 5-8 15,-8-5-4-15,0 0-4 0,0 5 4 0,0-4-4 0,0 4-12 16,0 0 0-16,0 0-4 0,0 0-8 0,0 0-8 0,9-6-28 0,-9 6-20 15,0 0-16-15,0 0-20 0,0 0-48 0,0 6-44 0,-9-6 28 0,9 4 32 16,-8-4 28-16</inkml:trace>
        </inkml:traceGroup>
      </inkml:traceGroup>
    </inkml:traceGroup>
  </inkml:traceGroup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4:54.4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-4-2 63 0,'0'0'104'0,"0"0"4"0,0 0-4 0,0 0-20 15,0 0 8-15,0 5 0 0,0-5 0 0,0 0 12 0,0 0 0 16,0-5 4-16,0 5 4 0,0 0-4 0,0 0 4 0,0 0-4 0,0 5 4 15,0-5-8-15,0 0-4 0,0 0-12 0,0 0-16 0,0 0-16 0,0 0-36 16,0 0-20-16,0 0 0 0,0 0 0 0,0 0 0 16,0 0 0-16,0 0 0 0,0 0 0 0,0 0 0 0,0 0 0 0,0 0 0 0,0 0 0 15,0 0 0-15,0 0 0 0,0 0 0 0,0 4 0 0,0-4 0 16,0 0 0-16,0 0 0 0,0 0 0 0,0 0 0 0,0 0 0 16,0 0 0-16,0 0 0 0,0 0 0 0,0 0 0 0,0 0 0 0,0 0 0 15,0 0 0-15,0 0 0 0,0 0 0 0,0 0 0 0,0 0 0 16,0 0 0-16,0 0 0 0,0 0 0 0,0 0-100 0,0 0-68 0,0 0-52 15,0 0-60-15,0 6-36 0,0-2 56 0,0 1 44 0,0-5 40 16,0 4 32-16,0 2 28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5:20.9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FD59C25-AD28-4785-AAF3-B3DDF2FFFABC}" emma:medium="tactile" emma:mode="ink">
          <msink:context xmlns:msink="http://schemas.microsoft.com/ink/2010/main" type="inkDrawing" rotatedBoundingBox="10111,14619 10486,15991 10032,16115 9657,14743" shapeName="Other"/>
        </emma:interpretation>
      </emma:emma>
    </inkml:annotationXML>
    <inkml:trace contextRef="#ctx0" brushRef="#br0">8560 9655 23 0,'0'0'96'0,"0"0"-12"0,0-4-12 0,0 4-28 16,0 0-4-16,0 0-4 0,0 0-4 0,0 0-4 0,0 0 0 15,0 0-4-15,0 0 0 0,0 4-4 0,0-4 4 0,0 5 0 0,0-5-8 16,0 5 4-16,0 4 0 0,0-4-4 0,0 1 0 0,0 2 0 0,0 2 0 15,0 0-4-15,0-1 0 0,0 0 0 0,0 1 4 0,0 4-8 16,0-4 4-16,0 5 0 0,9-6 0 0,-9 1-4 0,0 1 0 16,0-3 0-16,9 2 4 0,-1-5-4 0,-8 4 0 0,8-4 0 0,0-1 0 15,2 1 0-15,-2 0 0 0,0-5 4 0,2 5 0 0,-2-5 0 0,9 0-4 16,-9 0 4-16,1-5-4 0,8 0 0 0,-9 0 0 16,10 1-4-16,-10-1 4 0,0-4 0 0,10-1 0 0,-10 0-8 0,0 1 4 15,9-6-4-15,-8 6 4 0,-9-6-4 0,9 5 0 0,-1-4 0 0,0 0 0 16,-8 0-4-16,0-1 8 0,0 2-4 0,0-2 0 0,-8 5-4 15,8-5 8-15,-8 2-8 0,-1 3 4 0,0-5-4 0,1 5 4 0,-9 1 0 16,9-1 4-16,-10 1-8 0,2 4 4 0,-2-4-4 0,1 3 4 0,0 2 0 16,0 4 4-16,1-5-4 0,-2 5-4 0,0 0 8 0,2 5-4 15,-1-5 0-15,8 10 4 0,-8-7-4 0,1 3 0 0,-2 4 0 0,10 0 0 16,-10-1 0-16,10 1 0 0,0-1-4 0,-1 1 4 0,1 0 0 16,-1-1-8-16,0 5 8 0,9-4 4 0,0-1-4 0,-8 2 0 15,8-3 4-15,0-3-4 0,8 5-4 0,-8 0 4 0,9-1-4 0,0-5 8 16,-9 6-8-16,8 0 8 0,9-6 0 0,-9 6-4 0,2-5-4 0,-2 5 4 15,8-1 8-15,-6 1-4 0,6-5-4 0,1 4 0 16,-8 1 0-16,8 0 4 0,-1-5 4 0,-6 4-8 0,6 0 4 0,2 1 4 16,-10 0-4-16,9 0 0 0,0-1 4 0,-8 1-4 0,7-1 0 0,2 5 0 15,-10-4-4-15,10 5 0 0,-10-6 0 0,0 5 4 0,9 5 0 16,-8-4 0-16,8-1 0 0,-9 5 0 0,2-4-4 0,-2 5 4 0,8-1-8 16,-6 4 4-16,-2-4 0 0,0 1 4 0,1 4-4 0,8 0 4 0,-8-1-4 15,-1 3-4-15,0 2 4 0,0-5-4 0,2 6 4 0,-10-5 0 16,8 5 0-16,0 0 0 0,2-6-8 0,-2 6 8 0,0-1-4 15,-8-2 4-15,9 2 0 0,-9-3-4 0,8-2 0 0,-8 2 4 0,0-2-8 16,8 0 12-16,-8 1-4 0,0-4 4 0,0-1-4 0,0 0 4 16,-8 1-4-16,8-6-4 0,-8 5 4 0,8-5-4 0,-9 1 8 0,1-1-8 15,0 1 8-15,-2-1-4 0,2-5-4 0,0 1 8 0,-2 0-4 0,2-5-4 16,-8 4 4-16,7-4 8 0,-8 0-8 0,8-5 8 0,-7 5-8 16,-2-5 4-16,10-5 4 0,-10 0-4 0,10 0 4 0,-9 0 4 15,8-4 4-15,1-1 4 0,-1 0-4 0,1 1 0 0,0-5 0 0,0-5 0 16,-2 4-4-16,2 1-16 0,8-6 20 0,-8 2 4 0,8-2-8 15,0 1 0-15,0 0-4 0,0 0 0 0,0 0 0 0,0-6 0 0,0 6 4 16,8 0-4-16,0 0 0 0,-8-4 4 0,10 3-4 0,-2 0 0 0,0-3-4 16,0 4 4-16,1-1-4 0,-1-3 0 0,10 3-4 0,-10 1 0 15,10-1 0-15,-2 1 0 0,-8 0-4 0,10 0-4 0,-1 5-4 16,-9-6-12-16,10 6-20 0,-2 0-20 0,2-1-28 0,-10 5-28 0,10-3-44 16,-2 3-68-16,-7 0 40 0,7 1 36 0,-7-1 24 0,8 1 24 15</inkml:trace>
  </inkml:traceGroup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5:51.6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ECFFB5C-8765-427C-BDEB-6D34833501A1}" emma:medium="tactile" emma:mode="ink">
          <msink:context xmlns:msink="http://schemas.microsoft.com/ink/2010/main" type="writingRegion" rotatedBoundingBox="12661,16233 12976,18047 12236,18175 11920,16362"/>
        </emma:interpretation>
      </emma:emma>
    </inkml:annotationXML>
    <inkml:traceGroup>
      <inkml:annotationXML>
        <emma:emma xmlns:emma="http://www.w3.org/2003/04/emma" version="1.0">
          <emma:interpretation id="{DA24201D-1810-41E7-AD75-D78BA436944B}" emma:medium="tactile" emma:mode="ink">
            <msink:context xmlns:msink="http://schemas.microsoft.com/ink/2010/main" type="paragraph" rotatedBoundingBox="12661,16233 12976,18047 12236,18175 11920,16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F58BF61-E75B-4379-86C3-0C1A3341C920}" emma:medium="tactile" emma:mode="ink">
              <msink:context xmlns:msink="http://schemas.microsoft.com/ink/2010/main" type="line" rotatedBoundingBox="12661,16233 12976,18047 12236,18175 11920,16362"/>
            </emma:interpretation>
          </emma:emma>
        </inkml:annotationXML>
        <inkml:traceGroup>
          <inkml:annotationXML>
            <emma:emma xmlns:emma="http://www.w3.org/2003/04/emma" version="1.0">
              <emma:interpretation id="{53AA198C-C526-4CA1-8042-FEBB8D03EC26}" emma:medium="tactile" emma:mode="ink">
                <msink:context xmlns:msink="http://schemas.microsoft.com/ink/2010/main" type="inkWord" rotatedBoundingBox="12661,16233 12976,18047 12236,18175 11920,163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10794 11967 43 0,'0'5'96'0,"0"-5"-12"0,0 4-8 0,0-4-28 16,0 0-4-16,0 5 8 0,0-5-8 0,0 0 8 0,0 6 4 0,0-6-4 16,0 0 4-16,0 0 4 0,8 4-8 0,1-4 4 0,-9 0 0 15,9 0 4-15,-1 0 4 0,0 0 0 0,2 0 0 0,-2 0 0 16,9 0-4-16,-8 4 0 0,7-4-4 0,1 0 0 0,1-4 0 0,-2 4 4 16,2 0-4-16,7-4-8 0,-8-2 0 0,0 6-4 0,9-5-4 15,-8 5-4-15,6-4 0 0,2-1-8 0,-9 0 0 0,9 5 0 0,-10-5-8 16,10 0 4-16,0 0-4 0,-9 1-20 0,9 4 0 0,-10 0 0 0,2-5 0 15,7 5 0-15,-8 0 0 0,0 0 0 0,1 0 0 0,-2 0 0 16,2 0 0-16,-10 0 0 0,9 0 0 0,-8 5 0 0,8-5 0 16,-9 0 0-16,10 4 0 0,-10-4 0 0,0 0 0 0,0 5 0 0,2-5 0 15,-10 5 0-15,8-5 0 0,-8 5 0 0,8-5 0 0,-8 0 0 0,0 5 0 16,9-5 0-16,-9 0 0 0,0 0 0 0,0 0 0 0,0 0 0 16,0 0 0-16,0 0-64 0,-9 0-16 0,9 5-24 0,0-5-24 0,-8 0-8 15,0 0-24-15,8 4-20 0,-10-4-56 0,2 0-20 0,0 5 48 16,-10-5 32-16,10 0 32 0,-9 0 32 0</inkml:trace>
          <inkml:trace contextRef="#ctx0" brushRef="#br0" timeOffset="-417.8813">10802 11362 47 0,'0'-4'80'0,"0"4"-8"0,0 0-4 15,-8 0-20-15,8-5-4 0,0 5-4 0,0-5-4 0,0 0 0 0,-8 5 0 16,8-4 0-16,0-1-4 0,0 0 4 0,0 0-8 0,0-6 4 16,0 8 0-16,0-2 0 0,0 0 0 0,0-4-4 0,0 4 0 15,0-5-4-15,8 6 4 0,-8-6-4 0,0 5 0 0,8-5-4 0,-8 5 0 16,9-4-4-16,-9 4 0 0,9-5-4 0,-1 6 8 0,0-6 0 16,2 5-8-16,-2 2 0 0,0-4 0 0,1 3 0 0,0-1-8 0,-1 1 4 15,0-2-4-15,1 6 0 0,-1 0 4 0,10 0-8 0,-10-4 4 0,0 8 0 16,2-4-4-16,-2 6 0 0,0-6-4 0,0 4 4 0,1 1 4 15,0 6 0-15,-1-8 0 0,1 7-4 0,-9-1 0 0,8 1 8 16,-8-1-8-16,0 1 4 0,0 5-4 0,0-5 0 0,0 4 0 0,0-5 0 16,0 6 0-16,-8-1 0 0,8-4 8 0,-9-1-4 0,9 6-4 0,-8-5 4 15,-1-1-8-15,9-4 8 0,-9 5 4 0,9-6-8 0,-8 6 4 16,0-6-4-16,8-4 0 0,0 5 4 0,0-5-4 0,-8 5 0 0,8-5 4 16,0 0-4-16,0 0 0 0,0 0-4 0,8 0 4 0,-8 0 0 15,0 0 0-15,8-5 4 0,0 5-8 0,1-5 0 0,-9 5 0 16,9-4 4-16,-1 4 0 0,1 0 0 0,-1-5 0 0,10 5 0 0,-10 0 0 15,0-5-4-15,10 5 8 0,-10 0 0 0,0 0-4 0,1 0 0 0,8 0 4 16,-8 0-4-16,-1 5-4 0,10-5 4 0,-10 5 4 0,0-1-4 16,0 1 4-16,10 0 0 0,-10-5 0 0,1 10-4 0,0-5-4 15,-1-2 4-15,-8 8 0 0,9-2 0 0,-1 1 8 0,0-5 0 0,-8 4-4 16,8 1 4-16,-8-1 4 0,10 7 4 0,-10-7 0 0,0 0 0 16,0 1 4-16,0 4 4 0,0-5 0 0,0 1-4 0,-10 5 0 0,10-6 4 15,-8 5-4-15,0-4 0 0,0 5 0 0,-1-6 0 0,1 5-4 16,-1-4 4-16,0 0-12 0,1-1 4 0,0 1-4 0,-10 0 0 0,10-1-4 15,0 1 0-15,-10-6 0 0,10 1 0 0,-1 0 0 0,1-5-4 16,-1 5 0-16,0-5 0 0,1 0 0 0,0 5-4 0,8-5-4 0,-8-5-4 16,-2 5-12-16,10-5-8 0,-8 5-16 0,8-5-16 0,0 5-4 0,-8-5-16 15,8 1-16-15,0 4-8 0,-10-5-12 0,10 5-28 0,0-5-32 16,0 1-4-16,0-1 32 0,0 0 24 0,-8 5 36 0</inkml:trace>
          <inkml:trace contextRef="#ctx0" brushRef="#br0" timeOffset="3933.9394">11229 12466 27 0,'0'0'76'0,"0"-6"-8"0,0 2-4 0,0-1-32 15,0 0-4-15,0 5 0 0,9-5-4 0,-9 1 0 0,0 0 0 16,0-7 0-16,0 7 0 0,0-2-8 0,0 2 4 0,0-6 0 0,0 5 0 16,0 1 4-16,0-1 4 0,0-1-4 0,0 2 4 0,8 0 4 0,-8-1 0 15,-8 0 0-15,8 0 0 0,0 0-4 0,0 5 0 0,0 0 0 16,0 0 0-16,0 0 0 0,-9-4-4 0,9 4 0 0,-8 4-4 0,8-4 0 15,-9 0 4-15,0 5-4 0,1 0 0 0,8 0-8 0,-8-5 4 0,-2 9 4 16,2-5-8-16,-8 7-4 0,6-7 0 0,2 6 0 0,0 5 0 16,-1-6 4-16,1 1-4 0,-1 4 0 0,9 1 4 0,-9-2-8 0,1 2 0 15,0-1 4-15,8 6-4 0,0-6-4 0,-8 0 0 0,8 6 0 16,0-1 0-16,0-4 8 0,0 4-8 0,0 0 8 0,0 0-12 16,8 0 8-16,-8 1-4 0,8-1-4 0,0 0 4 0,1 0 0 0,0-5 4 15,-1 5 0-15,1-4 0 0,-1 4-8 0,10-5 4 0,-10 0 0 16,8 0 0-16,-6 1-4 0,6 0 8 0,-7-5-4 0,8-1-4 0,-8 1 4 15,7-1 0-15,-8-4 0 0,10 1 0 0,-10-3 0 0,10 3 0 16,-10-6 0-16,1 0 0 0,8 0 4 0,-9 0 0 0,1-6-4 0,-1 3-4 16,0-3 4-16,2 1 0 0,-10 0 0 0,8 1 4 0,-8-6-8 15,8 5 0-15,-8-5 8 0,0 1 0 0,0-1-4 0,0 2-4 16,-8-3 4-16,8 7-4 0,-8-6 0 0,8 0 0 0,-10 1 0 0,2 0 4 16,0-1 4-16,-1 5-12 0,1-5 4 0,-1 5 8 0,-8-4-8 0,9 4-4 15,0 0 8-15,-10 0-4 0,10 5 4 0,-2-4-4 0,-6 4 0 16,8 0 4-16,-9 0-4 0,8 0 4 0,0 4 0 0,1 1-4 0,0 0 0 15,-10 0 0-15,18 4 0 0,-8-4 0 0,0 5-8 0,-2-1-8 16,2 1 0-16,8-1-16 0,-8 6 0 0,8-5-12 0,0-2-8 0,0 7-4 16,0-5-16-16,0 5 0 0,0-6-44 0,0 1-44 0,8-6 12 15,0 6 28-15,-8-4 20 0</inkml:trace>
        </inkml:traceGroup>
      </inkml:traceGroup>
    </inkml:traceGroup>
  </inkml:traceGroup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5:58.7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E5AC1FD-6AAB-4CD9-B7B2-9363E2FAE24D}" emma:medium="tactile" emma:mode="ink">
          <msink:context xmlns:msink="http://schemas.microsoft.com/ink/2010/main" type="writingRegion" rotatedBoundingBox="16748,16200 17010,18066 13896,18504 13633,16638"/>
        </emma:interpretation>
      </emma:emma>
    </inkml:annotationXML>
    <inkml:traceGroup>
      <inkml:annotationXML>
        <emma:emma xmlns:emma="http://www.w3.org/2003/04/emma" version="1.0">
          <emma:interpretation id="{9DA433E2-A663-4373-BA88-269582DA0A66}" emma:medium="tactile" emma:mode="ink">
            <msink:context xmlns:msink="http://schemas.microsoft.com/ink/2010/main" type="paragraph" rotatedBoundingBox="16748,16200 17010,18066 16349,18159 16087,162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0F808C-DC05-4438-9B49-89569BFF89F3}" emma:medium="tactile" emma:mode="ink">
              <msink:context xmlns:msink="http://schemas.microsoft.com/ink/2010/main" type="line" rotatedBoundingBox="16748,16200 17010,18066 16349,18159 16087,16292"/>
            </emma:interpretation>
          </emma:emma>
        </inkml:annotationXML>
        <inkml:traceGroup>
          <inkml:annotationXML>
            <emma:emma xmlns:emma="http://www.w3.org/2003/04/emma" version="1.0">
              <emma:interpretation id="{B3458181-210C-4140-B286-84225A29AB1A}" emma:medium="tactile" emma:mode="ink">
                <msink:context xmlns:msink="http://schemas.microsoft.com/ink/2010/main" type="inkWord" rotatedBoundingBox="16748,16200 17010,18066 16349,18159 16087,16292"/>
              </emma:interpretation>
              <emma:one-of disjunction-type="recognition" id="oneOf0">
                <emma:interpretation id="interp0" emma:lang="" emma:confidence="0">
                  <emma:literal>nie.</emma:literal>
                </emma:interpretation>
                <emma:interpretation id="interp1" emma:lang="" emma:confidence="0">
                  <emma:literal>To •</emma:literal>
                </emma:interpretation>
                <emma:interpretation id="interp2" emma:lang="" emma:confidence="0">
                  <emma:literal>w •</emma:literal>
                </emma:interpretation>
                <emma:interpretation id="interp3" emma:lang="" emma:confidence="0">
                  <emma:literal>na</emma:literal>
                </emma:interpretation>
                <emma:interpretation id="interp4" emma:lang="" emma:confidence="0">
                  <emma:literal>n •</emma:literal>
                </emma:interpretation>
              </emma:one-of>
            </emma:emma>
          </inkml:annotationXML>
          <inkml:trace contextRef="#ctx0" brushRef="#br0">2565-630 67 0,'-8'0'96'0,"8"5"-12"15,-8-5-4-15,8 5-24 0,0-5-12 0,-9 6 4 0,9-6-4 0,0 0-4 16,0 0-4-16,-9 0 0 0,9 0-4 0,0-6 4 0,0 1 0 16,0 5-8-16,0-5-4 0,0 1 4 0,0-6-4 0,9 5 0 15,-9-4 0-15,0 4 0 0,9-5 0 0,-9 1 4 0,8-5-4 0,0-1-4 16,-8 1 4-16,10 0-8 0,-2-1 0 0,0 0 0 0,0 1 0 0,2-5 0 15,-2 3 4-15,0 3-12 0,1-6 4 0,-1 5 0 0,0-6-4 16,2 6 0-16,-2-5 0 0,-8 4 0 0,8 5 0 0,0-3-4 16,2-2-4-16,-10 5 4 0,8 1 0 0,-8-1 0 0,8 0 0 0,-8 1 0 15,0 4 0-15,9 0-4 0,-9 1 4 0,0-1-4 0,0 5 4 16,0-5 0-16,0 5 0 0,0 0-4 0,0 0 4 0,0 0 0 0,0 0-4 16,0 0 0-16,0 0 0 0,0 5 0 0,0 0-16 0,0-1 24 0,0 6 0 15,0-6-4-15,0 7 4 0,0-2 0 0,0 5 0 0,0 1 0 16,0-1 0-16,0 2 4 0,0 2 0 0,0 1 0 0,0 0-4 15,0 5 0-15,0-5 0 0,0 6 0 0,0-6 4 0,0 0 0 0,9 5 0 16,-9-5-4-16,0 5-4 0,0-5 0 0,0 0 0 0,8 0 0 16,-8 0 0-16,0 1 0 0,9-6 0 0,-9 5 0 0,0-5 0 0,0 1-4 15,0-1 4-15,0 0-4 0,8 1 0 0,-8 0 0 0,0-6 0 0,0 1 0 16,0 0-4-16,8-6 0 0,-8 6 0 0,0-5 4 0,0-1-8 16,0 1 0-16,0 0-8 0,0 0 0 0,0-5-8 0,0 0-12 15,0 5-4-15,0-5-4 0,0 0-8 0,0 0-12 0,0 0-16 0,0 0-4 16,0 0-4-16,0 0-8 0,0 0-12 0,0 0-28 0,-8 0-32 0,8 0 28 15,-8 0 16-15,8 0 32 0</inkml:trace>
          <inkml:trace contextRef="#ctx0" brushRef="#br0" timeOffset="232.3771">2480-179 27 0,'0'5'120'0,"0"0"-20"0,0 0-16 0,0-5-28 0,9 5-4 0,-9-5 0 16,0 4 4-16,9-4 0 0,-9 0 4 0,8 0 4 0,-8 0-8 16,8 0 4-16,-8 0-4 0,9 0 0 0,-1 0-4 0,10 0 0 0,-10 0-4 15,0 0-4-15,10-4 0 0,-10 4 0 0,10-5-4 0,-10 5-8 16,9-5-4-16,-1 5-4 0,2-5-4 0,-2 0 0 0,2 0-4 16,8 1-4-16,-9-1-4 0,-1-1 0 0,2 2 0 0,8 0-4 0,-10-1 0 15,2 5-4-15,-2-5 4 0,1 5-4 0,1 0 0 0,-2-5-4 0,2 5-4 16,-10 5-4-16,9-5-12 0,-8 5-16 0,-1-5-12 0,1 5-12 15,-1 3-16-15,0-2-8 0,2-1-16 0,-10 4-8 0,8 1-48 0,-8 0-48 16,0-1 32-16,0 1 32 0,0-1 32 0</inkml:trace>
          <inkml:trace contextRef="#ctx0" brushRef="#br0" timeOffset="653.2797">2650 493 67 0,'0'0'112'0,"-8"0"-16"0,8-5-12 0,-8 5-28 0,8-9-4 16,-9 3 0-16,9 2 0 0,-8-6 0 0,8 1 4 0,0-1-8 16,0 1 0-16,-8-2-4 0,8 2 0 0,0-5 4 0,0 4-12 0,0 0 0 15,8-4 0-15,-8 5 0 0,8-6-4 0,1 5-4 0,-1 1 0 0,-8-1-4 16,8 2 0-16,10-3-4 0,-10 1-4 0,0 1 0 0,2 4 0 15,6 0 0-15,-7 1-4 0,8-1 0 0,0 5-4 0,-9 0 0 0,10 5-4 16,-10-5 4-16,10 4-4 0,-2 1 4 0,-7 5-4 0,8 0 0 16,0-1-4-16,-9 1 4 0,0-1-4 0,10 5 4 0,-10 1-4 15,2-1 8-15,-10 2-4 0,8-3-4 0,-8 6 0 0,0-5 0 0,0 6 0 16,0 4 0-16,-8-5 4 0,-2 0-4 0,2 6 0 0,-10-2-4 0,2 2 4 16,7-2 0-16,-7 2 0 0,-10-7 0 0,8 6-4 0,2-4 0 15,-2-1 4-15,2 0 0 0,-1-5 0 0,-9 1 0 0,8-6 0 0,10 1 0 16,-8-6 0-16,-2 2 0 0,10-2 0 0,-1-8 0 0,1 4 0 15,0-6 0-15,-2-3 0 0,2-1 4 0,8 2-4 0,0-3-16 16,-8-3 16-16,8-1 0 0,8 6 4 0,-8-5 0 0,0-1-4 0,8 1 0 16,-8-1 0-16,10 1 0 0,-2 3 4 0,0-2-8 0,1 4 4 0,-1 4 0 15,0-5 0-15,2 6 0 0,6-1 0 0,-8 5 0 0,2-5 4 16,6 5 0-16,-7 0-4 0,8 5 4 0,-8 0 4 0,7-5 0 16,2 9 8-16,-10-4 0 0,10 4 0 0,-2-4 0 0,2 5 8 0,-10 0 0 15,9 4 4-15,-1-5-4 0,2 6 4 0,0-6 0 0,-2 6-8 16,-8-1 8-16,10-5-4 0,-1 6 4 0,-9-5-4 0,10 5-4 0,-2-7 0 15,-6 2-4-15,6-1 0 0,-8-3 0 0,10 3-4 0,-10-3 0 0,9-6 4 16,-9 4-4-16,2 0 0 0,6-4 0 0,-8-4-4 0,2 4-4 16,-2-4 4-16,0-7-4 0,1 7 0 0,-1-11-4 0,1 5 0 15,0 2 0-15,-1-7-8 0,0 0 4 0,0-4-4 0,-8 5-8 0,10-6-8 16,-10 1-16-16,0 0-16 0,8 5-20 0,-8-5-20 0,-8 0-20 0,8-1-20 16,0 6-20-16,-10-5-24 0,10 4-64 0,-8 1 24 0,0 0 36 15,0-1 40-15,-1 1 24 0</inkml:trace>
        </inkml:traceGroup>
      </inkml:traceGroup>
    </inkml:traceGroup>
    <inkml:traceGroup>
      <inkml:annotationXML>
        <emma:emma xmlns:emma="http://www.w3.org/2003/04/emma" version="1.0">
          <emma:interpretation id="{C6771CEA-05DE-42AA-9FA0-E133D4C3A883}" emma:medium="tactile" emma:mode="ink">
            <msink:context xmlns:msink="http://schemas.microsoft.com/ink/2010/main" type="paragraph" rotatedBoundingBox="13692,17055 15443,16974 15456,17250 13705,1733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FA2FB42-6E2F-40F0-B787-506EEB2F272F}" emma:medium="tactile" emma:mode="ink">
              <msink:context xmlns:msink="http://schemas.microsoft.com/ink/2010/main" type="inkBullet" rotatedBoundingBox="13692,17055 14098,17036 14110,17312 13705,17330"/>
            </emma:interpretation>
          </emma:emma>
        </inkml:annotationXML>
        <inkml:trace contextRef="#ctx0" brushRef="#br0" timeOffset="-2744.3004">-35-222 83 0,'0'-5'96'0,"-8"5"-8"0,8 0-12 15,0 0-24-15,-9 5 0 0,9-5-4 0,0 0 0 0,0 0 0 16,0 0 0-16,0 0 4 0,0 0-4 0,0 0 0 0,9 0 0 0,-9 0-4 16,8-5 0-16,1 5-4 0,-9 0 0 0,8 0 0 0,0 0 0 0,2 0-4 15,6 0 0-15,-8 0 0 0,2 0-8 0,6 0-4 0,2 0-4 16,-10 0-4-16,9 0 0 0,-1 0-4 0,2 0 0 0,-10 0-4 15,10 0 0-15,-1 0 0 0,0 0-4 0,0 0-4 0,-9 0 4 0,10 5 0 16,-2-5 0-16,-6 0-4 0,6 5-4 0,-8-5 0 0,1 0 0 0,0 5 0 16,-1-5-4-16,1 5-8 0,-1-1-12 0,0 0-4 0,-8-4-16 15,0 6-8-15,10-1-16 0,-10-1-8 0,0 1-16 0,-10 0-8 0,10 0-44 16,-8 0-44-16,0 0 28 0,-1-1 28 0,1 1 28 0</inkml:trace>
        <inkml:trace contextRef="#ctx0" brushRef="#br0" timeOffset="-2498.9573">0-1 31 0,'0'5'112'0,"0"-1"-16"0,0 1-12 0,0 0-28 0,0 0 4 15,0-5 4-15,0 4-4 0,0 2 8 0,0-6-4 0,0 4 0 16,8-4 0-16,-8 0-4 0,0 5-4 0,8-5-4 0,-8 0 4 0,8 0-4 16,2 0-4-16,-2 0-4 0,0 0-8 0,1 0-8 0,0 0-4 0,8 0-4 15,-9 0 0-15,8 0-8 0,-6-5 0 0,6 5-4 0,2 0-4 16,-10-4 4-16,9 4-4 0,0 0-12 0,-8 0-4 0,7-6-12 15,-6 6-12-15,6 0-8 0,-6 0-12 0,6 0-12 0,-8-4-16 0,10 4-24 16,-10 0-12-16,9 0-60 0,-9 0-16 0,2-5 36 0,6 5 28 16,-8-5 32-16</inkml:trace>
      </inkml:traceGroup>
      <inkml:traceGroup>
        <inkml:annotationXML>
          <emma:emma xmlns:emma="http://www.w3.org/2003/04/emma" version="1.0">
            <emma:interpretation id="{9702911B-B62E-43FE-A026-25192601119F}" emma:medium="tactile" emma:mode="ink">
              <msink:context xmlns:msink="http://schemas.microsoft.com/ink/2010/main" type="line" rotatedBoundingBox="14920,17113 15448,17088 15450,17126 14922,17150"/>
            </emma:interpretation>
          </emma:emma>
        </inkml:annotationXML>
        <inkml:traceGroup>
          <inkml:annotationXML>
            <emma:emma xmlns:emma="http://www.w3.org/2003/04/emma" version="1.0">
              <emma:interpretation id="{D93727F4-7DAA-4F0F-AC92-6E8B5D0A2ACE}" emma:medium="tactile" emma:mode="ink">
                <msink:context xmlns:msink="http://schemas.microsoft.com/ink/2010/main" type="inkWord" rotatedBoundingBox="14920,17113 15448,17088 15450,17126 14922,17150"/>
              </emma:interpretation>
              <emma:one-of disjunction-type="recognition" id="oneOf1">
                <emma:interpretation id="interp5" emma:lang="" emma:confidence="0">
                  <emma:literal>_</emma:literal>
                </emma:interpretation>
                <emma:interpretation id="interp6" emma:lang="" emma:confidence="0">
                  <emma:literal>-</emma:literal>
                </emma:interpretation>
                <emma:interpretation id="interp7" emma:lang="" emma:confidence="0">
                  <emma:literal>z</emma:literal>
                </emma:interpretation>
                <emma:interpretation id="interp8" emma:lang="" emma:confidence="0">
                  <emma:literal>☺</emma:literal>
                </emma:interpretation>
                <emma:interpretation id="interp9" emma:lang="" emma:confidence="0">
                  <emma:literal>☹</emma:literal>
                </emma:interpretation>
              </emma:one-of>
            </emma:emma>
          </inkml:annotationXML>
          <inkml:trace contextRef="#ctx0" brushRef="#br0" timeOffset="-1919.9091">1176-155 47 0,'0'-4'96'0,"0"4"-8"0,0-5-8 15,0 5-24-15,0 0-4 0,0-5-4 0,0 5 8 0,0 0-4 16,0 0 8-16,0 0 0 0,0 0-4 0,8 0 8 0,-8 0-4 0,9 5-4 16,-1-5 0-16,-8 5 0 0,8-5 4 0,10 4 0 0,-10-4 0 0,2 0 0 15,6 0-4-15,1 5 0 0,0-5 0 0,0 0 0 0,1 0-8 16,-2 6 4-16,2-6-4 0,7 0-4 0,-8 0-8 0,0 0-4 16,9 0-4-16,-10-6-4 0,10 6-8 0,-9-5-4 0,0 5 0 0,8 0-4 15,-7 0 0-15,0-4 0 0,-2 4-4 0,1 0 0 0,-8 0-8 16,8 0-4-16,-9-5-32 0,10 5 8 0,-10 0-24 0,0 0-20 0,-8 0-24 15,10 0-28-15,-2 0-28 0,-8 5-28 0,0-5-84 0,0 0 28 0,0 0 52 16,0 0 36-16,0 0 20 0,-8 0 28 0</inkml:trace>
        </inkml:traceGroup>
      </inkml:traceGroup>
    </inkml:traceGroup>
  </inkml:traceGroup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55.9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9A1BF84-5A06-47C9-A9D4-55BE373EE360}" emma:medium="tactile" emma:mode="ink">
          <msink:context xmlns:msink="http://schemas.microsoft.com/ink/2010/main" type="inkDrawing" rotatedBoundingBox="2344,2336 2893,2194 2912,2272 2364,2413" semanticType="callout" shapeName="Other"/>
        </emma:interpretation>
      </emma:emma>
    </inkml:annotationXML>
    <inkml:trace contextRef="#ctx0" brushRef="#br0">16 166 55 0,'0'0'88'0,"0"0"0"0,-16 0-12 0,16 0-24 0,16-6 0 0,-16 6-4 0,0 0 4 15,14 0-4-15,-14 0 0 0,0 0 0 0,13 0 4 0,-13 0-12 16,14 0 0-16,1 6-4 0,-15-6 4 0,14 0-8 0,0 0-4 16,1 0 0-16,-1 0-4 0,-1 0-4 0,17 0 0 0,-17-6-4 0,3 6-4 15,-2 0-8-15,13-8 0 0,-12 8 0 0,-1-7-4 0,15 7-4 16,-15-9-8-16,15 0-12 0,-15 3-16 0,13-3-12 0,-12 1-20 0,13-7-12 15,-13 6 0-15,12-6-52 0,-11 0-28 0,-2 6 20 0,13-15 20 0,-11 7 32 16</inkml:trace>
  </inkml:traceGroup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55.7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89ADAFA-00A9-42D2-B921-45821F2C6AF2}" emma:medium="tactile" emma:mode="ink">
          <msink:context xmlns:msink="http://schemas.microsoft.com/ink/2010/main" type="inkDrawing" rotatedBoundingBox="2344,2918 2387,1471 2643,1479 2599,2926" semanticType="callout" shapeName="Other"/>
        </emma:interpretation>
      </emma:emma>
    </inkml:annotationXML>
    <inkml:trace contextRef="#ctx0" brushRef="#br0">44 618 7 0,'-15'9'88'0,"15"-9"-16"0,15 8 4 15,-15-8-28-15,0 0-8 0,0 0 0 0,0 0-4 0,0 6-4 16,0-6-4-16,0 0-4 0,0 0 0 0,0 0 0 0,0 0 4 0,0 0-4 15,0 0-4-15,0 0 0 0,0 0 0 0,0 0 4 0,0 0 0 0,0 0 4 16,0 0 4-16,0 0 0 0,0 0 4 0,0 0 0 0,0 0-4 16,0-6 4-16,14 6 0 0,-14 0-4 0,0-8-4 0,13-1 0 0,-13 9 0 15,15-7 4-15,-15-1 4 0,14-1-8 0,-14 2 0 16,13-1 0-16,3-7 0 0,-2 6-8 0,-14-8 4 0,13 1-4 0,-13 8 0 16,16-7-4-16,-16 0-4 0,14-3 4 0,-2 3 0 0,-12-2 0 0,14 2-8 15,-14-1 0-15,15-1 0 0,-15 2-4 0,14-9 4 0,-14 7-4 0,0 1 0 16,0-7 8-16,13 8-4 0,-13-2-4 0,0-6-4 0,0 6 4 15,0 1-4-15,0-8 0 0,0 16 8 0,0-8-4 0,0 0-4 0,0 1 4 16,-13-2-4-16,13 9 0 0,0-8 4 0,-14 8 0 0,14-8 0 16,0 8-4-16,-15 1 4 0,15-2 0 0,-14 0 0 0,14 9 0 15,-12-6 0-15,12-3 0 0,-14 9 0 0,14 0 0 0,-16-8 0 0,16 8 0 16,-13 0 0-16,13 0-4 0,-14 0 0 0,14 0 4 0,-16 0 0 16,16 0 0-16,-13 0-4 0,13 0 0 0,-14 0 0 0,14 0 0 0,-15 8 0 15,15 1 0-15,-13-9 0 0,13 6 4 0,0 3 0 0,-14 0-4 0,14-2 0 16,0 1 4-16,-15 8-4 0,15-8 0 0,-14 8 4 0,14 0-4 15,0 0 0-15,0 8 4 0,0-8-4 0,0 8 0 0,-13-8 0 16,13 9-20-16,0-2 24 0,0 1 0 0,0-1 4 0,0 10-4 0,0-9-4 16,0-1 0-16,0 10 4 0,13-8 0 0,-13 6 0 0,0 1 0 0,0-1-4 15,0 1 4-15,14 1-4 0,-14-1 0 0,0-1 4 0,15 10-4 16,-15-10 0-16,14 8-4 0,-14-6 12 0,13-1-8 0,-13-1 4 16,15 9-4-16,-15-7 0 0,14 0 4 0,-14-3-4 0,0 2 0 0,0 0 4 15,13 1-4-15,-13-2 0 0,0-7 4 0,0 2-4 0,0 4 0 0,0-6 0 16,0-1 0-16,0-6 0 0,0 8 0 0,0-2-4 0,0-8 0 15,0 2-4-15,0-1 0 0,0-10 0 0,0 12-4 0,0-10-8 16,0-1-8-16,0 2 0 0,0-1-8 0,0-8-8 0,0 8-4 0,0-8-4 16,0 8-8-16,0-8-8 0,0 0-8 0,0-8-12 0,-13 8 0 15,13-8-8-15,0 8 0 0,0-8-16 0,-14-8-32 0,14 8-20 0,-15-10 32 16,15 12 20-16,-13-10 28 0</inkml:trace>
  </inkml:traceGroup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56.25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49EFD16-2DB3-466F-B777-6BC718427666}" emma:medium="tactile" emma:mode="ink">
          <msink:context xmlns:msink="http://schemas.microsoft.com/ink/2010/main" type="inkDrawing" rotatedBoundingBox="3313,1518 3390,2480 3175,2497 3098,1535" semanticType="callout" shapeName="Other"/>
        </emma:interpretation>
      </emma:emma>
    </inkml:annotationXML>
    <inkml:trace contextRef="#ctx0" brushRef="#br0">103-4 3 0,'0'0'104'0,"0"0"-16"0,0-8-4 16,0 8-24-16,0 0-4 0,0 0 0 0,0 0-4 0,0 0-4 0,0 0-8 16,0 0 4-16,0 0-4 0,0 8-4 0,0-8 0 0,0 0 0 15,0 0 4-15,0 0-8 0,0 0 8 0,0 9 0 0,0-9 0 16,0 7 0-16,-14 1 0 0,14 8-4 0,0-8-4 0,0 9 4 0,0-2 0 16,-14 1 0-16,14 8 4 0,0-8-8 0,-15 8 0 0,15 7-4 0,-14-5-4 15,14-3 0-15,-13 1 0 0,13 6 0 0,-16 3-8 16,16-9 0-16,0 10-4 0,0-3-4 0,0-7 4 0,-14 8-8 0,14 1 0 15,0-10 0-15,0 8 0 0,0 1 0 0,0-8-4 0,14 9 0 0,-14-10-4 16,16 1 8-16,-16 0-8 0,13 0 0 0,-13 0 0 0,14-1-8 16,-14 2-8-16,15-11-8 0,-1 4-8 0,0-1-8 0,-14-2-4 0,15 1-8 15,-1 0-8-15,-1-6-12 0,1-4-4 0,2 2-8 0,-16 1-8 0,13-9 0 16,1 7-16-16,2-7-36 0,-16 0-16 0,13-7 24 0,1-2 24 16,-14 1 32-16</inkml:trace>
  </inkml:traceGroup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56.4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A57B802-2631-4328-AC18-E311974E4284}" emma:medium="tactile" emma:mode="ink">
          <msink:context xmlns:msink="http://schemas.microsoft.com/ink/2010/main" type="inkDrawing" rotatedBoundingBox="3529,2026 4003,2503 3952,2554 3478,2077" semanticType="callout" shapeName="Other"/>
        </emma:interpretation>
      </emma:emma>
    </inkml:annotationXML>
    <inkml:trace contextRef="#ctx0" brushRef="#br0">-3 6 23 0,'0'0'92'0,"0"-8"-8"0,0 8-8 15,0 0-20-15,13 0-4 0,-13 0 0 0,0 0 0 0,0 8 0 0,0-8 0 16,14 7 0-16,-14 2 0 0,0-1 0 0,15-1 0 0,-1 2 4 16,-14 5-4-16,14-5-8 0,1 7 0 0,-1 1-4 0,-14-2 0 15,13 2-4-15,1-2-4 0,2 1-4 0,-3 10-4 0,1-11 0 0,2 0-8 16,-3 2 0-16,1 7 0 0,15-9-4 0,-16 1 0 0,1-2-4 0,2 4 0 15,-3-1-4-15,17-2 0 0,-17 1-4 0,1 0 0 0,1-6-4 16,-1 4-12-16,0-5-12 0,-1-2-8 0,3 1-16 0,-3 1-20 16,1-2-16-16,2-7-12 0,-16 8-12 0,13-8-60 0,-13 0-12 0,0 0 24 15,14-8 36-15,-14 1 24 0</inkml:trace>
  </inkml:traceGroup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56.6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008C486-747B-4F49-B2A3-8E99D9BB9E8E}" emma:medium="tactile" emma:mode="ink">
          <msink:context xmlns:msink="http://schemas.microsoft.com/ink/2010/main" type="inkDrawing" rotatedBoundingBox="3549,2519 3869,2058 3933,2102 3613,2563" semanticType="callout" shapeName="Other"/>
        </emma:interpretation>
      </emma:emma>
    </inkml:annotationXML>
    <inkml:trace contextRef="#ctx0" brushRef="#br0">338 5 55 0,'0'-8'116'0,"-16"8"-8"0,3 0-4 0,13 0-20 16,-14 8 0-16,14-8-4 0,-14 6-4 0,-1 3-4 0,1 0-8 16,14-2-4-16,-13 1-4 0,-3 9 0 0,2-10-4 0,1 10-8 0,-3-2-8 15,2 1-4-15,14 10 0 0,-13-11-8 0,-1 9-8 0,-1-1 0 0,1-8 0 16,1 10-4-16,-3 0-4 0,2-10 0 0,14 9-4 0,-13-8-4 16,-3 10-4-16,16-12-4 0,-14 2-4 0,14 1-8 0,-13-10-16 15,13 9-12-15,-14-9-16 0,14 2-16 0,0-9-20 0,0 8-12 0,0-8-52 16,0 0-32-16,0 0 32 0,0-8 32 0,0 8 28 0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03.3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261CE6E-7168-4D38-BE61-8380AF2511BC}" emma:medium="tactile" emma:mode="ink">
          <msink:context xmlns:msink="http://schemas.microsoft.com/ink/2010/main" type="writingRegion" rotatedBoundingBox="3512,1493 3601,2628 2941,2680 2852,1545"/>
        </emma:interpretation>
      </emma:emma>
    </inkml:annotationXML>
    <inkml:traceGroup>
      <inkml:annotationXML>
        <emma:emma xmlns:emma="http://www.w3.org/2003/04/emma" version="1.0">
          <emma:interpretation id="{5277D0B4-BE34-49DA-9D66-FC6A622AB89E}" emma:medium="tactile" emma:mode="ink">
            <msink:context xmlns:msink="http://schemas.microsoft.com/ink/2010/main" type="paragraph" rotatedBoundingBox="3512,1493 3601,2628 2941,2680 2852,1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8EF4E6-4BD1-48DD-8869-DDB2115C8B0C}" emma:medium="tactile" emma:mode="ink">
              <msink:context xmlns:msink="http://schemas.microsoft.com/ink/2010/main" type="line" rotatedBoundingBox="3512,1493 3601,2628 2941,2680 2852,1545"/>
            </emma:interpretation>
          </emma:emma>
        </inkml:annotationXML>
        <inkml:traceGroup>
          <inkml:annotationXML>
            <emma:emma xmlns:emma="http://www.w3.org/2003/04/emma" version="1.0">
              <emma:interpretation id="{902DC8CD-AED3-4146-A01A-921E8D4E3C66}" emma:medium="tactile" emma:mode="ink">
                <msink:context xmlns:msink="http://schemas.microsoft.com/ink/2010/main" type="inkWord" rotatedBoundingBox="3512,1493 3601,2628 2941,2680 2852,1545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m</emma:literal>
                </emma:interpretation>
              </emma:one-of>
            </emma:emma>
          </inkml:annotationXML>
          <inkml:trace contextRef="#ctx0" brushRef="#br0">84 159 19 0,'0'0'56'0,"0"8"0"0,0-8-8 0,0 0-28 16,0 0 0-16,0 0-4 0,0 0 0 0,0 7 0 0,0-7-8 15,0 0 4-15,0-7 0 0,0 14 4 0,0-14 0 0,0 14-4 0,0-7-4 16,0 0 4-16,0-7-4 0,0 7 8 0,0 7 0 0,0-7 0 16,0 0 0-16,0 0 4 0,0 0 0 0,0 0 4 0,0 0 4 0,0 0 0 15,0 0 0-15,0 0 0 0,0 0 0 0,0 0 4 0,0 0 0 0,0 0 4 16,0 0-4-16,0 0 0 0,0 0 4 0,0 0 0 0,0 0-4 16,0 0 0-16,0 0 0 0,0 0 0 0,0 0-12 0,0 0 4 0,0 0 0 15,0 0-8-15,0 0 0 0,0 0 0 0,0 0 0 0,0 0 0 16,0 0 0-16,0 0-4 0,0-7 0 0,0 7 0 0,0 0 0 15,0-8 0-15,0 8 0 0,0 0-4 0,0-8 4 0,0 8-4 0,0-8 0 16,0 0 4-16,0 0 4 0,0 8-4 0,0-8-4 0,16 0 8 0,-16 0-4 16,0 8 4-16,0-10-4 0,13 4 4 0,-13-2-4 0,0 8 0 15,14-7 0-15,-14-2 0 0,0 1 4 0,15 8-8 0,-15-8 0 16,0 0 4-16,14 8-4 0,-14-8 4 0,0 0 0 0,13 8 4 0,-13-7-4 16,0 7-4-16,0-9 4 0,16 9-4 0,-16-8 0 0,14 8 0 15,-14 0 0-15,0 0-4 0,13 0 4 0,-13 0 0 0,14 0-4 0,-14 0 4 16,16 0 4-16,-16 0 0 0,13 8 0 0,1 1 4 0,-14-2-4 0,15 1 0 15,-1 0 0-15,-14 0 0 0,14 8 0 0,1-7-4 0,-15 6 0 16,14 1 0-16,-1 0-4 0,-13 0 4 0,14 0 0 0,2 0 0 16,-16 1 0-16,13-3 0 0,-13 12-4 0,0-11 0 0,14 0 0 0,-14 9-4 15,0-7 0-15,0 7 0 0,0 0 4 0,0 0 0 0,-14 1-4 16,14-3 0-16,-13 2 4 0,13 0-12 0,-16 9 12 0,2-10-4 0,14 10 4 16,-13-1-4-16,-1-1 0 0,-1 1 0 0,1 0-4 0,0-8 4 15,-15 9 0-15,16-1 0 0,-3-2 0 0,-11-5-4 0,13 7 4 0,-2-8 0 16,3 8-4-16,-16-8 0 0,15-7 4 0,1 7 0 0,-3-9 0 15,2 0 0-15,1 2-4 0,13-8 4 0,-14-2 0 0,-2 10-4 0,16-10 0 16,-13-7 0-16,13 0 4 0,0 8-4 0,0-8 0 0,-14 0 0 16,14 0 0-16,0 0 4 0,0 0 0 0,0 0 0 0,0 0-4 15,0-8 4-15,0 8-4 0,0-7 4 0,0 7 0 0,0-8-4 0,0-1 4 16,0 9 0-16,0-7 0 0,0-2-4 0,0 1 4 0,0-1 4 0,0 2-4 16,0-1 0-16,0 0 0 0,0 1 0 0,0-2 0 0,0 1 0 15,14 1 4-15,-14-2-4 0,0 9-4 0,13-8 4 0,-13 2 0 0,0 6 0 16,0-10 0-16,16 10-4 0,-2 0 4 0,-14 0 0 0,13 0 4 15,-13-8-4-15,14 8-16 0,2 0 20 0,-16 0 4 0,13 8-4 16,1-8 4-16,1 0-4 0,-15 10 0 0,14-4 4 0,-1 2 0 0,3-8-4 0,-2 9 0 16,-1-2 0-16,1 1 0 0,2 1 0 0,-3 6 0 0,1-7 4 15,1-1-4-15,-1 10-4 0,0-8 0 0,-14-2 4 0,29 10 0 16,-16-10 0-16,-13 1 4 0,14 1-8 0,2-2 4 0,-3 1 0 0,1 0 0 16,2-8 0-16,-3 0-4 0,1 8 4 0,1-8 0 0,-15 0 0 15,14 8 4-15,-1-16-4 0,1 8 4 0,2-8 0 0,-3 8-8 16,-13-8 4-16,14 0-4 0,2-8 0 0,-3 8-4 0,-13-7 4 0,14 6-8 15,-14-7-4-15,15-1-8 0,-1-6-8 0,-14 7-4 0,14-8-20 16,-14 0-16-16,0 8-12 0,0-8-16 0,0 8-8 0,0-10-20 0,0 12-12 16,0-11-4-16,0 10-28 0,0 0-44 0,0-2 20 0,-14 10 36 0,14-10 28 15,0 11 28-15</inkml:trace>
        </inkml:traceGroup>
      </inkml:traceGroup>
    </inkml:traceGroup>
  </inkml:traceGroup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56.9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28C6713-8655-437B-8C74-210F783877DD}" emma:medium="tactile" emma:mode="ink">
          <msink:context xmlns:msink="http://schemas.microsoft.com/ink/2010/main" type="inkDrawing" rotatedBoundingBox="4388,1597 4547,2803 4315,2834 4156,1628" shapeName="Other"/>
        </emma:interpretation>
      </emma:emma>
    </inkml:annotationXML>
    <inkml:trace contextRef="#ctx0" brushRef="#br0">-3 5 39 0,'0'-8'88'0,"0"8"-8"0,13 0-4 0,1 0-24 0,-14 0-4 0,13 0 4 15,-13 0 0-15,16 0 4 0,-3 0 0 0,1 8 0 0,-14 0-4 16,16 0 8-16,-3-8 0 0,1 16-4 0,2-8-4 0,-16 0 0 16,13 7-8-16,1 2 0 0,-1-1-4 0,3 8-4 0,-2-1-4 0,-14 1 4 15,13 9-4-15,3-1-4 0,-3-8-4 0,-13 15 0 0,14-7-4 0,2 9 0 16,-16-8 0-16,0 14 0 0,13-8-4 0,-13 2 4 0,0-2-8 15,0 3 4-15,0 5-8 0,0-8 4 0,0 2-4 0,0-2-4 0,0 9 0 16,-13-16 0-16,13 7-8 0,0-6 0 0,-16 8 0 0,16-10-8 16,0-5-12-16,-14 4-16 0,14-6-16 0,0-1-12 0,-13-6-28 15,13 8-24-15,0-19-20 0,-16 11-68 0,16-10 0 0,0 1 40 0,-13-8 32 16,13 9 24-16,0-18 16 0</inkml:trace>
  </inkml:traceGroup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57.3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4C7A1BA-557F-4B87-8DE9-2A16B4CEE5B5}" emma:medium="tactile" emma:mode="ink">
          <msink:context xmlns:msink="http://schemas.microsoft.com/ink/2010/main" type="inkDrawing" rotatedBoundingBox="5037,1980 5562,1982 5561,1995 5036,1992" shapeName="Other"/>
        </emma:interpretation>
      </emma:emma>
    </inkml:annotationXML>
    <inkml:trace contextRef="#ctx0" brushRef="#br0">-6 68 31 0,'0'0'104'0,"0"0"-4"0,0 0-8 0,0-7-16 0,0 7-4 16,0 7 8-16,16-7-4 0,-16 0 0 0,13 0 4 0,-13 0-4 0,14 0-8 15,-1 0 0-15,3 0-4 0,-2 0-4 0,-1 0-4 0,3 0-8 16,11 0-4-16,-11 0-4 0,11 0-4 0,2 0-8 0,-2 0-8 15,-11 0-4-15,11 0 0 0,3 0-8 0,-3 0 0 0,-12 0 0 0,12 0-8 16,3 0-12-16,-17 0-16 0,17 0-16 0,-17 0-16 0,1 0-24 0,1 0-20 16,-1 0-20-16,-14 0-16 0,13 0-68 0,-13 0 20 0,0 0 28 15,0 8 32-15,-13-8 24 0</inkml:trace>
  </inkml:traceGroup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57.5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3550773-9F59-47F7-94BC-E8E33338C49C}" emma:medium="tactile" emma:mode="ink">
          <msink:context xmlns:msink="http://schemas.microsoft.com/ink/2010/main" type="inkDrawing" rotatedBoundingBox="5123,2260 5578,2265 5577,2312 5122,2306" shapeName="Other"/>
        </emma:interpretation>
      </emma:emma>
    </inkml:annotationXML>
    <inkml:trace contextRef="#ctx0" brushRef="#br0">1 0 51 0,'0'8'108'0,"0"-1"-4"16,0 2-4-16,0-1-20 0,0-1 4 0,13-7 0 0,-13 0 0 15,0 8-4-15,16-8-4 0,-16 0 0 0,14 0-8 0,-14 0 0 16,13 0 0-16,3 0-8 0,-3 0-8 0,1 0-4 0,-1 0-8 0,17 0-8 16,-17 0-4-16,3 0-8 0,11 0-4 0,-11 0-4 0,11-8 0 0,-13 8-4 15,15 0-16-15,-16 0-12 0,17 0-24 0,-17 0-24 0,3 0-36 16,11 0-36-16,-13 0-48 0,1 0-48 0,-1 0 44 0,-14-7 32 15,13 14 28-15,3-14 24 0</inkml:trace>
  </inkml:traceGroup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7:59.9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252B1DE-06C1-49A4-B25A-D47C421DCA78}" emma:medium="tactile" emma:mode="ink">
          <msink:context xmlns:msink="http://schemas.microsoft.com/ink/2010/main" type="inkDrawing" rotatedBoundingBox="6887,1555 6903,2770 6885,2771 6869,1556" shapeName="Other"/>
        </emma:interpretation>
      </emma:emma>
    </inkml:annotationXML>
    <inkml:trace contextRef="#ctx0" brushRef="#br0">17 10 15 0,'0'0'72'0,"0"0"-4"0,0-8-8 16,0 8-28-16,0 0-4 0,0-8 4 0,0 8-4 0,0 0-4 0,0 0 0 0,0 0 4 15,0 0-4-15,0 0 4 0,0 0 0 0,0 0 0 0,0 0 4 16,0 0 4-16,0 0 0 0,0 0 0 0,0 0 4 0,0 0 0 16,0 0 4-16,0 0 0 0,0 0-4 0,0 0 4 0,0 0-4 0,0 0 0 15,0 0-4-15,0 0 0 0,0 0-4 0,0 0 0 0,0 0 0 16,0 0 4-16,0 0 0 0,0 8 4 0,0-8-4 0,0 8-4 0,0 0 0 15,0 0-4-15,0 1 0 0,0 6 0 0,0 1-4 0,0-8 0 16,0 16-4-16,0-8 8 0,0 7-4 0,0 1-4 0,0 2 0 0,0-3 4 16,0 1-8-16,0 6 4 0,0-4 0 0,0 5-4 0,0 3 0 15,0-12 0-15,0 11 0 0,0-1 0 0,0 1 0 0,0-10-4 0,0 8 0 16,0 1-4-16,0 1 0 0,0-1 0 0,0-8 0 0,0 9 0 16,0-3 0-16,0 2-4 0,0-8 0 0,0 6 0 0,0-4-16 0,0 7 20 15,0-10-8-15,0 1 4 0,0 0-4 0,0 0 4 0,0 0-4 16,0 0 0-16,0 0 4 0,0-7 0 0,0 6 0 0,0-7-4 0,16 2 0 15,-16-4 4-15,0 2 0 0,0-1-8 0,0-6 4 0,0-1 0 16,0 7 0-16,0-6 4 0,0-1-4 0,0-8 0 0,0 9 0 16,0-9-4-16,0 7 0 0,0-7 0 0,0 0 4 0,0 0 0 0,0 0 4 15,0 0-4-15,0 0 4 0,0 0 0 0,0 0-4 0,0 0 0 16,0 0 0-16,0 0-4 0,0 0 4 0,0-7-8 0,0 7 0 0,0-9-4 16,0 9-4-16,0-8-16 0,0-1-8 0,0 2-12 0,0-1-12 0,0-9-16 15,0 10-8-15,0-8-16 0,0-2-20 0,0-1-16 0,0 4-8 16,0-10-64-16,0 8-4 0,0-7 44 0,0 7 32 0,0-10 28 15,0 3 16-15</inkml:trace>
  </inkml:traceGroup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8:03.4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D776824-43C3-4A06-BD32-67E38DC09E2E}" emma:medium="tactile" emma:mode="ink">
          <msink:context xmlns:msink="http://schemas.microsoft.com/ink/2010/main" type="inkDrawing" rotatedBoundingBox="11178,1747 11261,2866 10898,2892 10816,1774" semanticType="callout" shapeName="Other"/>
        </emma:interpretation>
      </emma:emma>
    </inkml:annotationXML>
    <inkml:trace contextRef="#ctx0" brushRef="#br0">241 22 35 0,'0'0'80'0,"0"-7"-4"0,0 7-8 16,0-8-28-16,0 8 0 0,0 0 0 0,0 0-4 15,-13-8-4-15,13 8 0 0,0 0 0 0,0 0-4 0,0 0 8 0,0 0 0 0,-16 0-4 16,16 0-4-16,-13 0 4 0,13 8 0 0,0-8 4 0,-14 8 0 15,-2-1 0-15,16 1 4 0,-13 1-4 0,-1-2 0 0,14 10-4 16,-13-1 0-16,-3 0 0 0,16 0 0 0,-14 8-4 0,1-9 0 0,-3 17-4 16,16-8-4-16,-14 0 0 0,1 9 0 0,-3-10-4 0,16 10 0 0,-13-1 0 15,13-1-4-15,0 10 4 0,-14-9-8 0,14 1 0 0,0-3 0 16,0 11-4-16,0-10 0 0,0 1 0 0,0 9 0 0,14-8 4 16,-14-3-8-16,13-6 4 0,3 8-4 0,-3 1 0 0,-13-10 0 0,30 9 0 15,-30-10-4-15,13 4-4 0,17-2-8 0,-17 0-4 0,1-9-12 16,-1 11-8-16,17-10-8 0,-17-1-12 0,16 0-12 0,-15 2-12 15,2-9-8-15,11 8-4 0,-14-10-28 0,17-6-56 0,-1 9 16 0,-16-9 32 16,1 0 24-16</inkml:trace>
  </inkml:traceGroup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8:03.9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FF645DD-AC36-4D87-B68B-3D10257C7CBB}" emma:medium="tactile" emma:mode="ink">
          <msink:context xmlns:msink="http://schemas.microsoft.com/ink/2010/main" type="inkDrawing" rotatedBoundingBox="11511,2642 11980,2222 12017,2264 11549,2684" semanticType="callout" shapeName="Other"/>
        </emma:interpretation>
      </emma:emma>
    </inkml:annotationXML>
    <inkml:trace contextRef="#ctx0" brushRef="#br0">496 9 83 0,'0'-8'100'0,"0"8"-4"0,-13 0-8 0,13 0-24 0,0 0 0 0,-14 0 0 0,14 0-4 16,0 0 0-16,-16 0 0 0,3 8-4 0,13-8 0 0,-14 7 0 15,-2 2-8-15,16-1 0 0,-13-8-8 0,-1 7 0 0,-1 1-4 16,15 7-4-16,-14-6 4 0,1 7-8 0,-1-8 0 0,14 9 0 0,-16-2-4 16,-11 1-4-16,27 1-4 0,-29-2 0 0,15 3-4 0,-1-4-4 15,1 2 0-15,0 1 0 0,1-2-8 0,-16 0 0 0,15 2-4 0,-2-1-4 16,3 1-8-16,-1-10-12 0,-2 10-16 0,3-10-16 0,-1 1-28 0,1 8-20 15,-3-16-16-15,3 8-60 0,13-2-20 0,-14-6 36 0,14 0 24 16,0 0 32-16</inkml:trace>
  </inkml:traceGroup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8:03.7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05F049-ACAC-4579-A8C6-0137B0435048}" emma:medium="tactile" emma:mode="ink">
          <msink:context xmlns:msink="http://schemas.microsoft.com/ink/2010/main" type="inkDrawing" rotatedBoundingBox="11659,2277 12052,2690 12033,2708 11640,2295" semanticType="callout" shapeName="Other"/>
        </emma:interpretation>
      </emma:emma>
    </inkml:annotationXML>
    <inkml:trace contextRef="#ctx0" brushRef="#br0">0 0 55 0,'0'0'96'0,"0"0"-12"0,0 0-4 16,0 0-24-16,16 0 0 0,-16 7 4 0,0-7-4 0,0 8 0 15,14 1 0-15,-14-9 4 0,13 6 4 0,3 3 4 0,-16 0-4 0,13 6-4 16,1-9 0-16,-14 12-4 0,14-10 0 0,1 8-8 0,-1 1 0 0,-1-2-4 16,3-7-4-16,-2 8 0 0,-14 1-8 0,13-2 0 0,3 1-8 15,-2 0 0-15,-1 0-8 0,1-8 0 0,1 8-4 0,-1 1 0 16,-1-10-4-16,3 10-4 0,-2-10 0 0,-14 9 0 0,13-8-8 0,3 0 0 15,-2 10-8-15,-14-12-4 0,13 2-16 0,3 1-12 0,-16-9-8 0,0 7-12 16,13-7-20-16,-13 8-20 0,0-8-16 0,0 0-8 0,0 0-40 16,0 0-36-16,0-8 36 0,0 1 32 0,0 7 24 0,-13-17 24 15</inkml:trace>
  </inkml:traceGroup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8:04.9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AB5C120-78AA-4227-AFA9-CD7BE9B14318}" emma:medium="tactile" emma:mode="ink">
          <msink:context xmlns:msink="http://schemas.microsoft.com/ink/2010/main" type="inkDrawing" rotatedBoundingBox="12637,2313 13176,2239 13180,2268 12641,2341" shapeName="Other"/>
        </emma:interpretation>
      </emma:emma>
    </inkml:annotationXML>
    <inkml:trace contextRef="#ctx0" brushRef="#br0">14 72 75 0,'-16'0'88'0,"16"0"-8"16,0 0-8-16,0 0-28 0,0 0 4 0,0 0-4 0,0 0 0 15,0 0 0-15,0 0 0 0,0 0 0 0,0 0 8 0,16 0 0 0,-16 0 0 16,0 0 0-16,0 0 0 0,13 0 0 0,-13 0 0 0,14 0-4 16,-14 0 0-16,15 0 4 0,-1 0 0 0,-1 0-4 0,3 0 0 0,-2 0 0 15,-1 0 0-15,1-6-4 0,2 6 4 0,-3-9-8 0,1 9 4 16,1-8-12-16,13 8 0 0,-13-7 0 0,-1 7 0 0,-1-8-4 0,17-1 0 16,-17 9-8-16,1-7 0 0,2 7-4 0,-3 0-4 0,16 0 0 15,-15 0-4-15,-1 0 0 0,3-8 0 0,-2 8-4 0,-1 0 0 0,1 0 0 16,2 0-4-16,-16 0 0 0,13 8 0 0,1-8-4 0,-14 0-4 0,15 0 0 15,-15 0-4-15,0 0-12 0,0 0-12 0,14 0-16 0,-14 0-12 16,0 0-12-16,0 0-12 0,0 0-16 0,0 0-12 0,0 0-12 16,-14 0-8-16,14 0-8 0,0 0-48 0,-15 0-12 0,15-8 44 0,0 8 36 15,-14-9 24-15</inkml:trace>
  </inkml:traceGroup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8:05.2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31D4820-ED30-46A9-B976-E0F83D6A2ACB}" emma:medium="tactile" emma:mode="ink">
          <msink:context xmlns:msink="http://schemas.microsoft.com/ink/2010/main" type="inkDrawing" rotatedBoundingBox="12921,2594 12923,2019 12939,2020 12937,2595" shapeName="Other"/>
        </emma:interpretation>
      </emma:emma>
    </inkml:annotationXML>
    <inkml:trace contextRef="#ctx0" brushRef="#br0">16-2 79 0,'0'0'100'0,"-16"0"-8"0,16 0-12 0,0 0-24 15,0 0-4-15,0 0 0 0,0 0-4 0,0 0 0 0,0 8-4 16,0-8 4-16,0 9-4 0,0-9 0 0,0 6 4 0,0 3-4 16,0-1 0-16,0 8-4 0,0-8 4 0,0 8 0 0,0-8-4 0,0 16 8 15,0-9-8-15,0 2 4 0,0 7 0 0,0-9-4 0,0 9 0 0,0-6 0 16,0 5 0-16,0 1-4 0,0 0-4 0,0-9-8 0,0 9 4 15,0-7-4-15,0 7-4 0,0 0 0 0,0-9-4 0,0 3-4 16,0-4 0-16,0 2-4 0,0 1-4 0,0-2-4 0,0 0 4 0,0-6-8 16,0 8-8-16,0-10-4 0,0 2-16 0,0-1-12 0,0-1-16 0,0-7-12 15,0 0-16-15,0 8-20 0,0-8-20 0,0-8-8 0,0 8-36 16,0-7-44-16,0-1 36 0,0-1 32 0,0-7 28 0,0 8 24 0</inkml:trace>
  </inkml:traceGroup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8:06.1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43245F8-7AB1-47AB-AA4B-597FCB13942B}" emma:medium="tactile" emma:mode="ink">
          <msink:context xmlns:msink="http://schemas.microsoft.com/ink/2010/main" type="inkDrawing" rotatedBoundingBox="13682,1911 13766,2383 13731,2389 13647,1917" semanticType="callout" shapeName="Other"/>
        </emma:interpretation>
      </emma:emma>
    </inkml:annotationXML>
    <inkml:trace contextRef="#ctx0" brushRef="#br0">-6 6 35 0,'0'0'92'16,"0"-7"-8"-16,0 7-8 0,0 0-28 0,0 0 0 0,0 0-4 16,0 0 0-16,0 0 0 0,0 0-8 0,0 0 4 0,0 0-4 15,0 0 0-15,0 0 8 0,14 0 0 0,-14 0 4 0,0 0 4 0,0 7 0 16,0-7-12-16,13 7 12 0,-13 1-12 0,0 1 4 0,0 0-4 0,16-3 0 16,-16 3 0-16,0 6-4 0,0 2 4 0,0-1-8 0,0 1-4 15,13-2 0-15,-13 9-8 0,0-9 0 0,0 8-4 0,0-5-4 0,0 6 0 16,0-9-4-16,0 9 0 0,14-7 0 0,-14-2-4 0,0 3 0 15,0-3-4-15,16 0 4 0,-16 2-4 0,0-2 4 0,13 0-8 0,-13-6 0 16,0 0 0-16,0-2-8 0,0 1-8 0,0-2-12 0,0 5-8 16,0-11-4-16,0 7-8 0,0-7-12 0,0 0-16 0,0 0-12 0,0 8-12 15,0-16-4-15,0 8-28 0,0-7-36 0,0 7 0 0,0-11 36 16,0 5 28-16,0-2 20 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04.2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FC513D8-E68F-44EB-949A-14ACEA62D3C0}" emma:medium="tactile" emma:mode="ink">
          <msink:context xmlns:msink="http://schemas.microsoft.com/ink/2010/main" type="writingRegion" rotatedBoundingBox="4719,1709 6642,1968 6516,2900 4593,2641"/>
        </emma:interpretation>
      </emma:emma>
    </inkml:annotationXML>
    <inkml:traceGroup>
      <inkml:annotationXML>
        <emma:emma xmlns:emma="http://www.w3.org/2003/04/emma" version="1.0">
          <emma:interpretation id="{3DEC56D7-5427-46E4-BC4C-67BBFE342AAF}" emma:medium="tactile" emma:mode="ink">
            <msink:context xmlns:msink="http://schemas.microsoft.com/ink/2010/main" type="paragraph" rotatedBoundingBox="4719,1709 6642,1968 6516,2900 4593,26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C34C8D-0B3A-4A29-8C86-3C5DE2ADE364}" emma:medium="tactile" emma:mode="ink">
              <msink:context xmlns:msink="http://schemas.microsoft.com/ink/2010/main" type="line" rotatedBoundingBox="4719,1709 6642,1968 6516,2900 4593,2641"/>
            </emma:interpretation>
          </emma:emma>
        </inkml:annotationXML>
        <inkml:traceGroup>
          <inkml:annotationXML>
            <emma:emma xmlns:emma="http://www.w3.org/2003/04/emma" version="1.0">
              <emma:interpretation id="{876F1AB5-FD76-4173-8461-201D978A8B90}" emma:medium="tactile" emma:mode="ink">
                <msink:context xmlns:msink="http://schemas.microsoft.com/ink/2010/main" type="inkWord" rotatedBoundingBox="4719,1709 6642,1968 6516,2900 4593,2641">
                  <msink:destinationLink direction="from" ref="{0FC6E9FF-F050-4B08-8C82-ED9A57383633}"/>
                  <msink:destinationLink direction="to" ref="{0FC6E9FF-F050-4B08-8C82-ED9A57383633}"/>
                  <msink:destinationLink direction="with" ref="{9733CB61-FAA4-42EC-95CC-AD18722F7577}"/>
                  <msink:destinationLink direction="with" ref="{B91322C2-AFD6-4838-8102-9DA85AFFC3D1}"/>
                  <msink:destinationLink direction="with" ref="{3AA66924-992B-415E-906A-6B469FF38813}"/>
                </msink:context>
              </emma:interpretation>
              <emma:one-of disjunction-type="recognition" id="oneOf0">
                <emma:interpretation id="interp0" emma:lang="" emma:confidence="0">
                  <emma:literal>się</emma:literal>
                </emma:interpretation>
                <emma:interpretation id="interp1" emma:lang="" emma:confidence="0">
                  <emma:literal>się n</emma:literal>
                </emma:interpretation>
                <emma:interpretation id="interp2" emma:lang="" emma:confidence="0">
                  <emma:literal>mi n</emma:literal>
                </emma:interpretation>
                <emma:interpretation id="interp3" emma:lang="" emma:confidence="0">
                  <emma:literal>sin</emma:literal>
                </emma:interpretation>
                <emma:interpretation id="interp4" emma:lang="" emma:confidence="0">
                  <emma:literal>Si n</emma:literal>
                </emma:interpretation>
              </emma:one-of>
            </emma:emma>
          </inkml:annotationXML>
          <inkml:trace contextRef="#ctx0" brushRef="#br0">581 318 15 0,'0'0'108'0,"16"0"-4"16,-16 0-8-16,0 6-24 0,14-12-4 0,-14 6-4 0,0 6-4 0,13-6-4 15,-13 11 4-15,0-4-4 0,16 1-4 0,-16 1-4 16,0-2-8-16,0 10-4 0,14-10-12 0,-14 9-4 0,13 0-4 0,-13-8 0 16,16 8-4-16,-16 1-4 0,14-2 0 0,-14 0-4 0,13 2 4 0,1-8-4 15,-14 7-8-15,15-8 4 0,-15-1-12 0,14 1-4 0,-1 8-4 16,3-16-4-16,-16 8-4 0,14-8-12 0,-1 0-4 0,3 0-4 0,-2-8-4 16,-1 8-4-16,1-16 0 0,-14 8-8 0,15-7-36 0,-1-1-32 15,-1-1-4-15,3-7 20 0,-16 0 32 0</inkml:trace>
          <inkml:trace contextRef="#ctx0" brushRef="#br0" timeOffset="151.6127">866-193 79 0,'0'-8'108'0,"-14"-2"-8"0,1 4-8 0,13 6-20 0,-14-8-4 0,14 8-4 16,-16 0-4-16,16 0-8 0,-13 0-4 0,13 0-4 0,0 0-12 0,-14 0-4 16,14 0-8-16,0 0 0 0,0 0-4 0,0 0-8 0,0 8-4 15,0-2-4-15,0-6-8 0,0 10-12 0,0-2-12 0,0 0-16 0,0-1-12 16,0 10-4-16,0-10-28 0,0 10-56 0,0 0-8 0,0-3 32 15,14 3 28-15</inkml:trace>
          <inkml:trace contextRef="#ctx0" brushRef="#br0" timeOffset="-215.7602">257 127 67 0,'0'-8'92'0,"0"8"-4"0,0-9-4 16,0 1-24-16,0 1 4 0,0 7 0 0,0-9 0 0,-16 0 4 16,16 3 0-16,0-2 4 0,0-1-4 0,-14 2 0 0,14 7-4 15,0-8-8-15,-13-1-4 0,13 2 0 0,-16-1 0 0,16-1-4 0,-13 9-4 16,13-6 0-16,-14 6-4 0,-2 0-8 0,16 0-4 0,-13 0 0 15,-1 0-4-15,14 0-4 0,-13 6-4 0,-3 3 4 0,16-1-4 0,-14-1 0 16,1 2-4-16,13-1 0 0,-16 8-4 0,3-8 4 0,13-2 0 16,-14 12-8-16,14-3 4 0,-16-6-4 0,16 6-4 0,0 2 4 0,-13-10 0 15,13 10 0-15,0-10-8 0,0 1 4 0,0 10 0 0,0-12 0 16,0 3-8-16,0-1 4 0,13-1-4 0,-13 2 0 0,0-1 4 0,16-1-4 16,-2-7 4-16,-14 8 0 0,13-8 0 0,3 9 0 0,-16-9-4 15,13 6 4-15,1-6 4 0,2 0-8 0,-3 9 4 0,1-9 4 0,-1 9-4 16,3-9 4-16,-2 7-4 0,-1-7 4 0,3 8 0 0,-3-2 0 0,1 5 0 15,2-4 0-15,-3 1-4 0,-13 1 4 0,14-2 0 0,-1 1 0 16,3 1 0-16,-16 6 0 0,14-7 0 0,-14 2 0 0,13 4 0 16,-13-5 0-16,0-2 4 0,0 10 0 0,0-10-4 0,0 9 0 0,0-9 4 15,-13 10-4-15,13-8 0 0,-14 7 0 0,14-8 0 0,-16 7 0 0,3-6 4 16,-1-2-8-16,1 1 4 0,13 8-4 0,-16-8 0 0,2-8-12 16,1 6 0-16,-3 6-4 0,-11-12-4 0,11 0-4 0,16 6-8 15,-13-6-4-15,-1 0-4 0,1-6-4 0,-3 6-12 0,16-12-8 0,-14 6-8 16,1-2-8-16,13 8-8 0,0-16 0 0,0 8-12 0,-16 1-52 15,16-2-20-15,0 1 28 0,0-7 32 0,0 6 16 0</inkml:trace>
          <inkml:trace contextRef="#ctx0" brushRef="#br0" timeOffset="668.6737">1166 270 87 0,'0'-8'96'0,"0"1"-8"0,0-1 0 0,0-8-24 15,0 8-4-15,0-7-8 0,0 6 4 0,13 0-8 0,-13 1-8 16,0 1 0-16,14-2-8 0,-14 9 4 0,0-8-4 0,15 1 0 16,-15 7-8-16,0-8 4 0,14 8 0 0,-14 0 8 0,0 0-4 0,13 0 0 0,-13 0-4 15,16 0 4-15,-16 8-4 0,0-1-4 0,0 1 4 0,14 1 0 16,-14-2-8-16,0 1 0 0,0 10-4 0,13-3 0 0,-13 0 4 16,0 2-4-16,16-2 0 0,-16 9-4 0,0-8 0 0,0 9-4 0,14-10-4 15,-14 9 4-15,13-8-4 0,-13 10 0 0,0-12 0 0,14 10 4 0,1-8-8 16,-15 0 4-16,14 0-8 0,-14 1 4 0,14-10-4 0,1 10 8 15,-15-10-8-15,14 10 0 0,-1-10 0 0,-13 1 4 0,16-8-4 16,-2 8 4-16,-14-8-4 0,13 0 0 0,1 0 0 0,-14 0 0 0,16 0 0 16,-16-8 0-16,13 0 0 0,-13 1 0 0,14-2 0 0,-14 1 4 15,15 1-4-15,-15-10 0 0,14 10 0 0,-14-2 0 0,13-8 8 0,-13 10 0 16,0-9-4-16,16 0 0 0,-16 8-4 0,14-8 4 0,-14 8 0 0,0 2 0 16,13-12 0-16,-13 10 4 0,0 1 0 0,14-10-4 0,-14 17-4 15,16-7 0-15,-16-2 4 0,0 1 4 0,13 8-4 0,-13 0 0 16,0-7 4-16,14 7 0 0,-14 0 4 0,15 0 0 0,-15 0 8 0,14 0 0 15,-14 0 0-15,14 0 8 0,1 0 0 0,-15 7 0 0,14-7 0 16,-14 0 0-16,13 8 8 0,1-8 4 0,-14 9 0 0,16-2 4 0,-3 1-8 16,-13 1 0-16,14-2 0 0,2 9-4 0,-16-6 0 0,13 4 0 0,-13 2-8 15,14 1-4-15,-14-2 4 0,15 0-4 0,-15 2 0 0,14-1 0 16,-14 1-4-16,0-2 0 0,0 1-4 0,0-8 0 0,0 8 0 16,0-2-4-16,0 4 0 0,13-10-4 0,-13 8-4 0,0-8-4 0,0-1 0 15,-13 2-8-15,13-1 0 0,0 0-8 0,0-1-16 0,0 2-8 16,0-9-16-16,0 0-16 0,0 0-20 0,0 8-16 0,0-8-24 0,-14 0-20 15,14 0-24-15,-15-8-64 0,15 8 36 0,-14-9 40 0,1 9 28 16,13-7 28-16,-16-1 24 0</inkml:trace>
        </inkml:traceGroup>
      </inkml:traceGroup>
    </inkml:traceGroup>
  </inkml:traceGroup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8:06.4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05850BC-0F3C-42A6-A929-0305C5E824C8}" emma:medium="tactile" emma:mode="ink">
          <msink:context xmlns:msink="http://schemas.microsoft.com/ink/2010/main" type="inkDrawing" rotatedBoundingBox="13990,1910 14062,2367 13975,2380 13904,1923" semanticType="callout" shapeName="Other"/>
        </emma:interpretation>
      </emma:emma>
    </inkml:annotationXML>
    <inkml:trace contextRef="#ctx0" brushRef="#br0">0-6 63 0,'0'0'92'0,"0"0"-8"0,16 0-12 0,-16 0-20 16,0 0-4-16,0 0-4 0,0 0-4 0,0 0 0 0,13 0 0 0,-13 0-8 16,0 0 4-16,0 0 4 0,14 0-4 0,-14 7 4 0,13-7-4 15,-13 8 4-15,0-8 0 0,16 9-4 0,-16-9 4 0,0 9-4 16,14-3 0-16,-14 3 0 0,0-1 0 0,13-1 4 0,-13 10-4 0,0-10 0 15,0 10 0-15,0-8-4 0,0-3-4 0,0 11 0 0,0-1-4 16,0-8-4-16,16 8 0 0,-16-2-4 0,0 4 0 0,0-3 0 16,0-6-4-16,0 6-4 0,0 2 0 0,0-2 0 0,0-6-4 0,0 6 0 0,13 3-4 15,-13-12 0-15,0 11 0 0,0-1-4 0,0-8 0 0,0-1 0 16,0 10 0-16,0-11-8 0,0 3-4 0,0 0-8 0,0-2-4 16,0 1-8-16,0-8-8 0,0 6-4 0,0-6-12 0,0 0-16 0,0 11-4 15,0-22-8-15,0 11-4 0,-13-6-4 0,13-2-12 0,0 8-28 16,0-16-32-16,-16 7 28 0,16-6 28 0,-13 7 24 0</inkml:trace>
  </inkml:traceGroup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8:06.7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EB3C706-951E-40DB-A880-9F8D2A1268F6}" emma:medium="tactile" emma:mode="ink">
          <msink:context xmlns:msink="http://schemas.microsoft.com/ink/2010/main" type="inkDrawing" rotatedBoundingBox="13464,1444 14133,1474 14131,1513 13462,1483" shapeName="Other">
            <msink:destinationLink direction="with" ref="{BE039AA9-92ED-4D28-AC2D-5ADA390043A8}"/>
          </msink:context>
        </emma:interpretation>
      </emma:emma>
    </inkml:annotationXML>
    <inkml:trace contextRef="#ctx0" brushRef="#br0">-5 2 27 0,'0'0'88'0,"0"0"-4"0,0 0-8 0,0 8-24 0,0-8-4 0,0 0 0 16,0 0 0-16,0 0 0 0,14 0 4 0,-14 0 4 0,15 8 0 15,-15-8 4-15,14 0 4 0,-14 8-4 0,14-8-4 0,-1 0 0 0,3 8 0 16,-16-8-4-16,13 0 0 0,17 8 0 0,-17-8-4 0,1 0 0 0,2 0 0 16,-3 0-8-16,14 9-4 0,-11-9-4 0,-3 0-4 15,17-9-4-15,-17 9-4 0,17 0-4 0,-17 0 0 0,14 0 0 0,-11 0-8 16,-3 0 0-16,17 0 0 0,-17 0-8 0,17 0 4 0,-17 0-4 0,1 0-4 15,-1 0-8-15,3 0-4 0,11 0-16 0,-11 0-20 0,-3 0-8 16,1 0-16-16,2 0-20 0,-16 0-16 0,13 9-12 0,1-9-8 16,2 0-64-16,-16 6-8 0,13-6 40 0,-13 9 32 0,14-9 28 0</inkml:trace>
  </inkml:traceGroup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8:07.1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6A3E756-0206-4061-92F0-581DADCD2BE1}" emma:medium="tactile" emma:mode="ink">
          <msink:context xmlns:msink="http://schemas.microsoft.com/ink/2010/main" type="inkDrawing" rotatedBoundingBox="13618,2755 14369,2652 14374,2687 13623,2789" shapeName="Other"/>
        </emma:interpretation>
      </emma:emma>
    </inkml:annotationXML>
    <inkml:trace contextRef="#ctx0" brushRef="#br0">12 78 27 0,'0'0'96'0,"-16"0"-12"0,16 0-4 16,0 9-28-16,0-9 0 0,0 0 0 0,0 0-4 0,16 7 0 0,-16-14 4 16,0 7 4-16,0 0 0 0,13 0 0 0,-13 0 8 0,14 0-8 15,-14 0 0-15,13 0 0 0,3 0 4 0,-16 0-4 0,13 0 0 16,1 0 4-16,2 0-4 0,11 0 0 0,-11 0 0 0,-3 0 4 0,1 0-4 15,15-9-4-15,-16 9 0 0,17 0 0 0,-3-8-12 0,-11-1 0 0,11 9-4 16,2-7 0-16,-2 7-8 0,2-8-8 0,1 0 0 0,-3-1-4 16,2 2-4-16,-2 7 0 0,2-8-4 0,1 1 0 0,-17 7-4 0,17 0 0 15,-3 0 0-15,-14-9-4 0,3 9-12 0,-2 0-4 0,15 0-12 16,-29 0-12-16,13 0-16 0,-13 0-20 0,14 0-24 0,-14 0-20 16,0 0-28-16,0 0-20 0,0 0-36 0,-14 0-52 0,14 0 40 0,-13 9 44 15,-3-9 32-15,3 0 28 0</inkml:trace>
  </inkml:traceGroup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8:03.06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E446FF7-9851-4CEF-8296-795186A4A89C}" emma:medium="tactile" emma:mode="ink">
          <msink:context xmlns:msink="http://schemas.microsoft.com/ink/2010/main" type="inkDrawing" rotatedBoundingBox="10268,2113 10426,2605 10001,2741 9844,2249" semanticType="callout" shapeName="Other">
            <msink:sourceLink direction="from" ref="{7E026E9E-7051-4BDE-B683-394A132E74E0}"/>
            <msink:sourceLink direction="to" ref="{7E026E9E-7051-4BDE-B683-394A132E74E0}"/>
          </msink:context>
        </emma:interpretation>
      </emma:emma>
    </inkml:annotationXML>
    <inkml:trace contextRef="#ctx0" brushRef="#br0">2404 313 35 0,'0'0'100'0,"0"0"-8"0,0-7-8 0,0 7-28 0,0 0-4 15,0 0-4-15,0 0 0 0,0 0-8 0,0 7-4 0,0-7-4 0,0 0-4 16,0 0 0-16,0 0-8 0,0 0 4 0,0 0-8 0,-14 0 4 16,14 0-4-16,0 9 0 0,0-9 0 0,0 8 0 0,0-8 0 0,0 7-8 15,-15 1 4-15,15-8 0 0,0 9 0 0,0-2-4 0,0 1 0 16,0-8 0-16,0 9-4 0,0 0 0 0,0-3 0 0,0 3 4 0,15-9 0 16,-15 8-4-16,0-8 0 0,14 7 0 0,-14 2 4 0,0-9 4 15,13 8 4-15,-13-1 0 0,14-7 0 0,-14 8 0 0,16 1 8 0,-3-9-8 16,1 6 4-16,-14 3 0 0,16 0 0 0,-3-2 4 0,-13-7 0 15,14 14-4-15,1-3 0 0,-1-4-4 0,-1 1 0 0,1 1 0 16,2-2 0-16,-3 10 0 0,-13-10 0 0,14 1 0 0,2 0 0 0,-3 8 0 16,1-8 4-16,-14 8-4 0,15-8 8 0,-15 1 4 0,14-2-4 0,-14 9 0 15,0-9 0-15,0 2 0 0,0 8-8 0,0-10 4 0,-14 2-4 16,14 6-4-16,-15-7-4 0,1 1 4 0,1-2-4 0,-3 9-4 0,2-8 0 16,1 0 0-16,-17-2 0 0,17 6-4 0,-1-12 0 0,-15 6 0 15,0-6-4-15,15 8-8 0,-15-8-4 0,15 0-8 0,1 0-12 16,-16 0-12-16,15 0-8 0,1-8-4 0,-3 2-16 0,-11-6-16 0,11 6-12 15,16-2-8-15,-14-8-8 0,1 8-20 0,-1-8-44 0,14 1 4 0,0-2 28 16,0 1 32-16,0-8 24 0</inkml:trace>
  </inkml:traceGroup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8:02.6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E026E9E-7051-4BDE-B683-394A132E74E0}" emma:medium="tactile" emma:mode="ink">
          <msink:context xmlns:msink="http://schemas.microsoft.com/ink/2010/main" type="inkDrawing" rotatedBoundingBox="8743,2164 9695,2143 9704,2557 8752,2579" shapeName="Other">
            <msink:destinationLink direction="from" ref="{BE446FF7-9851-4CEF-8296-795186A4A89C}"/>
            <msink:destinationLink direction="to" ref="{BE446FF7-9851-4CEF-8296-795186A4A89C}"/>
            <msink:destinationLink direction="with" ref="{5EA38456-2DC9-4D8C-9F4F-0A817ACAC928}"/>
          </msink:context>
        </emma:interpretation>
      </emma:emma>
    </inkml:annotationXML>
    <inkml:trace contextRef="#ctx0" brushRef="#br0">1195 345 7 0,'0'0'76'0,"0"0"-12"0,0 0 0 16,0 0-28-16,0 0 0 0,0 0 0 0,0 0-4 0,0 0 0 0,0 0 0 16,0 0 0-16,0-8-4 0,0 8 4 0,0-7 0 0,0 7 0 15,0 0 4-15,0-8 4 0,0 8 0 0,0 0 4 0,0-9-4 16,0 9 0-16,0 0 0 0,0 0 0 0,0-7 0 0,0 7-4 0,-13 0-4 16,13 0 0-16,0 0-4 0,-14 0 0 0,14 0-4 0,-16 0-4 15,16 0 0-15,-13 0 4 0,13 0-8 0,-14 7-4 0,14-7 0 0,-16 0-4 16,16 9 4-16,-13-9-4 0,13 8-16 0,-14-1 20 0,14 1 0 0,-13 1-4 15,13-2 0-15,-16 1 0 0,16 1-4 0,0 0-4 0,0 6 4 16,-13 0 0-16,13-6-4 0,0 6 4 0,0-7-4 0,0 7 0 16,0 3 4-16,13-3-4 0,-13 2 0 0,0-2 0 0,16 1 0 0,-16 1 0 15,13-10 0-15,-13 19 0 0,14-12 4 0,-14-5-4 0,13 6 0 0,3 1 0 16,-2-8 0-16,-1 7 0 0,3-6 0 0,-2-1 0 0,-1 1 0 16,3-2 0-16,11-7 0 0,-13 0 4 0,1 9-8 0,-1-9 4 0,15 0 0 15,-15 0 0-15,-1 0 0 0,17 0 0 0,-17-9 0 0,1 9-4 16,15-7 4-16,-16-2 4 0,3 9-4 0,-2-8 0 0,-1-1 0 15,17 2 0-15,-17-1 0 0,-13 0 0 0,14-8 4 0,1 8-4 0,-1-8 0 16,0 8 0-16,-14 2 0 0,15-4 0 0,-15 2-4 0,14 0 4 16,-14 1 0-16,0-2 0 0,0 1 0 0,13 1 0 0,-13 7 4 0,0 0-4 15,0-9 0-15,0 9 4 0,0 0 0 0,0 0-4 0,0-8 0 16,0 8 4-16,0 0-20 0,0 0 20 0,0 0 0 0,0 0-4 0,0 8 4 16,0-8-4-16,0 0-4 0,0 0 8 0,0 0-4 0,0 0 4 15,16 0-4-15,-16 0 0 0,0 0 4 0,0 0-4 0,0 0 4 0,14 0 0 16,-14 0 4-16,13 0-4 0,-13 9 8 0,0-9-4 0,14 0 0 15,-14 7-4-15,16-7 0 0,-16 8 0 0,0 1 0 0,13-9 0 0,-13 7 4 16,14 1 0-16,-14 0-4 0,15 2 0 0,-1-4 0 0,-14 2 4 0,13-8-4 16,3 9 0-16,-16-2 0 0,14 1-4 0,-1-8 0 0,-13 9 0 15,14-2 4-15,2-7-4 0,-16 0 4 0,13 8 0 0,1-8 0 16,-14 0-4-16,15 0 0 0,-1 0 4 0,-14 0 0 0,14 0 0 0,-14 0 0 16,15 0 0-16,-15 0-4 0,14-8 0 0,-14 8 0 0,13-7 4 0,-13-2 0 15,14 1-4-15,-14 1 4 0,16-2-4 0,-16-5 4 0,0 4 0 16,0-6-8-16,13 0 4 0,-13 8 0 0,0-16 0 0,0 17 0 15,0-10 0-15,0 2 0 0,0-3 0 0,0 3 0 0,0 0 0 0,0 7 4 16,0-8-4-16,-13-1 0 0,13 11 4 0,0-3 0 0,0-8-4 0,-16 10 0 16,16-2 0-16,-14 1 0 0,14 1 0 0,-13-1 0 15,13-1 0-15,-14 2 0 0,-1 7-4 0,15-8 0 0,-14 8 8 0,0 0-4 16,14-9-4-16,-15 9 0 0,1 0 4 0,14 0-4 0,-13 0 0 0,-3 0 0 16,16 9-4-16,-14-1 4 0,14-8-8 0,-13 7-4 0,13 2-4 15,-14-1-4-15,14-1-8 0,0 1-4 0,-16 1-4 0,16 6-8 0,0-6-4 16,0 0-12-16,0 6-8 0,0-7-12 0,0-1-8 0,0 10 0 0,0-10-32 15,0 1-36-15,0 1-8 0,16-3 32 0,-16 3 28 0,14-9 20 16</inkml:trace>
  </inkml:traceGroup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8:01.1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EA38456-2DC9-4D8C-9F4F-0A817ACAC928}" emma:medium="tactile" emma:mode="ink">
          <msink:context xmlns:msink="http://schemas.microsoft.com/ink/2010/main" type="inkDrawing" rotatedBoundingBox="8046,1774 8267,2477 7759,2637 7538,1934" semanticType="callout" shapeName="Other">
            <msink:sourceLink direction="with" ref="{7E026E9E-7051-4BDE-B683-394A132E74E0}"/>
          </msink:context>
        </emma:interpretation>
      </emma:emma>
    </inkml:annotationXML>
    <inkml:trace contextRef="#ctx0" brushRef="#br0">88 90 51 0,'0'0'80'15,"-16"0"-4"-15,16 0-4 0,0 0-24 0,0 0-4 0,0 0 0 16,0 0-4-16,-13 0 0 0,13 0-4 0,0 0 0 0,0 0-4 16,0 0-4-16,0 0 0 0,0 0 0 0,0 0 4 0,0 0-4 0,0 0 0 15,0-9 0-15,0 9 0 0,0 0 0 0,0-8 0 0,0 8 0 16,0-7-4-16,0 7 8 0,0-7 0 0,0 7-4 0,0-10-4 0,0 3 0 15,0-1 0-15,0 8-4 0,0-9 8 0,0 2-4 0,0 7-4 0,0-8 0 16,0 8-4-16,0 0 0 0,13-9 0 0,-13 9 4 0,0 0 0 16,16 0 0-16,-16 0-4 0,13 0 0 0,-13 0 0 0,14 0 0 15,-14 9-4-15,16-9-4 0,-16 8 0 0,13-1 0 0,1 2-4 0,-14-1 4 16,16-1 0-16,-3 3 0 0,-13 4-4 0,14 3 0 0,-14-8 0 0,13 6 0 16,-13 0 0-16,0 9 0 0,16-7 0 0,-16-2-20 0,0 2 20 15,0 7 0-15,0-8 0 0,0 7 0 0,0-7 0 0,0 9 4 16,-16-1-4-16,16-9 0 0,-13 9-4 0,13 0 0 0,-14 0 4 0,1-7 0 15,-3 7 0-15,16-9-4 0,-14 9 0 0,1-7 4 0,-3-2 0 16,2 1-8-16,1 1 4 0,-3-10 0 0,3 9 0 0,13-6-4 0,-14-4 4 16,1-6-4-16,13 8 8 0,-16-8-4 0,16 9 4 0,-14-9-4 0,14 0 4 15,0 0-4-15,0 0 4 0,0 0-4 0,0 0-4 0,0 0 4 16,0 0-4-16,0-9 4 0,0 9 4 0,0 0 0 0,0-8-8 16,0 8 4-16,0 0 0 0,0-6 0 0,0-4 0 0,0 10 0 0,0-8 4 15,0 0-4-15,0 8 0 0,0-7-4 0,0-2 4 0,0 9 0 16,0-8 0-16,0 8 4 0,14-7-4 0,-14 7-4 0,0 0 8 0,16 0-8 15,-16 0 0-15,13-9 4 0,1 9 4 0,-14 0-4 0,13 0 4 0,3 9-4 16,-3-9 4-16,-13 0 0 0,14 7 0 0,2-7 0 0,-3 8 0 16,-13-8 4-16,14 9-4 0,2-9 0 0,-3 7-16 0,-13-7 28 15,14 8-4-15,-1 0 4 0,3 2-4 0,-16-4 4 0,14 2 0 0,-1-8 0 16,3 9 0-16,-16-2 0 0,13 1 0 0,1-8-4 0,-14 9 0 0,16-2 0 16,-3-7 0-16,1 8 0 0,-14-8 0 0,13 0-4 0,-13 8 0 15,16-8 4-15,-16 0-4 0,14 0 4 0,-1 0-8 0,-13 0 4 16,16 0 0-16,-16-8-4 0,0 8 0 0,13-8 0 0,-13 1 4 0,14-2-4 15,-14 1 4-15,0 1-4 0,16-2 0 0,-16 1-4 0,0-8 0 16,13 0-4-16,-13 9 4 0,0-10-4 0,0 1-4 0,0 1-8 0,0-10-8 16,14 9-16-16,-14 1-16 0,0-2-12 0,0 2-16 0,0-1-4 0,0-1-20 15,0 2-12-15,-14 6-16 0,14-6-4 0,0 6-56 0,0 1-28 16,-13-7 44-16,13 6 36 0,0 2 28 0,0 7 16 0</inkml:trace>
  </inkml:traceGroup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8:08.1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81A90E3-463C-457B-9B05-2E28F6FAB343}" emma:medium="tactile" emma:mode="ink">
          <msink:context xmlns:msink="http://schemas.microsoft.com/ink/2010/main" type="inkDrawing" rotatedBoundingBox="14260,3077 14377,3654 14123,3706 14005,3129" shapeName="Other">
            <msink:destinationLink direction="with" ref="{BE039AA9-92ED-4D28-AC2D-5ADA390043A8}"/>
          </msink:context>
        </emma:interpretation>
      </emma:emma>
    </inkml:annotationXML>
    <inkml:trace contextRef="#ctx0" brushRef="#br0">22 18 47 0,'-16'0'80'0,"16"9"-8"0,0-9-8 0,0 0-20 16,0 0-4-16,0 0 0 0,0 0-4 0,0 0 0 0,0 0 0 16,0 0-4-16,-14 0 4 0,14 0 0 0,0 0-4 0,0 0 0 0,0 0 4 15,0 0 0-15,0 0 4 0,0 0 0 0,14 0 4 0,-14-9 0 16,0 9-4-16,0 0-4 0,16-7 0 0,-16 7-4 0,0 0 0 0,13 0-4 16,-13-8 0-16,14 8-8 0,-14 0 4 0,16 0-4 0,-16 0 0 15,13 0 0-15,1 0-4 0,-14 0-4 0,13 0 4 0,3 0-8 16,-3 0 0-16,-13 0 0 0,14 8 4 0,-14-8-4 0,16 7-4 0,-16-7 0 15,13 9-4-15,-13-1 0 0,0-1 4 0,14 2 0 0,-14-1 0 0,0-1-4 16,0 2 0-16,0 6 4 0,0-7-4 0,0 9 0 0,0-10-4 16,-14 10 4-16,14-1 0 0,0-7 4 0,-13 5 0 0,13 2-8 0,-16-7 4 15,16 7 0-15,-14-9 0 0,14 2 0 0,-13 6 0 0,13-7 0 16,-16 1 0-16,16-2 0 0,-13 0 0 0,13-7 0 0,0 10 0 16,0-10 0-16,0 0-4 0,0 7 4 0,0-7 0 0,0 0-4 0,0 0 4 15,0 0-4-15,0 0 4 0,0 0 0 0,0 0 0 0,0 0-4 0,0-7 4 16,0 7 0-16,0 0 0 0,0 0 0 0,0-10 0 0,13 10 0 15,-13 0 0-15,0-7 0 0,16 7-4 0,-16 0 4 0,13-7 4 16,-13 7 0-16,14 0-4 0,-14 0 0 0,16 0 0 0,-16 0 0 0,13 0 0 16,-13 0 0-16,14 0-4 0,2 0 4 0,-16 7 0 0,13 0 4 0,-13-7-8 15,14 10 4-15,-14-10 0 0,13 7 0 0,-13 1 4 0,16 1-4 16,-2-1 0-16,-14-1 0 0,0 1 0 0,13 1 0 0,-13 6 0 0,0-5 4 16,0-4-4-16,16 2 0 0,-16 8 0 0,0-7 0 0,0-2 4 15,0 2 0-15,0 6-8 0,0-8 4 0,0 2 4 0,0-1-4 16,-16 8-4-16,16-7 4 0,0-2 0 0,-13 1 0 0,13 8 0 0,0-7 4 15,-14-2-4-15,14 1 0 0,-16 1 0 0,16-9 0 0,-13 7 0 0,-1-7 0 16,1 7 4-16,-3-7-4 0,16 0 0 0,-14 0 4 0,1 0-4 16,13-7 0-16,-16 7 0 0,2-7 0 0,14-2 0 0,-13 1 0 0,13 1 0 15,-16-2 0-15,3 1 0 0,13 0 0 0,0 0 0 0,-14 1-4 16,14-2 0-16,-13 2 4 0,13-2 0 0,0 1-8 0,0-8 4 16,0 8-8-16,0 8-8 0,-16-7-16 0,16-2-8 0,0 2-20 0,0-2-16 15,0 2-16-15,0-2-16 0,0 1-4 0,0-8-64 0,0 8-4 0,0 1 32 16,0-10 36-16,0 10-4 0</inkml:trace>
  </inkml:traceGroup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8:08.8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E039AA9-92ED-4D28-AC2D-5ADA390043A8}" emma:medium="tactile" emma:mode="ink">
          <msink:context xmlns:msink="http://schemas.microsoft.com/ink/2010/main" type="inkDrawing" rotatedBoundingBox="15201,1783 15326,3430 15014,3454 14889,1806" semanticType="callout" shapeName="Other">
            <msink:sourceLink direction="with" ref="{981A90E3-463C-457B-9B05-2E28F6FAB343}"/>
            <msink:sourceLink direction="with" ref="{FEB3C706-951E-40DB-A880-9F8D2A1268F6}"/>
          </msink:context>
        </emma:interpretation>
      </emma:emma>
    </inkml:annotationXML>
    <inkml:trace contextRef="#ctx0" brushRef="#br0">-4-5 67 0,'0'0'80'0,"0"0"-8"0,0 0-8 0,0 0-24 15,0 0 0-15,0 0-8 0,0 0 0 0,0 0 0 0,0 9 0 0,0-9 0 16,0 0 0-16,0 0 4 0,0-9 0 0,16 9 0 0,-16 0 4 0,0 0 4 16,14 9 0-16,-14-9 0 0,13 0 0 0,-13 8 4 0,0-2 0 15,14-6-4-15,1 10 0 0,-15-2 0 0,14 7 0 0,-14-6 0 0,13-1 0 16,3 8 0-16,-16-1-4 0,14 2-4 0,-14 7 4 16,13-9-4-16,3 9-4 0,-16 0-8 0,14 2 4 0,-1-3 0 0,-13 1 0 15,16 0-4-15,-16 7 0 0,13 1-4 0,1 0 4 0,-14 1-8 0,13-1 0 16,-13-1 4-16,16 1 0 0,-2 9-4 0,-14-10 0 0,13 9 0 0,-13-7 0 15,16 6 0-15,-16-7-4 0,14 8 0 0,-14-8-4 0,13 10 0 16,-13-12 0-16,0 2 0 0,0 0 0 0,0 8 4 0,0-8-8 16,0-2 4-16,0 3-4 0,0 0-4 0,0-1 4 0,0 1 0 0,0-10 0 15,0 9-4-15,0-10 4 0,-13 11-4 0,13-8 0 0,0-1 4 0,-14 7-4 16,14-7 0-16,-16 1 4 0,16-1-4 0,-13-8-4 0,13 7 0 16,-14-7 0-16,-2 9-8 0,3-9-8 0,13-1-12 0,-14 2-24 0,1-3 8 15,-3 3-12-15,3-9-16 0,13 1-12 0,-14 6-16 0,-2-15-20 16,3 8-12-16,-1-8-12 0,14 0-40 0,-16 0-32 0,3 0 32 15,13-8 36-15,-14 1 28 0,14-1 20 0</inkml:trace>
  </inkml:traceGroup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8:29.7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CE34B99-989C-461C-A25E-488AB66E715F}" emma:medium="tactile" emma:mode="ink">
          <msink:context xmlns:msink="http://schemas.microsoft.com/ink/2010/main" type="inkDrawing" rotatedBoundingBox="16051,2517 17088,2530 17087,2587 16050,2574" shapeName="Other">
            <msink:destinationLink direction="to" ref="{F12035A4-B658-4D92-BEFC-765BE820BFC2}"/>
          </msink:context>
        </emma:interpretation>
      </emma:emma>
    </inkml:annotationXML>
    <inkml:trace contextRef="#ctx0" brushRef="#br0">0 0 27 0,'0'0'68'0,"0"0"-16"16,0 0 0-16,0 0-28 0,0 0 0 0,0 0-4 0,0 0-4 15,0 0 0-15,0 0 0 0,0 0-4 0,0 0 0 0,0 0 0 0,0 0-8 16,0 0 0-16,0 0 4 0,0 0-4 0,0 0 0 0,0 0 0 16,0 0 4-16,0 0 0 0,0 0-4 0,0 0 8 0,0 0 4 0,0 0-8 15,0 0 4-15,0 0 0 0,0 0 0 0,0 0 0 0,0 0 0 16,0 0 4-16,0 0-4 0,0 0 4 0,0 0 0 0,0 0-4 0,0 0 4 16,0 0-4-16,0 0 4 0,0 0 0 0,0 0 0 0,0 0 4 15,0 0 0-15,0 0 0 0,0 0 4 0,0 0 0 0,0 0 4 0,0 0-4 16,0 0 8-16,0 0-20 0,0 0 24 0,0 0-8 0,0 0 8 15,0 0-4-15,0 0 0 0,0 0-8 0,0 0-4 0,0 0 8 16,0 0-8-16,0 0 0 0,0 0 0 0,0 0 0 0,0 0 4 0,0 0-4 16,0 0 8-16,0 0 4 0,0 0 0 0,0 0 0 0,0 0 0 15,0 0-4-15,0 0 0 0,13 0 0 0,-13 0-8 0,0 0 4 0,0 0 0 16,14 0 4-16,-14 0 0 0,0 0 0 0,0 0 0 0,16 0 0 0,-16 0 0 16,13 0 0-16,-13 0-4 0,14 0 0 0,-14 0 0 0,0 0 0 15,15 0 0-15,-15 0-4 0,14 0 0 0,-14 0 0 0,13 0-4 16,-13 0 0-16,0 0 4 0,16 0-4 0,-16 0 0 0,14 0 0 0,-14 0-4 15,13 0 4-15,1 0 0 0,-14 0-4 0,16 0-12 0,-3 0 0 0,-13 0 0 16,14 0 0-16,1 0 0 0,-1 0 0 0,-1 0 0 0,3 0 0 16,-2 0 0-16,-1 0 0 0,1 0 0 0,2 0 0 0,-3 0 0 0,1 0 0 15,15 0 0-15,-15 0 0 0,1 0 0 0,-1 0 0 0,-1 0 0 16,1 0 0-16,2 0 0 0,-3 0 0 0,1 0 0 0,2 0 0 16,11 0 0-16,-27 0 0 0,29 0 0 0,-16 0 0 0,1 0 0 0,-14 0 0 15,16 0 0-15,-3 0 0 0,1 0 0 0,2 0 0 0,-3 0 0 0,1 0 0 16,1 0 0-16,-15 0 0 0,14 0 0 0,0 0 0 0,-1 0 0 15,3 0 0-15,-16 0 0 0,13 0 0 0,1 0 0 0,2 0 0 0,-16 0 0 16,13 0 0-16,1 0 0 0,2 0 0 0,-16 0 0 0,13 0 0 0,1 0 0 16,-1 0 0-16,-13 0 0 0,16 0 0 0,-3 0 0 15,1 0 0-15,-14 0 0 0,16 0 0 0,-3 0 0 0,-13 0 0 0,14 0 0 16,2 0 0-16,-16 0 0 0,0 0 0 0,13 0 0 0,-13 0 0 0,14 0 0 16,-14 0 0-16,0 0 0 0,0 0 0 0,13 0 0 0,-13 0 0 15,0 0 0-15,0 0 0 0,0 0 0 0,0 0 0 0,0 0 0 0,0 0 0 16,0 0 0-16,0 0 0 0,0 0 0 0,0 0 0 0,0 0 0 0,0 0 0 15,0 0 0-15,0 0 0 0,0 0 0 0,0 0 0 0,0 0 0 16,0 0 0-16,0 0 0 0,0 0 0 0,16 0 0 0,-16 0 0 16,0 0 0-16,0 0 0 0,0 0 0 0,0 0 0 0,0 0 0 0,0 0 0 15,0 0 0-15,0 0 0 0,0 0 0 0,0 0 0 0,0 0 0 16,0 0 0-16,0 0 0 0,0 0 0 0,0 0 0 0,0 0 0 16,0 0 0-16,0 0 0 0,0 0 0 0,0 0 0 0,0 0 0 0,0 0 0 15,0 0 0-15,0 0 0 0,0 0 0 0,0 0 0 0,0 0 0 0,0 0 0 16,0 0 0-16,0 0 0 0,0 0 0 0,0 0 0 0,0 0 0 15,0 0 0-15,0 0 0 0,0 0 0 0,0 0 0 0,0 0 0 0,0 0 0 16,0 0 0-16,0 0 0 0,0 0 0 0,0 0 0 0,0 0 0 16,0 9 0-16,-16-9-64 0,16 0-48 0,0 8-20 0,0-8-20 15,0 9-28-15,-13-2-16 0,13-7-84 0,-14 9 32 0,14-9 44 16,0 8 40-16,-13-1 32 0,13-7 20 0</inkml:trace>
  </inkml:traceGroup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8:36.3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12035A4-B658-4D92-BEFC-765BE820BFC2}" emma:medium="tactile" emma:mode="ink">
          <msink:context xmlns:msink="http://schemas.microsoft.com/ink/2010/main" type="inkDrawing" rotatedBoundingBox="17949,2864 18134,1951 18581,2041 18396,2955" semanticType="callout" shapeName="Other">
            <msink:sourceLink direction="to" ref="{0CE34B99-989C-461C-A25E-488AB66E715F}"/>
          </msink:context>
        </emma:interpretation>
      </emma:emma>
    </inkml:annotationXML>
    <inkml:trace contextRef="#ctx0" brushRef="#br0">21 791 71 0,'0'7'92'0,"0"1"-8"15,-16 1-4-15,16-9-20 0,0 8 4 0,0-8-4 0,0 8-4 0,-13-8-4 16,13 0 0-16,0 0 0 0,0 8 0 0,0-8-4 0,0 0-4 16,0 0 0-16,0 0-4 0,0 0 0 0,0 0-4 0,0-8 4 0,0 8-4 15,0 0 0-15,0 0 0 0,0 0 0 0,13-8 0 0,-13 8 0 16,0-8-4-16,16 8 4 0,-16-17-4 0,14 10 0 0,-14-1-4 0,13-1 0 16,3 3 0-16,-2-10 0 0,-14-1-4 0,13 1 4 0,3 0-4 15,-3 0 0-15,1 1-4 0,0-2 4 0,1-1-8 0,-1 4 4 0,-14-10 0 16,13 8 0-16,3-7-8 0,-2 7 0 0,-1-10 0 0,3 3-4 15,-2 7 4-15,-14-8-8 0,13 0 0 0,1 1 4 0,1-1-4 0,-1 0 0 16,-14-1 4-16,13 0-4 0,3 2 0 0,-16-1-4 0,14 0 4 16,-1 9 0-16,-13-9-4 0,16 0 4 0,-16 7 0 0,14 2 0 15,-14-2-4-15,0 1 0 0,13 1 0 0,-13 7 4 0,16-8-8 0,-16 8 8 16,0-8-4-16,0 8 0 0,0-1 0 0,0 3 0 0,0-3 4 0,0 9-8 16,0-8 8-16,0-1 0 0,0 9-4 0,0 0 8 0,0 0-12 15,0-7 8-15,0 7 0 0,0 0 0 0,0 0-4 0,0 0 0 0,0 0 4 16,0 0 0-16,0 0-4 0,0 0 0 0,0 0 0 0,0 0 4 15,0 0-4-15,0 0 4 0,0 7-4 0,0-7 0 0,0 0 0 16,0 9 0-16,0-9-4 0,0 8 8 0,0 1-4 0,0-3 0 0,0 3 0 16,0-1 4-16,0 8-8 0,0-8 0 0,0 8 4 0,0-2 0 0,0 4 4 15,0 6-4-15,0 0 4 0,0-9-4 0,0 9 0 0,0 2 0 16,0-3 0-16,0 1 4 0,0 0-4 0,0 7 0 0,0-6 4 0,0-1-4 16,0 7 0-16,0-5 4 0,0-3-4 0,0 8 0 0,0-8 0 15,0 3 0-15,0 5 0 0,0-7 0 0,0 0 4 0,0 2-4 0,0-3 0 16,0-8 0-16,0 9-16 0,0 0 20 0,0-7 0 0,0-1 0 15,0 7-4-15,0-8 4 0,0-6 0 0,0 7 0 0,0-2 0 0,0 4-4 16,0-10 4-16,0-1-8 0,0 10 4 0,0-10 4 0,0 2-4 16,0-9 0-16,0 8 0 0,0 0 0 0,0-8 0 0,0 7 4 15,0-7-4-15,0 0 4 0,0 9-8 0,0-9 4 0,0 0 0 0,0 0-4 16,0 0 4-16,0 0-4 0,0 0 0 0,0 0 0 0,0 0-8 0,0 0-8 16,0-9 0-16,0 18-8 0,0-18-4 0,0 9-12 0,0 0-4 15,0 0-12-15,0-7-4 0,0 7-8 0,0-8-12 0,0 0-4 16,0-1-12-16,0 2-12 0,0-1-4 0,0-1-4 0,0-6-36 0,0 6-36 15,0-6 16-15,13-1 28 0,-13-1 28 0,0 2 24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05.6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FC6E9FF-F050-4B08-8C82-ED9A57383633}" emma:medium="tactile" emma:mode="ink">
          <msink:context xmlns:msink="http://schemas.microsoft.com/ink/2010/main" type="inkDrawing" rotatedBoundingBox="7757,1351 7868,3313 7549,3331 7438,1369" semanticType="callout" shapeName="Other">
            <msink:sourceLink direction="from" ref="{876F1AB5-FD76-4173-8461-201D978A8B90}"/>
            <msink:sourceLink direction="to" ref="{876F1AB5-FD76-4173-8461-201D978A8B90}"/>
          </msink:context>
        </emma:interpretation>
      </emma:emma>
    </inkml:annotationXML>
    <inkml:trace contextRef="#ctx0" brushRef="#br0">187 68 35 0,'0'-15'88'0,"0"6"0"0,0 0-4 15,0 1-24-15,0 1 4 0,0-2-4 0,0 1 4 0,0 8 4 0,0-8 0 16,0 8-4-16,0 0 8 0,0 0-8 0,0-8-4 0,0 8 4 15,0 0-4-15,0 0-4 0,0 0-4 0,0 0-4 0,0 0-4 16,0 0 0-16,0 8-4 0,0-8 0 0,0 8-4 0,-14 0 0 0,14 1-4 16,0-9 0-16,0 15 0 0,-13-6-8 0,13 6-4 0,-16-6 0 0,16 14 0 15,-13-7 0-15,13 1-4 0,-14 7 0 0,14 0 0 0,-16-1 0 16,3 10-4-16,13-12 0 0,-14 5 0 0,14 6 0 0,-13 1-4 0,13-2 0 16,-16 1-4-16,16-1 4 0,-14 10 0 0,14-9-4 0,0 9 0 15,-13-1 0-15,13-2 0 0,0 4 0 0,0 5-4 0,0 1 0 16,0 0 4-16,-16-9 0 0,16 17 0 0,0-9-4 0,0 3 0 0,16-2 0 15,-16 8 0-15,0-9 4 0,13 2 0 0,-13-2 4 0,0 9-4 0,14-8-4 16,-14-7 4-16,16 5-4 0,-3-5 0 0,-13-2-16 16,14 2 20-16,-1-2 0 0,3-6-4 0,-2 7 4 0,-1-18-8 0,3 11 4 15,-3-1-4-15,1-8-4 0,2 0-4 0,-3 0-8 0,1-7 0 0,2 7-8 16,-16-9-8-16,13 3-12 0,1-12-12 0,-1 11-8 0,3-10-8 16,-16-7-8-16,13 9-8 0,1-9-12 0,-14 0-8 0,16 0-12 0,-16-9-20 15,13 2-52-15,-13-2 8 0,0-5 36 0,0-4 28 0,14 3 24 0</inkml:trace>
  </inkml:traceGroup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8:37.1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62CB51C-40EB-4790-B279-472CFA8E6B7F}" emma:medium="tactile" emma:mode="ink">
          <msink:context xmlns:msink="http://schemas.microsoft.com/ink/2010/main" type="inkDrawing" rotatedBoundingBox="19730,1659 19744,3793 19703,3794 19690,1660" semanticType="callout" shapeName="Other"/>
        </emma:interpretation>
      </emma:emma>
    </inkml:annotationXML>
    <inkml:trace contextRef="#ctx0" brushRef="#br0">35-7 35 0,'0'0'80'0,"0"0"-4"16,0 0-4-16,0 8-20 0,0-8-8 0,0 0-16 0,0 0 16 0,14 0 0 15,-14 0 0-15,0 0-4 0,0 0 0 0,0 0 0 0,-14 0 0 16,14 0 0-16,0 0 0 0,0 0 0 0,0 0-8 0,0 0 4 15,0 0 0-15,0 0 0 0,0 0 0 0,0 0 4 0,0 0 0 0,0 0 4 16,0 0 0-16,0 0-4 0,0 8 0 0,0 0 4 0,0-8-4 16,0 8 4-16,0-1-4 0,0 10 0 0,0-10-4 0,0 10 0 0,0-1 0 15,0 0 0-15,0-1-4 0,0 10-4 0,0-11 4 0,0 12 0 0,0-2-4 16,0 0 0-16,0 7-4 0,0-5-4 0,0 4 0 0,0 3 0 16,0-1 0-16,0 0 0 0,0-2 0 0,0 12 0 0,0-10 0 15,0 7-4-15,0 2 0 0,0-2-4 0,0 1 4 0,0 0 0 0,0 0 0 16,0 9 0-16,0-10-16 0,0 2 0 0,0-2 0 0,0 1 0 15,14 0 0-15,-14 0 0 0,0 0 0 0,0 0 0 0,0 0 0 16,0 0 0-16,0 0 0 0,0 0 0 0,0-1 0 0,0-7 0 0,0 7 0 0,0 3 0 16,0-10 0-16,0 7 0 0,0-7 0 0,0 9 0 15,0-10 0-15,0 2 0 0,0 5 0 0,0-5 0 0,0-1 0 0,0 0 0 16,0-8 0-16,0 9 0 0,0-1 0 0,0-10 0 0,0 4 0 0,0-3 0 16,0 1 0-16,0 0 0 0,0-8 0 0,0 8 0 0,0-8 0 15,0-7 0-15,0 6 0 0,0 1 0 0,0-8 0 0,0-1 0 16,0 2 0-16,0-9 0 0,0 8 0 0,0-8 0 0,0 0 0 0,0 8 0 15,0-8 0-15,0-8 0 0,0 8 0 0,0 0 0 0,0-8 0 0,0-1 0 16,0 2 0-16,0 7 0 0,0-8 0 0,0-8 0 0,0 8 0 16,0 1-12-16,0-10-60 0,0 1-20 0,0 7-12 0,0-5-16 0,0-3-24 15,0-7-20-15,0 8-12 0,-14 0-60 0,14-8-8 0,0 8 36 0,-15-8 44 16,15 1 32-16,0 0 24 0</inkml:trace>
  </inkml:traceGroup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0:11.4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2CF2B9B-7F0A-4119-8989-35C7BCAD8E71}" emma:medium="tactile" emma:mode="ink">
          <msink:context xmlns:msink="http://schemas.microsoft.com/ink/2010/main" type="writingRegion" rotatedBoundingBox="10659,11597 10897,13196 10499,13256 10261,11656"/>
        </emma:interpretation>
      </emma:emma>
    </inkml:annotationXML>
    <inkml:traceGroup>
      <inkml:annotationXML>
        <emma:emma xmlns:emma="http://www.w3.org/2003/04/emma" version="1.0">
          <emma:interpretation id="{EC1C02BE-5C2B-4F9A-B684-220B76C07E5C}" emma:medium="tactile" emma:mode="ink">
            <msink:context xmlns:msink="http://schemas.microsoft.com/ink/2010/main" type="paragraph" rotatedBoundingBox="10659,11597 10897,13196 10499,13256 10261,11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16A8246-AA5E-4539-BD81-D700675226F7}" emma:medium="tactile" emma:mode="ink">
              <msink:context xmlns:msink="http://schemas.microsoft.com/ink/2010/main" type="line" rotatedBoundingBox="10659,11597 10897,13196 10499,13256 10261,11656"/>
            </emma:interpretation>
          </emma:emma>
        </inkml:annotationXML>
        <inkml:traceGroup>
          <inkml:annotationXML>
            <emma:emma xmlns:emma="http://www.w3.org/2003/04/emma" version="1.0">
              <emma:interpretation id="{F044623E-3A79-4FE7-B94C-2EE6BF7F796E}" emma:medium="tactile" emma:mode="ink">
                <msink:context xmlns:msink="http://schemas.microsoft.com/ink/2010/main" type="inkWord" rotatedBoundingBox="10620,11602 10653,11822 10497,11846 10464,11626"/>
              </emma:interpretation>
            </emma:emma>
          </inkml:annotationXML>
          <inkml:trace contextRef="#ctx0" brushRef="#br0">-2 11 19 0,'0'0'72'0,"0"0"-12"0,0 0-4 0,0 0-28 0,0 0-8 16,0 0-4-16,0 0 0 0,0 0-4 0,0 0 0 0,0 0 0 15,0 0 4-15,0 0-4 0,0-4 0 0,0 4 0 0,0 0 0 0,0 0-8 16,0 0 0-16,0-5-4 0,0 5 4 0,0 0 4 0,0 0 4 16,0 0-8-16,0-4 4 0,0 4 4 0,0 0 0 0,0 0 0 0,0 0 0 15,0 0 0-15,0 0 0 0,0 0 0 0,0 0 0 0,0 0 0 0,0 0 0 16,0 0 4-16,0 0 0 0,0 0 4 0,0 0 0 0,0 0-4 16,0 0 4-16,0 0 0 0,0 0 4 0,0 0-4 0,0 4-4 15,0-4 0-15,0 0 0 0,0 5-4 0,0-1 4 0,0-4-4 0,0 6 0 16,0-2-4-16,0 2 4 0,0-2 0 0,0 0-4 0,0 7 4 15,8-7-4-15,-8 6 0 0,0-1 0 0,0-3-4 0,0 2 4 0,0 3-4 16,9-7 0-16,-9 6 0 0,0-1 0 0,0 1 4 0,0-1-4 0,0-3 0 16,8 3 4-16,-8 1-4 0,0-6 0 0,0 6-4 0,0-5 4 15,0 0 0-15,0 0 0 0,0 4-4 0,0-4 4 0,-8-5 0 16,8 4 0-16,0 1 4 0,8-5-4 0,-8 0-4 0,0 6 0 0,0-6 0 16,0 0 0-16,0 0 0 0,0 0 0 0,0 0 0 0,0 0 0 15,0 0 0-15,0-6 0 0,0 6 0 0,0-5 4 0,0 1 0 0,0-1-4 16,0 0 0-16,0 1-4 0,0-1 4 0,0 0 0 0,0-4 0 0,0 3 0 15,0-3-4-15,0-1 4 0,0 6 4 0,0-6-4 0,0 5 0 16,0-5 0-16,0 1-4 0,0 4 8 0,0-4-4 0,0 3 0 16,0-3-4-16,0 5 8 0,0-2-8 0,0 2 4 0,0-6 0 0,0 5 4 15,0 1-4-15,0 4 0 0,0-6 0 0,0 1 0 0,0 1 4 16,0 4-4-16,0-4-4 0,0 4 0 0,0-6 4 0,0 2 0 0,0 4-4 16,0-6 0-16,0 6 8 0,0 0-4 0,0 0 0 0,0 0 0 0,0-4 0 15,0 4 0-15,0 0 0 0,0 0 0 0,0 0 0 0,0 0 0 16,0 0 0-16,0 0 4 0,0 0-8 0,0 0 4 0,0 0 0 15,0 0 0-15,0 0 4 0,0 0-4 0,0 4 0 0,0-4 4 0,0 0-4 16,0 6 0-16,0-6 4 0,0 4 0 0,0 2-4 0,0-6 4 16,0 4-4-16,0 0 0 0,0 1-4 0,0 1 8 0,0-2-8 0,0 1 4 15,0 0 0-15,0 0 0 0,0-1 0 0,0 2 0 0,0-2-4 0,0 0 0 16,0 1 0-16,0 1 0 0,0-6-4 0,0 4 0 0,0 1-4 16,0 0-12-16,0-5-8 0,0 5-16 0,0-1-8 0,0 2-8 15,0-2-8-15,-8 1-44 0,8-5-44 0,0 4 12 0,0 2 32 0,-9-2 28 16</inkml:trace>
          <inkml:trace contextRef="#ctx0" brushRef="#br1" timeOffset="180600.5102">142 113 7 0,'0'0'64'0,"0"0"4"0,0 0-16 0,0 0-20 16,0 0-16-16,10 0 0 0,-10 0 4 0,0 0 0 0,0 0-4 0,0 0-4 16,0 0 0-16,0 0-4 0,0 0-4 0,0 0 4 0,0 0 0 15,-10 0-4-15,10 0 4 0,10 0-4 0,-10 0-4 0,0 0 4 0,0 0-4 16,0 0 4-16,0 0 4 0,0 0-4 0,0 0 0 0,0 0-4 0,-10 0 4 16,10 0-4-16,10 0 0 0,-10 0 0 0,0 0-20 0,0 0 24 15,0 0 0-15,0 0 0 0,0 0 4 0,0 0-4 0,0 0 0 16,0 0 0-16,0 0-4 0,0 0 0 0,0 0 4 0,0 0-4 0,0 0 0 15,0 0 0-15,0 0 8 0,0 0-4 0,0 0-4 0,0 0 0 16,0 0 4-16,0 0-4 0,0 0 4 0,0 0 0 0,0 0 0 0,0 0-4 16,0 0 0-16,0 0 4 0,0 0 4 0,0 0 0 0,0 0-4 0,0 0-4 15,0 0 4-15,0 0 0 0,0 0-4 0,0 0 4 0,0 0 0 16,0 0 0-16,0 0 0 0,0 0 0 0,0 0 0 0,0 0-4 16,0 0 4-16,0 0 0 0,0 0-4 0,0 0 0 0,0 0 0 0,0 0 4 15,0 0-4-15,0 0 0 0,0 0 0 0,0 0 4 0,0 0-4 16,0 0 4-16,0 0-4 0,0 0 4 0,0 0 0 0,0 0-4 0,0 0 4 15,0 0 0-15,8 0-4 0,-8 0 4 0,0 0-4 0,0 0 0 0,0 0 0 16,0 0 0-16,0 0 0 0,0 0 0 0,0 0 0 0,-8 0-4 16,8 0 8-16,0 0-4 0,0 0 0 0,0 0 0 0,0 0 0 15,0 0 4-15,0 0-8 0,0 0 0 0,0 0 0 0,0 0 0 0,0 0-8 16,0 0-8-16,0 0 4 0,0 0-16 0,0 0-12 0,0 0-32 0,0 0-32 16,0 0-8-16,-10 0 24 0</inkml:trace>
        </inkml:traceGroup>
        <inkml:traceGroup>
          <inkml:annotationXML>
            <emma:emma xmlns:emma="http://www.w3.org/2003/04/emma" version="1.0">
              <emma:interpretation id="{85CF11F8-F855-4451-99C9-2E153AF07DD4}" emma:medium="tactile" emma:mode="ink">
                <msink:context xmlns:msink="http://schemas.microsoft.com/ink/2010/main" type="inkWord" rotatedBoundingBox="10576,12041 10634,12432 10382,12470 10324,12079"/>
              </emma:interpretation>
            </emma:emma>
          </inkml:annotationXML>
          <inkml:trace contextRef="#ctx0" brushRef="#br0" timeOffset="968.1284">-155 463 15 0,'0'0'88'0,"0"0"-12"15,0 0-8-15,0 0-20 0,0 0-8 0,0 0 0 0,0 0 0 0,0 0-4 16,0 0-4-16,0-6 0 0,8 6-4 0,-8 0 8 0,0-4-8 16,8 4 4-16,-8 0-4 0,9 0 0 0,0 0 0 0,-9-5 0 15,8 5 0-15,1 0 0 0,-1 0-4 0,0 0-4 0,1 0 4 0,-9 0 4 16,9 0 0-16,-1 0 0 0,0 0-4 0,2 0-4 0,-2 0 0 15,0 0-4-15,1 0 0 0,0 0-8 0,-1 0 0 0,0 0-4 0,1 0 0 16,-1 0 0-16,0 0 0 0,-8 0 0 0,10 0 0 0,-2 0 0 0,0 0-4 16,-8 0 0-16,10 0 0 0,-2 0-8 0,-8 0-4 0,8 0-8 15,-8 0-8-15,8 0-16 0,-8 0-8 0,0 5-12 0,10-5-8 16,-10 0-4-16,0 4-36 0,0-4-32 0,0 6-12 0,0-2 24 0,0 2 24 16</inkml:trace>
          <inkml:trace contextRef="#ctx0" brushRef="#br0" timeOffset="418.8801">-44 549 51 0,'0'0'84'0,"0"-5"-4"16,0 5-4-16,0 0-28 0,0 0-8 0,0 0 4 0,0 0-8 0,0 0-4 15,0 0 0-15,0 0 4 0,0 0-8 0,0 0-4 0,0 0 0 0,0 0-4 16,0 0 4-16,0 0-4 0,0 5-4 0,0 0 4 0,0-5-4 16,0 5 0-16,0-1 0 0,0 2-4 0,0 3 4 0,0-3 0 15,0 2-8-15,0 2 8 0,0-5-8 0,0 9 0 0,0-5-4 0,0 1 0 16,0 0 4-16,0-1 0 0,0 1-4 0,0 0 0 0,0-1 0 0,0 6 4 16,0-6-4-16,0-4 0 0,8 5-8 0,-8-1 0 0,0 1 4 15,0-5 0-15,0 4-8 0,0-4 8 0,0 0 0 0,0 0-4 16,8 0-4-16,-8-1 0 0,0-4-4 0,0 5-4 0,0-5-8 0,0 0-4 15,0 0-8-15,0 0-4 0,0 0-12 0,0 0-4 0,0 0-4 16,0 0-24-16,0-5-32 0,0 5-12 0,0-4 12 0,0 4 28 0</inkml:trace>
          <inkml:trace contextRef="#ctx0" brushRef="#br0" timeOffset="680.6947">57 592 47 0,'0'0'84'0,"0"0"-12"0,0 0-4 0,0 0-28 16,0 0-4-16,0 0 0 0,0 0-8 0,0 0 0 0,0 0 0 0,0 0-4 16,0 5 0-16,0-5-4 0,10 0 0 0,-10 5 4 0,0 0-4 15,0-5 0-15,0 10 0 0,0-6-4 0,0 1 4 0,0-1 0 16,8 6 0-16,-8 0-4 0,0-1 4 0,0 1 4 0,0-5-4 0,0 9-4 16,0-4-4-16,0-1 0 0,0 1 0 0,0 0 0 0,0-1-4 0,0 1 4 15,0-5-4-15,0 4-8 0,0 1 4 0,0-5 0 0,0 4 0 16,0-4 0-16,0 0 0 0,0-1-4 0,0 2-4 0,0-2 0 0,0 1-4 15,0-5 0-15,0 0-4 0,8 4-4 0,-8-4-8 0,0 0-12 16,0 0-4-16,0 0-8 0,0 0-4 0,0-4-4 0,0 4-28 0,0-5-32 16,-8 1-28-16,8 4 24 0,0-6 24 0</inkml:trace>
        </inkml:traceGroup>
        <inkml:traceGroup>
          <inkml:annotationXML>
            <emma:emma xmlns:emma="http://www.w3.org/2003/04/emma" version="1.0">
              <emma:interpretation id="{F9F0944E-98F6-4AE4-90D9-F9AF7710EB68}" emma:medium="tactile" emma:mode="ink">
                <msink:context xmlns:msink="http://schemas.microsoft.com/ink/2010/main" type="inkWord" rotatedBoundingBox="10817,12659 10897,13196 10523,13252 10443,1271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308.0667">-36 1101 59 0,'0'0'88'0,"0"0"-12"0,0 0-4 15,0 0-28-15,0 0 0 0,0 0-4 0,8 0 0 0,-8 0-4 0,0 0 4 16,9 0-4-16,-9 0-4 0,0 0 4 0,9-5-4 0,-1 5 0 16,-8 0-8-16,8-5 4 0,1 5 0 0,-1 0-4 0,0-5-4 0,2 5-4 15,-2-4 0-15,0 4-4 0,2-6 0 0,-2 6-8 0,0-4 4 0,0 4-4 16,-8 0 4-16,10 0-4 0,-2-5-4 0,0 5 0 0,1 0-4 15,-1 0 0-15,-8 0 0 0,8 0 0 0,2 0-4 0,-10 0-8 0,8 0-12 16,0 0-8-16,-8 0-12 0,0 5-8 0,8-5-8 0,-8 0-40 16,0 0-32-16,0 4-16 0,0 2 32 0,0-6 24 0</inkml:trace>
          <inkml:trace contextRef="#ctx0" brushRef="#br0" timeOffset="1862.1369">117 1374 27 0,'-8'0'92'0,"8"-5"-12"0,0 1-8 0,0-2-24 16,0 2-8-16,0 4-4 0,0-4 4 0,0-3-4 0,0-1-4 16,0 3 4-16,0 0 0 0,0-4-4 0,0 3 4 0,0 2-8 0,0-5 0 15,8 3 4-15,-8-4-4 0,9 6 0 0,-9-1-8 0,0 1 4 16,8-2-4-16,0 2 0 0,-8-1 0 0,10 5 4 0,-2-5-8 15,0 5 0-15,-8 0 0 0,8 0 0 0,2 0 0 0,-2 0 0 0,-8 5 0 16,8-5 0-16,1 5 0 0,-9-1 0 0,0 6-8 0,9-5 0 0,-9 5 0 16,0 0-4-16,8-1 0 0,-8 1 0 0,0 4 0 0,0-1 0 15,0 2-4-15,0-5 0 0,-8 5 0 0,8-2 0 0,0 7 4 0,-9-5-4 16,9-1 0-16,-9 1-4 0,1-7 4 0,8 7 4 0,-8 0-4 16,-2-5-4-16,10 5 4 0,-8-7 4 0,0 2-4 0,0-1 4 15,8-4-4-15,-10 5-4 0,2-6 8 0,8 2-4 0,-8-6 0 0,8 4 0 16,-9-4-4-16,9 5 0 0,-8-5 4 0,8 0 4 0,0 0-8 0,0 0 8 15,0-5 0-15,-8 5 0 0,8-4-8 0,0-2 4 0,0 2 0 16,0 4 4-16,0-5-4 0,0 0-4 0,0 0 4 0,0 1-4 0,0-1 8 16,0 0 0-16,0 0-4 0,0 1 0 0,8 4 0 0,-8-4 0 15,0-2 4-15,0 6-8 0,8-5 0 0,-8 5 4 0,0 0-4 0,9 0 4 16,-9 0 0-16,8-4 0 0,-8 4 0 0,8 0 0 0,2 0 4 16,-2 0 8-16,-8 0-8 0,8 4 4 0,0-4 0 0,2 5 4 0,-2-5 0 15,0 0 4-15,1 6 4 0,-9-6 0 0,17 4 4 0,-8 0 0 16,-9 1 0-16,16-5-4 0,-7 5 0 0,0 0 4 0,-1-1-4 0,0 1 0 15,2 0 0-15,-2 0-4 0,0-5 4 0,1 4-4 0,0-4-4 16,-1 0 0-16,0 6-4 0,1-6 0 0,-9 0-4 0,8 0 0 0,0 0 0 16,2 0 0-16,-10-6 0 0,8 6 0 0,-8-4 0 0,8 4-4 15,-8-5 0-15,0-5 0 0,0 10 0 0,10-9-8 0,-10 4-4 0,0-4-8 16,0 5-12-16,0-7-16 0,-10 1-12 0,10 1-28 0,0-5-24 0,-8 3-20 16,0 3-36-16,-2-2-56 0,2-5 24 0,0 6 40 0,-1-5 24 15,1 4 32-15</inkml:trace>
        </inkml:traceGroup>
      </inkml:traceGroup>
    </inkml:traceGroup>
  </inkml:traceGroup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0:24.80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742F7E8-F36F-4CA1-8325-F61080783765}" emma:medium="tactile" emma:mode="ink">
          <msink:context xmlns:msink="http://schemas.microsoft.com/ink/2010/main" type="inkDrawing" rotatedBoundingBox="14149,11487 20486,11670 20470,12229 14133,12046" semanticType="underline" shapeName="Other">
            <msink:sourceLink direction="with" ref="{2BF4BC1A-2E78-4BAB-90D9-ECFDB2CDBEB6}"/>
            <msink:destinationLink direction="with" ref="{D47E652A-078A-4ED4-94FF-7C17922F69E0}"/>
          </msink:context>
        </emma:interpretation>
      </emma:emma>
    </inkml:annotationXML>
    <inkml:trace contextRef="#ctx0" brushRef="#br0">0 12 35 0,'0'0'84'0,"0"0"-8"0,0 0-8 15,0 0-28-15,0 0-4 0,0 0 0 0,0 0-8 0,0 0-4 16,0 0 0-16,0 0-4 0,0 0 0 0,0 0 0 0,0 0 0 0,0 0 0 16,0 0 8-16,0 0-4 0,0 0 0 0,0 0 0 0,8 0 4 15,-8 0 0-15,0-4 0 0,9 4 0 0,-9 0 0 0,0 0 4 0,9 0-8 16,-9 0 4-16,8 0 4 0,0 0-8 0,-8 0 0 0,10-4 0 16,-2 4 4-16,0 0-8 0,0 0-4 0,-8 0 4 0,10 0 0 0,-2 0-4 15,0 4 4-15,1-4-4 0,-1 0 0 0,1 0-4 0,-9 0-4 16,9 4 4-16,-1-4-4 0,0 0 0 0,0 5 4 0,2-5-4 0,-2 6 0 15,0-6 0-15,2 4 4 0,-2-4-4 0,0 5 0 0,1-5 0 16,7 5 0-16,-7-5 0 0,0 0 0 0,-1 0 0 0,10 0 0 16,-10 0 4-16,0 5-4 0,10-5-4 0,-10 0 0 0,0 0 0 0,9 0 0 15,-8 0 4-15,8 0-4 0,-9 0 8 0,2 0-8 0,6 4 0 0,-8-4 0 16,2 0 0-16,6 0 0 0,-7 6 0 0,-1-6 0 0,1 0 4 16,8 0-8-16,-9 0 4 0,0 0-4 0,2 0 0 0,6 0 0 0,-6 4 4 15,-2-4-4-15,9 0-12 0,-9 0 20 0,0 0-4 0,1 4 0 16,8-4 0-16,-9 0 4 0,2 0-8 0,-2 0 8 0,9 0-4 0,-8 0 0 15,-1 5-4-15,1-5 0 0,7 0 4 0,-7-5 0 0,0 10 0 16,-1-10-4-16,10 10 4 0,-10-10 0 0,0 10-4 0,1-5 0 0,0 0 0 16,-1 0 0-16,0 0 0 0,1 0 4 0,-1 0-4 0,0 0 0 15,2 0 0-15,-2 0 4 0,0 0-4 0,2 0 8 0,-2 0-4 16,0 0-4-16,0 0 0 0,1 0 0 0,0 0 4 0,-1 0-4 0,1 0 4 16,-1 0 0-16,0 0 0 0,2 0 0 0,-2 0 0 0,-8 0-4 0,8 6 4 15,0-6 0-15,2 0-4 0,-2 0 0 0,0 4 4 0,1-4 0 16,-9 0-4-16,9 0 4 0,-1 0 0 0,1 0-4 0,-1 5 0 15,0-5 0-15,0 0 0 0,2 0 4 0,-10 0-4 0,8 0 0 0,0 0 0 16,2 0 4-16,-2 0 0 0,0 0-4 0,1 0 0 0,-1 0 0 16,1 0 0-16,-1 0 0 0,1 0-4 0,-1 0 4 0,0 5 0 0,2-5 0 15,-2 0-12-15,0 0 16 0,2 0 0 0,-2 0-4 0,0 0 0 0,0 5 0 16,1-5 0-16,0 0 4 0,-1 4-4 0,1-4 0 0,-1 0 0 16,0 6 0-16,2-6 0 0,-2 0 4 0,-8 0-4 0,8 0 4 15,2 0 0-15,-2 4-4 0,0-4 0 0,0 0 0 0,1 0 0 0,-9 0 4 16,9 0 0-16,-1 0-8 0,1 0 4 0,-1 0 0 0,0 0 0 0,2 0 4 15,-2 0-4-15,0 0 4 0,0 0 0 0,2 0 0 0,-2 0-4 16,0 0 0-16,-8 0 0 0,9 0 0 0,-1 0 0 0,1 0 4 0,0 0 0 16,-1 0 0-16,0 0-4 0,0 0 0 0,2 0 4 0,-2 0-4 15,0 0 0-15,2 0 4 0,-2 0 0 0,0 0 0 0,1 0 0 16,-1 0 0-16,1 0-4 0,-1 0 4 0,1 0-4 0,-1 0 4 0,0 0 0 16,2 0 0-16,-2 0-4 0,-8 0 4 0,8 0-4 0,2 0 0 0,-2 0 0 15,0 0 0-15,0 0 0 0,1 0 0 0,-9 0 0 0,8 0 0 16,1 0 0-16,0 0 4 0,-1 0-4 0,0 0 4 0,2 0-4 0,-2 0-20 15,0 0 24-15,-8 0 0 0,8 0 0 0,2 0 0 0,-2 0-4 16,0 0 0-16,1 0 4 0,-1 0 0 0,-8 0-4 0,9-4 0 16,0 4 0-16,-1 0 0 0,0 0 4 0,-8 0-4 0,8-6 0 0,2 6 4 15,-2 0-4-15,0 0-4 0,-8 0 8 0,10 0-4 0,-2 0 0 0,0 0 0 16,1 0 0-16,-1 0 4 0,0 0-4 0,1 0 0 0,0 0 0 16,-1 0 4-16,-8 0 0 0,8 0-4 0,10 0 4 0,-18 0-4 15,8 0 0-15,10 0 0 0,-18 0 4 0,17 0 0 0,-9 0-4 0,0 0 0 16,1 0 0-16,0 0 0 0,-1 0 0 0,0 0 4 0,2 0-8 15,-2 0 8-15,0 0-4 0,1 0 4 0,8 0 0 0,-9 0-4 0,1 0 0 16,-1 0 4-16,1 0-4 0,0 0 0 0,-1 0 4 0,10 0-4 0,-10 0 4 16,0 0-4-16,0 0 0 0,10 0 0 0,-10 0 0 0,1 6 4 15,-1-6-4-15,10 0-4 0,-10 0 8 0,8 4-4 0,-6-4 4 16,6 0 0-16,-7 0-4 0,8 5 0 0,0-5 0 0,-9 4-20 0,10-4 24 16,-2 0 0-16,2 6 0 0,-1-6 0 0,0 0-4 0,0 0 4 15,-1 0-4-15,2 0 0 0,0 0 0 0,-2 0 4 0,1 0-4 0,0 0 0 16,0 0 0-16,1 0 0 0,-2 0 0 0,10 0 4 0,-9 0-4 0,0 0 4 15,0 0-4-15,1 0 0 0,-2 0 0 0,2 0 0 0,-2 0 0 16,10 0 4-16,-17 0-8 0,15 0 8 0,-6 0 0 0,-10 0-4 16,18 0 0-16,-17 0 0 0,8 0 0 0,0 0 0 0,-1 0 0 0,2 0 0 15,0 0 0-15,-2 0 4 0,-8 0 0 0,9 0-4 0,1 0 4 16,-2 0-4-16,-6 0 4 0,6 0 0 0,2 0 0 0,-10 0-4 0,9 0 4 16,0 0-4-16,-8 4 0 0,7-4 0 0,2 0 0 0,-10 0 4 0,10 0-4 15,-2 0 4-15,-7 0-4 0,8 0 4 0,0 0 0 0,-1 0-4 16,-6 0 4-16,6 0-4 0,2 0 4 0,-10 5-4 0,9-5 4 15,0 0-4-15,0 0 4 0,1 0 0 0,-10 0 0 0,9 5 0 0,0-5-4 16,0 0 0-16,0 0 0 0,0 0-16 0,-9 0 24 0,10 0-4 0,-2 0 0 16,2 0 4-16,-1 0-4 0,-1 0 0 0,2 0 0 15,-2 0-4-15,-6 0 8 0,6 5-4 0,2-10-4 0,-1 5 0 0,-1 5 4 16,-7-5 0-16,8 0 0 0,1 0 0 0,-2 0 0 0,2 0 0 0,-10 0-4 16,9 0 0-16,-1 0 4 0,2 0-4 0,0 0 4 0,-10 0 0 15,9 0-4-15,0 0 4 0,0 0-4 0,-1 0 4 0,-6 0-4 0,6 0-4 16,2 0 4-16,-2 4 0 0,-7-4 4 0,8 0 0 0,0 0-4 15,-9 6 0-15,10-6 8 0,-2 0-4 0,2 0-4 0,-10 0 0 0,10 0 4 16,-10 0-4-16,9 0 4 0,-1 4-4 0,-6-8 0 0,6 4 4 16,2 0 0-16,-1 0-4 0,0 0 0 0,-9 0 0 0,9 0 4 0,1 0-4 15,-2 0 0-15,2 0 0 0,-2 0 0 0,-7 0 0 0,8 0 0 16,0 0 0-16,1 0 0 0,-2 0 0 0,-8 0 0 0,10 0 4 0,-1 0-4 16,0 0 0-16,-8 0 0 0,7 0 0 0,2 0 0 0,-10 0 4 15,10 0-4-15,-2 0 4 0,-7 0-4 0,8 0 0 0,-8 0-4 0,7 0 0 16,2 0 8-16,-10 0-4 0,10 0 0 0,-10 0 0 0,9 0 0 15,-9 0 0-15,9 0 0 0,-8 0 0 0,7 0 0 0,-6 0 0 0,6 0 0 16,-7 0 0-16,0 0 4 0,7 0-4 0,-7 0 0 0,8 0 4 0,-8 0-4 16,7 0 0-16,-6 0 0 0,6 0 0 0,-8 0 0 15,10 0 4-15,-10 0-4 0,9 0 0 0,-9 0 4 0,10 0-4 0,-10 0 0 16,10 0 0-16,-10 0 0 0,9 0 0 0,-8 0 4 0,8 0 0 0,-9 0-4 16,9 0 0-16,0 0 0 0,-9 0 0 0,10 0-4 0,-1 0 4 15,-8 0 0-15,8 0 0 0,-1 0 0 0,2 4 0 0,-2-4-4 0,2 0 4 16,-1 0 4-16,-8 5 0 0,16-5 0 0,-17 5-4 0,10-5 0 0,-2 0 0 15,2 5-4-15,-2-5 4 0,2 4-4 0,-1-4 4 16,-9 5 0-16,10-5 0 0,-2 5 4 0,2-5-4 0,-10 0 4 0,9 4 0 16,-8-4-4-16,8 0 0 0,-9 5 0 0,8-5 0 0,-6 6 0 0,6-6 0 15,2 4-16-15,-10-4 20 0,1 0 0 0,8 5-4 0,-9-5 4 16,9 5-4-16,-9-5 0 0,10 0 0 0,-10 0 4 0,2 5-8 0,6-5 4 16,-8 0 0-16,1 0 0 0,0 0 4 0,8 4-4 0,-9-4-4 0,0 0 4 15,10 0 0-15,-10 0 0 0,2 0 4 0,-2 5 0 0,0-5-4 16,9 0 0-16,-9 5 0 0,1-5 0 0,0 0 0 0,-1 0-4 15,0 0 8-15,10 0 0 0,-10 0-8 0,0 0 4 0,2 0 0 0,-2 0 4 16,0 0-8-16,1 0 4 0,-1 0 0 0,1 0-4 0,0 0 4 16,-1 0 0-16,0 5 0 0,-8-5 0 0,8 0 0 0,2 0-4 0,-2 0 4 15,0 0 0-15,-8 0 0 0,10 0-4 0,-2 0 8 0,0 4-4 16,-8-4 4-16,9 5-4 0,-1-5 4 0,-8 0-4 0,9 5 0 0,-9-5 0 16,8 0 0-16,-8 5-4 0,9-5 4 0,-9 5 0 0,8-5 0 15,-8 0 0-15,8 0 0 0,-8 5 0 0,10-5 0 0,-2 0 0 0,-8 0 0 16,8 0-4-16,-8 0 4 0,10 0 4 0,-2 0 0 0,0 0-8 0,-8 0 4 15,8 0 0-15,1 0 4 0,-9 0-8 0,8 0 4 0,1 0 0 16,0 0 0-16,-1 0 4 0,-8 0-4 0,8 0 0 0,2 0 0 16,-2 0 0-16,-8 0 0 0,8 0 0 0,0 0 0 0,-8 0 0 0,10 0 0 15,-2 0 0-15,-8 0 0 0,0 0 0 0,8 0 0 0,-8 0 0 16,0 0 0-16,9 0 0 0,-9 0 0 0,0 0 0 0,0 0 0 16,0 0 0-16,0 0 0 0,0 0 4 0,0 0-4 0,0 0 0 0,0 0 0 15,0 0 0-15,0 0 0 0,0 0 0 0,0 0 0 0,0 0 0 0,0 0 0 16,0 0 4-16,0 0-4 0,0 0 0 0,0 0 0 0,0 0 0 15,0 0 0-15,0 0-4 0,0-5 4 0,-9 5-4 0,9 0 8 0,0-5-4 16,-8 5-4-16,8-5-4 0,0 5 8 0,-8-5 0 0,8 5 0 16,-10-5 0-16,2 1-4 0,8-1 4 0,-8 0-4 0,0 0 0 15,-2 1 0-15,10-1 0 0,-8-5 4 0,0 6-8 0,-1-2 4 0,0-3 0 16,1-1 0-16,-1 6 4 0,1-6-4 0,0 1 4 0,0 3-24 0,-2-3 28 16,2-1-4-16,-10 6 4 0,10-6-4 0,0 1 0 0,-1 3-4 15,1-3 4-15,-1 4 0 0,1 0-4 0,-1-5 8 0,1 5-4 0,0 1 0 16,-2 0 0-16,2-2 0 0,0 2 0 0,-2-1 0 0,2 0-4 15,0 5 4-15,8-5 0 0,-8 1 0 0,-1-2 0 0,0 6 4 16,9-5 0-16,-8 5-4 0,-1 0 0 0,9-4 0 0,-8 4 0 0,8 0-4 16,-8 0 8-16,8 0-4 0,-10 0 4 0,10 0-4 0,0 0 0 0,0 0 0 15,0 0 0-15,0 0-4 0,0 0 0 0,-8 0 4 0,8 0 0 16,0 0 0-16,0 0-4 0,0 0 4 0,0 0 0 0,8 0-4 0,-8 0 4 16,0 0 0-16,0 0 4 0,0 0-8 0,0 0 8 0,10 0-4 0,-10 4 4 15,8-4-8-15,-8 5 4 0,8-5 0 0,1 0 0 16,-1 6 4-16,-8-2 0 0,18-4-4 0,-10 5-4 0,0 0 8 0,10-5-4 15,-10 5 0-15,10-1-4 0,-10 2 4 0,9-2-4 0,0-4 4 0,-9 4 0 16,9 1 4-16,1 1-4 0,-2-2-20 0,-6-4 24 0,6 5 0 16,1 0-4-16,-9 0 0 0,10-1 4 0,-10 2 0 0,10-2 0 15,-2 1-4-15,-8 5 0 0,2-6 0 0,6 1 0 0,-7 0 0 0,-1 0 4 16,1 5-4-16,0-6 0 0,-1 1 0 0,0 0 0 0,0 0 4 0,2 4-8 16,-2-4 8-16,0-1-4 0,-8 1 0 0,10 5-4 0,-2-5 4 15,-8 0 4-15,0 0-8 0,8-1 4 0,-8 1 0 0,0 0 0 0,0 0 0 16,9-1 0-16,-9 1 0 0,0 0 0 0,0 0 0 0,-9 0 0 15,9 0 4-15,0-1-4 0,-8 1 0 0,8 0 0 0,-8 4 0 16,8-4 4-16,-10 0-8 0,2 5 8 0,0-6-4 0,-2 6-4 0,2-5 8 16,0 5-4-16,-9-1 4 0,8-5-4 0,-8 6 0 0,9 0 4 0,-10-1-4 15,2 2 0-15,-2-3 0 0,10 7-4 0,-9-5 4 0,0-1 0 16,0 5 4-16,1-4 0 0,-2-1 0 0,0 6-4 0,10-5 0 16,-9 0-4-16,9-2 0 0,-9 3 4 0,8-2 0 0,1 1-4 0,0-6 0 15,-2 6-4-15,2-5-12 0,8 1-16 0,-8-2-24 0,8-4-20 16,-10 4-24-16,10-4-20 0,-8 0-28 0,8 0-12 0,0 0-56 0,-8-4-32 15,8 0 44-15,0-2 40 0,0 1 32 0,-8-5 28 0</inkml:trace>
  </inkml:traceGroup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0:58.7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E0A4AE8-0089-4C36-83B8-0111AFC10AE2}" emma:medium="tactile" emma:mode="ink">
          <msink:context xmlns:msink="http://schemas.microsoft.com/ink/2010/main" type="inkDrawing" rotatedBoundingBox="384,11579 2311,11669 2305,11794 378,11704" semanticType="strikethrough" shapeName="Other"/>
        </emma:interpretation>
      </emma:emma>
    </inkml:annotationXML>
    <inkml:trace contextRef="#ctx0" brushRef="#br0">1923 118 15 0,'0'0'84'0,"0"0"-12"0,0 0-12 0,0 0-24 0,0 0-8 16,0 0 0-16,0 0 0 0,0 0-4 0,0 0 4 0,0 0-4 0,0 0 0 15,0 0 0-15,0 0-4 0,0 0 0 0,0 0 0 0,0 0 8 16,0 0-4-16,0 0 4 0,0 0-8 0,0 0 4 0,0 0-4 15,0 0 0-15,0 0 4 0,0 0 0 0,-8 0 0 0,8 0 0 0,0 0 0 16,0 0 0-16,-8 0-4 0,8 0 4 0,0 4-4 0,-8-4 0 0,8 0 4 16,0 0-4-16,-9 0 0 0,9 0 4 0,0 0 0 0,0 0-8 15,-8 4 0-15,8-4-4 0,-9 0 4 0,9 0 0 0,0 0 4 16,-9 0-4-16,9 0 4 0,-8 0 0 0,8 0-4 0,-8 0 8 0,-2 0-8 16,10 0 0-16,-8 0 0 0,8 0 0 0,-8 0 0 0,0 0 0 15,-2 0-4-15,10 0 0 0,-8 0 0 0,0 0-4 0,-1 0 4 0,1 0-4 16,8 0 4-16,-9-4 0 0,0 4-4 0,1 0 0 0,0 0-16 15,-2 0 16-15,2-4 4 0,0 4 0 0,0 0-4 0,-2 0 4 0,2 0-4 16,-9-6-4-16,9 6 0 0,0 0 4 0,-2 0-4 0,2 0 4 16,-8 0 0-16,6 0 0 0,-6 0-4 0,7 0 4 0,0 0-4 0,-8 0 0 15,9 0 0-15,-9 0 0 0,8 0 0 0,-7 0 0 0,6 0 0 0,-6 0 0 16,7 0 0-16,-8 0-4 0,9 0 8 0,-9 0-8 0,8 0 4 16,-8 0-4-16,9 0 4 0,-10 0-4 0,10 0 0 0,-10 0 0 15,10 0 0-15,0 0 4 0,-9 0-4 0,9 0 0 0,-10 0 4 0,10 0-4 16,-10 0 0-16,10 0 4 0,-9 0-4 0,8 0 0 0,-8 6 0 15,9-6 0-15,-9 0 0 0,0 4 0 0,9-4 0 0,-10 4 0 0,1-4 0 16,8 5 0-16,-8 1 0 0,1-6 0 0,-2 4 0 0,10 1 0 0,-10 0 0 16,2-5 4-16,7 5-4 0,-8-5 0 0,9 0 0 0,-9 4 0 15,9-4 0-15,-10 0 4 0,10 0 0 0,-10 0 0 0,10 0-4 16,0 0 4-16,-10 0-4 0,10 0 0 0,-9 0-20 0,9 0 24 0,-2 0 0 16,-6 0 0-16,8 0-4 0,-10 0 4 0,10-4 0 0,-9 4-8 0,-1 0 4 15,10 0 4-15,-8-5-4 0,-2 5 0 0,0-5 0 0,2 5 0 16,-1-5 0-16,8 5 0 0,-8-4 0 0,1-2 0 0,-2 6 4 0,0-5-8 15,2 1 8-15,-1 4 0 0,8 0-4 0,-8-4 4 0,1 4-4 16,6-6 0-16,-6 6 0 0,8-4 0 0,-10 4 0 0,10-5 0 16,-1 5-4-16,-8-5 4 0,8 5 0 0,1-5 0 0,0 5 0 0,-2-4 0 15,2 4 0-15,0-6 0 0,0 1-4 0,-2 1 4 0,2 4 0 0,0-4 0 16,-1-2 4-16,1 6-4 0,-10-4 0 0,10-2 4 0,0 6-4 16,0-4 0-16,-2 4 0 0,-6 0-4 0,6-5 4 0,2 5 0 15,-9 0 0-15,9 0 0 0,0 0 0 0,-10-4 0 0,10 4 0 0,-10 0 4 16,10 4-8-16,-9-4 4 0,8 0 4 0,1 0-4 0,-9 0 0 15,9 0 0-15,-1 0 0 0,-8 0 4 0,9 0-8 0,-2 0 4 0,2 0-4 16,0 0 8-16,8 0-4 0,-8 0 0 0,-2-4 0 0,10 4-4 0,-8 0 4 16,8 0 0-16,0-6 0 0,0 6 0 0,0-3 0 0,0 3 0 15,-8-6 0-15,8 6-4 0,0-4 4 0,0 4 0 0,0-6 0 16,0 6 0-16,0-4 0 0,0 0 0 0,0 4 0 0,0-6 4 0,0 6-8 16,0 0 4-16,0-5 0 0,0 5 0 0,0 0-4 0,-9 0 8 0,9 0-4 15,0 0 0-15,0 0 4 0,0 0-4 0,0 0 0 0,0 0-4 16,0 0 4-16,0 0-8 0,0 0 0 0,0 0-4 0,0 0-4 0,0 0 0 15,0 0-8-15,0 0-12 0,0 0-12 0,0 0-16 0,0 0-4 16,0 0-12-16,0 0-12 0,0 5-16 0,9-5-4 0,-9 6-28 16,0-6-72-16,0 4 32 0,8-4 32 0,-8 4 28 0,0 2 24 0</inkml:trace>
  </inkml:traceGroup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1:12.4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A267DBA-9E1D-40C1-9A80-7B79837AB5AC}" emma:medium="tactile" emma:mode="ink">
          <msink:context xmlns:msink="http://schemas.microsoft.com/ink/2010/main" type="writingRegion" rotatedBoundingBox="17940,10527 15023,11681 14853,11253 17771,10099"/>
        </emma:interpretation>
      </emma:emma>
    </inkml:annotationXML>
    <inkml:traceGroup>
      <inkml:annotationXML>
        <emma:emma xmlns:emma="http://www.w3.org/2003/04/emma" version="1.0">
          <emma:interpretation id="{2DFBD607-1EA4-4DE6-B06C-94B7710DCAAE}" emma:medium="tactile" emma:mode="ink">
            <msink:context xmlns:msink="http://schemas.microsoft.com/ink/2010/main" type="paragraph" rotatedBoundingBox="17940,10527 15023,11681 14853,11253 17771,100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0D9073-990D-4CC4-AFEC-5F573989126D}" emma:medium="tactile" emma:mode="ink">
              <msink:context xmlns:msink="http://schemas.microsoft.com/ink/2010/main" type="line" rotatedBoundingBox="17940,10527 15023,11681 14853,11253 17771,10099"/>
            </emma:interpretation>
          </emma:emma>
        </inkml:annotationXML>
        <inkml:traceGroup>
          <inkml:annotationXML>
            <emma:emma xmlns:emma="http://www.w3.org/2003/04/emma" version="1.0">
              <emma:interpretation id="{97BF154E-8881-4EC5-9E36-3B3D3AAACB83}" emma:medium="tactile" emma:mode="ink">
                <msink:context xmlns:msink="http://schemas.microsoft.com/ink/2010/main" type="inkWord" rotatedBoundingBox="17940,10527 15023,11681 14853,11253 17771,1009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60 88 19 0,'0'0'88'0,"0"0"-12"0,0 0-12 0,0 0-20 0,0 0-8 0,0-5 4 0,0 5-4 16,0-3 0-16,0 3-4 0,0-6 0 0,0 1 0 0,0 0 0 16,0 5 0-16,0-4 0 0,0-6-4 0,0 10 0 0,0-10-4 15,9 5 0-15,-9 1 0 0,0-1 0 0,9 0 0 0,-9 0-4 0,0 1 0 16,8-2 0-16,-8 6 0 0,9-5-4 0,-9 5-4 0,8 0 0 15,-8 0 0-15,0 0-4 0,8-4-4 0,-8 8 8 0,0-4 0 16,0 0-8-16,0 5 0 0,0-5 0 0,9 6 4 0,-9-2 0 0,0-4 0 16,0 5 4-16,0 0 0 0,-9 0 0 0,9-1 0 0,0 1 0 0,0 0 0 15,-8 0 0-15,8-1 4 0,0 2 0 0,-8-2 4 0,8 1-4 16,-9 0 0-16,9-5 0 0,0 6 0 0,-8-6-4 0,8 0 0 0,-9 3 0 16,9-3-4-16,-9 0 0 0,9-3-4 0,0 3 4 0,0-6-4 15,0 6 0-15,0-5 0 0,0 0-4 0,0 1 4 0,0-2-4 0,0 2 0 16,0 4 4-16,0-5 0 0,0-5-4 0,0 10 4 0,0-9-4 15,9 9 0-15,-9-5 0 0,0 0 0 0,0 5 0 0,9-4 0 0,-9 4-4 16,8 0 8-16,-8 0-8 0,0 0 4 0,9 0 0 0,-9 0 0 16,8 0 0-16,-8 0 0 0,8 0 0 0,-8 0 0 0,9 0 0 0,-9 0 0 15,0 4 4-15,0-4-4 0,0 0 0 0,0 0 4 0,0 5 0 16,0-5 4-16,0 5-4 0,0-5 4 0,0 5-8 0,0-1 16 0,0-4 0 16,0 5 0-16,-9 0 0 0,9 0-4 0,-8-5 0 0,8 0-4 15,-8 0 0-15,8 4-4 0,-9-4 4 0,9 0-4 0,0 0-4 0,-8 0 4 16,-1 0-8-16,9 0 0 0,-9 0-8 0,9 0-8 0,0 0-16 15,-8 0-8-15,8 0-12 0,-8 0-12 0,8 0-12 0,-10 0-12 0,10 6-8 16,-8-6-12-16,8 0-56 0,-8 4-28 0,8-4 32 0,-8 5 32 16,-2-5 28-16</inkml:trace>
          <inkml:trace contextRef="#ctx0" brushRef="#br0" timeOffset="2568.1194">-2702 1407 11 0,'0'0'64'0,"0"0"-8"0,0 0 4 0,0 0-28 0,0 0 0 0,0 0-4 16,0 0-4-16,0 0-4 0,0 0-8 0,0 0 0 0,0 0 4 16,0 0-4-16,0 0 4 0,0 0-4 0,0 0 4 0,0 0 0 0,0 0-4 15,0 0 0-15,0 0 0 0,0 0 0 0,0 0 0 0,0 0 0 16,0 0-4-16,0 0 8 0,0 0-4 0,0 0-4 0,0 0 4 16,0 0-4-16,0 0 0 0,0 0 4 0,0 0-4 0,0 0 0 0,0 0 4 15,0 0 0-15,0 0 0 0,0-5-4 0,0 5 4 0,0 0-4 0,0-4 4 16,0 4 0-16,0-6 0 0,0 6 0 0,9-5 0 0,-9 1 0 15,0 0 0-15,8-2 0 0,-8 2 4 0,0-2 0 0,9 2 0 0,-9-1-4 16,8 1 0-16,-8-5 0 0,8 3 4 0,2 2 0 0,-10-6 0 16,8 6-8-16,-8-2 0 0,8-3 4 0,-8 4-4 0,8-5 4 15,-8 6-4-15,10-6 0 0,-2 5 0 0,-8-5 0 0,8 1-4 0,1 4 4 16,-9-4-4-16,9 4 0 0,-1-5 0 0,1 1 4 0,-1 4-4 0,0-5 0 16,-8 0 4-16,8 6-4 0,2-6-4 0,-2 5 8 0,0-4-4 15,2-1-4-15,-2 6 8 0,0-6-8 0,1 1 8 0,-1 3 0 16,1-3 0-16,-9 4 0 0,8-4-4 0,1-1-4 0,-1 5 4 0,0 1 0 15,2-7 0-15,-10 7 0 0,8-6-4 0,0 6 4 0,2-2-8 16,-10-3 4-16,8 5 0 0,0-2 0 0,0 2 4 0,-8-1-4 0,9-5 4 16,0 6-8-16,-1-2 4 0,-8 2-4 0,9-1 4 0,-1 1 0 15,0-6 0-15,2 5 4 0,-2 0-8 0,-8 0 8 0,8-5-8 0,2 5 4 16,-2 1 4-16,0-6 4 0,0 6-12 0,1-1 4 0,0-5 0 16,-9 6 8-16,8-2-12 0,1-3 4 0,-1 5 0 0,0-2 4 0,2-3-4 15,-2 4 0-15,-8 0 4 0,8 1-4 0,0-1 0 0,2 0 0 16,-10 0 0-16,8 0 0 0,0 1 0 0,1-1 4 0,-9 1 0 0,8-3-4 15,1 7 0-15,-9-4 0 0,9 0 4 0,-1-1-4 0,0 5 0 16,-8-5-4-16,8 0 4 0,2 0 4 0,-2 1-4 0,0-1 4 0,2 0-4 16,-2 1 4-16,0-1 4 0,1 0-8 0,-1 0 0 0,1-5 4 15,-1 5-4-15,1 1 4 0,7-6 0 0,-6 5-4 0,-2 1 0 0,0-1 4 16,10-5-4-16,-10 6 0 0,0-2 4 0,1 2 0 0,-1-5 0 0,10 3-4 16,-10 2 8-16,0-1-4 0,2 0-4 0,-2 0 4 0,0 1 4 15,0-2 0-15,2 2-4 0,-2-5 0 0,0 3 4 0,1 6-8 16,-1-9 4-16,1 4 0 0,0 0 0 0,-1 1 0 0,0-1 0 0,10 5-4 15,-10-5 8-15,0 0-4 0,2 1 0 0,-2-2 0 0,0 3-4 16,1-3 0-16,-1 1 4 0,0 0 0 0,10 1 0 0,-10-2 0 0,0 6 0 16,2-4 0-16,-2-1 0 0,0 1 4 0,10-2-4 0,-10 2 4 15,1-1 0-15,-1 0-4 0,0 0 0 0,1 1 0 0,0-2 4 0,-1 2-4 16,0-1 0-16,2 0 4 0,-2 0-4 0,0 5 0 0,1-4 0 16,0-1 0-16,-1 0 0 0,0 0 4 0,1 1-4 0,-1-2 4 0,1 1 0 15,0 1-4-15,-1-1 0 0,0 5 0 0,2-5 0 0,-2 1 4 16,0-1-8-16,0 0 4 0,2 0 0 0,-2 1 0 0,0-1 0 15,1-5 4-15,-1 5-4 0,0 1 4 0,2-1-8 0,-2 1 4 0,0-2 0 16,10 1 0-16,-10 1 0 0,0-1 0 0,1 0-4 0,0 0 4 0,-1 0-4 16,1 1 4-16,-1-1 0 0,0 0-4 0,1-1 0 0,0 6 4 15,-1 0-4-15,0-3 4 0,2 3 0 0,-2 0-4 0,0-5 0 0,1 5 0 16,0 0 0-16,-1 0 4 0,0 0-4 0,1 0 4 0,-1 0 0 0,-8-5 0 16,8 5 0-16,2 0 0 0,-2 0-4 0,0-5 0 0,2 5 4 15,-2-5 0-15,0 5 0 0,0-5 0 0,1 5-4 0,0-4 4 16,-1 4 0-16,9-5 0 0,-17 0 0 0,18 5-4 0,-10-4 0 0,0 4 0 15,2 0 0-15,-2-5 4 0,0 5 0 0,0-5 0 0,1 5-4 16,0-5 4-16,-1 5-4 0,9-5 4 0,-9 5-4 0,2 0 0 16,-2-4 4-16,0 4-4 0,0-6 4 0,2 6-4 0,-2 0 0 0,0 0-4 15,1-4 4-15,-1 4 0 0,1 0 0 0,0 0 4 0,-1 0-4 0,0-5 0 16,0 5 4-16,2 0-4 0,-2 0 0 0,0 0 4 0,2 0 0 16,-10 0 0-16,8-4 0 0,0 4-4 0,1 0 0 0,-1 0 0 0,-8 0 4 15,9-6-4-15,-1 6 0 0,1 0 0 0,-9 0 4 0,8 0-4 0,0 0 4 16,-8 0-8-16,10 0 4 0,-2 0 4 0,0 0-4 15,-8 0 0-15,10 0 4 0,-2 0-4 0,-8 0 0 0,8 0 4 0,-8 0 0 16,8 0-4-16,1 0 0 0,-9 0 4 0,8 0-4 0,1 0 4 0,-9 0-8 16,9 0 4-16,-9 0 0 0,8 0 0 0,-8 0 0 0,8 0 0 15,-8 0 4-15,10 0 0 0,-10 0-4 0,8 0 0 0,0 0 4 0,-8 0 0 16,8 0 0-16,-8 0 0 0,10 0-8 0,-10 0 4 0,8 0 0 0,-8 0 4 16,8 0-4-16,-8 0 0 0,9 0 0 0,-1 0 0 0,-8 0 0 15,9 0 0-15,-9 0 4 0,9 0-4 0,-9 0 4 0,8 0 0 16,-8 0 0-16,8 0 0 0,-8 0-8 0,0 0 4 0,8-4 4 0,-8 4 0 15,10 0 0-15,-10 0-4 0,8 0 0 0,-8 0 4 0,8 0 0 16,-8-5 0-16,10 5 0 0,-10 0-4 0,8 0 4 0,-8 0-4 0,8-5 4 16,-8 5 0-16,9 0 0 0,-1 0 0 0,-8-5 4 0,9 5-4 0,-9 0-4 15,9 0 0-15,-9-4 4 0,8 4 0 0,0 0-4 0,-8-6 4 16,8 6 0-16,-8 0 0 0,10-4-20 0,-2 4 24 0,-8 0-4 16,8 0 0-16,-8 0 4 0,10 0 0 0,-10 0-4 0,8 0 0 0,-8 0-4 15,8 0 4-15,-8 0-4 0,9 0 4 0,-9 0-4 0,8 0 4 16,-8-5 0-16,8 5-4 0,-8-4 4 0,9 4 0 0,-9 0 0 0,9-6 0 15,-9 6 0-15,8 0-4 0,-8 0 4 0,8-4-4 0,2 4 4 16,-10 0-4-16,8 0-4 0,-8 0 8 0,8 0-4 0,-8 0 0 16,9 0 0-16,-9 0 4 0,9 0-4 0,-9 0 0 0,8 0-4 0,-8 0 8 15,8 0-4-15,-8 0 0 0,0 0 4 0,9 0-8 0,-9-5 8 0,8 5-4 16,-8 0 0-16,9 0 0 0,-9 0 0 0,9 0 0 0,-9 0 4 16,0 0-8-16,8 0 8 0,-8 0-8 0,8 0 4 0,-8 0 0 15,10 0 0-15,-10 0 0 0,0 0 0 0,8 0 0 0,-8-5 0 0,8 5 4 16,-8 0-4-16,8 0 0 0,-8 0 4 0,0-5-4 0,10 5 4 0,-10 0 0 15,0 0-4-15,8-4 4 0,-8 4-4 0,0 0 4 0,8 0-4 16,-8 0 4-16,0 0-4 0,0 0 4 0,9-5 0 0,-9 5 0 0,0 0 0 16,0 0 0-16,8 0 0 0,-8 0 0 0,0 0-8 0,0 0 4 15,0 0 4-15,0 0 0 0,8 0-8 0,-8 0 4 0,0 0 0 16,0 0 0-16,0 0 0 0,0 0 0 0,0 0-4 0,10 0 8 0,-10 0-4 16,0 0 4-16,0 0 0 0,8 0 0 0,-8 0-4 0,0 0 0 0,0 0 0 15,8 0 0-15,-8 0 4 0,0 0-4 0,0 0 8 0,0 0-8 16,0 0 8-16,0 0-4 0,8 0-4 0,-8 0 0 0,0 0 4 15,0 0-8-15,0 0 4 0,0 0 4 0,10 0 0 0,-10-5-4 0,0 10 4 16,0-10 0-16,8 5 0 0,-8 0 0 0,0 0-4 0,0 0 0 16,8 0 4-16,-8 0-4 0,0 0 4 0,0 0 0 0,0-5 4 0,0 5 0 15,9 0 0-15,-9 0-4 0,0 0 0 0,0 0 0 0,9 0 4 0,-9 0 0 16,8 0 0-16,-8 0-4 0,0 0 0 0,0 0 0 0,0 0 0 16,0-5-4-16,0 10 0 0,9-5 0 0,-9 0 0 0,0 0 0 15,0-5 0-15,0 5 0 0,0 0 0 0,0 0 0 0,0 0 0 0,0 0 0 16,0 0 0-16,0 0 0 0,0 0 0 0,0 0 0 0,0 0 0 0,0 0 0 15,0 0 0-15,0 0 0 0,0 0 0 0,8 0 0 0,-8 0 0 16,0 0 0-16,0 0 0 0,0 0 0 0,0 0 0 0,0 0 0 16,0 0 0-16,0 0 0 0,-8 0 0 0,8 0 0 0,0 0 0 0,0 0 0 15,0 0 0-15,0 0 0 0,0 0 0 0,0 0 0 0,0 0 0 16,0 0 0-16,0 0 0 0,0 0 0 0,0 0 0 0,0 0 0 0,0 0 0 16,0 0 0-16,0 0 0 0,0 0 0 0,0 0 0 0,0 0 0 0,0 0 0 15,0 0 0-15,0 0 0 0,0 0 0 0,0 0 0 0,0 0 0 16,0 0 0-16,0 0 0 0,0 0 0 0,0 0 0 0,0 0 0 0,0 0 0 15,0 0 0-15,0 0 0 0,0 0 0 0,0 0 0 0,0 0 0 16,0 0 0-16,0 0 0 0,0 0 0 0,0 0 0 0,0 0 0 16,0 0 0-16,0 0 0 0,0 0 0 0,0 0 0 0,0 0 0 0,0 0 0 15,0 0 0-15,0 0 0 0,0 0 0 0,0 0 0 0,0 0 0 0,0 0 0 16,0 0 0-16,0 0 0 0,0 0-32 0,0 0-92 0,-9 0-36 16,9 0-52-16,-8 0-84 0,-1 0-8 0,0-5 52 0,1 5 44 0,-10 5 36 15,2-5 40-15,8 0 24 0</inkml:trace>
        </inkml:traceGroup>
      </inkml:traceGroup>
    </inkml:traceGroup>
  </inkml:traceGroup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1:42.10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019F03-A7AF-4225-8616-374C85AB6CB4}" emma:medium="tactile" emma:mode="ink">
          <msink:context xmlns:msink="http://schemas.microsoft.com/ink/2010/main" type="inkDrawing" rotatedBoundingBox="23275,1120 27441,1256 27419,1937 23253,1802" semanticType="underline" shapeName="Other"/>
        </emma:interpretation>
      </emma:emma>
    </inkml:annotationXML>
    <inkml:trace contextRef="#ctx0" brushRef="#br0">-1162 145 7 0,'0'-5'60'0,"0"5"-4"16,0 0-4-16,0-5-28 0,0 5-4 0,0-5 0 0,0 5-4 0,0-3-4 15,0 3 0-15,0 0-4 0,0-6 4 0,0 6 0 0,0-5 0 0,0 0 0 16,0 5 0-16,0 0-4 0,0-5 0 0,0 5-4 0,0 0 0 15,0-4 0-15,0 4 4 0,0 0-4 0,0-5 4 0,0 5 0 0,0 0-4 16,0 0 4-16,0 0 4 0,0 0 0 0,0 0-8 0,0 0 0 0,0 0 4 16,0 0-4-16,0 0 4 0,0 0 0 0,0 0-4 15,0 0 4-15,0 0 0 0,0 0 0 0,0 0 0 0,0 0 0 0,0 0 0 16,0 5 0-16,0-5 0 0,0 4 4 0,0 1 0 0,0-5-4 0,0 5 0 16,0 0 4-16,9 1-4 0,-9-3 0 0,0 2-4 0,0 5 4 15,0-5-4-15,0 4 4 0,0 0 0 0,0 1 0 0,8-5-4 16,-16 5 4-16,16-1-4 0,-8 1 0 0,0 0 4 0,0-1 0 0,0 1 0 15,0 4-4-15,0-5-4 0,0 1 8 0,0 0-4 0,0 4 0 0,0-4 0 16,0 0 0-16,0-1 0 0,0 5-4 0,0-4 8 0,0 5-4 16,0-6 0-16,0 1 4 0,0 4-4 0,0-5 0 0,0 6 0 0,0-5-4 15,0-1 4-15,0 5-4 0,0-4 0 0,0 5 4 0,0-6-4 16,0 1 4-16,0 4-4 0,0-4 0 0,0-1 4 0,0 1-4 16,0-1 4-16,0 1-4 0,0 1 4 0,0-3-4 0,0 2 0 0,0-1 0 15,0-4 4-15,0 4-4 0,0-4 4 0,0 5-4 0,0-5 0 0,0 5 0 16,0-6 4-16,0 1-4 0,0 0 0 0,0 5 4 0,0-6-4 15,0 1 0-15,0 0 0 0,0 4 0 0,0-4 0 0,0 0 0 0,0 0-4 16,0-1 4-16,0 2 0 0,0-2 0 0,0 1 4 0,0 0-4 16,0 0 0-16,0-1 0 0,0 1 0 0,0-5 0 0,0 5 4 15,0 0-4-15,0-5-4 0,0 4 8 0,0-4 0 0,0 6-8 0,0-6 4 16,0 0 0-16,0 0 0 0,0 0 0 0,0 0 0 0,0 5 4 0,0-5-4 16,0 0-4-16,0 0 4 0,0 0 0 0,0-5 0 15,0 5 4-15,0 0-4 0,0 0 0 0,0 0-4 0,0 0 4 0,0 5 0 16,0-5 0-16,0 0 0 0,0 0 0 0,0 0 0 0,0 0 0 0,0 0 0 15,0 0 0-15,0 0 4 0,0 0 0 0,0 0 0 0,8 0-4 0,-8 0 0 16,0 0 0-16,10 0 4 0,-10 0-4 0,0 0 0 0,8 0 0 16,-8 0 0-16,0 0 4 0,8 0 0 0,-8 0-4 0,9 0 0 15,-9 0 0-15,0 0 0 0,9 0 4 0,-9 0 0 0,0 0 0 0,8 0 4 16,-8 0 0-16,8 0-8 0,-8 0 8 0,9 0-4 0,-9 0 0 16,8 0-4-16,-8 0 4 0,9 0 0 0,-9 0 4 0,9 0-4 0,-1 0 4 15,-8 0-8-15,8 0 0 0,2 0 8 0,-2 0-4 0,-8 0 0 0,8 0 0 16,0 0 0-16,-8 0 0 0,10 4 0 0,-2-4-4 0,0 0 0 15,-8 0 0-15,9 5 4 0,-1-5-4 0,0 0 4 0,-8 5 0 16,10-5-4-16,-2 0 4 0,0 0 4 0,0 4-4 0,-8-4 0 0,10 0 0 16,-2 0 0-16,0 0-4 0,1 0 4 0,0 0 4 0,-1 0-4 15,1 0 0-15,-1 0 0 0,0 0 4 0,1 0-4 0,0 0 0 0,-1 0 4 16,0 0-4-16,10 0 0 0,-10 0 0 0,1 0 4 0,0 0-8 0,-1 0 0 16,9 0 4-16,-9 0 0 0,0 0-4 0,10 0 4 0,-10 0-4 15,2 0 0-15,6 0 4 0,-7 0-8 0,-1 0 8 0,9 0-4 16,-8 0-4-16,-1 0 8 0,10 0 0 0,-10 0-4 0,10 0 4 0,-10 0 0 15,8 0-4-15,-7 0 0 0,8 0 0 0,-8 0 0 0,-1 0 4 16,10 0 0-16,-2 5-8 0,-8-5 4 0,10 0 4 0,-10 0-4 0,10 0 4 16,-10 0-4-16,9 0 0 0,-9 0 4 0,10 5-8 0,-2-5 8 0,-6 0 0 15,6 0-8-15,1 0 8 0,0 0-4 0,-8 0 0 16,7 0 0-16,2 0 0 0,0 0 0 0,-2 5 0 0,1-5 0 0,-8 0 4 16,16 0 0-16,-17 0-4 0,10 0-4 0,0 0 8 0,-2 0-4 0,1 0 4 15,0 0 0-15,0 0-8 0,1 0 4 0,-2 0-4 0,2 0 4 16,-10 0 0-16,9 0 0 0,0 0 0 0,0 0 0 0,-1 0 0 0,2 0 4 15,0 0-8-15,-2 0 4 0,-7 0 0 0,7-5 0 0,2 5 8 16,-2 0-8-16,2 0 4 0,-10 0-4 0,10 0 0 0,-2 0 4 16,1 0-4-16,1-5-4 0,-2 5 4 0,-6 0 0 0,6 0 0 0,2 0-4 15,-2 0 8-15,1 0 0 0,1 0 0 0,-2 5-4 0,2-5 0 0,-2 0 4 16,10 0-4-16,-9 0 0 0,1 0 0 0,-2 0 0 0,2 0 0 16,-2 0-4-16,2 0 4 0,-1 0 0 0,-1 0 4 0,2 0-4 0,-2 0 0 15,2 0 4-15,-1 0-12 0,0 5 12 0,0-5-4 0,-1 0 4 16,-6 0-4-16,6 4 0 0,2-4 0 0,-2 6 0 0,-7-6-4 15,8 0 4-15,0 3 4 0,-9-3-4 0,10 0 0 0,-2 0 0 0,2 6-4 16,-10-6 8-16,10 0-8 0,-10 0 0 0,9 0 8 0,-9 0-4 0,10 0 0 16,-2 0-4-16,-6 0 8 0,-2 0-4 0,9 0 0 0,-9 0 4 15,9 0-4-15,-8 0 0 0,7 0-4 0,-6 0 8 0,6 0-4 16,-6 0 0-16,-2 0 0 0,9 0 4 0,-9 0-8 0,9 0 4 0,-8 0-4 16,7 0 4-16,-6 0 0 0,6 0 4 0,-6 0-4 0,-2 0 0 15,8 0-4-15,-7 0 8 0,8 5-4 0,-8-5 0 0,-1 5-4 0,10-5 4 16,-10 0 0-16,0 4 4 0,0-4-4 0,10 6 0 0,-10-2 4 15,1-4-4-15,8 0 0 0,-8 5 4 0,7-5 0 0,-8 0-4 0,10 4 0 16,-10-4 0-16,10 0 0 0,-10 0 4 0,9 0-4 0,0 0 4 16,-8-4-8-16,7 4 4 0,2 0-4 0,0 0 4 0,-10 0 4 0,8 0-4 15,1 0 0-15,1 0 0 0,-10 0 4 0,10 0-8 0,-2 0 0 16,2 0 4-16,-2-5 4 0,1 5 0 0,1 0 0 0,-10 0-4 16,8 0-4-16,2 0 0 0,0-4 4 0,-2 4 4 0,1 0 0 0,-9-6-4 15,10 6 0-15,-2 0 0 0,2-4 4 0,-1 4-4 0,-8-5 0 0,8 0-4 16,-1 5 4-16,2-6 4 0,-10 6-8 0,10 0 8 0,-2-3-4 15,-7 3-4-15,8 0 4 0,0 0 0 0,-1-6 0 0,-6 6 4 0,6 0-4 16,2 0 0-16,-10 0 0 0,9 0 0 0,-8 0 4 0,8 0-4 16,-1 0 0-16,-6 0 0 0,6 0 0 0,-8 0 0 0,10 0 0 0,-10 0 0 15,10 0 4-15,-10 0-4 0,9 0 0 0,-9 0 4 0,10 0-4 16,-10 0 4-16,0 0-4 0,10 0 0 0,-10 0 4 0,9 0-8 0,-8 0 4 16,8 0 4-16,-9 0-8 0,10 0 8 0,-10 0 0 0,10 0-4 15,-10 0 0-15,0 0 0 0,9 0 0 0,-8 0 4 0,8 0 0 0,-9 0-4 16,0 0 0-16,10 0 0 0,-10 0 0 0,10 0 0 0,-10 0 0 15,0-4 0-15,1 4 0 0,8 0 0 0,-8 0 0 0,-1 0 0 0,10 0 0 16,-10 0 0-16,0 0 0 0,0 0 0 0,2 0 4 0,6 0-4 16,-7 0 0-16,-1 0 0 0,1 0 0 0,0 0 0 0,-1 0 4 0,-8 0-4 15,8 0 0-15,0 0 4 0,2 0-4 0,-10 0 0 0,8 0 4 16,0 0-4-16,-8 0 8 0,10 0-4 0,-2 0-4 0,-8 0 4 16,8 0 0-16,-8 0-4 0,9 0 0 0,-1 0 4 0,-8 0-4 0,9 0 4 15,-9 0 0-15,8 0 0 0,-8 0 0 0,9 0 0 0,-9 0-4 16,0 0 4-16,8 0-4 0,-8 0 4 0,8 0 0 0,-8 0-4 0,10 0 4 15,-10 0 0-15,0 0-4 0,8 0 4 0,-8 0 0 0,0 0 0 0,8 0-4 16,-8 0 0-16,10 0 4 0,-10 0 0 0,0 0 0 0,8 0 0 16,-8-5 0-16,8 5 0 0,-8-5 0 0,8 5 4 0,-8-5-4 0,0 5 4 15,9-4-4-15,-9 4 0 0,8-5 0 0,-8 0-4 0,9 1 4 0,-9 4 0 16,9-5 0-16,-9-1 0 0,8 2-4 0,-8 4 4 0,8-5-4 16,-8 0 4-16,0 5 0 0,10-5 0 0,-10 1 4 0,0 4 0 15,0-5 0-15,0 5 0 0,0-5 0 0,0 0 4 0,0 5-4 0,8-4 0 16,-8 4 0-16,0-6-4 0,-8 2 0 0,8 4 0 0,0-5 0 15,0 0 0-15,8 0-4 0,-8 1 4 0,0-1 0 0,0 0 0 16,0 0-4-16,0-5 0 0,8 6 4 0,-8-6-4 0,0 6 4 0,0-6-4 16,0 0 4-16,0 0 0 0,0 1-4 0,0-1 8 0,0 1-8 0,0-1 4 15,0-4 0-15,0 4 0 0,0 1 0 0,0-1 4 0,0 1 4 16,0-1 4-16,0 0 0 0,0 6 4 0,0-6 0 0,0 1 0 16,0-1 0-16,0 5 0 0,0 1 0 0,0-2 0 0,0 2-4 0,0-6 0 0,0 10 0 15,0-5-4-15,0 1 4 0,0-1-4 0,0 0-4 16,0 0 0-16,0 5 0 0,0-4 0 0,0 4-8 0,0-6 4 0,0 6 0 15,0 0-4-15,0-4 0 0,0 4 0 0,0 0 0 0,0 0-4 0,0 0 0 16,0 0-4-16,0 0-8 0,0 0-8 0,-8 0-12 0,8 0-20 16,0 4-20-16,-8-4-16 0,8 6-16 0,-10-2-20 0,10 1-16 0,-8 0-32 15,0 0-68-15,-1 4 28 0,-8-3 40 0,8 2 36 0,-7 2 28 0</inkml:trace>
  </inkml:traceGroup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2:13.28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C6F40E8-4AF8-4EFD-A876-9479D75021D6}" emma:medium="tactile" emma:mode="ink">
          <msink:context xmlns:msink="http://schemas.microsoft.com/ink/2010/main" type="writingRegion" rotatedBoundingBox="30529,2558 30493,6394 29758,6387 29793,2551">
            <msink:destinationLink direction="with" ref="{B3532D56-0F44-468D-853C-62BB1999DE96}"/>
            <msink:destinationLink direction="with" ref="{CF3C5FA0-FA61-44BD-BA33-2BF8B5346D5F}"/>
          </msink:context>
        </emma:interpretation>
      </emma:emma>
    </inkml:annotationXML>
    <inkml:traceGroup>
      <inkml:annotationXML>
        <emma:emma xmlns:emma="http://www.w3.org/2003/04/emma" version="1.0">
          <emma:interpretation id="{3E6558CD-8B41-441D-90A2-9813E1C5A3C9}" emma:medium="tactile" emma:mode="ink">
            <msink:context xmlns:msink="http://schemas.microsoft.com/ink/2010/main" type="paragraph" rotatedBoundingBox="30529,2558 30493,6394 29758,6387 29793,2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906615-B227-4684-A57A-32BDD6A7FC7E}" emma:medium="tactile" emma:mode="ink">
              <msink:context xmlns:msink="http://schemas.microsoft.com/ink/2010/main" type="line" rotatedBoundingBox="30529,2558 30493,6394 29758,6387 29793,2551"/>
            </emma:interpretation>
          </emma:emma>
        </inkml:annotationXML>
        <inkml:traceGroup>
          <inkml:annotationXML>
            <emma:emma xmlns:emma="http://www.w3.org/2003/04/emma" version="1.0">
              <emma:interpretation id="{F4111642-6AE4-45E8-A2BB-0E04B83FDD9D}" emma:medium="tactile" emma:mode="ink">
                <msink:context xmlns:msink="http://schemas.microsoft.com/ink/2010/main" type="inkWord" rotatedBoundingBox="30529,2558 30512,4365 29909,4360 29926,25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 9 51 0,'0'0'100'0,"0"0"-8"15,0-5-4-15,0 5-20 0,0 0 0 0,0 0-4 0,0 0 4 16,9 0 0-16,-9 0 4 0,0 0 0 0,8 0-4 0,-8 0 0 0,8 0 0 15,2 0-4-15,-2 0-4 0,0 0 0 0,2-4 0 0,-2 8-8 0,9-4-4 16,-9 0 4-16,1 0-12 0,8 0 0 0,-1 0-4 0,-6 0-4 16,6-4-8-16,-6 4-4 0,6 0-4 0,1 0-4 0,-9 4 0 15,10-4-4-15,-2 0-4 0,-6 0 4 0,6 0-4 0,-8 0 0 0,2 0 0 16,6 0-8-16,-7 0-4 0,8 0 0 0,-8 5-4 0,-1-5-12 0,8 5-12 16,-6-5-12-16,-2 5-16 0,0-1-8 0,2-4-12 15,-2 5-20-15,0 5-8 0,1-5-16 0,-9 0-28 0,8 5-60 0,-8-6 28 0,8 5 36 16,-8 1 28-16,0 0 24 0</inkml:trace>
          <inkml:trace contextRef="#ctx0" brushRef="#br0" timeOffset="-543.9257">73 211 59 0,'0'-5'84'0,"0"5"-4"15,9-5-8-15,-9 5-24 0,0-5-4 0,0 5 0 0,8 0-4 0,-8-4 0 16,0 4-4-16,0 0 4 0,0 0-8 0,0 0 0 0,0 0 0 16,0 0 0-16,0 0 0 0,0 0 0 0,0 0 0 0,0 0 0 0,0 0 4 15,0 0 0-15,0 4 0 0,0-4-4 0,0 0 0 0,0 5 0 16,0 0-8-16,0-5 8 0,0 5-4 0,0 5 0 0,0-7 0 0,0 8 0 16,0-6-4-16,0 4 4 0,0 5-4 0,0-4 0 0,0 5-4 15,0-6 0-15,0 5-4 0,0 1 4 0,0-1-4 0,0 0-4 0,0 1 0 16,0 4-4-16,0-5 0 0,0 1 0 0,0-1 0 0,0 5 0 0,0-4-4 15,0-1 0-15,0 1-4 0,9-1 4 0,-9 0-4 0,0-4 0 16,0 4-4-16,8-4 4 0,-8 5-4 0,0-6-4 0,0 1-4 16,9 0-12-16,-9-6-8 0,0 5-12 0,0-3-8 0,0-2-16 0,0 1-12 15,0-5-12-15,0 5-4 0,0-5-4 0,0 0 0 0,0-5-36 16,0 0-28-16,0 1 0 0,0-2 32 0,0 2 28 0</inkml:trace>
          <inkml:trace contextRef="#ctx0" brushRef="#br0" timeOffset="-285.6151">184 273 27 0,'0'0'96'15,"0"-5"-8"-15,0 5-4 0,0 0-28 0,0 0 0 0,0 0 4 0,0 0-8 16,0 0 0-16,0 0 0 0,8 5 0 0,-8-5 0 0,0 5 0 16,0 0 0-16,0-5 0 0,0 5 0 0,9-1-4 0,-9 1-4 0,0 1 0 15,0 2-4-15,0-3-4 0,0 5 0 0,0-1-4 0,0 1-4 0,0 4-4 16,0-4-4-16,0 0 0 0,0 4-4 0,0-5 0 0,0 6-8 15,0-1 0-15,0-4 4 0,0 5-8 0,0-2 0 0,0-3 0 16,0 5 0-16,0-1-4 0,0-5 0 0,0 1 0 0,0 5 0 0,0-5-4 16,0-6-4-16,8 5-8 0,-8 1-4 0,0-5-12 0,0 0-4 0,0 0-12 15,0-1-8-15,0-4-8 0,0 6-12 0,0-6-4 0,0 0-4 16,9-6-4-16,-9 2-12 0,0-1-32 0,0 5-28 0,0-10 8 0,0 6 36 16,-9-6 24-16</inkml:trace>
          <inkml:trace contextRef="#ctx0" brushRef="#br0" timeOffset="304.7128">82 968 39 0,'0'5'120'0,"0"-5"-8"0,0 0-4 0,0 0-28 0,0 0 4 0,0 0 0 15,0 0 4-15,0 0-4 0,0 0-4 0,0-5 0 0,8 0-4 0,-8 1-4 16,9 4-4-16,-1-5 0 0,1 1-4 0,-9-2-8 0,8 2-4 16,0-1 0-16,2 0-8 0,6 0-4 0,-6 1-8 0,-2 4-4 0,0-6-4 15,9 2-8-15,-9-1 0 0,1 1-4 0,8 4 0 0,-9-6-4 16,2 6 0-16,6-4-4 0,-8 4 0 0,2 0-4 0,6 0-4 15,-7 0 0-15,-1-5-12 0,1 5-16 0,0 0-12 0,-1 0-8 0,0 0-12 16,0 0-16-16,2 0-20 0,-10 0-16 0,8 5-8 0,-8-5-4 0,0 0-48 16,8 0-40-16,-8 0 36 0,0 0 28 0,0 0 32 0,0 0 20 15</inkml:trace>
          <inkml:trace contextRef="#ctx0" brushRef="#br0" timeOffset="832.2891">253 1246 19 0,'-10'10'152'0,"2"-5"-20"16,8-1-16-16,-8-4-28 0,8 6-16 0,0-6 0 0,0 4-4 0,0-8 0 16,0 4-4-16,0 0-8 0,0-6 0 0,0 2-4 0,0 4 0 15,8-5-4-15,0 1-4 0,2-5-4 0,-2 3 0 0,0 1 0 16,0 0-4-16,2 1-4 0,6-1-4 0,-7 5-4 0,8-5-4 0,-8 5-4 15,7-5-4-15,2 5 4 0,-10 0-4 0,0 0 0 0,10 5-4 0,-10-5 0 16,1 5 0-16,-1 4-4 0,-8-4 0 0,8 6 0 0,-8 2-4 16,0 2 4-16,0-6 0 0,-8 5 0 0,8 1-4 0,-8 4 0 0,-1-5 0 15,1 5 4-15,0-4-4 0,-2-1 4 0,2 5 0 0,0-4-4 0,-2 0 0 16,2-1 0-16,0-5 0 0,0 1 0 0,8 0 0 0,-9 0 4 16,9-6-4-16,-9 1 4 0,9 0 0 0,0-5-4 0,0 5 4 15,-8-5-4-15,16-5 0 0,-8 5-4 0,0-5 4 0,9 0 0 0,-9 5 0 16,9-4 0-16,-9-6 0 0,8 5-4 0,0 0 4 0,0 0 0 15,2 0 0-15,-2 1 0 0,0-1 0 0,2 0 0 0,-2 1 0 16,0 4 0-16,1 0 0 0,-1 0 0 0,9 0 4 0,-8 4 0 0,-1-4-4 16,0 5 4-16,2 4-8 0,-2-4 0 0,0 5 4 0,1-2 0 0,0-1 0 15,-1 2 0-15,0 5 0 0,1-4 0 0,-1-2 4 0,1 8 0 16,0-7 0-16,-9 6-4 0,8-6-4 0,-8 6 4 0,8-6 0 0,-8 6 4 16,0-1 0-16,0 1 0 0,0-7 4 0,-8 7 0 0,0 0 0 15,-1-5 4-15,0 3 4 0,1 2 0 0,-1-4 0 0,-7-2 0 16,-2 0 0-16,2 1 0 0,-2-1 4 0,1 0-4 0,0-4 0 0,0 5-8 15,1-5 4-15,-2-5-4 0,0 5-4 0,2-5 0 0,-1 0-4 0,0 0 0 16,8 0 0-16,-7-5-4 0,6 0-4 0,-6 1 0 0,8-7-8 16,-2 7-8-16,2-6-12 0,0-4-16 0,-1 5-8 0,0-6-16 0,1 5-4 15,8-4-16-15,-9-5-20 0,9 0-20 0,-8 0-16 0,8-1-68 16,0 2 8-16,0-7 40 0,-8 1 28 0,8 1 32 0</inkml:trace>
        </inkml:traceGroup>
        <inkml:traceGroup>
          <inkml:annotationXML>
            <emma:emma xmlns:emma="http://www.w3.org/2003/04/emma" version="1.0">
              <emma:interpretation id="{897AC328-53BC-4698-87B5-7EF53BA9A503}" emma:medium="tactile" emma:mode="ink">
                <msink:context xmlns:msink="http://schemas.microsoft.com/ink/2010/main" type="inkWord" rotatedBoundingBox="30366,4729 30351,6392 29758,6387 29773,47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143101.6381">-140 2201 59 0,'-9'4'116'0,"9"-4"-12"0,0 6-4 0,-8-6-24 0,8 4 4 15,0-4 0-15,0 0 8 0,0 0 0 0,8 5-8 0,1-5-4 0,-9 0-8 16,9-5-4-16,-1 5-8 0,1-4-4 0,7-2-4 0,-8 6-12 0,10-4-4 16,0 4-4-16,-2-5-4 0,1 1-8 0,0 4 0 0,0-6-4 15,9 2-4-15,-8 4-4 0,-2-5 0 0,1 5-4 0,9 0-24 16,-10-5 12-16,2 10-12 0,0-5-20 0,-10 0-16 0,8 5-24 0,1-1-24 0,-8 2-16 16,0-2-52-16,-1 1-40 0,0 5 32 0,2-1 36 15,-10 2 28-15</inkml:trace>
          <inkml:trace contextRef="#ctx0" brushRef="#br1" timeOffset="142706.695">-54 2431 11 0,'0'-6'120'0,"0"6"-8"0,0 0-8 0,0-3-28 0,0 3 0 0,0 0-4 15,0 0-8-15,0 0 0 0,0 0 0 0,0 0 0 0,0 3 0 16,0-3-12-16,0 0 0 0,0 0 0 0,0 0-8 0,0 0-4 16,8 6-8-16,-8-1 0 0,0 0-4 0,0 0-4 0,8-1 0 0,-8 6-4 15,0 0-4-15,9 0 0 0,-9-1-4 0,0 0-4 0,0 6 0 0,0-1 0 16,8 1-4-16,-8-1 0 0,0 0-8 0,0 0 4 0,0 0-4 15,0 1-8-15,0 0-8 0,0-1-4 0,0 1-4 0,0-6-12 0,0 5-8 16,0-4-8-16,0 5-12 0,0-6-4 0,9-4-8 0,-9 4-4 16,0-3 0-16,0-2-36 0,8 1-4 0,-8-5-20 0,0 0 0 15,9 0 24-15</inkml:trace>
          <inkml:trace contextRef="#ctx0" brushRef="#br1" timeOffset="142894.1935">99 2498 15 0,'0'-4'112'0,"8"-6"-12"0,-8-1-8 0,0 3-24 0,0 3-4 0,0 0-8 15,0 0 0-15,0 1 4 0,0 4 4 0,0 0 4 0,0-5-4 16,0 5-8-16,0 0 4 0,0 5-4 0,9-5 0 0,-9 4-4 0,0 1 0 16,0 0 0-16,0 5 0 0,8-7-4 0,-8 8 0 0,0-1 0 15,0-1-8-15,8 1-4 0,-8-1 0 0,0 5-4 0,0 2-4 16,10-7-8-16,-10 5 0 0,0 1-4 0,0 0 0 0,0-7-4 0,0 7-4 16,0-1-4-16,0-3 0 0,0-3-4 0,0 2 4 0,0-1-8 0,0 1-4 15,0-5-8-15,0 5-16 0,0-6-20 0,0 1-24 0,0-5-20 16,0 5-40-16,8-5-4 0,-8-5-36 0,-8 5-60 0,8-9 24 0,0 3 44 15,0-3 32-15,-10 5 20 0</inkml:trace>
          <inkml:trace contextRef="#ctx0" brushRef="#br1" timeOffset="143367.9254">-4 2978 63 0,'0'10'116'0,"0"-6"-12"0,-8 2-8 0,8-2-24 15,0 1 8-15,0-5 4 0,0 4 4 0,8-4-4 0,-8 5 0 0,0-5-4 16,9 0-8-16,-9 0-4 0,8 0 0 0,0 0-12 0,-8 0-4 16,10-5-4-16,-2 1-4 0,0 4-8 0,10-5-8 0,-10 1 0 0,9-2-8 15,-8 2-4-15,8 4-4 0,-1-10 0 0,-6 6-4 0,6-2 0 16,2 1-8-16,-2-4-4 0,1 4-4 0,1 0-12 0,-10 5-12 0,10 0-16 16,-10-4-12-16,8 4-16 0,-6-5-20 0,-2 5-20 0,0 5-12 15,1-5-36-15,-9 4-44 0,8-4 20 0,-8 5 36 0,0 5 32 0,0-6 24 16</inkml:trace>
          <inkml:trace contextRef="#ctx0" brushRef="#br1" timeOffset="143843.6523">65 3333 99 0,'0'0'116'0,"-8"0"-16"0,8 0-8 0,0 0-20 0,0 0-4 15,0-5 8-15,0 0 0 0,8 1 0 0,-8-1-4 0,8 0 0 0,-8 0-12 16,9 0 0-16,-1 1-4 0,1-6-4 0,8 5-8 0,-9 0-8 16,0-4-4-16,10 4-4 0,-10 0-8 0,10 0-4 0,-2 1-4 0,-7 4-4 15,8 0 4-15,-8-5-4 0,-1 5 4 0,10 0-4 0,-10 5-4 16,0-5-4-16,0 4 0 0,2 1 4 0,-2 5 0 0,-8-6 0 16,8 6 0-16,-8 5 0 0,0-6-4 0,0 1 0 0,-8 4 4 0,8 0 0 15,-8 5-4-15,-2-4 0 0,2-1-4 0,0 5 8 0,0-4-4 0,-2-1 0 16,2 1-4-16,0-1 0 0,-1 1 8 0,-8-5 0 0,17 3-4 15,-9-3 0-15,1-5 0 0,0 5 0 0,8-6 0 0,-8-4 0 0,8 4 0 16,0-4 0-16,0 0-4 0,0-4 0 0,0 4 0 0,8-4 4 16,-8-2-4-16,8 2 4 0,0-1 0 0,1 0 0 0,-9 0 4 15,8-4-4-15,1 5 0 0,0-2 0 0,-1 6-4 0,10-10 0 0,-10 10 0 16,0-4 8-16,0 4 0 0,2 0-4 0,-2-5 0 0,0 5 4 0,1 5-4 16,8-5 0-16,-8 4 0 0,-1-4 4 0,0 6-4 0,0-2 4 15,2 6 0-15,-2-5-4 0,0 4 4 0,2 1 0 0,-2 0 0 0,0-2 0 16,-8 7-4-16,9 0 4 0,-9-1 0 0,0 1 0 0,0-1 4 15,0 5 0-15,0-4 0 0,-9 3 4 0,9-3 0 0,-8 4-4 16,0-4 4-16,-10 4-4 0,10-5 4 0,-10 1-4 0,10-1-4 0,-9 0-4 16,0-4 4-16,8-1-4 0,-7 1 0 0,-2 0-4 0,2-5 0 15,-2-5-8-15,10 4-8 0,-10-8-12 0,10-1-12 0,-1 0-20 0,-7-4-20 16,8-6-24-16,-2 1-20 0,2-1-28 0,0-4-68 0,-2-5 16 16,2 0 44-16,0 0 28 0,-1-5 28 0</inkml:trace>
        </inkml:traceGroup>
      </inkml:traceGroup>
    </inkml:traceGroup>
  </inkml:traceGroup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2:15.1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3532D56-0F44-468D-853C-62BB1999DE96}" emma:medium="tactile" emma:mode="ink">
          <msink:context xmlns:msink="http://schemas.microsoft.com/ink/2010/main" type="inkDrawing" rotatedBoundingBox="31234,2498 31301,4489 30940,4502 30872,2510" semanticType="verticalRange" shapeName="Other">
            <msink:sourceLink direction="with" ref="{FC6F40E8-4AF8-4EFD-A876-9479D75021D6}"/>
          </msink:context>
        </emma:interpretation>
      </emma:emma>
    </inkml:annotationXML>
    <inkml:trace contextRef="#ctx0" brushRef="#br0">-3 36 55 0,'0'-5'92'16,"0"2"-4"-16,10-4-4 0,-10 3-20 0,0-1 0 0,8 0-4 16,-8 5 0-16,8-5 4 0,-8 5 0 0,10-4 0 0,-2 4 4 0,-8 0-12 15,8 0 0-15,-8 0 0 0,8 0 0 0,1 4-4 0,0 1 8 0,-9 0-8 16,8 4 4-16,1-2 0 0,-1 1 4 0,0 2 4 0,2 4-4 15,-2 0-4-15,8 1 0 0,-6 0-4 0,-2 4 0 0,0 0 0 16,1 4 4-16,0-3-8 0,-1 4 0 0,1 0-8 0,-1 0 4 0,8 5-12 16,-6-6-32-16,-10 6 0 0,8 0 0 0,0 4 0 0,2-4 0 15,-2 5 0-15,-8-1 0 0,8 1 0 0,1 4 0 0,-9-4 0 0,8 0 0 16,-8 4 0-16,9-5 0 0,-9 6 0 0,8-6 0 0,-8 6 0 16,0-5 0-16,9 3 0 0,-9-3 0 0,0 0 0 0,0 5 0 0,0-6 0 15,0 1 0-15,0-1 0 0,0 1 0 0,0 0 0 0,0-6 0 16,0 5 0-16,-9 1 0 0,9-1 0 0,0 1 0 0,-8 0 0 0,8 0 0 15,-9-1 0-15,1 1 0 0,8-1 0 0,-9-4 0 0,-7 5 0 16,6-1 0-16,2-4 0 0,0 0 0 0,-2 4 0 0,-6-4 0 0,8-1 0 16,-9-3 0-16,8 4-12 0,-8-6-64 0,9 2-16 0,-2-6-8 0,-6 4-16 15,8-8-12-15,-10 4-12 0,10-5-12 0,-9 1-12 0,8-1-44 16,-8-4-28-16,9 0 44 0,-10-5 32 0,10-1 36 0,-10 1 16 16</inkml:trace>
  </inkml:traceGroup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2:18.1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746886D-71C7-41FD-9477-72FC06299E5D}" emma:medium="tactile" emma:mode="ink">
          <msink:context xmlns:msink="http://schemas.microsoft.com/ink/2010/main" type="writingRegion" rotatedBoundingBox="14009,3800 13966,3121 14276,3102 14319,3780"/>
        </emma:interpretation>
      </emma:emma>
    </inkml:annotationXML>
    <inkml:traceGroup>
      <inkml:annotationXML>
        <emma:emma xmlns:emma="http://www.w3.org/2003/04/emma" version="1.0">
          <emma:interpretation id="{84A59C67-4AF6-487F-B0FA-110988B5E11A}" emma:medium="tactile" emma:mode="ink">
            <msink:context xmlns:msink="http://schemas.microsoft.com/ink/2010/main" type="paragraph" rotatedBoundingBox="14009,3800 13966,3121 14276,3102 14319,3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65711A-F15E-47FC-AB8A-F4ED82A8D730}" emma:medium="tactile" emma:mode="ink">
              <msink:context xmlns:msink="http://schemas.microsoft.com/ink/2010/main" type="line" rotatedBoundingBox="14009,3800 13966,3121 14276,3102 14319,3780"/>
            </emma:interpretation>
          </emma:emma>
        </inkml:annotationXML>
        <inkml:traceGroup>
          <inkml:annotationXML>
            <emma:emma xmlns:emma="http://www.w3.org/2003/04/emma" version="1.0">
              <emma:interpretation id="{26ABB94D-32C2-43BB-9A3A-1F14D55D14E0}" emma:medium="tactile" emma:mode="ink">
                <msink:context xmlns:msink="http://schemas.microsoft.com/ink/2010/main" type="inkWord" rotatedBoundingBox="14009,3800 13966,3121 14276,3102 14319,3780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w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145 384 47 0,'0'0'76'0,"0"0"-4"0,0 0-8 0,0 0-32 0,0 0 0 15,0 0-4-15,0 0 0 0,0 0 0 0,0 0 0 0,0 0-4 0,0 0-4 16,0 0 4-16,0 0-4 0,0 0 0 0,0 0 0 0,0 0 4 16,0 0-4-16,0 0 4 0,0 0-4 0,0 0 8 0,0 0-4 0,0 0 4 15,0 0 4-15,0 0-4 0,0 0 0 0,0 0 4 0,0 0 0 16,0 0 4-16,8 0 0 0,-8 0-8 0,0-5 4 0,0 5-4 16,9 0-8-16,-9-5 0 0,0 5-4 0,9 0 4 0,-9-5 0 0,0 5-4 15,8 0 0-15,-8 0 0 0,8 0-4 0,2-4 4 0,-10 4 0 0,0 0-8 16,8 0 0-16,0 0 4 0,-8 0-20 0,8 0 20 0,-8 4 0 15,10-4 0-15,-2 5-4 0,0-5 0 0,-8 5 0 0,9 0 0 16,-9-5 0-16,8 4-4 0,1 2 4 0,-9-2 4 0,9-4-4 0,-9 5 4 16,8 4-4-16,-8-4 0 0,8 0 0 0,-8 0 0 0,0 0 0 15,0 0-4-15,0 0 0 0,0-1 0 0,8 1 0 0,-8-1 0 0,0 6 4 16,0-5-4-16,0 0 4 0,-8 0-4 0,8 5 0 0,0-6 0 0,0 1-4 16,-8-1 4-16,8 6-4 0,-8-5 4 0,8 5 0 0,-9-6-4 15,0 6 0-15,1-5 0 0,8 5 0 0,-9-1 0 0,-7 1 0 16,6-6 0-16,2 6 0 0,0 0 0 0,0-6 4 0,-2 6-4 0,2-5 0 15,-9 4 0-15,8-4 4 0,1 5-4 0,-1-5 4 0,1-1-8 16,0 1 4-16,-2 0 4 0,2 0-4 0,-8-1 0 0,16 1 0 0,-10-5 0 16,2 5 0-16,0-5 4 0,-1 0-4 0,1 6 4 0,8-6 4 0,-9 0-4 15,0 0 4-15,9 0 0 0,-8 0 0 0,8 0 0 0,0 0-8 16,-8 0 8-16,8 0-24 0,0 0 24 0,0 0 0 0,0 0-4 16,0 0 0-16,0 0 0 0,0 0-4 0,0 0 4 0,0 0 0 0,0 0 0 15,0 0-4-15,0 0 4 0,0-6-4 0,0 6 0 0,0 0 0 16,0 0 0-16,0 0 4 0,8 0-4 0,-8 0 4 0,0-5-4 0,8 5 0 15,-8 0 0-15,0 0-4 0,9 0 4 0,-9-5 0 0,9 5 0 16,-1 0 0-16,-8 0 0 0,9 0 0 0,-1-4 4 0,-8 4-4 0,8 0 4 16,2-5-8-16,-2 5 4 0,-8 0 0 0,8 0 0 0,0-5 0 15,-8 5 0-15,10-5 0 0,-2 5 4 0,0-4-4 0,-8 4-4 0,9-5 4 16,-1 5 0-16,-8-5 0 0,9 0 0 0,0 5 0 0,-9-5 0 0,8 0 0 16,-8 1 0-16,8-1 0 0,2-1 0 0,-10 2 0 0,0 0-4 15,8-1 8-15,0 0 0 0,-8 0-4 0,0-4 0 0,8 4-4 16,-8 0 4-16,10-4 0 0,-10 4 0 0,0 0 0 0,0-4 4 0,8 3-8 15,-8 2 4-15,0-6 0 0,0 5 4 0,0-5-4 0,0 6 0 16,0-5 0-16,0 2 0 0,0 4 0 0,0-7 0 0,0 5 0 0,0 1 0 16,0-6 0-16,0 5 0 0,0 1 0 0,0-1 0 0,-8 0 0 0,8-5 4 15,0 5-8-15,0 0 4 0,-10 0-4 0,10 1 4 0,-8-1 0 16,8-5 0-16,-8 6 0 0,8-1 0 0,-8 0 0 0,8 5 0 16,-10-9-4-16,2 9 4 0,8-6 4 0,-8 2-4 0,8-1 0 0,0 5-4 15,-9-4 4-15,9-2 4 0,-9 2-4 0,9 4-4 0,0-5 4 16,-8 5 0-16,8-5 0 0,0 5 0 0,0 0 4 0,-9-5-4 0,9 5 0 15,0 0 0-15,0-4 0 0,-8 4 0 0,8 0-4 0,0 0 4 0,0 0 0 16,0 0 0-16,-8 0 0 0,8 0 0 0,0 0 0 0,0 0 0 16,-10 0 0-16,10 0-4 0,0 0 4 0,0 0 0 0,0 0 0 15,-8 0 0-15,8 0 0 0,0 0 0 0,0 0 0 0,0 0 0 0,0 0 0 16,0 0 0-16,0 0 0 0,0 0 0 0,0 0 0 0,0 0 0 0,0 0 0 16,0 0 0-16,0 0-4 0,0 0 4 0,0 0 0 15,0 0-12-15,0 0 16 0,0 0-4 0,0 0 0 0,0 0 4 0,0 0-4 16,0 0 0-16,0-5 4 0,0 5-4 0,0-5 0 0,0 5 0 0,8-5 0 15,-8 5-4-15,0-4 4 0,10 4 0 0,-10-6 0 0,0 1 0 16,8 1 0-16,-8-1 0 0,8 0 0 0,-8 1 4 0,9 4-4 0,-9-6 0 16,8 2 0-16,-8-1 0 0,9-5 0 0,-9 7 0 0,0-3 4 0,9 1-8 15,-9 0 4-15,0-4 0 0,8 4 0 0,-8 0 0 0,0 1 4 16,0-6-4-16,0 5 0 0,8-5 0 0,-8 6-4 0,0-1 4 16,0-5 0-16,0 5 0 0,0 1 4 0,0-1-4 0,10-5 0 0,-10 6-4 15,0-6 8-15,0 6 0 0,0-1-4 0,0-1 0 0,0 2-4 16,0-6 0-16,0 5 4 0,0 1 0 0,0-1 0 0,0 0 0 0,0 0 0 15,0 1 0-15,0-2 0 0,0 2 0 0,0-1 0 0,0 1 4 0,0-2-4 16,0 2 0-16,0-1 0 0,0 5 0 0,0-5 0 0,0 5 0 16,0-5 0-16,0 5 0 0,0-4 4 0,0 4-20 0,0 0 16 15,0-6 8-15,0 6-8 0,0 0 0 0,0 0 0 0,0-4 0 0,0 4 4 16,0 0-4-16,0 0 4 0,0 0-4 0,0 0 0 0,-10 0 0 16,10-5 4-16,0 5-4 0,-8 0 0 0,8 5-4 0,-8-10 4 0,8 10 0 15,-9-5 0-15,0 0 0 0,1 0 0 0,-1 0 0 0,9-5 0 16,-8 10 0-16,0-5 0 0,-2 0 0 0,2 4 4 0,0-4-4 0,0 6 0 15,-2-6 0-15,2 4 0 0,0-4 0 0,8 5 4 0,-9 0-4 16,1-5-4-16,-1 5 4 0,9-1 0 0,-9 2 0 0,9-2 0 0,-8 1 0 16,8-1-4-16,-8-4 0 0,8 6 4 0,-8-6 4 0,8 4-8 0,0 1 0 15,0-5 0-15,0 5-8 0,0-5-4 0,0 5-8 0,0-5-16 16,0 4-8-16,0-4 0 0,0 0-16 0,0 5-20 0,0 0-16 16,0-5-20-16,8 5-24 0,-8-5-80 0,0 4 28 0,0 2 40 0,0-6 28 15,8 5 20-15</inkml:trace>
        </inkml:traceGroup>
      </inkml:traceGroup>
    </inkml:traceGroup>
  </inkml:traceGroup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2:25.0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B683635-5FAC-46E4-B420-84BA5EBA10F0}" emma:medium="tactile" emma:mode="ink">
          <msink:context xmlns:msink="http://schemas.microsoft.com/ink/2010/main" type="writingRegion" rotatedBoundingBox="32852,1507 33012,3155 32344,3219 32184,1571"/>
        </emma:interpretation>
      </emma:emma>
    </inkml:annotationXML>
    <inkml:traceGroup>
      <inkml:annotationXML>
        <emma:emma xmlns:emma="http://www.w3.org/2003/04/emma" version="1.0">
          <emma:interpretation id="{6737EDDA-A17C-48F8-A6C1-B6DAD02CD0A8}" emma:medium="tactile" emma:mode="ink">
            <msink:context xmlns:msink="http://schemas.microsoft.com/ink/2010/main" type="paragraph" rotatedBoundingBox="32852,1507 33012,3155 32344,3219 32184,15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7ABFAD-2DE1-4552-8821-2CD2533A38A9}" emma:medium="tactile" emma:mode="ink">
              <msink:context xmlns:msink="http://schemas.microsoft.com/ink/2010/main" type="line" rotatedBoundingBox="32852,1507 33012,3155 32344,3219 32184,1571"/>
            </emma:interpretation>
          </emma:emma>
        </inkml:annotationXML>
        <inkml:traceGroup>
          <inkml:annotationXML>
            <emma:emma xmlns:emma="http://www.w3.org/2003/04/emma" version="1.0">
              <emma:interpretation id="{F04D8AE1-AB7A-48F6-8515-14B583FD9559}" emma:medium="tactile" emma:mode="ink">
                <msink:context xmlns:msink="http://schemas.microsoft.com/ink/2010/main" type="inkWord" rotatedBoundingBox="32852,1507 33012,3155 32344,3219 32184,157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 20 67 0,'0'-4'84'0,"0"4"-12"0,0-5 0 0,0 5-28 16,0 0 0-16,0-4 0 0,0 4-4 0,0-6 4 0,0 6-4 0,0 0 0 16,0 0-8-16,0-4 4 0,0 4-8 0,0 0-4 0,0 0 0 15,0 0 0-15,0 0-4 0,0 0 0 0,0 0 8 0,0 0-4 0,0 4 4 16,0-4 4-16,0 6 0 0,0-2 0 0,0 1 0 0,0 5-4 0,0-6-8 15,0 6-4-15,0-1 0 0,0 6 0 0,0-6 4 0,0 6-8 16,0-1-4-16,0 0 0 0,0 1 0 0,0 4 0 0,0-5-4 16,0 0 4-16,0 6-4 0,0-6 0 0,0 0 0 0,0 6-24 0,0-6 28 15,0 0-4-15,10 1 0 0,-10-1-4 0,0 1-4 0,0-5 4 16,8 4 4-16,-8-5-4 0,0 1 0 0,0-1-4 0,8 1-8 0,-8-5-4 16,0 5-16-16,0-6-4 0,0-4-12 0,0 5-8 0,0 0-8 15,0-5 4-15,0 0-12 0,0-5-4 0,0 5 8 0,0-5-20 0,0 1-32 16,0-6-20-16,0 5 8 0,0 1 24 0</inkml:trace>
          <inkml:trace contextRef="#ctx0" brushRef="#br0" timeOffset="257.3152">114 140 31 0,'8'-4'92'0,"-8"-1"-8"0,0 0 0 0,10-5-24 0,-10 6-8 16,0 4 0-16,0-6-4 0,0 2 4 0,0-1-8 0,0 5-4 15,0 0-4-15,0 0-4 0,0 0 0 0,0 0-4 0,0 0 4 0,0-4-4 16,0 8 4-16,0-4 4 0,0 0 0 0,0 5 0 0,0-1-4 15,0 2 4-15,0-6-4 0,0 4 0 0,0 6 0 0,0-5 0 0,0 0-8 16,0 4 0-16,0 0-4 0,0 1 0 0,0 0-4 0,8 0 0 16,-16-1 0-16,8 1 0 0,0-1-4 0,8 5-4 0,-8-4 0 0,0 0-4 15,0 0 0-15,0-1 0 0,0 0 0 0,8 1 0 0,-8-5 0 16,0 5-4-16,0-6 0 0,10 6-4 0,-10-5 0 0,8-1 0 16,-8 2-4-16,0-6 0 0,8 4-8 0,-8-4-12 0,0 5-8 0,9-5-12 15,-9 0-8-15,9-5-20 0,-9 5-4 0,0-4-4 0,0 4-4 16,8-6-4-16,-8-3-28 0,0 4-40 0,0 0-4 0,0-4 32 0,-8-1 28 15</inkml:trace>
          <inkml:trace contextRef="#ctx0" brushRef="#br0" timeOffset="530.311">21-296 23 0,'0'-5'96'0,"0"0"-8"15,0 5-8-15,-8 0-28 0,8 0 0 0,0 0-8 0,0 0 0 16,0 0 4-16,0 0 0 0,0 0 4 0,0 0 4 0,0 0 0 0,8 0 8 16,-8 0-4-16,8 0 0 0,-8 0-4 0,8 0 0 0,2 0-4 15,-2 0-4-15,0 0 0 0,10 0 0 0,-10 0-4 0,9 0-4 0,-1 0 0 16,2 0-8-16,0 0-8 0,-2 0 0 0,2 0-8 0,-1 0-4 16,-1 0 4-16,2 0-8 0,-2 0 0 0,2 0 4 0,-10 5-4 0,18-5 0 15,-18 5-4-15,9 0-4 0,1-5-4 0,-2 5-4 0,-6-1-4 0,6 1-12 16,-8 0-12-16,10-1-20 0,-10 3 0 0,1 1-20 0,-1-3-12 15,0 4-12-15,2-4-16 0,-2 0-12 0,0 4-60 0,-8-4-4 16,8 5 36-16,-8 0 20 0,0-5 28 0</inkml:trace>
          <inkml:trace contextRef="#ctx0" brushRef="#br0" timeOffset="897.8412">-72 692 43 0,'-10'0'96'0,"10"0"-8"0,-8 0-12 15,8 0-28-15,0 0-4 0,0 0 4 0,0 0 0 0,-8 0 4 16,8 0 4-16,0 5 8 0,0-5-4 0,8 0 4 0,-8 0-4 0,0 0-4 16,8 0-4-16,2 0 0 0,-2 0 0 0,0 0 4 0,0 0 0 15,1 0 4-15,8 0-4 0,0 0 0 0,1 0-4 0,-2 0-4 16,10-5-12-16,-9 5-4 0,0-5-4 0,8 5-4 0,1 0-4 0,-8-5-4 16,7 5 0-16,-8 0-8 0,8-3-4 0,-7 3 0 0,-2 0 0 0,2-7-8 15,-1 7-4-15,0 0-12 0,0 7-16 0,-9-7-12 0,0 3-12 16,2-3-12-16,-2 5-16 0,0-5-12 0,2 5-16 0,-10-5-12 0,0 5-24 15,8-5-52-15,-8 4 16 0,0 1 36 0,-8-5 28 0,8 5 24 16</inkml:trace>
          <inkml:trace contextRef="#ctx0" brushRef="#br0" timeOffset="1367.5873">132 927 51 0,'0'0'136'0,"-10"5"-16"0,10-5-12 16,0 0-28-16,-8 0-8 0,8 5 4 0,0-5 0 0,0 0 0 0,0 0 0 16,0 0-8-16,0 0-4 0,8 0-12 0,-8 0-4 0,0 0-4 15,10 0-8-15,-2 0 0 0,-8 0-4 0,8 0-8 0,2 4-4 0,-2-4-4 16,-8 5 0-16,8-5-4 0,1 5 0 0,0 0 0 0,-1-5-4 16,1 4 0-16,-1 1-4 0,-8 0 0 0,8 0 4 0,0 0-4 15,-8 0 0-15,10-1 0 0,-2 1-4 0,-8-5 0 0,0 6 0 0,8-2 0 16,-8 0 4-16,0 1-4 0,0-5 0 0,0 5 0 0,0-5 4 15,10 5-8-15,-10-5 4 0,0 0-4 0,0 0 4 0,0 5 0 0,8-5 0 16,-8 0 0-16,0 0 4 0,8 0-4 0,-8 0 0 0,9 0 0 16,-9 0-4-16,8 0 4 0,1 0 4 0,-9 0-4 0,8 0 0 0,1 0-4 15,-9 0 4-15,8 0 0 0,0 0-4 0,2 0 4 0,-2 0-4 16,-8 0 4-16,8 0-4 0,2 0 4 0,-2 0 0 0,-8 0 4 0,8 4-4 16,0 1 0-16,-8-5 0 0,9 5 0 0,-9 1 0 0,0-3 0 15,9 2 4-15,-9 5-4 0,0-5 0 0,0 4 0 0,8-4 0 0,-8 4 0 16,0 2 0-16,0-2 0 0,0 1 4 0,0-1-4 0,0 1 0 15,0 0 0-15,0-1 0 0,0 1 4 0,-8 4-4 0,8-4 4 0,0-1-4 16,-9 0 0-16,9 1 0 0,-9 5 8 0,1-5-4 0,0-1 0 16,0 1 4-16,-2-1 4 0,2 1-4 0,0 0 0 0,-10-6 0 0,1 5 0 15,9-3 0-15,-9-2-8 0,8 1 4 0,-7 0-4 0,6-5 4 16,-6 5 0-16,-2-5-4 0,10-5-4 0,-9 5-8 0,9-5-4 0,-1 0-12 16,0 1-20-16,1-2-8 0,0-3-20 0,-2-1-20 0,10 1-20 15,-8-5-4-15,8-1-56 0,0 1-44 0,0-6 44 0,0 2 28 0,0-2 28 16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07.1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3B998FC-F627-42DF-B69E-F6B13A34A9CC}" emma:medium="tactile" emma:mode="ink">
          <msink:context xmlns:msink="http://schemas.microsoft.com/ink/2010/main" type="inkDrawing" rotatedBoundingBox="10645,1956 10691,2546 10637,2550 10592,1960" shapeName="Other"/>
        </emma:interpretation>
      </emma:emma>
    </inkml:annotationXML>
    <inkml:trace contextRef="#ctx0" brushRef="#br0">-3-5 31 0,'0'0'100'0,"0"0"-8"0,0-6-8 16,0 6-20-16,0 0-8 0,0 0 0 0,0 0-4 0,0 0 4 15,0 0 0-15,0 0 0 0,0 0-24 0,0 6 28 0,0-6-4 0,0 9 0 16,0-9-4-16,0 8-4 0,0-1 0 0,0 10-4 0,0-10-8 16,0 2 0-16,0 8 0 0,0-2 0 0,0 0-4 0,0 9 0 15,0-7-8-15,0 7 4 0,0-9-8 0,14 9 0 0,-14-7 0 0,0 7-4 16,0 0-4-16,0 0-4 0,0-9 0 0,16 9-4 0,-16-1 0 0,0-5 0 15,0 3-4-15,13 5 4 0,-13-10-8 0,0 1 0 0,0-2 0 16,0 9-4-16,0-16-8 0,0 8-8 0,0 1-4 0,0-10-12 16,0 1-8-16,0 0-16 0,0-1-12 0,0 2-12 0,0-9-4 0,0 0-12 15,0 8-12-15,-13-8-40 0,13 0-20 0,-16-8 20 0,16 8 32 16,-14-9 24-16</inkml:trace>
  </inkml:traceGroup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2:27.13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87A06D8-7D38-4ABF-802A-B678D39F1AD3}" emma:medium="tactile" emma:mode="ink">
          <msink:context xmlns:msink="http://schemas.microsoft.com/ink/2010/main" type="writingRegion" rotatedBoundingBox="33149,2248 33780,2248 33780,2770 33149,2770"/>
        </emma:interpretation>
      </emma:emma>
    </inkml:annotationXML>
    <inkml:traceGroup>
      <inkml:annotationXML>
        <emma:emma xmlns:emma="http://www.w3.org/2003/04/emma" version="1.0">
          <emma:interpretation id="{2AE567A9-2410-4463-9FC4-AC83C63ABF34}" emma:medium="tactile" emma:mode="ink">
            <msink:context xmlns:msink="http://schemas.microsoft.com/ink/2010/main" type="paragraph" rotatedBoundingBox="33149,2248 33780,2248 33780,2770 33149,27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39A17B-EB1C-4950-A361-BB26971B387D}" emma:medium="tactile" emma:mode="ink">
              <msink:context xmlns:msink="http://schemas.microsoft.com/ink/2010/main" type="line" rotatedBoundingBox="33149,2248 33780,2248 33780,2770 33149,2770"/>
            </emma:interpretation>
          </emma:emma>
        </inkml:annotationXML>
        <inkml:traceGroup>
          <inkml:annotationXML>
            <emma:emma xmlns:emma="http://www.w3.org/2003/04/emma" version="1.0">
              <emma:interpretation id="{030F095B-36C4-4744-B7D6-F65D26407E36}" emma:medium="tactile" emma:mode="ink">
                <msink:context xmlns:msink="http://schemas.microsoft.com/ink/2010/main" type="inkWord" rotatedBoundingBox="33149,2248 33499,2248 33499,2770 33149,2770"/>
              </emma:interpretation>
              <emma:one-of disjunction-type="recognition" id="oneOf0">
                <emma:interpretation id="interp0" emma:lang="" emma:confidence="0">
                  <emma:literal>&lt;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(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16-249 55 0,'0'-5'120'0,"0"5"-12"0,0-4-12 0,0 4-28 15,0 0-4-15,0-5 4 0,0 5-4 0,0 0 0 0,0 0 8 16,0 0 0-16,0 0 0 0,0 0-8 0,0 5-8 0,0-5 0 15,-8 4-8-15,8 1-4 0,0 0-4 0,-8 0 0 0,0-1-4 0,8 7 0 16,-10-2-8-16,2 0 0 0,0 1-4 0,-9-1-4 0,9 6 0 0,-10-5 0 16,10 4-4-16,-10-5 4 0,2 6-4 0,7-1-20 0,-8-3 20 15,8 2 0-15,-7-3-4 0,7-1 0 0,-8 1-4 0,9 4 4 0,-2-9-4 16,2 5 0-16,0-1 0 0,8-4-4 0,-9 5 4 0,9-6 4 0,0 1 0 16,0 5-4-16,0-6 0 0,0 3 4 0,0 1 0 15,9-3 4-15,-9 0 4 0,8-1 0 0,0 1 0 0,2 5-4 0,-2-6 0 16,0 6 4-16,1-5 0 0,0 0-4 0,7 5 8 0,-7-5 0 0,8 4-4 15,0-5 4-15,1 2-4 0,-2 3-4 0,-8-4 0 0,10 4 0 16,-1-3 0-16,-1 3-16 0,-6-5 0 0,6 6 0 0,-8-5 0 0,10 5 0 16,-10-6 0-16,10 6 0 0,-10-5 0 0,1-1 0 0,-1 7 0 0,-8-7 0 15,8 1-32-15,1 0-28 0,-9-1-28 0,0 1-36 16,9 0-40-16,-9-5-48 0,0 5-80 0,0-5 12 0,0 4 52 0,-9-4 40 16,9-4 40-16,0 4 28 0,-9-5 20 0</inkml:trace>
        </inkml:traceGroup>
        <inkml:traceGroup>
          <inkml:annotationXML>
            <emma:emma xmlns:emma="http://www.w3.org/2003/04/emma" version="1.0">
              <emma:interpretation id="{7F0C8EEB-DA8C-47B6-B81B-B508F9619113}" emma:medium="tactile" emma:mode="ink">
                <msink:context xmlns:msink="http://schemas.microsoft.com/ink/2010/main" type="inkWord" rotatedBoundingBox="33388,2511 33780,2511 33780,2545 33388,254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79.9823">0 0 55 0,'0'0'108'0,"0"0"-8"0,0 0-8 0,0 0-24 16,8 0 4-16,-8 5 4 0,0-5 0 0,8 0 8 0,-8 0 4 0,10 0-4 15,-10 0-4-15,8 0-4 0,0 5 0 0,1-5 4 0,0 0-4 0,-1 0-4 16,9 5 0-16,-9-5 0 0,10 0-4 0,-10 4-8 0,10-8-8 15,-2 8-8-15,-7-4-4 0,8 0-8 0,0 0-4 0,0 0-8 16,0 0-4-16,1 0 0 0,-10 0-4 0,8 0-4 0,2 0 0 0,-10 0-4 16,9 7-4-16,-9-7-8 0,2 0 0 0,6 3-12 0,-8-3-16 15,2 0-12-15,-2 0-16 0,-8 0-24 0,8 5-20 0,-8-5-20 0,0 0-28 16,9 0-16-16,-9-5-52 0,0 5-12 0,-9-3 40 0,9-4 36 0,-8 7 28 16,8-4 36-16</inkml:trace>
        </inkml:traceGroup>
      </inkml:traceGroup>
    </inkml:traceGroup>
  </inkml:traceGroup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9:52.45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F9E558F2-DD08-4212-8D5B-373359B86DC2}" emma:medium="tactile" emma:mode="ink">
          <msink:context xmlns:msink="http://schemas.microsoft.com/ink/2010/main" type="writingRegion" rotatedBoundingBox="22514,630 22535,5023 21869,5026 21849,633">
            <msink:destinationLink direction="with" ref="{DAE9DDD2-9F56-461C-8F84-B80EEDDFDFAA}"/>
            <msink:destinationLink direction="with" ref="{80A3E6FC-3029-45AC-AF4C-5106E451F89F}"/>
          </msink:context>
        </emma:interpretation>
      </emma:emma>
    </inkml:annotationXML>
    <inkml:traceGroup>
      <inkml:annotationXML>
        <emma:emma xmlns:emma="http://www.w3.org/2003/04/emma" version="1.0">
          <emma:interpretation id="{F33024B2-DABA-49EE-A71C-D76E901EB1F0}" emma:medium="tactile" emma:mode="ink">
            <msink:context xmlns:msink="http://schemas.microsoft.com/ink/2010/main" type="paragraph" rotatedBoundingBox="22514,630 22535,5023 21869,5026 21849,6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FCABEC-2F98-47F7-BB6F-2296F5CDB086}" emma:medium="tactile" emma:mode="ink">
              <msink:context xmlns:msink="http://schemas.microsoft.com/ink/2010/main" type="line" rotatedBoundingBox="22514,630 22535,5023 21869,5026 21849,633"/>
            </emma:interpretation>
          </emma:emma>
        </inkml:annotationXML>
        <inkml:traceGroup>
          <inkml:annotationXML>
            <emma:emma xmlns:emma="http://www.w3.org/2003/04/emma" version="1.0">
              <emma:interpretation id="{B93389B5-610C-43AD-878F-BB3AAD5054C7}" emma:medium="tactile" emma:mode="ink">
                <msink:context xmlns:msink="http://schemas.microsoft.com/ink/2010/main" type="inkWord" rotatedBoundingBox="22489,630 22495,1800 21854,1803 21849,633"/>
              </emma:interpretation>
            </emma:emma>
          </inkml:annotationXML>
          <inkml:trace contextRef="#ctx0" brushRef="#br0">1841-6387 19 0,'0'-10'100'0,"0"5"-12"0,8 1-4 0,-8-1-32 16,8 0 0-16,-8-5 4 0,0 7-4 0,8 3 0 0,-8-7 8 15,10 3-4-15,-10-1 0 0,8 5 0 0,-8-5 0 0,8 5 0 0,-8 0 4 16,9-4-8-16,0 8 0 0,-1-4 8 0,-8 5 0 0,9 0 0 0,-1 6-4 16,0-8 0-16,1 7-4 0,8 4 0 0,-9-4-4 15,2 9-4-15,-2-4 0 0,9 3 0 0,-8 2-4 0,7-1-4 0,-7 5-4 16,-1 0-4-16,10 0-8 0,-10 0 4 0,0 5-4 0,2-1 0 0,6 1-4 16,-7 0 0-16,-1-1-4 0,1 7 0 0,-9-7-4 0,8 6 0 15,1-4-4-15,-9 2 0 0,0 2 4 0,0-1-8 0,0 1 0 0,0 4-4 16,0-4 0-16,-9 0 0 0,1-1 0 0,-1 1 4 0,1-1-12 0,-1 1-12 15,1-1-20-15,0-4-20 0,-10 0-28 0,10-1-20 0,-10-3-32 16,10-1-32-16,-9-1-44 0,0-4-44 0,0 1 40 0,-1-6 40 16,2 0 40-16,-2-3 28 0,2-2 20 0</inkml:trace>
          <inkml:trace contextRef="#ctx0" brushRef="#br0" timeOffset="-348.585">1516-5836 23 0,'0'0'100'15,"0"0"-4"-15,0 0-12 0,0 0-24 0,0 5 4 0,0-5-4 16,0 0-4-16,0 0 0 0,0 0 4 0,0 0-8 0,0 0 4 0,0 0-4 16,0 0 4-16,0-5-4 0,0 10-4 0,0-10 0 0,0 5 0 0,0 0 0 15,8-4 0-15,-8 4 4 0,0-6-8 0,10 2 0 0,-10-6-4 16,8 5 4-16,-8-4-4 0,8-1-4 0,1 0 0 0,-9 1 0 16,9-5-8-16,-1 4 4 0,1-4-4 0,-1-1-4 0,0 1-4 0,1 0 0 15,0-6-4-15,7 6 0 0,-6-5 0 0,-2 4-4 0,0-4 0 16,1 0 0-16,0 5-4 0,7-1 0 0,-7-4-4 0,-1 5 0 0,0-1 4 15,2 6-4-15,-2-5 0 0,-8 4 0 0,8 0-4 0,2 1 0 0,-10 4 0 16,8 0 0-16,-8 1 4 0,0-1-4 0,0 5 0 0,8-6 4 16,-8 6-4-16,0 0 4 0,0 6-4 0,0-6 4 0,0 5-4 15,0-1 4-15,0 1-24 0,8 0 24 0,-8 4 4 0,0 1-4 0,0 0-4 16,10 4 4-16,-10-5 0 0,0 6 0 0,8 4-4 0,-8-5 0 16,0 5 0-16,0 1-4 0,0-2 4 0,0 2 0 0,8-1 4 0,-8 0-4 15,0 1 0-15,0-1 4 0,0-5 0 0,0 5-4 0,0 1 4 16,9-6-4-16,-9 5 4 0,0-5-4 0,0-4 0 0,0 5 0 0,0-1-8 15,8-5 4-15,-8 1 4 0,0-5-8 0,0 5 0 0,0-6-4 16,0 1-4-16,0 0-4 0,0-5-4 0,0 0-8 0,0 5-12 0,0-5-12 16,0 0-12-16,0 0-12 0,0-5-16 0,0 0-12 0,0 5-8 15,0-5-12-15,0 1-8 0,-8-6-40 0,8 5-32 0,0-5 36 16,-9 6 32-16,9-6 28 0</inkml:trace>
        </inkml:traceGroup>
        <inkml:traceGroup>
          <inkml:annotationXML>
            <emma:emma xmlns:emma="http://www.w3.org/2003/04/emma" version="1.0">
              <emma:interpretation id="{2465FC27-89B7-4922-B8E9-CC9A3FEFD802}" emma:medium="tactile" emma:mode="ink">
                <msink:context xmlns:msink="http://schemas.microsoft.com/ink/2010/main" type="inkWord" rotatedBoundingBox="22191,2654 22576,3072 22264,3359 21879,2942">
                  <msink:destinationLink direction="with" ref="{003B0227-F594-4B3A-96A1-43BD2E29CCF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101461.8225">1764-4200 51 0,'-8'0'76'0,"8"0"-4"0,-10 0-4 16,10 0-24-16,0 0 0 0,-8 0-8 0,8 0 0 0,-8 0 0 15,8 0-4-15,0 0 4 0,0 0 0 0,-10 0 4 0,10-5-8 16,0 5 4-16,-8-5 0 0,8 0 0 0,0 0 4 0,0 5-4 0,0-4 0 15,0-6 0-15,0 5-4 0,0 1 0 0,0-6 0 0,0 5-4 16,0-5 8-16,8 1-24 0,-8 4 12 0,10-4 8 0,-10-1-8 0,0 4 0 16,8-3-4-16,0 0 0 0,-8 4 0 0,10-4 0 0,-2 4-4 0,0-4 4 15,0 4-4-15,2-1 0 0,-2-3-4 0,-8 5 8 0,17-2-8 16,-9 6 0-16,-8-4-4 0,18 4 4 0,-10-5-8 0,0 5 0 16,0 0 8-16,2 0-12 0,-2 5 4 0,0-1 4 0,1 2-4 0,0-2 0 15,-1 5 0-15,1 2 0 0,-9-2 0 0,8 5 0 0,-8-4 0 16,8 3-4-16,-8 3 0 0,0 3 0 0,0-5 4 0,0 5-4 15,-8 0 0-15,8 1 0 0,-8 3 0 0,-1-3 0 0,-8-1 0 0,8 0 0 0,1 0 0 16,-10 0 0-16,10-4 0 0,-8 4 0 0,-2-4 0 0,10-1-4 16,-9 0 4-16,9-4 4 0,-10-1-4 0,10 1 0 0,0-5-4 15,-2-1 4-15,-6 2 0 0,6-6-4 0,10 0 4 0,-8-6 0 0,0 2 0 16,8-1 0-16,-9 1 0 0,9-2-4 0,0-3 4 0,0-1 0 16,-8 5 0-16,8-4 0 0,0 0 4 0,0-1-8 0,0 0 8 15,0 1-8-15,0-1 4 0,8 1 0 0,-8-1 0 0,0 5 0 0,9 0 0 16,-9-4-4-16,0 9 8 0,8-6-4 0,-8 6-4 0,8-4 8 0,2 4-4 15,-2 4 0-15,0-4 4 0,2 6 0 0,-2-6 0 0,0 9-4 16,0-4 4-16,2 0 4 0,6 5-4 0,-7-1 4 0,-1-5-4 0,10 6 4 16,-2 0 0-16,-8 0 4 0,10-1-4 0,-1 5 0 0,0-4 4 0,-8 0-4 15,7 0 0-15,2-6 0 0,-2 5 0 0,-6 1-4 16,6-5 4-16,2 5-8 0,-10-6 0 0,9 2 4 0,-1-6-4 0,-6 4 0 16,6-4 0-16,-6 0-4 0,6 0 0 0,-7 0-8 0,-1-4-12 0,9-2-20 15,-8 2-20-15,-1-1-12 0,0-5-28 0,2 6-12 0,-10-11-16 16,8 5-24-16,-8 1-48 0,0-1 8 0,0-4 36 0,0 0 28 0,0-1 28 15</inkml:trace>
        </inkml:traceGroup>
        <inkml:traceGroup>
          <inkml:annotationXML>
            <emma:emma xmlns:emma="http://www.w3.org/2003/04/emma" version="1.0">
              <emma:interpretation id="{1CD6747C-BCFD-46FF-9A69-724B1068D99C}" emma:medium="tactile" emma:mode="ink">
                <msink:context xmlns:msink="http://schemas.microsoft.com/ink/2010/main" type="inkWord" rotatedBoundingBox="22312,4340 22456,4968 22035,5064 21892,4436">
                  <msink:destinationLink direction="with" ref="{70C8E575-89A3-4457-8528-A29CBF726F39}"/>
                  <msink:destinationLink direction="with" ref="{003B0227-F594-4B3A-96A1-43BD2E29CCFC}"/>
                </msink:context>
              </emma:interpretation>
              <emma:one-of disjunction-type="recognition" id="oneOf1">
                <emma:interpretation id="interp1" emma:lang="" emma:confidence="0">
                  <emma:literal>By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s</emma:literal>
                </emma:interpretation>
                <emma:interpretation id="interp5" emma:lang="" emma:confidence="0">
                  <emma:literal>B</emma:literal>
                </emma:interpretation>
              </emma:one-of>
            </emma:emma>
          </inkml:annotationXML>
          <inkml:trace contextRef="#ctx0" brushRef="#br2" timeOffset="249791.2426">1687-2603 59 0,'0'5'88'0,"0"-5"-12"0,-8 0-4 0,8 0-24 0,0 0-4 16,-9 0-4-16,9 5 0 0,0-5 0 0,0 0 4 0,0 0-8 0,0 0 4 15,-9 0 0-15,9-5-4 0,0 5 4 0,0 0 0 0,0 0 0 16,0-5-4-16,0 5 4 0,0 0 0 0,0-5-4 0,0 5 0 0,0-5 0 16,0 0 0-16,0 5 0 0,0-5-4 0,0 1-16 0,9-1 20 0,-9 0 0 15,0 1-8-15,0-2 8 0,9 6-8 0,-9-4-4 0,8-1 4 16,-8 0-8-16,8 0 0 0,1 1 0 0,-1-1 0 0,0 0-4 15,2 5 0-15,-2-5 0 0,0 1 0 0,2-2-4 0,-2 6-4 0,0 0 0 16,0 0 0-16,2 0 0 0,-2-4 0 0,0 4 0 0,1 0-4 16,7 4 4-16,-6-4-4 0,-2 0-4 0,0 6 4 0,0-2 0 0,2 1 0 15,-2-5-4-15,0 10 4 0,1-6-4 0,0 1 0 0,-9 0 0 16,8 0 0-16,-8 5 0 0,9-6 4 0,-9 6 0 0,0-6-4 0,0 6 0 16,0 0 4-16,0-5-8 0,0 4 8 0,0 1-4 0,0-5 0 15,-9 4 0-15,9 1 0 0,-8-7 0 0,-1 8 0 0,9-6 0 0,-9 4 0 16,1 1 0-16,8-5 4 0,-8 0-4 0,-2-1 0 0,2 6 0 15,0-10 0-15,8 10 0 0,-8-10 0 0,-2 4 4 0,10 2 0 16,-8-2-4-16,8-4 0 0,-8 5 4 0,8-5-4 0,0 0 0 0,0 0 0 16,0 0 0-16,-9 0 0 0,9 4-20 0,0-4 24 0,0 0-4 0,0 0 0 15,0 0 0-15,0 0 4 0,0 0-4 0,0 0 0 0,9-4 0 16,-9 4 0-16,0 4 0 0,8-4-4 0,-8 0 8 0,0 0-4 0,8 0 0 16,-8 0 0-16,10 0 0 0,-2 0 0 0,0 0 0 0,0 0 0 0,-8 0 0 15,10 0 0-15,-2 0 4 0,0 0-4 0,1 0 0 16,0 0-4-16,-1 0 4 0,1 5 0 0,-1-5 0 0,0 5 0 0,1-5 0 15,0 5 4-15,-1-1-8 0,10 2 4 0,-18-2 0 0,8 6 0 0,0-5 0 16,1 4 4-16,0-4-4 0,-1 4 0 0,0 1-4 0,-8-1 8 16,9-3-4-16,-1 3 4 0,0 1-4 0,-8 0 0 0,10 3 0 0,-10-3-4 15,0 0 4-15,8-1 0 0,-8 1 0 0,0 5 4 0,0-6-4 0,0 5 0 16,0-4 4-16,0 0 0 0,0 4 0 0,-8-4 0 0,8 4 0 16,-10-4 0-16,2 4 4 0,0-4 0 0,-1 0 0 0,9-1 4 15,-16 0-4-15,7 1 8 0,0 0-4 0,-7-1 0 0,6-4 0 0,-6 5 0 16,-2-6 0-16,2 1 0 0,7 0 0 0,-8-5-12 0,0 5 4 15,9-5 0-15,-10 5 4 0,2-5-4 0,6-5 0 0,-6 5-4 16,-1-5 0-16,9 5 0 0,-2-5-4 0,-6 0 4 0,8 1-4 0,-2-6 4 0,-6 5-8 16,6-4-4-16,2 4-4 0,0-5-12 0,-1 1-20 0,1-1-8 15,0 1-24-15,8-1-8 0,-9 0-16 0,9 1-12 0,-9-1-12 16,9 0-16-16,0 1-40 0,0-1-36 0,-8 1 32 0,16-1 36 0,-8 0 32 16,0 1 20-16</inkml:trace>
        </inkml:traceGroup>
      </inkml:traceGroup>
    </inkml:traceGroup>
  </inkml:traceGroup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1:43.0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63132A1-754C-40D5-A744-66B23F5EDD05}" emma:medium="tactile" emma:mode="ink">
          <msink:context xmlns:msink="http://schemas.microsoft.com/ink/2010/main" type="inkDrawing" rotatedBoundingBox="24030,2797 24396,4044 24033,4150 23668,2903" semanticType="callout" shapeName="Other">
            <msink:sourceLink direction="from" ref="{152EFA15-2D37-476F-8371-0B5D5BD21D77}"/>
            <msink:sourceLink direction="to" ref="{80A3E6FC-3029-45AC-AF4C-5106E451F89F}"/>
          </msink:context>
        </emma:interpretation>
      </emma:emma>
    </inkml:annotationXML>
    <inkml:trace contextRef="#ctx0" brushRef="#br0">-675 1895 59 0,'0'-5'96'0,"0"0"-4"0,0 5-12 0,0-3-20 0,-10-3 4 16,10 1 0-16,0 5 0 0,0-5 4 0,0 5-4 0,0-4-8 16,0 4-4-16,0 0-4 0,-8 0-4 0,8 0-12 0,0-5 4 15,0 5-4-15,0 5-4 0,0-5 0 0,0 4 0 0,0 1 0 0,0 0 0 16,0 4 0-16,0-4 0 0,0 5-4 0,0 0 0 0,-8-1-4 0,8 5-4 16,0-4 4-16,0 9-4 0,0-4 0 0,0 4-8 0,0-5 0 15,0 6 0-15,0-2 0 0,0 2 0 0,0-1 0 0,8-4-8 0,-8 4 4 16,0-5-4-16,8 5 4 0,-8-4-4 0,10-1 4 0,-2 1 0 0,-8-6-4 15,8 5 0-15,1-4-4 0,8-5 8 0,-9 4 0 16,1-5-4-16,-1-4 4 0,0 6-4 0,10-1 0 0,-10-5 4 0,10-5-4 16,-10 5 0-16,0-6 0 0,10 2 0 0,-10-5 0 0,9 4 0 0,-9-5 0 15,2 1 0-15,6-5 0 0,-8 4 4 0,2-5-4 0,-2 6 4 16,0-5-4-16,1-1 4 0,0 1-4 0,-1-1 0 0,1 1 0 0,-9-1 8 16,8 1-4-16,-8 4-4 0,8-4 4 0,-8 5 0 0,0-1 0 0,0 0-20 15,0 0 28-15,0 1-4 0,0 5 0 0,0-2-4 0,0 6 0 16,8-4 0-16,-16 4 0 0,8-5-4 0,0 5 4 0,8 0 0 15,-8 0 4-15,0 0-4 0,0 5-4 0,0-5 8 0,10 4-4 0,-10 2 0 16,0-2 0-16,8 5 4 0,-8-3 0 0,0 3-4 0,8 6 4 16,-8-6 0-16,10 5 4 0,-2 6-8 0,-8-6 4 0,8 10 0 0,1-4-4 15,-9-1-4-15,8 4 4 0,1 2 0 0,-1-2 0 0,1 1 0 0,-1 5 0 16,0 0-4-16,2-4 4 0,-2 3-4 0,0 1 0 0,2-6 0 16,-2 6 0-16,0 0 0 0,0-1 0 0,1 2 0 0,0-2 0 15,-1 1 0-15,1-5 0 0,-1 5 0 0,0 0-4 0,2-1 4 0,-10 1 0 16,0 0 0-16,8-1-4 0,-16 1 4 0,8 0 4 0,0-5-8 15,-10 5 4-15,2-5 0 0,0 0 0 0,-1 0 4 0,1 0-4 16,-10-5 4-16,10 1 0 0,-8-1-4 0,-2-5 0 0,10-6 4 0,-10 8 0 16,1-7-8-16,0-4 4 0,9 0 0 0,-9-5 0 0,-1-5-20 0,10 0 24 15,-10 1 0-15,10-6 0 0,-8-4 0 0,7-1-4 0,1 1 0 16,-1-5 4-16,0-1-4 0,1-3 0 0,8-1 0 0,-8-1 0 0,-2-4 0 16,10 5-4-16,0-4 0 0,0-1-4 0,0 5 0 0,0-5-12 15,0 1-4-15,0 4-16 0,10 0-8 0,-10-5-8 0,8 5-8 16,-8 0-16-16,8 5-12 0,1-5-8 0,0 4-8 0,-1 2-4 0,1-2-44 15,7 1-40-15,-8 0 24 0,2-1 36 0,6 7 24 0</inkml:trace>
  </inkml:traceGroup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1:57.0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15F94EA-2DC2-4029-AAA9-5FB6AC0782CE}" emma:medium="tactile" emma:mode="ink">
          <msink:context xmlns:msink="http://schemas.microsoft.com/ink/2010/main" type="writingRegion" rotatedBoundingBox="24756,2829 29545,3104 29511,3710 24721,3435"/>
        </emma:interpretation>
      </emma:emma>
    </inkml:annotationXML>
    <inkml:traceGroup>
      <inkml:annotationXML>
        <emma:emma xmlns:emma="http://www.w3.org/2003/04/emma" version="1.0">
          <emma:interpretation id="{EAFB2636-806A-4D8C-AED2-224BBA3B0D27}" emma:medium="tactile" emma:mode="ink">
            <msink:context xmlns:msink="http://schemas.microsoft.com/ink/2010/main" type="paragraph" rotatedBoundingBox="24756,2829 29545,3104 29511,3710 24721,3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E4C860-EC43-4CCA-9C06-5A4B47C680BC}" emma:medium="tactile" emma:mode="ink">
              <msink:context xmlns:msink="http://schemas.microsoft.com/ink/2010/main" type="line" rotatedBoundingBox="24756,2829 29545,3104 29511,3710 24721,3435"/>
            </emma:interpretation>
          </emma:emma>
        </inkml:annotationXML>
        <inkml:traceGroup>
          <inkml:annotationXML>
            <emma:emma xmlns:emma="http://www.w3.org/2003/04/emma" version="1.0">
              <emma:interpretation id="{1539B1CD-A57F-4A4A-B217-12317034EEDF}" emma:medium="tactile" emma:mode="ink">
                <msink:context xmlns:msink="http://schemas.microsoft.com/ink/2010/main" type="inkWord" rotatedBoundingBox="29171,3083 29545,3104 29523,3486 29149,34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8985-3937 19 0,'0'-4'84'0,"0"-1"-8"0,0 5-4 0,0-5-32 0,0 0 0 15,0 5-4-15,0-4 0 0,0 4 4 0,0-6-4 0,0 2 0 16,0-1 4-16,0 5-4 0,0 0 4 0,0-4 4 0,0-2-8 0,0 6 8 0,0 0 0 16,0-4-4-16,0 4 0 0,0 0 4 0,0 0-4 0,0 0 0 15,0-5 0-15,0 5-4 0,0 0 4 0,0 5-4 0,0-5 0 16,8 0 4-16,-8 4-4 0,0-4-4 0,0 10 4 0,0-10 4 0,0 5-4 16,0 5 0-16,0-6 0 0,0 6-4 0,0-1 0 0,0 1-8 15,0-1 0-15,0 6 4 0,0-5-8 0,0-1-4 0,0 5 8 0,0 1-8 16,0-5 0-16,0 4 4 0,0 0-4 0,0-4 0 0,0-1 0 0,0 6 0 15,0-5-4-15,0 4-4 0,0-5 4 0,0 1-4 0,0-1-4 16,0 1 4-16,0-1 0 0,0 1 0 0,0-5-4 0,0 4 0 16,0 2 0-16,0-7 0 0,0 6 0 0,0-5-4 0,9-1 8 0,-9 6-4 15,0-5 0-15,0-1-4 0,0 2 4 0,0-6-4 0,9 4 0 0,-9 1-4 16,0-5 0-16,0 4 4 0,0-4 0 0,0 0 0 16,0 0-4-16,0 6-4 0,0-6 0 0,0 0-4 0,0 0-8 0,0 0-8 0,0 0-16 15,0 0-16-15,0 0-12 0,0-6-12 0,0 6-12 0,0 0-8 16,0-4-20-16,0 4-12 0,0-5-8 0,0 1-48 0,0-2-28 15,0 2 40-15,0-1 32 0,0 0 28 0</inkml:trace>
          <inkml:trace contextRef="#ctx0" brushRef="#br0" timeOffset="-499.6637">8823-3734 31 0,'0'0'64'0,"0"0"-4"0,0 0-4 0,0 0-28 16,0 0-4-16,0 0 0 0,0 0-4 0,0 0-4 0,0 0 0 0,0 0-4 15,0 0 0-15,0 0-4 0,0 0 4 0,0 0-4 0,0 0 4 16,0 0 0-16,0 0-4 0,0 0 4 0,0 0-4 0,0 0 0 0,0 0 0 16,0 0 0-16,0 0 0 0,0 0-4 0,0 0 4 0,0 0 0 0,0 0-4 15,0 0 0-15,0 0 0 0,0 0 0 0,0 0 0 0,0 0-4 16,0 0 4-16,0-6 0 0,0 6-4 0,0 0 4 0,0 0 0 15,0 0 0-15,0 0 4 0,0 0-4 0,0 0 0 0,0 0 0 0,0 0 4 16,0-5 0-16,0 10 4 0,0-5 0 0,0 0-4 0,0 0 0 0,0 0 0 16,0 0 4-16,0 0 0 0,0 0-4 0,0 0 4 0,0 0 0 15,0 0 0-15,0 0-4 0,0-5 4 0,0 5 0 0,0 0 0 0,0 0 0 16,0 0 0-16,0 0 0 0,0 0 0 0,0 0 0 0,0 0 0 16,0 0 0-16,0 0-4 0,0-5 0 0,0 5 4 0,0 0 0 15,0 0 0-15,0 0 4 0,0 0-4 0,0 0 0 0,0 0 4 0,0 0-4 16,0 0 0-16,0 0-4 0,0 0 0 0,0-4 4 0,0 8-4 0,0-4 4 15,0 0 0-15,0-4-4 0,0 4 4 0,0 0-4 0,0 0 0 16,0 0 0-16,0 0 0 0,0 0 0 0,0 0 0 0,0 0-4 16,0 0 0-16,0 0 0 0,0 0-4 0,0 0 4 0,0 0-4 0,0 0 4 15,0 0-4-15,0 0 0 0,0 0 0 0,0 0 0 0,0 0 0 16,0 0-4-16,0 0 8 0,0 0-4 0,0 0 4 0,0 0 0 0,0 0 0 16,0 0-4-16,0 0 0 0,0 0 4 0,0 0-4 0,0 0 0 15,0 0 0-15,0 0 0 0,0 0 0 0,0 0-4 0,0 0 4 16,0 0-4-16,0 0 4 0,0-5 4 0,0 5-4 0,0 0 4 0,0 0-4 15,0 0-4-15,0 0 8 0,0 0 0 0,0 0 0 0,0 0 0 0,0 0 0 16,0 0 0-16,0 0-8 0,0 0 8 0,0 0-4 0,0 0 0 16,0 0 4-16,0 0-4 0,0 0 0 0,0 0 4 15,0 0-4-15,0 0 4 0,0 0-8 0,0 0 0 0,0 0 4 0,0 0 0 0,0 0 4 0,0 0-4 16,0 0 4-16,0 0-4 0,0 0 0 0,0 0-4 16,0 0 4-16,0 0 4 0,0 0-4 0,0 0 0 0,0 0 0 0,0 0 0 15,0-5 0-15,0 5 0 0,0 0 0 0,0 0 4 0,0 0-4 0,0 0 0 16,0 0 0-16,0 0 8 0,0 0-4 0,0 0-4 0,0 0 4 15,0 0 4-15,0 0-8 0,0 0 4 0,0 0-4 0,0 0-4 0,0 0 8 16,0 0-8-16,0 0 4 0,0 0 4 0,0-5 0 0,0 5-4 0,0 5 4 16,0-5 0-16,0 0-8 0,0 0 0 0,0 0 4 0,0 0 0 15,0 0 0-15,0 0 0 0,0 0 0 0,0 0 0 0,0 0 0 16,0 0 4-16,0 0 0 0,0 0-4 0,0 0 4 0,0 0 0 0,0 0-4 16,0 0 4-16,0 0-8 0,0 0 8 0,0 0-4 0,0 0 0 15,0 0 4-15,0-5 0 0,0 5 0 0,0 0 4 0,0 0-4 16,0 0 4-16,0 0-4 0,0 0 4 0,0 0-4 0,0-4 0 0,0 4 4 15,0 0 0-15,0 0 0 0,0 0 0 0,0 0 0 0,0 0 0 0,0 0 0 16,0 0 0-16,0 0 0 0,0 0 0 0,0 0 0 0,0-5 0 16,0 5 0-16,0 0 4 0,0 0-4 0,0 0 4 0,0 0 0 0,9 0-4 15,-9-5 4-15,0 5-4 0,0 0 4 0,0 0-4 0,0-5 4 16,8 5 0-16,-8 0 0 0,0-5-4 0,0 5 4 0,0-5 0 16,8 5 0-16,-8 0-4 0,0-4 4 0,0 4 0 0,0 0-4 0,10 0 0 15,-10 0 0-15,0 0-4 0,8 0 8 0,-8 0-4 0,0-5-4 0,0 5 4 16,8 0-4-16,-8 0 0 0,0 0-16 0,8 0 20 0,-8-6 4 15,0 6-4-15,0 0-4 0,10 0 0 0,-10 0 4 0,8 0-4 0,-8 0-4 16,8-4 4-16,-8 4 0 0,9 4 0 0,-9-4 0 0,8 0 0 16,-8 0 0-16,8 0 0 0,-8 0 0 0,10 0 0 0,-2 0-4 15,-8 0 4-15,8 0 0 0,0 0 0 0,-8 6 0 0,10-6 0 0,-2 0-4 16,-8 0 0-16,8 5 0 0,1-5 4 0,-9 0-4 0,9 0 8 0,-1 0 0 16,-8 4-8-16,9-4 4 0,-1 0 0 0,-8 0 0 0,8 0 0 15,2 0 4-15,-2 0 0 0,-8 5-4 0,8-5 0 0,0-5 4 0,2 5-4 16,-10 0 0-16,8 0 0 0,0 0 0 0,1 0 0 0,-9 0 0 15,9 0 0-15,-1 0 0 0,1 0 0 0,-9 0 0 0,8 0 0 16,0 0-4-16,-8 0 4 0,8 0-4 0,2 0 0 0,-10 0 0 0,8 0 0 16,-8 0 4-16,8 0-4 0,-8 0 0 0,0 0 0 0,10 0 0 15,-10 0 0-15,0 0 0 0,0 0 0 0,0 0 4 0,0 0-4 0,0 0 0 16,0 0 0-16,0 0 0 0,0 0 16 0,0 0-20 0,0 0 0 16,0 0 4-16,0 0 4 0,0 0-4 0,0 0 0 0,0 0-4 0,0 0 4 15,0 0-4-15,0 0 8 0,0 0-4 0,0 0 4 0,0 0 0 16,0 0 4-16,0 0-4 0,0 0-4 0,0 0 4 0,0 0 0 0,0 0 4 15,0 0-8-15,0 0 0 0,0 0 4 0,0 0-4 0,0 0 8 16,0 0 0-16,0 0-4 0,0 0 0 0,0 0 0 0,0 0-4 0,0 0 0 16,0 0 0-16,0 0 0 0,0 0 4 0,0 0-4 0,0 0 0 15,0 0 0-15,0 0 0 0,0 0 0 0,0 0 0 0,0 0 0 0,0 0 0 16,0 0 4-16,0 0-8 0,0 0 4 0,0 0 0 0,0 0-4 16,0 0-4-16,0 0-4 0,0 5-4 0,-10-5-8 0,10 0-12 0,-8 5-16 15,8-5-12-15,0 5-12 0,-8-5-8 0,-2 5-16 0,10-5-20 16,-8 5-16-16,8-5-4 0,-8 0-24 0,0 4-48 0,8-4 12 0,-9 0 36 15,1 5 28-15,8-5 28 0</inkml:trace>
        </inkml:traceGroup>
        <inkml:traceGroup>
          <inkml:annotationXML>
            <emma:emma xmlns:emma="http://www.w3.org/2003/04/emma" version="1.0">
              <emma:interpretation id="{8E16E935-5B84-4852-AEBD-651EB8839F97}" emma:medium="tactile" emma:mode="ink">
                <msink:context xmlns:msink="http://schemas.microsoft.com/ink/2010/main" type="inkWord" rotatedBoundingBox="28239,3181 28812,3214 28791,3588 28218,3555">
                  <msink:destinationLink direction="with" ref="{2989589E-1D4D-437B-A48C-6ADD3B0F6003}"/>
                </msink:context>
              </emma:interpretation>
            </emma:emma>
          </inkml:annotationXML>
          <inkml:trace contextRef="#ctx0" brushRef="#br0" timeOffset="-11624.9285">7902-3864 67 0,'0'-6'88'0,"0"2"-8"0,9-1-4 0,-9 0-20 0,0 5-4 0,0-5 0 15,8 1 0-15,-8 4-4 0,0 0 4 0,9 0 0 0,-9-5 4 16,0 5 0-16,8 0 4 0,-8 5-8 0,8-5 0 0,-8 4 4 0,10 1 0 16,-10 0 0-16,8 0-4 0,0-1 0 0,2 2 4 0,-2 3-4 0,0 1 8 15,0-1-4-15,1 1 0 0,8-1 4 0,-8 1-4 0,7 4-4 16,-6-4-4-16,6 4-4 0,2-4 0 0,-10 4 0 0,9 0-8 15,0-4 4-15,0 5-4 0,-1-1-8 0,2-5-4 0,0 6 0 0,-2-5-16 16,1 4-8-16,0-5 0 0,0 1 0 0,1-1 0 0,-10 1 0 16,10 0 0-16,-2-1 0 0,-8 1 0 0,9-5 0 0,-8 4 0 15,0-4 0-15,7 5 0 0,-16-5 0 0,18 0 0 0,-18 0 0 0,8-1 0 0,2 1 0 16,-2-1 0-16,-8 2 0 0,8-6 0 0,-8 0 0 16,0 4 0-16,0-4 0 0,0 0 0 0,8 0 0 0,-8 0 0 0,0 0-60 15,0 0-20-15,-8 0-24 0,8-4-16 0,0 4-12 0,-8-6-16 0,8 2-12 16,-8-1-20-16,-2 5-40 0,10-4-16 0,-8-6 48 0,8 5 32 15,-8 0 32-15,-2 0 28 0</inkml:trace>
          <inkml:trace contextRef="#ctx0" brushRef="#br0" timeOffset="-11397.4867">8448-3845 47 0,'0'-5'128'15,"0"-4"-8"-15,0 4-8 0,0 5-24 0,0-6 4 0,-8 6 0 16,8-4-4-16,-8 4-8 0,8 0 0 0,-10 0-4 0,10 0 0 0,-8 4-4 15,0-4-4-15,8 6 0 0,-10-6-8 0,2 5-4 0,0-1-4 16,-1 1 0-16,-8 4-4 0,8 1-4 0,-7-5-4 0,8 4-4 0,-10 6-4 16,0-6-8-16,2 6 0 0,-1-1-8 0,0 0 0 0,8 2-4 0,-17-3 0 15,10 2-8-15,-2 3 4 0,2-3-4 0,7 0-4 0,-8-1 0 16,0 1-4-16,-1-2-8 0,10 2-4 0,0-5-16 0,-10 0-16 16,10 3-24-16,8-3-20 0,-8-5-20 0,-1 5-32 0,1-5-16 0,8 0-48 15,-9-1-40-15,9-4 44 0,-9 5 36 0,9-5 32 0,-8 0 24 16</inkml:trace>
        </inkml:traceGroup>
        <inkml:traceGroup>
          <inkml:annotationXML>
            <emma:emma xmlns:emma="http://www.w3.org/2003/04/emma" version="1.0">
              <emma:interpretation id="{30462FA6-8230-47BA-BEED-D520395A20DC}" emma:medium="tactile" emma:mode="ink">
                <msink:context xmlns:msink="http://schemas.microsoft.com/ink/2010/main" type="inkWord" rotatedBoundingBox="24753,2874 27791,3048 27759,3610 24721,34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12631.6948">6035-3941 63 0,'0'-5'96'0,"0"0"-16"0,0 0-4 0,0 1-24 16,0-2 0-16,0 2 0 0,0-1-4 0,0-5-4 0,0 6 0 0,0-1 8 15,0-5-4-15,0 5 4 0,0-4 4 0,0 4-4 0,0 1 0 16,0-1-8-16,0-5 4 0,0 5-8 0,0 0 4 0,0 1-4 0,-8-2-4 16,8 6-4-16,0-4 0 0,0 4 0 0,-9 0-8 0,9-5 0 15,0 5 0-15,-8 0-4 0,8 0 0 0,-9 5 0 0,9-5-4 0,-9 4-4 16,1 2 0-16,0-2 4 0,8 1-4 0,-10 5-4 0,10-5 4 15,-8 4-8-15,0 0 0 0,8 1 4 0,-8 5-4 0,8-1 0 0,-10-5-4 16,10 6 0-16,-8-1 4 0,8 1 0 0,0-1-4 0,0 5 0 0,0-4 0 16,0 0 4-16,0-1-4 0,0 0 4 0,0 0-24 0,8 1 28 15,-8-1-8-15,10 1 0 0,-2-1 0 0,0 0 0 0,0-3 0 16,2-2 4-16,-2 4 0 0,0-3-4 0,10 0 0 0,-1-6 0 0,-9 7 4 16,9-7-4-16,0-4 0 0,1 5 0 0,-2 0 0 0,2-5 0 0,-2 0 4 15,1 0-4-15,1-5 0 0,-2 5 0 0,2-5-4 16,-2 1 8-16,2-2-4 0,-1-3 0 0,-1 4 4 0,-6-4-4 0,6 3 0 15,2-3-4-15,-10 5 4 0,9-5 0 0,-8-2 0 0,-1 2 0 0,9-1-4 16,-9 5 4-16,0-4 0 0,2-1 0 0,-10 0-4 0,8 6 0 16,0-7 8-16,2 7-4 0,-10-1 4 0,8-4-4 0,-8 4 0 0,8 0-4 15,-8 1 8-15,9-1-4 0,-9 5 4 0,0 0 0 0,8-5-4 0,-8 5 4 16,0 0 0-16,9-4 0 0,-9 4 4 0,0 4-8 0,8-4 4 16,-8 5 0-16,0-5 0 0,9 5 4 0,-9-1-8 0,0 6 4 15,0-5 0-15,8-1 0 0,-8 1 0 0,8 5 0 0,-8-1 4 0,0 1-4 16,10 0 0-16,-10-1 0 0,8 1 0 0,-8-1 0 0,8 1 0 15,-8-1-4-15,10 1 4 0,-2-1-4 0,-8 1 0 0,8 0 0 0,1-1 4 16,-1 1 0-16,1 0 0 0,-9-5 0 0,8 4-4 0,1-4 4 16,-1 0-4-16,0 5 4 0,2-6-4 0,-2-4 0 0,10 5 4 0,-10-5 0 15,0 4-4-15,0-4 4 0,1 0-4 0,8 0 0 0,-8-4 4 16,-1 4 0-16,10-5-4 0,-10 1 0 0,0-2 0 0,10-3 0 0,-10-1 0 16,0 6 0-16,1-11 0 0,8 5 0 0,-8 1 4 0,-1-5-4 15,0 4 0-15,0-5 0 0,2 1 0 0,-10 0 4 0,8 0-4 16,0-1 0-16,-8 1 4 0,0-1-4 0,10 1 0 0,-10 0 0 0,0 0 4 15,0-1-8-15,-10 5 4 0,10-4 0 0,-8 0 0 0,8 4-4 0,-8-5 4 16,8 6 0-16,-10-5 0 0,2 4 0 0,0 1 0 0,0-1 0 16,-1 5 0-16,0-5 0 0,-8 5 0 0,9 0-4 0,0 1 4 0,-10 4-4 15,10-5 4-15,-10 5 0 0,10 0 0 0,0 5-4 0,-9-5 0 16,8 9 0-16,-8-4-4 0,9 0 4 0,0 5-8 0,-2 0-4 16,2-1-4-16,0 1-8 0,-2-1-8 0,2 1-8 0,0 0-12 0,8 3-4 15,-9-3-8-15,9 0-8 0,0-1-12 0,-8 1-12 0,8-1-8 0,0 2-8 16,0-7-44-16,8 6-32 0,-8-6 24 0,9 6 32 0,-9-5 28 15</inkml:trace>
          <inkml:trace contextRef="#ctx0" brushRef="#br0" timeOffset="-12233.7614">7221-3951 47 0,'0'0'112'0,"0"0"-12"0,0-5-8 0,0 5-20 0,-10-4-8 15,10 4 0-15,0 0 0 0,-8 0 0 0,8 0-4 0,0 0-4 16,-8-6-4-16,0 6-28 0,8 0 20 0,0 0 0 0,-10 0-12 0,2 0 4 16,8 6-8-16,0-6 0 0,-8 4-4 0,8 1 0 0,-9 0-4 15,9 0 0-15,0 5-4 0,0-6 0 0,0 1-4 0,-9 5 0 0,9-6 4 16,0 1-4-16,0 5 0 0,0-6 4 0,9 6 0 0,-9-5 0 16,0-1-4-16,9 2 0 0,-9-1 0 0,8 4 4 0,-8-4-4 0,8-5 0 15,-8 9 0-15,10-4-4 0,-2 0 4 0,0-1 0 0,0 1-4 16,2-5 4-16,-2 4 0 0,0 7 0 0,1-11 4 0,-1 4 0 0,0 1 0 15,2 0 4-15,-2 0-4 0,0 0 4 0,0 0-4 0,10-1 8 16,-10 1-4-16,1 5 4 0,0-6 0 0,-1 1 0 0,1 0 0 0,7 4-4 16,-7-3-4-16,0-2 4 0,-1 5 0 0,-8-3-4 0,8 3 0 15,2 0 0-15,-2-4 4 0,-8 5 0 0,0 0-4 0,8-5 4 0,-8 4-4 16,-8 1 0-16,8 0 0 0,0-1-4 0,-8 1-4 0,-2-1 4 16,2 1-8-16,-9-6 0 0,8 6 0 0,-7-1 0 0,-1 1 0 15,-1 0 0-15,2 0-4 0,-10-1-4 0,0-4-4 0,9 5-8 0,-9-6-12 16,10 1-4-16,-10 0-16 0,9-5-12 0,-9 5-24 0,10-5-28 0,-2 0-20 15,2-5-28-15,-2 5-16 0,10-5-68 0,-10-4-8 0,10 3 40 16,-1-3 44-16,9-5 32 0,-8 4 24 0</inkml:trace>
          <inkml:trace contextRef="#ctx0" brushRef="#br0" timeOffset="-13754.9756">4416-4177 55 0,'8'0'152'0,"-8"0"-12"0,8 0-12 0,0 0-28 0,-8-3-4 0,10 3-4 16,-2-6-8-16,0 6-8 0,1-5-4 0,-9 5-4 0,8 0-4 15,0-5-8-15,2 5 0 0,-2 0-12 0,0 0-8 0,0 0-4 0,2 0-4 16,6-4 0-16,-7 4-8 0,8 0 0 0,-8 0-8 0,7 4 0 0,2-4-4 16,-10 0 0-16,10 0-8 0,-2 0 0 0,-7 0-8 0,8 0-8 15,0 5-24-15,0-5-20 0,-8 0-24 0,7 5-32 0,-6-5-24 0,-2 6-48 16,-8-3-44-16,8-3 44 0,-8 5 32 0,0 0 32 0,0 0 28 15</inkml:trace>
          <inkml:trace contextRef="#ctx0" brushRef="#br0" timeOffset="-13555.583">4501-3975 15 0,'-10'9'140'0,"10"-3"-12"0,0 3-8 0,-8 1-28 0,8 0-8 0,0-6 0 16,0 5 4-16,-8-3-4 0,8-2-4 0,0 1-4 0,0 0-4 0,0 0 4 15,0-5-4-15,0 0-8 0,8 4-4 0,-8-4-8 0,8 0-8 16,2 0-8-16,-2 0-4 0,0 0-12 0,10 0 0 0,-10 0-4 0,9 0-8 16,-8-4 0-16,8 4-12 0,-1-5-12 0,2 5-20 0,-2-5-24 15,10 5-24-15,-8 0-24 0,-1-5-24 0,-1 5-16 0,2 0-72 0,-2-4 0 16,2 4 40-16,-10 0 36 0,10 0 24 0,-2 0 28 0</inkml:trace>
        </inkml:traceGroup>
      </inkml:traceGroup>
    </inkml:traceGroup>
  </inkml:traceGroup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49:54.89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F3E4C4-62D8-413F-AED5-D7F836EE9993}" emma:medium="tactile" emma:mode="ink">
          <msink:context xmlns:msink="http://schemas.microsoft.com/ink/2010/main" type="writingRegion" rotatedBoundingBox="23426,1069 27170,937 27207,1978 23463,2111"/>
        </emma:interpretation>
      </emma:emma>
    </inkml:annotationXML>
    <inkml:traceGroup>
      <inkml:annotationXML>
        <emma:emma xmlns:emma="http://www.w3.org/2003/04/emma" version="1.0">
          <emma:interpretation id="{409CB2BA-AF2A-499F-8034-7FDE5E579FB1}" emma:medium="tactile" emma:mode="ink">
            <msink:context xmlns:msink="http://schemas.microsoft.com/ink/2010/main" type="paragraph" rotatedBoundingBox="23426,1069 27170,937 27207,1978 23463,21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B4DA68-9CD5-4C33-A2E7-1EC3E280E9CD}" emma:medium="tactile" emma:mode="ink">
              <msink:context xmlns:msink="http://schemas.microsoft.com/ink/2010/main" type="line" rotatedBoundingBox="23426,1069 27170,937 27207,1978 23463,2111"/>
            </emma:interpretation>
          </emma:emma>
        </inkml:annotationXML>
        <inkml:traceGroup>
          <inkml:annotationXML>
            <emma:emma xmlns:emma="http://www.w3.org/2003/04/emma" version="1.0">
              <emma:interpretation id="{26A1610D-81EF-4620-BDF9-F92C2990499A}" emma:medium="tactile" emma:mode="ink">
                <msink:context xmlns:msink="http://schemas.microsoft.com/ink/2010/main" type="inkWord" rotatedBoundingBox="23426,1078 23933,1060 23969,2093 23463,21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-1008 145 51 0,'8'-5'100'16,"-8"-5"-12"-16,0 7-8 0,0-8-24 0,0 1 0 0,0 6 0 0,0-6-4 15,0 5 0-15,0 0 0 0,0-5 4 0,0 6-4 0,0-1 0 16,0 5-8-16,0-5 4 0,0 5 0 0,0-4-16 0,0 4 4 0,0 0-8 15,0 0 4-15,0 0-4 0,0 0 0 0,0 0 0 0,0 4 0 16,0-4-4-16,0 5-4 0,0 0 4 0,0-1-8 0,0 6 4 16,0-5-4-16,0 5 0 0,0-5-4 0,0 4-4 0,8 1 0 0,-8-1 0 15,0 1 0-15,0 4-8 0,10-4 4 0,-10-1 0 0,8 6 0 0,-8-6-4 16,8 1 0-16,1-1-4 0,-1 1 0 0,0 0 4 0,2-5 0 16,-2 4 0-16,-8 1 0 0,8-6 0 0,0 2 0 0,2-2 0 0,-2 1 0 15,9 0 0-15,-8-5 4 0,-1 5-4 0,1-5 4 0,-1 0-4 16,0 0 0-16,1-5 4 0,0 0-4 0,-1 0 0 0,0 1 0 15,2-2 0-15,-2-3 0 0,-8-1-4 0,8 1 4 0,1-1 4 0,-9 0-4 16,9 1 0-16,-9-5 4 0,0 4-4 0,8-5-16 0,-8 6 20 0,0-5 0 16,0 4-4-16,0 2 4 0,0-8 4 0,0 11-4 0,0-4 0 15,0-1 0-15,0 5-4 0,0 1 4 0,0-6 0 0,0 10-4 0,0-5 0 16,0 5 4-16,0-5 0 0,0 5 0 0,0 0 4 0,0 0-4 16,0 0 8-16,9 0 4 0,-9 5 0 0,0 0 0 0,8-1 0 0,-8 2 0 15,0-2 0-15,8 6 0 0,-8 0-4 0,8-1 0 0,2 7 0 16,-2-8-4-16,-8 11 4 0,8-5-4 0,2 6-4 0,-2-1 0 0,0 0 0 15,1 5-4-15,-1 0 4 0,9 0 0 0,-8 1-8 0,-1 3 4 16,0 1-4-16,10-1 0 0,-10 1 4 0,10 0 0 0,-10-1-4 16,0 6 0-16,1-5 0 0,0 5-4 0,8-6 8 0,-9 6 0 0,-8-5 0 15,8-1 0-15,-8 1 0 0,10 1-4 0,-10-2 4 0,0-4 0 0,0 0 0 16,-10 5 4-16,10-5-4 0,-8-5 4 0,0 4 0 0,-1-3 0 16,1-1-4-16,-1-5 4 0,-8 5 0 0,9-4 0 0,-10-5 0 15,10 4 0-15,-10-5 0 0,10-2-24 0,0-4 24 0,-9 2-4 0,8-5 4 16,-8 0 0-16,9 0-4 0,0-8 0 0,-10 1 4 0,10-7-4 15,-2 5 4-15,2-6-4 0,0-4-4 0,-9-5 4 0,9 5-4 0,-1-10 0 16,0 5 0-16,1-4 0 0,0-6 0 0,-2 4 0 0,2-2 0 0,0-2 0 16,8 1 0-16,0 4 0 0,-9-5 0 0,9 5-8 0,0 0 0 15,0 7-8-15,0-3-4 0,0 1-12 0,9 4-8 0,-9 1-4 16,8 5-4-16,0-5-8 0,2 9-12 0,-2-4-4 0,-8 4-4 0,17 0-12 16,-8 1-8-16,-1-1-16 0,9 1-48 0,-9-2-20 0,10 2 32 15,-2 0 28-15,2-1 28 0</inkml:trace>
        </inkml:traceGroup>
        <inkml:traceGroup>
          <inkml:annotationXML>
            <emma:emma xmlns:emma="http://www.w3.org/2003/04/emma" version="1.0">
              <emma:interpretation id="{89067FF2-C622-4A20-A272-7B2941D2D143}" emma:medium="tactile" emma:mode="ink">
                <msink:context xmlns:msink="http://schemas.microsoft.com/ink/2010/main" type="inkWord" rotatedBoundingBox="24434,1034 24760,1022 24768,1246 24442,12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0.3302">-3 16 35 0,'0'-6'140'0,"0"6"-20"16,10 0-12-16,-10 0-32 0,0 0-4 0,8 0 0 0,-8 0 4 15,0 0-4-15,8 0-4 0,-8 0 0 0,9 0-4 0,-9 0 0 0,8 0-4 16,1 0-8-16,0 0-4 0,-1 0-4 0,0 0-8 0,0 0-8 16,2 0-4-16,6 0-4 0,-6 0 0 0,6 0-8 0,-7 0 0 15,7 0-4-15,2 0-4 0,-10 0 0 0,10 0-4 0,-2 0-4 0,-7 0-12 16,8 0-12-16,-9 0-16 0,9 0-12 0,-8 0-24 0,0 0-8 0,-1 0-12 16,0 0-4-16,2 6-8 0,-10-6-52 0,0 4-28 0,0-4 32 15,0 5 36-15,-10-5 20 0</inkml:trace>
          <inkml:trace contextRef="#ctx0" brushRef="#br0" timeOffset="443.813">49 159 35 0,'0'5'132'0,"0"-1"-16"0,0 1-16 0,0 0-32 0,0 0-8 0,0 0-4 16,0 0 4-16,0-1 0 0,0-4-4 0,0 5-4 0,0 0-4 15,0-5-8-15,9 5 0 0,-9-5-4 0,0 0-4 0,8 4-8 16,0-4-8-16,-8 0-4 0,8 6 0 0,2-6 0 0,-2 0-4 0,0 0 0 15,10 0-4-15,-10 0 0 0,9 0-4 0,-9 0-16 0,10 0-4 0,-2 0-12 16,-6 0-16-16,6 0-16 0,2 0-12 0,-2 0-8 0,1 0-40 16,1 0-52-16,-2 0 12 0,-6 0 32 0,6 0 24 0</inkml:trace>
        </inkml:traceGroup>
        <inkml:traceGroup>
          <inkml:annotationXML>
            <emma:emma xmlns:emma="http://www.w3.org/2003/04/emma" version="1.0">
              <emma:interpretation id="{FF33897A-8710-4D6C-90C2-39C19005B53B}" emma:medium="tactile" emma:mode="ink">
                <msink:context xmlns:msink="http://schemas.microsoft.com/ink/2010/main" type="inkWord" rotatedBoundingBox="25352,1081 27173,1016 27192,1555 25371,1620"/>
              </emma:interpretation>
              <emma:one-of disjunction-type="recognition" id="oneOf2">
                <emma:interpretation id="interp2" emma:lang="" emma:confidence="0">
                  <emma:literal>cos</emma:literal>
                </emma:interpretation>
                <emma:interpretation id="interp3" emma:lang="" emma:confidence="0">
                  <emma:literal>Cos</emma:literal>
                </emma:interpretation>
                <emma:interpretation id="interp4" emma:lang="" emma:confidence="0">
                  <emma:literal>com</emma:literal>
                </emma:interpretation>
                <emma:interpretation id="interp5" emma:lang="" emma:confidence="0">
                  <emma:literal>coś</emma:literal>
                </emma:interpretation>
                <emma:interpretation id="interp6" emma:lang="" emma:confidence="0">
                  <emma:literal>Sos</emma:literal>
                </emma:interpretation>
              </emma:one-of>
            </emma:emma>
          </inkml:annotationXML>
          <inkml:trace contextRef="#ctx0" brushRef="#br0" timeOffset="1075.6405">1115 92 95 0,'0'-5'104'0,"-8"0"-8"0,8 1-12 0,-10-2-24 0,2 2-4 16,8 4 0-16,-8-5 0 0,-2 5 4 0,2-5-8 0,8 5 0 16,-8-4-4-16,-1 4-8 0,-8 0 0 0,9 0-4 0,-1 0 0 15,1 0-8-15,0 4-4 0,8 1-4 0,-10-5 4 0,2 5-12 0,0 5 0 16,-2-6 4-16,2 6-8 0,0-5 4 0,8 4 0 0,-8 1-4 0,-1 1 0 15,9-3 0-15,0 2 0 0,0 4-4 0,-8-5 0 0,8 1 0 16,8 5-4-16,-8-6 4 0,0 5 0 0,9-4 0 0,-1 5 0 0,-8-6-4 16,8 1 0-16,0 4 4 0,2-4 0 0,6-1-4 0,-6 1 0 15,6-5 4-15,-7 5-4 0,8-5 0 0,0-1 0 0,-1 1 0 16,2 0 0-16,-10-1 0 0,18-4 0 0,-17 0 0 0,16 6 0 0,-16-6 0 16,7 0 0-16,2 0 0 0,0 0 0 0,-10 0 0 0,8 0 0 0,-7-6 0 15,8 6 0-15,-8-4 0 0,-1 4 0 0,0-5 0 0,2 0 0 16,-2 5 0-16,0-4 0 0,0-1 0 0,-8-1 0 0,10 2 0 15,-10-1 0-15,8-5 4 0,-8 6-4 0,8-1 0 0,-8 0 0 0,0 0-4 16,0 1 4-16,0-2 4 0,9 2-4 0,-9-1 0 0,0 5 0 16,0-5 0-16,0 5 0 0,0-5 0 0,0 5 0 0,0 0 0 0,8 0 4 15,-8 0-4-15,0 0 4 0,9 0 4 0,-9 0 0 0,0 5 0 0,9 0 4 16,-9-5 0-16,8 5 0 0,0-1-4 0,0 2 0 0,-8-2 4 16,10 1-4-16,-2 0 0 0,0 0 0 0,2-1-4 0,-2 6 8 15,9-5-4-15,-9-1-4 0,1 2-20 0,8-1 24 0,-9-1-4 0,10 1 4 16,-10 0-4-16,10-5 4 0,-2 4-4 0,-8-4 0 0,9 0 0 0,1 0-4 15,-10 0 0-15,10 6 4 0,-10-6-4 0,8-6 0 0,-6 6 0 16,-2 0 4-16,9-4-4 0,-17-1 0 0,17 0 0 0,-8 1 0 0,-9-1 4 16,8-1-4-16,0-3 0 0,-8 4 4 0,0-4 0 0,8-1-8 15,-8 1 4-15,0-6 0 0,0 5-4 0,0 1 4 0,0-5 0 16,0 4-4-16,-8-5 0 0,0 6 0 0,8-6 4 0,-8 1-8 0,-1 5 0 16,0-1 4-16,1-3 0 0,-1-3 0 0,-7 7 0 0,6-1-4 0,-6 0 4 15,8 0-4-15,-10 1 4 0,10 0 0 0,-10 3 0 0,10 2-4 16,-9-1 0-16,1 1 0 0,6 4 0 0,2 0-4 0,-10 4 0 0,10 1 0 15,-9-1-4-15,9 2-4 0,-1 3 4 0,1 0-12 0,-1 1-4 16,-7 0-16-16,16 0-4 0,-10 4-8 0,10-3-8 0,-8 2 0 16,8 1-4-16,0-4 0 0,0 4-28 0,8-4-36 0,2-1-24 0,-10 1 28 15,16-5 24-15</inkml:trace>
          <inkml:trace contextRef="#ctx0" brushRef="#br0" timeOffset="1389.5842">1925 48 91 0,'0'0'136'0,"0"0"-20"16,-9 0-12-16,1 0-36 0,-1 0-4 0,9 6-4 0,-9-6-4 0,-7 4 0 16,16 1-8-16,-18 0 0 0,10-5-4 0,0 4 0 0,-2 6-8 15,2-10-4-15,0 5-12 0,8 0 4 0,-9 0-4 0,9 4-4 16,-8-4 0-16,8 0-4 0,0 0 0 0,0 1 0 0,0-3-4 0,8 2 0 16,-8 0-4-16,9 0 4 0,-9 0-4 0,8-1 0 0,0 1 0 15,2 0 4-15,-2-1-8 0,8 1 4 0,-6 0-4 0,-2 0 4 0,9 0-4 16,0 0 0-16,-8-1-4 0,7 1 0 0,2 0 4 0,-10 0 4 0,10-1-4 15,-10 6-4-15,9-5 4 0,-8 0-4 0,-1 0 4 0,0 4 4 16,-8-4-4-16,9 4 4 0,-9 1-4 0,0 0 0 0,0-1 0 16,0 1 0-16,-9-1 0 0,1 6 0 0,0-5-4 0,-10 0 4 0,10 3 4 15,-10-4-8-15,2 2 8 0,-2-2-4 0,2 1 4 0,-1-1-8 16,-9-3 0-16,8 3 0 0,2-4-4 0,-2 0-4 0,2-5-12 0,-1 4-4 16,9-4-4-16,-10 0-12 0,0 5-4 0,10-5-8 0,0 0-8 0,0 0-4 15,-1-5-4-15,0 1-28 0,9 4-40 0,-8-5-24 0,8 0 28 16,0-4 24-16</inkml:trace>
          <inkml:trace contextRef="#ctx0" brushRef="#br0" timeOffset="1841.9485">2709 135 3 0,'0'0'144'0,"-9"0"-8"0,9 0-8 15,-8 0-20-15,8 5 0 0,-9-5-8 0,1 5 4 0,0 4-8 0,-2-4 8 16,2 4-4-16,0-4-8 0,0 5-4 0,-2 0-8 0,2-1-4 15,0 1-12-15,-9 4-8 0,8 1-12 0,0-1-8 0,-7 1-8 16,-2-1-4-16,10 0-8 0,-10 0-8 0,2 6-4 0,-1-5-8 0,0 4-20 16,-8 0-16-16,7-5-24 0,-8 5-24 0,9-4-28 0,-8 4-36 15,0-5-24-15,7 5-76 0,-8-4 20 0,1-1 44 0,-1 0 32 16,10 1 28-16,-10-6 24 0</inkml:trace>
          <inkml:trace contextRef="#ctx0" brushRef="#br0" timeOffset="1647.4707">2240 111 63 0,'0'0'116'0,"0"0"-12"0,9 5-8 0,-9-5-24 16,8 0 8-16,-8 0 4 0,9 0-4 0,-1 5 0 0,-8-5-4 15,8 6-4-15,0-3-4 0,2-3 0 0,-10 10 0 0,8-5-8 16,10 0-4-16,-10-1-4 0,0 6-8 0,9-1-4 0,-8 1-4 0,8 0 0 16,-1-1-8-16,2 1-4 0,0 0-4 0,-2 4-4 0,1-5 0 0,0 1 0 15,-8 5-4-15,17-6-4 0,-18 5-4 0,18-4 0 0,-18-1 0 16,9 6-4-16,0-5 4 0,0 0-4 0,1-1 0 0,-10 1-4 0,8-1-8 16,2 1-8-16,-10-2-20 0,1 3-12 0,8-1-16 0,-8-1-12 15,-1 1-12-15,-8-6-12 0,8 7-12 0,0-7 0 0,-8 6-24 16,0-6-28-16,10-4-16 0,-10 5 32 0,0-5 28 0,0 0 20 0</inkml:trace>
        </inkml:traceGroup>
      </inkml:traceGroup>
    </inkml:traceGroup>
  </inkml:traceGroup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4:37.574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F3C5FA0-FA61-44BD-BA33-2BF8B5346D5F}" emma:medium="tactile" emma:mode="ink">
          <msink:context xmlns:msink="http://schemas.microsoft.com/ink/2010/main" type="inkDrawing" rotatedBoundingBox="30805,4722 31054,6584 30710,6630 30460,4768" semanticType="verticalRange" shapeName="Other">
            <msink:sourceLink direction="with" ref="{FC6F40E8-4AF8-4EFD-A876-9479D75021D6}"/>
          </msink:context>
        </emma:interpretation>
      </emma:emma>
    </inkml:annotationXML>
    <inkml:trace contextRef="#ctx0" brushRef="#br0">0-4 55 0,'0'0'92'0,"8"0"-12"0,0 0-4 15,1 0-24-15,-9 0-4 0,8 4 0 0,-8-4 0 0,8 6 0 0,-8-2 0 16,10 1 4-16,-10 0 0 0,8 4-4 0,-8 1 0 0,8-5 0 16,-8 5 4-16,10-1-4 0,-2 5-8 0,0-4 8 0,-8 5-16 0,8-1 4 15,1 1-4-15,0-1 4 0,-1 0 0 0,1 6 4 0,-1-2-4 16,0 2 4-16,10-1 0 0,-10 0 4 0,0 5 4 0,2 0 0 0,6 4-4 15,-7-3 4-15,0 4 0 0,8-1 0 0,-9 1 0 0,0 4 0 16,10 1 0-16,-10 0 0 0,10 4 0 0,-10 0-4 0,0 1-4 0,1-1-4 16,0 5-36-16,-1-5 0 0,0 6 0 0,1-1 0 0,-1 0 0 15,-8 0 0-15,8 1 0 0,-8 4 0 0,0-5 0 0,0 5 0 0,0-5 0 16,0 4 0-16,0-3 0 0,-8-1 0 0,0 5 0 0,8-4 0 16,-17-2 0-16,9 2 0 0,-1-1-24 0,-8 0-88 0,9-5-20 0,-10 0-20 15,10-4-24-15,-18-1-16 0,9 2-48 0,0-8-32 0,0 3 56 16,-1-5 32-16,2-7 36 0,-2 1 32 0</inkml:trace>
  </inkml:traceGroup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5:08.911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95EF992-E0C2-4C0A-8DAE-1D17E4B348FA}" emma:medium="tactile" emma:mode="ink">
          <msink:context xmlns:msink="http://schemas.microsoft.com/ink/2010/main" type="writingRegion" rotatedBoundingBox="8374,2180 8410,2281 8350,2302 8314,2201"/>
        </emma:interpretation>
      </emma:emma>
    </inkml:annotationXML>
    <inkml:traceGroup>
      <inkml:annotationXML>
        <emma:emma xmlns:emma="http://www.w3.org/2003/04/emma" version="1.0">
          <emma:interpretation id="{7ADD9176-5C93-4BD8-8D47-AD1DECD8C14F}" emma:medium="tactile" emma:mode="ink">
            <msink:context xmlns:msink="http://schemas.microsoft.com/ink/2010/main" type="paragraph" rotatedBoundingBox="8374,2180 8410,2281 8350,2302 8314,22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DFDCD5-1C62-4B42-832B-FF71C3D1A1BB}" emma:medium="tactile" emma:mode="ink">
              <msink:context xmlns:msink="http://schemas.microsoft.com/ink/2010/main" type="line" rotatedBoundingBox="8374,2180 8410,2281 8350,2302 8314,2201"/>
            </emma:interpretation>
          </emma:emma>
        </inkml:annotationXML>
        <inkml:traceGroup>
          <inkml:annotationXML>
            <emma:emma xmlns:emma="http://www.w3.org/2003/04/emma" version="1.0">
              <emma:interpretation id="{B3A01D98-B0BF-4799-BE2C-4BD0ED2300E0}" emma:medium="tactile" emma:mode="ink">
                <msink:context xmlns:msink="http://schemas.microsoft.com/ink/2010/main" type="inkWord" rotatedBoundingBox="8374,2180 8410,2281 8350,2302 8314,2201"/>
              </emma:interpretation>
              <emma:one-of disjunction-type="recognition" id="oneOf0">
                <emma:interpretation id="interp0" emma:lang="" emma:confidence="0">
                  <emma:literal>Da</emma:literal>
                </emma:interpretation>
                <emma:interpretation id="interp1" emma:lang="" emma:confidence="0">
                  <emma:literal>Aa</emma:literal>
                </emma:interpretation>
                <emma:interpretation id="interp2" emma:lang="" emma:confidence="0">
                  <emma:literal>*a</emma:literal>
                </emma:interpretation>
                <emma:interpretation id="interp3" emma:lang="" emma:confidence="0">
                  <emma:literal>S*</emma:literal>
                </emma:interpretation>
                <emma:interpretation id="interp4" emma:lang="" emma:confidence="0">
                  <emma:literal>Ba</emma:literal>
                </emma:interpretation>
              </emma:one-of>
            </emma:emma>
          </inkml:annotationXML>
          <inkml:trace contextRef="#ctx0" brushRef="#br0">-25 5 15 0,'0'0'68'0,"0"0"-8"0,0 0-8 0,0 0-24 0,0 0-4 16,0 0-8-16,0 0 0 0,0 0 0 0,0 0-4 0,0 0 4 16,0 0-4-16,0 0-4 0,0 0 0 0,0 0 0 0,0 0-4 0,0 0 0 15,0 0 4-15,0 0 0 0,0 0 0 0,0 0-8 0,0 0 4 16,0 0-4-16,0 0 4 0,0 0 0 0,0 0 0 0,0 0-4 0,0 0 4 16,0 0 0-16,0 0 0 0,0 0 0 0,0 0 4 0,0 0-4 0,0 0 0 15,0 0 4-15,0 0-4 0,0 0 0 0,0 0 4 0,0 0-4 16,0 0 0-16,0 0-4 0,8 0 4 0,-8 0 0 0,0 0 4 15,0 0-4-15,0 0 0 0,9 0 0 0,-9 0 0 0,0 5 0 0,0-5 0 16,8 0 0-16,-8 5 4 0,0-5-4 0,0 4-4 0,9-4 0 16,-9 6 4-16,0-2 0 0,0-4 0 0,0 5 4 0,0 0-8 0,0 0 0 15,0-1 4-15,0 1-4 0,0 0 4 0,0 0-4 0,0-5 4 0,0 4 0 16,0 2 4-16,0-6 0 0,0 5-4 0,0-5 0 0,-9 0-4 16,9 0 4-16,0 4-4 0,0-4 0 0,-8 0 4 0,8 0 4 15,0-4-8-15,-9 4 4 0,9 0-4 0,-8-5 0 0,8-1 4 0,0 6 0 16,-8-4 0-16,8-1-4 0,-10 0 4 0,10 0 0 0,0 1 0 15,0-1-4-15,-8 0 4 0,8-4 0 0,0 3 0 0,0 2 0 16,0-1 0-16,0 0 0 0,0 0-4 0,0 5 0 0,0-4 0 0,0-1 0 16,0 5 0-16,0 0 0 0,0 0 0 0,0-5 4 0,0 5 0 0,0 0-4 15,0 0 0-15,0 0 0 0,8 0 0 0,-8 0 0 0,0 0 0 16,10 0 4-16,-10 5-4 0,8-5 4 0,-8 0-8 0,0 0 4 0,8 0 0 16,-8-5 0-16,9 5 0 0,-9 5 4 0,0-5 0 0,8 0-4 15,-8 0 0-15,0 5 4 0,0-5-4 0,0 4 0 0,0 1-4 0,0-5 8 16,0 5 0-16,0 0-4 0,0-1 0 0,0-4 0 0,0 6 0 0,0-2 0 15,0 1 0-15,0-5 4 0,0 5-20 0,0-5 20 0,-8 0 4 16,8 0-8-16,0 5 4 0,0-5-4 0,0 0 0 0,-9 0 4 16,9-5-4-16,0 5 0 0,0 0 4 0,-8-5-4 0,8 5 4 0,0 0-4 15,0-5 0-15,0 5 0 0,0-4 4 0,0-2-4 0,0 6 0 0,0 0-4 16,0-4 4-16,0 4 0 0,0-5 0 0,0 5 0 16,0 0-4-16,0 0 4 0,0 0 4 0,0 0-4 0,0 0 0 0,0 0 0 15,0 0 0-15,0 0 0 0,8 0-4 0,-8 0 4 0,0 0 0 0,0 0 0 16,9 0 4-16,-9 0-4 0,0 0 0 0,8 0 0 0,-8 0 0 15,0 5 0-15,0-5 4 0,9 0-4 0,-9 0 0 0,0 0 0 0,0 0 4 16,0 4-4-16,0-4 0 0,0 0 4 0,0 6-4 0,0-6 0 16,0 4 0-16,0-4 0 0,0 0 4 0,0 5 0 0,0-5-4 15,-9 0 0-15,9 0 4 0,0 0-4 0,0 0 4 0,0 0 0 0,0 0-4 16,-8 0 4-16,8 0 0 0,0 0-4 0,0 0 0 0,0 0 0 0,0 0 0 16,0 0 0-16,-9 0 0 0,9 0 0 0,0 0 0 0,0 0 0 15,0 0 0-15,9 0 4 0,-9 0-4 0,0 0 0 0,0 0 4 0,0-5-4 16,0 5-4-16,0 0 4 0,0-4-4 0,0 4 0 0,-9 0 4 15,9 0 0-15,0 0 0 0,0 0 0 0,0-6 0 0,0 6 4 16,0 0-4-16,0 0 0 0,0 0 4 0,0 0-4 0,0 0 8 0,0 0 0 16,0 0 0-16,0 0 4 0,0 0-4 0,0 0 4 15,0 0-8-15,0 0 4 0,0 0 4 0,0 0 0 0,0 0-4 0,0 0-4 0,0 0 4 16,0 0-4-16,0 0-4 0,0 0 0 0,0 0 4 0,0 0 0 16,0 0-4-16,0 0 0 0,0 0-8 0,0 0 0 0,0 0-8 0,0 0-12 15,0 0-8-15,0 0-16 0,0 6-12 0,0-6-52 0,0 0-56 0,0 4 28 16,0 1 32-16,0 0 20 0</inkml:trace>
        </inkml:traceGroup>
        <inkml:traceGroup>
          <inkml:annotationXML>
            <emma:emma xmlns:emma="http://www.w3.org/2003/04/emma" version="1.0">
              <emma:interpretation id="{DCE76C6E-8DFB-4CDE-BA2D-0E5C1E89528D}" emma:medium="tactile" emma:mode="ink">
                <msink:context xmlns:msink="http://schemas.microsoft.com/ink/2010/main" type="inkWord" rotatedBoundingBox="8381,2210 8388,2232 8371,2238 8363,2216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6693.4416">0 0 23 0,'0'0'72'0,"0"0"-4"0,0 0-8 0,0 0-24 0,0 0-12 15,0 0 0-15,0 0 0 0,0 0 0 0,0 0-4 0,0 0 4 0,0 0 0 16,0 0 0-16,0 0 0 0,0 0-4 0,0 0 0 0,0 0 0 0,0 0 8 15,0 0-4-15,0 0 4 0,0 0 8 0,0 0 4 0,0 0 4 16,0 0 4-16,0 0 4 0,0 0 4 0,0 0 4 0,0 0-4 0,0 0-4 16,0 0-12-16,0 0 16 0,0 0 4 0,0 0 0 0,0 0 4 15,0 0 4-15,0 0 0 0,0 0 0 0,0 0 0 0,0 0 0 16,0 0-8-16,0 0 0 0,0 0-4 0,0 0 0 0,0 0-4 0,0 0 0 16,0 0-16-16,0 0-36 0,0 0 0 0,0 0 0 0,0 0 0 0,0 0 0 15,0 0 0-15,0 0 0 0,0 0 0 0,0 0 0 16,0 0 0-16,0 0 0 0,0 0 0 0,0 0 0 0,0 0 0 0,0 0 0 15,0 0 0-15,0 0 0 0,0 0 0 0,0 0 0 0,0 0 0 0,0 0 0 16,0 0 0-16,0 0 0 0,0 0 0 0,0 0 0 0,0 0 0 16,0 0 0-16,0 0 0 0,0 0 0 0,0 0 0 0,0 0 0 0,0 0 0 15,0 0 0-15,0 0 0 0,0 0 0 0,0 0 0 0,0 0 0 0,0 0 0 16,0 0 0-16,0 0 0 0,0 0 0 0,0 0 0 0,0 0 0 16,0 0 0-16,0 0 0 0,0 0 0 0,0 0 0 0,0 0 0 15,0 0 0-15,0 0 0 0,0 0 0 0,0 0 0 0,0 0 0 0,0 0 0 16,0 0 0-16,0 0 0 0,0 0 0 0,0 0 0 0,0 0 0 15,0 0 0-15,0 0 0 0,0 0 0 0,0 0 0 0,0 0 0 16,0 0 0-16,0 0-12 0,0 0-124 0,0 0-36 0,0 0-40 0,0 5-64 0,0-5-40 16,0 5 68-16,0-5 36 0,0 5 48 0,0-1 28 0,0 2 24 15</inkml:trace>
        </inkml:traceGroup>
      </inkml:traceGroup>
    </inkml:traceGroup>
  </inkml:traceGroup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1:51.8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89589E-1D4D-437B-A48C-6ADD3B0F6003}" emma:medium="tactile" emma:mode="ink">
          <msink:context xmlns:msink="http://schemas.microsoft.com/ink/2010/main" type="inkDrawing" rotatedBoundingBox="28271,2673 28322,4189 28066,4197 28015,2682" semanticType="callout" shapeName="Other">
            <msink:sourceLink direction="with" ref="{8E16E935-5B84-4852-AEBD-651EB8839F97}"/>
          </msink:context>
        </emma:interpretation>
      </emma:emma>
    </inkml:annotationXML>
    <inkml:trace contextRef="#ctx0" brushRef="#br0">3817 1694 23 0,'0'-5'64'0,"9"5"-4"15,-9 0-12-15,0 0-20 0,0-4-8 0,0 4 0 0,0 0 0 0,0-6-4 16,0 2-8-16,0 4-4 0,0 0 4 0,0 0 0 0,0-5 0 0,0 5-8 15,0 0 4-15,0 0 0 0,0 0-4 0,0 0 8 0,0-5 0 16,0 5-4-16,0 0 4 0,8 0-4 0,-8 0 4 0,0 0-4 16,0-5 8-16,0 5 4 0,0-4 0 0,0 4 0 0,0 0 0 0,0 0 4 15,0 0 0-15,0-6 0 0,0 6 4 0,0 0 0 0,0 0 4 16,0 0 0-16,0 0-8 0,0 0 0 0,0 0 0 0,0 0 0 16,0 0-4-16,0 0 4 0,0 0-4 0,-8 0 8 0,8 0-4 0,0 0 8 0,0 0-8 15,0 0 8-15,-9 6 0 0,9-6 8 0,0 4-4 0,-8-4-4 16,8 5-4-16,0 0 4 0,-9-5-8 0,9 5 4 0,-8-1 0 15,8 2 0-15,-9 3 0 0,9-5-4 0,-8 2 0 0,8 3 4 0,-8 1 0 16,8-6 4-16,-10 6-8 0,10-5 0 0,-8 5 0 0,8-1 0 16,0 1 0-16,-8-1-4 0,8 1 4 0,-10-1 0 0,2 1-4 15,8 4 0-15,-8-3 0 0,8-3-4 0,-8 7 0 0,8-6 0 0,-9 7 0 16,9-8 0-16,-8 7 4 0,-1-1-4 0,9 0 0 0,-9 1-4 0,1-1 4 16,8 5-4-16,-8-4 0 0,8-1 0 0,-10 6 0 0,2-2 0 15,8-3 0-15,-8 5 4 0,8-1-8 0,-9 0 4 0,9-5 0 0,-9 5 0 16,9 0 0-16,0 0 0 0,-8 1 0 0,8-1 0 0,0-1 0 0,0 2-4 15,0 0 4-15,0-1 4 0,0 1 0 0,0-2 0 16,0 1 0-16,0 1 0 0,0-1 0 0,0 4-4 0,0-4 4 0,8 1 0 16,-8-1 0-16,0 5 0 0,9-4 4 0,-9-1 0 0,9 3 0 0,-9-2 0 15,8 0-4-15,-8 4 0 0,8-5-4 0,2 0 4 0,-2 0-4 16,0 5 0-16,1-4 0 0,0-1 0 0,-1 1-4 0,-8-2 8 0,9 6-4 16,-1-5-4-16,0 0-4 0,0 0 0 0,2 0 0 0,-2-4 0 0,0 5 0 15,-8-1 0-15,10-5 0 0,-2 5 0 0,0-5 0 0,1 1 0 16,-9 0 0-16,8-1 0 0,1 0 0 0,-9-1 0 0,8-2 0 15,1-1 0-15,-9-1 0 0,8 6 0 0,-8-11 0 0,8 6 0 0,-8 0 0 16,10-6 0-16,-10 2 0 0,8-2 0 0,-8 1 0 0,0-1 0 16,8 1 0-16,-8-5 0 0,0 0 0 0,0 5 0 0,0-5 0 15,0 0-20-15,0 0-28 0,0 0-16 0,0 0-20 0,0 0-16 0,0-5-20 0,0 0-20 16,0 1-28-16,0-1-28 0,0 1-68 0,0-2 20 0,0 2 52 16,0-6 36-16,0 0 24 0,0 6 28 0</inkml:trace>
  </inkml:traceGroup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2:46.7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A6E8488-A391-4BC5-8F0C-EDD413B91FEA}" emma:medium="tactile" emma:mode="ink">
          <msink:context xmlns:msink="http://schemas.microsoft.com/ink/2010/main" type="writingRegion" rotatedBoundingBox="20765,6735 21097,9989 20402,10060 20070,6806"/>
        </emma:interpretation>
      </emma:emma>
    </inkml:annotationXML>
    <inkml:traceGroup>
      <inkml:annotationXML>
        <emma:emma xmlns:emma="http://www.w3.org/2003/04/emma" version="1.0">
          <emma:interpretation id="{9169AD29-76AB-4B14-A1EA-455DC89C1976}" emma:medium="tactile" emma:mode="ink">
            <msink:context xmlns:msink="http://schemas.microsoft.com/ink/2010/main" type="paragraph" rotatedBoundingBox="20765,6735 21097,9989 20402,10060 20070,68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1B3E71-4312-4277-A051-8B8DB9B457D2}" emma:medium="tactile" emma:mode="ink">
              <msink:context xmlns:msink="http://schemas.microsoft.com/ink/2010/main" type="line" rotatedBoundingBox="20765,6735 21097,9989 20402,10060 20070,6806"/>
            </emma:interpretation>
          </emma:emma>
        </inkml:annotationXML>
        <inkml:traceGroup>
          <inkml:annotationXML>
            <emma:emma xmlns:emma="http://www.w3.org/2003/04/emma" version="1.0">
              <emma:interpretation id="{0C97DCBF-1CAD-4CD9-94E1-61AEF85CD245}" emma:medium="tactile" emma:mode="ink">
                <msink:context xmlns:msink="http://schemas.microsoft.com/ink/2010/main" type="inkWord" rotatedBoundingBox="20765,6735 20857,7637 20325,7692 20232,6789">
                  <msink:destinationLink direction="with" ref="{D47E652A-078A-4ED4-94FF-7C17922F69E0}"/>
                </msink:context>
              </emma:interpretation>
            </emma:emma>
          </inkml:annotationXML>
          <inkml:trace contextRef="#ctx0" brushRef="#br0">-2 130 43 0,'0'-3'72'15,"10"-8"-4"-15,-10 1-8 0,0 1-20 0,0-1 0 0,8 0-4 16,-8 1 0-16,0-1 4 0,8 6-4 0,-8-6 0 0,9 5 0 0,-9-5 4 16,0 6 4-16,8-1 0 0,-8 0 0 0,0 0-4 0,0 1 4 0,0 0-4 15,0 4 4-15,0-6 4 0,0 6 4 0,0 6-4 0,9-6 4 16,-9 4-4-16,0 0-4 0,0 1 0 0,0 9-4 0,0-4-8 16,0 5 0-16,0-1 0 0,0 0-12 0,0 5 4 0,9 1-4 0,-9-1-4 15,0 5-4-15,0-1 0 0,0 2-4 0,-9 4 0 0,9-6-4 16,0 2 0-16,0-2 0 0,0 6 4 0,0-4-8 0,0-2 0 0,0 2 0 15,0-6-4-15,0 4-4 0,0-4-4 0,0 0 0 0,0 1-12 0,0-6-8 16,0 1-16-16,0-1 4 0,0-5-8 0,0 1-8 0,0 0-16 16,0-5-8-16,0-1 0 0,0 1-4 0,0-5 0 0,0 0 8 15,0 0-28-15,0-5-28 0,0 1-24 0,0-1 36 0,0-5 20 0</inkml:trace>
          <inkml:trace contextRef="#ctx0" brushRef="#br0" timeOffset="205.4507">170 235 59 0,'0'-9'100'0,"0"5"-8"16,0 4-12-16,0-6-28 0,0 6-4 0,0-4 0 0,0 4 0 0,0 0-4 16,0 4 4-16,0-4-4 0,0 6 0 0,0-2 0 0,0 5-4 15,0-3-4-15,0 3-4 0,0 1-4 0,0 4-4 0,8-5-4 16,-8 1-4-16,0 5-4 0,0 0 0 0,8 3-4 0,-8-3 4 0,0 4-8 16,0-5 0-16,8 1 0 0,-8-1-4 0,0 5 0 0,10-4 0 0,-10-1 0 15,0-5 0-15,0 6 0 0,0-5-4 0,0-1 0 0,0-4-8 16,0 5-4-16,0-6-16 0,0-4-12 0,0 5-12 0,0-5-8 0,0 0-12 15,0-5-40-15,-10 1-44 0,10-1 8 0,0-5 28 0,-8 1 20 16</inkml:trace>
          <inkml:trace contextRef="#ctx0" brushRef="#br0" timeOffset="433.8395">-103-296 51 0,'0'0'108'0,"0"0"-8"0,0 0-8 0,0 0-24 0,0 0 8 16,8 0 0-16,-8 0 4 0,0 4-4 0,8-4-4 0,1 0 0 0,-1 0-8 16,-8 0 0-16,18-4-4 0,-10 4-4 0,0 0-8 0,10-5-8 15,-2 5-8-15,2-5-4 0,-1 5 0 0,0 0-8 0,8-5-4 0,-7 0 0 16,-2 5-8-16,2 0 0 0,7-5 4 0,1 5-12 0,-10 0-4 16,2 0 0-16,8 0-8 0,-9 0-16 0,8 5-8 0,-8 0-20 15,1 0-20-15,-2 0-12 0,10 4-16 0,-9 1-4 0,-1 0-52 0,-6-1-44 16,6 1 36-16,2 4 32 0,-10-5 0 0</inkml:trace>
        </inkml:traceGroup>
        <inkml:traceGroup>
          <inkml:annotationXML>
            <emma:emma xmlns:emma="http://www.w3.org/2003/04/emma" version="1.0">
              <emma:interpretation id="{53CA10CD-EE2E-46EE-B35E-E3E4685451FD}" emma:medium="tactile" emma:mode="ink">
                <msink:context xmlns:msink="http://schemas.microsoft.com/ink/2010/main" type="inkWord" rotatedBoundingBox="20855,8270 20949,9190 20320,9254 20226,8334"/>
              </emma:interpretation>
              <emma:one-of disjunction-type="recognition" id="oneOf0">
                <emma:interpretation id="interp0" emma:lang="" emma:confidence="0">
                  <emma:literal>To</emma:literal>
                </emma:interpretation>
                <emma:interpretation id="interp1" emma:lang="" emma:confidence="0">
                  <emma:literal>To,</emma:literal>
                </emma:interpretation>
                <emma:interpretation id="interp2" emma:lang="" emma:confidence="0">
                  <emma:literal>Ta,</emma:literal>
                </emma:interpretation>
                <emma:interpretation id="interp3" emma:lang="" emma:confidence="0">
                  <emma:literal>-'s</emma:literal>
                </emma:interpretation>
                <emma:interpretation id="interp4" emma:lang="" emma:confidence="0">
                  <emma:literal>ro</emma:literal>
                </emma:interpretation>
              </emma:one-of>
            </emma:emma>
          </inkml:annotationXML>
          <inkml:trace contextRef="#ctx0" brushRef="#br0" timeOffset="4937.3803">41 1233 47 0,'0'5'104'0,"-8"-5"-12"0,-1 5-12 0,9-5-24 0,0 5-4 0,-8-5 4 15,8 4 4-15,0-4 0 0,0 6 0 0,0-6 4 0,0 5-4 16,8-5 4-16,-8 4-12 0,9-4 4 0,-1 0-4 0,1 0 4 0,0 0-8 16,-1 5 4-16,0-5-4 0,10 0 0 0,-2 0-8 0,-6 0 0 0,6 5-4 15,1-5-4-15,9 0 0 0,-10 0-4 0,2 0-4 0,-1 0-8 16,9 0-4-16,-10 0 0 0,10 0-4 0,-8 0 0 0,-2 0-4 16,10 0-4-16,-9 4 0 0,-1-4-12 0,10 0-4 0,-8 5-12 0,-10 0-16 15,9-5-24-15,0 5-12 0,-8-1-24 0,7 2-24 0,-6-3-12 0,-2 3-64 16,0-1-16-16,-8 4 48 0,8-5 28 0,-8 2 28 0</inkml:trace>
          <inkml:trace contextRef="#ctx0" brushRef="#br0" timeOffset="4441.6155">144 1434 87 0,'0'0'100'0,"0"-4"-8"0,0 4-12 15,0 0-24-15,0-5-4 0,0 5-4 0,0 0-4 0,0 0 0 16,0 0 4-16,0 0 4 0,0 5-4 0,0-5 0 0,0 4-4 15,0 1-4-15,0-5 0 0,0 5 0 0,0 0-4 0,0 0-4 0,0 5-8 16,0-6 4-16,0 6-4 0,0-1-4 0,0 1 0 0,0 6-4 0,0-8 0 16,0 6-4-16,0-4 0 0,0 4 0 0,0-4-8 15,0 5 4-15,0-1-8 0,0-5 4 0,0 1 0 0,0 3-4 0,0-2 8 16,0 4-8-16,0-6 0 0,0 5 4 0,0-4-4 0,0-1-4 0,0 6 0 16,0-5 4-16,0-6-8 0,0 6-4 0,0-1-8 0,0 0-8 15,0-3-8-15,0-1-4 0,0 0-16 0,0-1-8 0,0 1-16 0,0-5-4 16,0 5-4-16,0-5-48 0,0 0-36 0,0 0 16 0,0-5 32 0,0 0 24 15</inkml:trace>
          <inkml:trace contextRef="#ctx0" brushRef="#br0" timeOffset="4689.5293">305 1521 7 0,'0'-5'112'0,"10"2"-12"0,-10 3-12 0,0-7-28 16,0 7-4-16,0 0 0 0,0 0-4 0,0 0 0 0,0 0-4 0,8 0 4 15,-8 0 0-15,0 0 0 0,0 7 4 0,0-4-4 0,8 2-8 0,-8-1 0 16,0 2-4-16,0 3 0 0,9-4-4 0,-9 4-4 0,0 1-4 16,0 5 0-16,9-6-4 0,-9 5 0 0,0 1-4 0,0 4 0 0,0-5-4 15,0 1-4-15,0 4 0 0,0-5 0 0,0 6-4 0,0-1-4 0,0-5 4 16,-9 6-20-16,9-6 20 0,0 5-4 0,0-5 0 16,0 1-4-16,0-1-4 0,-9-4 0 0,9 4-4 0,0-3-4 0,0-8-16 15,0 2-12-15,-8 0-16 0,8 0-20 0,0-5-12 0,-8-5-16 0,8 0-12 16,-10 0-52-16,10-4-28 0,0-1 32 0,-8-4 40 0,8 4 12 15</inkml:trace>
          <inkml:trace contextRef="#ctx0" brushRef="#br0" timeOffset="5193.6932">-10 2140 31 0,'-8'4'116'0,"16"2"-8"0,-8-2-8 0,0 1-20 0,8-5 8 16,-8 0 4-16,10 5 4 0,-2-5-8 0,0 0 0 0,1 0-4 0,8-5 0 15,-8 5-4-15,7-5 0 0,2 1-8 0,-2-2 0 0,2 2-12 16,-1-1-8-16,9 0-12 0,-10-1 0 0,10 3-12 0,-9-2-4 0,0 0-8 16,8 0 0-16,-7 1-4 0,8-2-4 0,-10 2-4 0,2 4-8 0,-2-5-8 15,1 5-20-15,1 0-24 0,-10 0-24 0,10 0-28 0,-10 0-24 16,0 0-16-16,0 0-36 0,1 0-52 0,0 5 36 0,-9-5 36 0,8 4 32 15,-8 2 24-15</inkml:trace>
        </inkml:traceGroup>
        <inkml:traceGroup>
          <inkml:annotationXML>
            <emma:emma xmlns:emma="http://www.w3.org/2003/04/emma" version="1.0">
              <emma:interpretation id="{AA0FF174-7743-4B1A-A1F7-485382EED4D9}" emma:medium="tactile" emma:mode="ink">
                <msink:context xmlns:msink="http://schemas.microsoft.com/ink/2010/main" type="inkWord" rotatedBoundingBox="20855,9440 20913,10008 20488,10052 20430,9483"/>
              </emma:interpretation>
            </emma:emma>
          </inkml:annotationXML>
          <inkml:trace contextRef="#ctx0" brushRef="#br0" timeOffset="5731.2555">246 2446 7 0,'0'0'116'0,"0"0"-12"0,0-4-8 0,0-1-28 0,0 0-4 0,9 5 4 0,-9-5 0 16,8 1 0-16,-8-1 0 0,8 0 0 0,1-4-8 0,0 4 0 16,-1 0-8-16,0 0-4 0,2 0 0 0,6 0-8 0,-7 0-8 15,8 5-4-15,-9-4-4 0,9 4 0 0,-9 0-8 0,2 0-4 0,6 0 0 16,-6 4-4-16,-2 1 0 0,0 0 0 0,0 0-4 0,-8 5-4 0,9-1 0 15,-9 1 4-15,0-1-4 0,0 6 0 0,-9-1 4 0,1 1-4 16,8-1 0-16,-8 1 0 0,0 4 0 0,-2-5 0 0,2 0-4 0,0 6 8 16,-10-6-4-16,10 1 0 0,-1 4 0 0,1-9 0 0,0 3 0 15,-1-2 0-15,0 3 0 0,1-10 0 0,0 6 0 0,8-10 0 16,-10 5 0-16,10-1 0 0,0-4 0 0,0 0 0 0,0 0 4 0,0-4-4 16,0-1 0-16,10 0 0 0,-10 0-4 0,8 1 0 0,0-1 4 15,1-4 0-15,0 3 0 0,-1-3 0 0,0 4 0 0,1 1 0 0,-1-6 4 16,0 5 0-16,2 0 0 0,-2 5-4 0,0-5 0 0,2 5 8 15,-2 0 0-15,0 0 0 0,0 0 0 0,1 0 0 0,-9 5 0 0,9 0 0 16,-1 0 0-16,1-1-4 0,-9 2 4 0,8 3 4 0,0-5-8 16,2 7 0-16,-10-2 0 0,8 0 0 0,0 1 0 0,-8-1 0 0,8 0-4 15,2 2 4-15,-10 3 0 0,8-5 0 0,-8 1-4 0,0 5 0 16,8-6 0-16,-8 5 0 0,0-4 4 0,0 5-4 0,0-6 0 0,-8 2 4 16,8 2 0-16,-8-3-4 0,-2-1 8 0,2 5-4 0,0-4 0 15,0 0 4-15,-2 0-4 0,-6-6 4 0,-1 6 0 0,8-1-4 0,-8-4-4 16,-9 0 8-16,10 0-8 0,-2-1 0 0,1-4 0 0,1 6 0 0,-2-6-4 15,2 0-4-15,-2-6-4 0,1 6-12 0,0-4-20 0,0-1-12 16,0-5-24-16,0 1-24 0,9-1-24 0,-10-4-32 0,2-1-64 16,6-4 28-16,2 0 36 0,0 0 32 0,-1-1 16 0</inkml:trace>
        </inkml:traceGroup>
      </inkml:traceGroup>
    </inkml:traceGroup>
  </inkml:traceGroup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5:31.970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03B0227-F594-4B3A-96A1-43BD2E29CCFC}" emma:medium="tactile" emma:mode="ink">
          <msink:context xmlns:msink="http://schemas.microsoft.com/ink/2010/main" type="inkDrawing" rotatedBoundingBox="21011,4735 21310,2957 21682,3020 21383,4797" semanticType="callout" shapeName="Other">
            <msink:sourceLink direction="with" ref="{1CD6747C-BCFD-46FF-9A69-724B1068D99C}"/>
            <msink:sourceLink direction="with" ref="{2465FC27-89B7-4922-B8E9-CC9A3FEFD802}"/>
          </msink:context>
        </emma:interpretation>
      </emma:emma>
    </inkml:annotationXML>
    <inkml:trace contextRef="#ctx0" brushRef="#br0">1346-4066 39 0,'0'0'76'0,"0"0"-12"0,0 0-8 15,0 0-20-15,0 0-8 0,0 0-4 0,0 4 0 0,0-4 0 16,0 0-4-16,0 0 4 0,-8 6-4 0,8-6 0 0,0 4 0 0,0-4 0 16,-10 5 0-16,10-5 0 0,0 5 0 0,0-5-4 0,0 5 4 0,-8 0-4 15,8 0 4-15,0-5 0 0,0 0 0 0,-8 4 0 0,8-4 0 16,0 5-4-16,0-5 0 0,-8 4 4 0,8-4-4 0,0 5 0 15,-10-5 0-15,10 5-4 0,0 0 0 0,-8-5 0 0,8 5 0 0,-8 0-4 16,-1-1 0-16,9 2 0 0,0-2 0 0,-9-4 4 0,1 5-4 16,8 5 0-16,-9-6 0 0,1 1-4 0,8 0 4 0,-8 4 0 0,0-3-4 15,-2 3 4-15,2-5-4 0,8 6 0 0,-8-5 0 0,-2 5 0 16,2-1 4-16,0 1-4 0,-1-6 0 0,9 7-4 0,-8-2 0 0,-1 0 8 16,1 1-8-16,-1-1 0 0,1 0 0 0,0 2 4 0,-2 3 0 15,2-4 0-15,0-1 0 0,-2 6-4 0,2-6 0 0,-8 5 0 0,7 1 4 16,0-1 0-16,1-4 0 0,-1 5-4 0,1-1 0 0,-10 0 0 15,10 0 0-15,0-4 0 0,0 5 0 0,-2-1 4 0,2 1-4 0,0-2 0 16,-1 2 4-16,1 0 0 0,-1-6-4 0,0 6 0 0,1-1 0 16,8 1 4-16,-8-2 0 0,0 2 0 0,-2-1 0 0,10 6 0 0,-8-6-4 15,8 0 0-15,-8 6 4 0,8-6-4 0,-10 5 4 0,10-4 0 16,0 4-4-16,-8 1 8 0,8-2-4 0,0 1-4 0,-8 5 0 0,8-5 0 16,0 0 4-16,0 6 0 0,0-6-8 0,-9 4 4 0,9-3 0 15,0 4 0-15,0 0 4 0,0-5-4 0,0 5 0 0,0-4 0 0,0-2 0 16,0 2-4-16,0 4 4 0,0-5 0 0,9 0 4 0,-9-1 4 15,0 2-4-15,0 0 0 0,8-1-4 0,-8 1 4 0,0-2 4 0,8 1 0 16,-8 5-4-16,10-5 8 0,-10 0 0 0,8 1-8 0,0-1 0 16,-8 0 0-16,10 5 0 0,-2-4 4 0,-8-6-4 0,8 5 0 15,0 0 0-15,-8 0 0 0,9-4 0 0,0-1 0 0,-9 6 4 0,8-7-4 16,1 2 4-16,-9-1-8 0,8-4 4 0,0 4 0 0,-8 0-4 16,10-4 4-16,-2-1-4 0,-8 1 4 0,8 0-4 0,0-1 4 0,-8 1-4 15,10-5 0-15,-10 5 0 0,8-6 0 0,0 1 0 0,-8 0 0 0,0 1 0 16,9-3 0-16,-9-3 0 0,8 0 0 0,-8 6-4 0,0-6 4 15,0 0-4-15,9 0-4 0,-9 0 4 0,0 0-12 0,0 0-4 16,0-6-4-16,0 6-12 0,0-3-8 0,0-3-16 0,0 6-8 0,0-5-8 16,0 0-8-16,0 1 0 0,0-2-44 0,-9 2-40 0,9-1 16 15,-8-5 32-15,8 6 20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06.1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733CB61-FAA4-42EC-95CC-AD18722F7577}" emma:medium="tactile" emma:mode="ink">
          <msink:context xmlns:msink="http://schemas.microsoft.com/ink/2010/main" type="inkDrawing" rotatedBoundingBox="8650,1729 9063,2714 8568,2922 8155,1936" semanticType="callout" shapeName="Other">
            <msink:sourceLink direction="with" ref="{876F1AB5-FD76-4173-8461-201D978A8B90}"/>
          </msink:context>
        </emma:interpretation>
      </emma:emma>
    </inkml:annotationXML>
    <inkml:trace contextRef="#ctx0" brushRef="#br0">-6 257 3 0,'0'-16'96'0,"0"-1"0"0,0 2-12 0,0 0-24 0,0-2-4 0,0 1 8 16,0-1-8-16,0 10-4 0,0-10 0 0,0 11 4 0,14-12 0 0,-14 10 0 15,0-6-8-15,13 4 4 0,-13 3-8 0,16-1-4 0,-16-8 0 16,13 8-4-16,1 8 0 0,-1-9 0 0,3 2-8 0,-2 7-4 0,-1-8 0 15,3 8 0-15,-2 0-4 0,-1 0 4 0,16 8-8 0,-15-8 0 0,0 7 4 16,1 2-4-16,-1 6 0 0,-1-6 0 0,3 16-4 16,-2-11 4-16,-1 3-4 0,3-2 0 0,-16 9 0 0,14 0-4 0,-14 2 4 15,0-3-4-15,13 8 0 0,-13-8-20 0,-13 10 16 0,13 0 4 0,0-10 0 16,-14 10-8-16,14-9 4 0,-16 8 0 0,3-2-4 0,13-5-4 16,-14 0 8-16,-2-1-4 0,16 0 0 0,-13-1 0 0,-1 1 4 15,-1-8 0-15,15 1-4 0,-14-2 4 0,14 0-4 0,-14 2 0 0,14-1 0 16,0-7 0-16,0-1-4 0,0-1 0 0,0 1 4 0,-13 1 0 0,13-2 4 15,0 1-4-15,0 0 0 0,0 0 0 0,13 0 0 0,-13-2 0 16,0 6 0-16,0-6 0 0,14 2 0 0,-14 1 0 0,0-2 4 0,14-7-4 16,1 8 4-16,-15-1-4 0,14 2 0 0,-1-1 4 0,3-8 0 15,-2 8 0-15,-1-8-4 0,3 7 4 0,-2-7-4 0,13 9 4 16,-12-9-4-16,-1 0 0 0,15 0-4 0,-15 0 0 0,15 0 0 0,-15 0 4 16,15 0-12-16,-16 0-8 0,14 0-12 0,-11 0-8 0,11 0-16 0,3 0-8 15,-17 0-16-15,17 0-12 0,-17 0-8 0,16-9-8 0,-15 9-12 16,-1-7-56-16,3 7-12 0,11-8 40 0,-27 0 24 0,16-1 20 0</inkml:trace>
  </inkml:traceGroup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5:32.34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70C8E575-89A3-4457-8528-A29CBF726F39}" emma:medium="tactile" emma:mode="ink">
          <msink:context xmlns:msink="http://schemas.microsoft.com/ink/2010/main" type="inkDrawing" rotatedBoundingBox="21124,4558 21595,4594 21571,4910 21100,4875" semanticType="callout" shapeName="Other">
            <msink:sourceLink direction="with" ref="{1CD6747C-BCFD-46FF-9A69-724B1068D99C}"/>
          </msink:context>
        </emma:interpretation>
      </emma:emma>
    </inkml:annotationXML>
    <inkml:trace contextRef="#ctx0" brushRef="#br0">783-2460 3 0,'0'5'92'0,"0"-5"-16"0,0 5-4 0,0-5-28 16,8 5-4-16,-8-1 0 0,0 2-4 0,9-6-4 0,-9 4 4 0,0 0-4 15,9 2-4-15,-1 3 0 0,-8-4-4 0,9 5 0 0,-1-6 0 16,0 6 4-16,2-1-4 0,-2 1 0 0,0 0 0 0,2-1 4 0,-2 1-4 15,0-1 4-15,0 1 0 0,10 0 4 0,-10 5-4 0,1-6 8 0,-1 1 0 16,10-1-4-16,-10 0 0 0,0 2-4 0,10-2 4 0,-10-4-4 16,0 4 0-16,1-4 0 0,8 5 0 0,-8-6 0 0,-1 2 0 15,0-2 0-15,0-4 4 0,10 5-8 0,-10-5 4 0,2 0 0 0,-2 0-4 16,0 0 0-16,1 0 0 0,-1-5 0 0,1 1 0 0,-1 4-4 16,1-10-4-16,-1 5 0 0,0 0 0 0,2-4-4 0,-2-1 0 15,-8 1 0-15,8-2-4 0,2 2-4 0,-10-5 4 0,8 4-4 0,0-3-4 16,-8-3 0-16,8 6 4 0,-8-3 0 0,0-2 0 0,0 1-4 0,0-1 0 15,9 1-4-15,-9 4-4 0,0-4 0 0,0 4-4 0,0 0-8 16,0 1-12-16,0-1-16 0,0 1-12 0,0 5-8 0,-9-6-20 0,9 10-20 16,0-5-16-16,0 0-20 0,-8 5-72 0,0 0 8 0,8 5 36 15,-8-5 32-15,8 5 24 0</inkml:trace>
  </inkml:traceGroup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3:16.4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51C1D55-68AF-49AE-A5F3-B0054E45B148}" emma:medium="tactile" emma:mode="ink">
          <msink:context xmlns:msink="http://schemas.microsoft.com/ink/2010/main" type="writingRegion" rotatedBoundingBox="11205,13114 11345,13155 11304,13297 11164,13256"/>
        </emma:interpretation>
      </emma:emma>
    </inkml:annotationXML>
    <inkml:traceGroup>
      <inkml:annotationXML>
        <emma:emma xmlns:emma="http://www.w3.org/2003/04/emma" version="1.0">
          <emma:interpretation id="{A52F6C58-E0C8-420F-AB5A-9DC600E847BF}" emma:medium="tactile" emma:mode="ink">
            <msink:context xmlns:msink="http://schemas.microsoft.com/ink/2010/main" type="paragraph" rotatedBoundingBox="11205,13114 11345,13155 11304,13297 11164,13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EA7874-0EE1-4341-98C1-1ACE08C4C94B}" emma:medium="tactile" emma:mode="ink">
              <msink:context xmlns:msink="http://schemas.microsoft.com/ink/2010/main" type="line" rotatedBoundingBox="11205,13114 11345,13155 11304,13297 11164,13256"/>
            </emma:interpretation>
          </emma:emma>
        </inkml:annotationXML>
        <inkml:traceGroup>
          <inkml:annotationXML>
            <emma:emma xmlns:emma="http://www.w3.org/2003/04/emma" version="1.0">
              <emma:interpretation id="{6EE9ED76-0099-47B7-BB36-9A0221E7BB14}" emma:medium="tactile" emma:mode="ink">
                <msink:context xmlns:msink="http://schemas.microsoft.com/ink/2010/main" type="inkWord" rotatedBoundingBox="11205,13114 11345,13155 11304,13297 11164,1325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3164-134 63 0,'0'0'80'0,"-8"0"-16"0,8 0-4 0,0 4-24 0,0-4 0 0,-10 0-8 16,10 0 4-16,0 0-4 0,-8 0 0 0,8 0 4 0,0 0-4 16,-8 0-4-16,8 0 4 0,0 0 0 0,0 0 0 0,0 0 0 0,0 0-4 15,0 0 4-15,0 0-4 0,-10-4 4 0,10 4 4 0,0-5-4 0,0 5 4 16,0-6 0-16,0 6 0 0,0-4 0 0,10-1 0 0,-10 1-4 15,0 4-8-15,0-5 0 0,0-5 4 0,0 10 0 0,0-4-8 0,0-1 0 16,0 0 0-16,8 1 0 0,-8-1 0 0,8 0 0 0,-8 5 0 16,10-5-4-16,-10 5-4 0,8-5 0 0,-8 5 0 0,8 0-4 15,1 0 4-15,-9 0 0 0,8 0 0 0,1 0-4 0,-9 5-4 0,8-5 0 16,1 5 4-16,-9-5-4 0,8 5 0 0,-8 0 0 0,8-1 4 0,-8 1 0 16,0 0-4-16,0-1 4 0,10 6 0 0,-10-5 0 0,0-1-4 15,-10 5 4-15,10-3-4 0,0-1 0 0,-8-1 0 0,8 1 4 0,-8 5-4 16,8-10 4-16,-9 4 4 0,1 1 0 0,8-5-4 0,-9 5 8 15,1-5-4-15,-1 0 4 0,1 0 0 0,8 0 0 0,-8-5-4 16,-2 5 4-16,10-5-4 0,-8 1 4 0,8-1-4 0,-8 0 0 0,8 0 0 16,0-4 0-16,0 3-4 0,0 2 4 0,-10-5-4 0,10-1 4 15,0 5 0-15,0-4-4 0,0 4 4 0,10 1-4 0,-10-6 0 0,0 5 0 16,0 0-4-16,8 2 8 0,-8-3-8 0,8 6 0 0,-8 0 0 16,10-5 0-16,-10 5 4 0,8 0-4 0,-8 0 0 0,8 5 0 0,1-5 4 15,-1 6 0-15,1-6-4 0,-9 3-4 0,8 2 4 0,1 0 0 0,-1 0 4 16,-8 0 0-16,8-1-20 0,-8 6 20 0,10-6-4 0,-10 1 4 15,0 5-4-15,8-6 4 0,-8 1 0 0,0 5-4 0,0-5 4 16,-8-1 0-16,8 1-4 0,0 5 4 0,-10-6 0 0,2 1-4 0,8 0 4 16,-8 0-4-16,-1-5 4 0,1 4-4 0,-1-4 8 0,9 0-4 15,-8 6 0-15,-1-12 4 0,1 6 0 0,0 0-4 0,8-4 0 0,-10-1 0 16,2 0 0-16,8 0-4 0,-8-4 0 0,8 4 8 0,0-4-8 0,-10 4 0 16,10-5 4-16,0 5-4 0,0-4 0 0,0-1 0 0,0 1 0 15,0 4 4-15,0-4-4 0,0 4 0 0,0 0 0 0,0 0-4 16,0 2 8-16,10-3-4 0,-10 6-4 0,0-5 4 0,8 5-4 0,-8 0 8 15,8 0-4-15,-8 0 4 0,10 5-4 0,-2-5-4 0,0 6 4 16,1-3 0-16,-1 2 4 0,-8 0-4 0,9 0 0 0,-1 0 0 0,1-1 0 16,-9 1 0-16,8 0 4 0,-8-1-4 0,8 6 0 0,-8-5 0 0,0-1 4 15,0 1-4-15,0-1 0 0,0 2 4 0,0-1-4 0,-8-1 4 16,8 1-20-16,-8-5 20 0,8 5 4 0,-9-5 0 0,1 0 0 16,8 5 4-16,-9-5 0 0,1 0 0 0,-1 0 0 0,9 0 0 0,-8-5-4 15,0 5 4-15,-2-5-4 0,10 0 4 0,-8 1-4 0,8-1 4 0,-8 5-4 16,8-6-4-16,0 2 0 0,0-1 0 0,0 1 0 0,0-1 0 15,0 0 0-15,0 0 0 0,0 5 0 0,0 0-4 0,0-4 4 0,0 4 0 16,0 0-4-16,0 0-4 0,0-5 4 0,0 5 0 0,0 0-4 16,0 0 0-16,0 0 0 0,8 0-8 0,-8 0-4 0,8 5-16 15,2-5-20-15,-10 0-16 0,8-5-28 0,0 5-20 0,1-5-28 0,-1 5-20 16,9 0-88-16,-8-4 16 0,-1-1 44 0,10 0 32 0,-10 0 32 16,10-3 28-16</inkml:trace>
        </inkml:traceGroup>
      </inkml:traceGroup>
    </inkml:traceGroup>
  </inkml:traceGroup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5:59.873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AC13B7B-C4BB-4B13-AF44-A0C63FC86D3F}" emma:medium="tactile" emma:mode="ink">
          <msink:context xmlns:msink="http://schemas.microsoft.com/ink/2010/main" type="writingRegion" rotatedBoundingBox="6843,6698 15007,7798 14385,12415 6221,11315"/>
        </emma:interpretation>
      </emma:emma>
    </inkml:annotationXML>
    <inkml:traceGroup>
      <inkml:annotationXML>
        <emma:emma xmlns:emma="http://www.w3.org/2003/04/emma" version="1.0">
          <emma:interpretation id="{A909F15A-00D9-4CE7-AC25-02D4071E778A}" emma:medium="tactile" emma:mode="ink">
            <msink:context xmlns:msink="http://schemas.microsoft.com/ink/2010/main" type="paragraph" rotatedBoundingBox="6843,6698 15007,7798 14385,12415 6221,113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6F485A-3E1B-4CE1-AE2B-4394F6C08744}" emma:medium="tactile" emma:mode="ink">
              <msink:context xmlns:msink="http://schemas.microsoft.com/ink/2010/main" type="line" rotatedBoundingBox="6843,6698 15007,7798 14385,12415 6221,11315"/>
            </emma:interpretation>
          </emma:emma>
        </inkml:annotationXML>
        <inkml:traceGroup>
          <inkml:annotationXML>
            <emma:emma xmlns:emma="http://www.w3.org/2003/04/emma" version="1.0">
              <emma:interpretation id="{ABDF14F6-7AE4-4DDC-A232-C1460082A500}" emma:medium="tactile" emma:mode="ink">
                <msink:context xmlns:msink="http://schemas.microsoft.com/ink/2010/main" type="inkWord" rotatedBoundingBox="6590,8575 6813,8605 6795,8740 6572,8710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@</emma:literal>
                </emma:interpretation>
                <emma:interpretation id="interp2" emma:lang="" emma:confidence="0">
                  <emma:literal>go</emma:literal>
                </emma:interpretation>
                <emma:interpretation id="interp3" emma:lang="" emma:confidence="0">
                  <emma:literal>„B</emma:literal>
                </emma:interpretation>
                <emma:interpretation id="interp4" emma:lang="" emma:confidence="0">
                  <emma:literal>@I</emma:literal>
                </emma:interpretation>
              </emma:one-of>
            </emma:emma>
          </inkml:annotationXML>
          <inkml:trace contextRef="#ctx0" brushRef="#br0">-1360-23 39 0,'0'0'84'0,"-8"0"-12"0,-1 0-12 16,9 0-20-16,-9 0-4 0,9 0-4 0,0 0-4 0,-8 0 0 15,8 0 0-15,0 0 4 0,0 0 0 0,0 0 0 0,0 0 0 0,0 0-4 0,0 0 0 16,0 0 0-16,0 0 0 0,0 0-4 0,0 0 4 16,0 0 0-16,0 0-4 0,0 0 0 0,0 0 4 0,0 0-4 0,0 0 0 15,0 0 0-15,0 0 4 0,0 0 0 0,0 0 0 0,0 0-4 0,0 0 0 16,0-5-4-16,0 5 0 0,8 0-4 0,-8 0-4 0,9 0 4 16,-9 0 0-16,0 0-4 0,9-4 0 0,-9 4-8 0,8 0 4 0,0 0 0 15,-8 0 0-15,8 0-8 0,-8 0 4 0,10 4 0 0,-2-4-4 0,-8 0 0 16,8 5 0-16,-8-5 4 0,0 0-4 0,10 5 4 0,-10 0 0 15,0-1 0-15,0 1-4 0,0 0 0 0,0 0 4 0,-10 0-4 16,10 0 4-16,-8 4 0 0,8-4 0 0,-8 0 0 0,-2-1 4 0,2 1-4 16,0 0 0-16,0 0 8 0,8-5 0 0,-18 5 0 0,10-5 0 15,-1 0 0-15,1 5 0 0,0-10 4 0,-2 5 0 0,10 0-4 0,-8-5 4 16,0 5-8-16,0-5 4 0,8 0-4 0,-10 0-4 0,10 1 0 0,0-1 0 16,0 0 0-16,-8 1 0 0,8-6-4 0,0 5 4 0,0-5-4 15,0 5 4-15,0 1-4 0,8-6 0 0,-8 5 4 0,0 1 0 16,10-2-4-16,-10 2 0 0,8-1 4 0,-8 2 0 0,8 3 0 0,0 0-4 15,-8 0 0-15,10-7 4 0,-2 7 0 0,0 0-4 0,1 0 4 16,-1 0-4-16,1 7 4 0,0-7-8 0,-9 3 8 0,8-3-4 16,0 5 0-16,0-5 0 0,2 4 4 0,-2 2-4 0,0-2 4 0,2 1 4 15,-2-5-4-15,-8 10 0 0,8-6 0 0,-8 1 0 0,0 0 0 0,0 5-4 16,0-5 0-16,0 0 0 0,0 4 4 0,-8-4 4 0,0-1-8 16,8 6 4-16,-10-5 0 0,2 0 0 0,0 0 0 0,-2-2 4 0,2 3-4 15,0-6 0-15,0 5 0 0,-10-5 0 0,10 0 0 0,-1 0-4 16,1-5 0-16,0 5 0 0,8-6 0 0,-10 3 0 0,2-2 0 15,8 0 0-15,-8-5 0 0,8 5-20 0,0 1 20 0,0-6 4 0,0 6 0 16,-8-6-4-16,8 5 4 0,0 0-4 0,8-5 0 0,-8 6 0 0,0-1 0 16,0 0 0-16,8 5 0 0,-8-5 4 0,8 5-4 0,-8 0 0 15,10-4 0-15,-10 4 0 0,8 0 4 0,0 0-4 0,1 0 0 0,-9 0 0 16,8 0 0-16,1 4 0 0,0-4 0 0,-9 5 0 0,8-5 0 16,0 5-4-16,0-5 0 0,-8 5 4 0,10-5 4 0,-10 4-4 15,0 1 0-15,0 0 0 0,8 0 0 0,-8 0 4 0,-8 0-4 0,8 0 4 16,0-1-4-16,-10 1 0 0,10 0 0 0,-8-1 0 0,0 1 0 0,0 0 4 15,-1 0-4-15,0-5 4 0,9 0-4 0,-8 5 0 0,-1-5 4 16,1 0-4-16,0 0-4 0,-2-5 4 0,10 5-4 0,-8-5 4 0,8 0-4 16,-8 0 4-16,8-4 0 0,0 4 0 0,0 1 0 0,-8-6 0 15,8 5 0-15,0 0 0 0,0-5 0 0,8 6 0 0,-8-1 4 0,0 0 0 16,8 0 0-16,-8 1 0 0,0-2 0 0,8 6 4 0,-8 0 4 16,0-4 0-16,10 4-16 0,-10 0 20 0,8 0 0 0,0 0-4 0,-8 0 4 15,9 4 0-15,-9-4 4 0,8 0 0 0,-8 6 0 0,9-2 4 16,-9-4 0-16,9 5-4 0,-9-5 0 0,0 5 4 0,0 0 0 15,0-1-4-15,8 1 0 0,-8 0 0 0,0 0 0 0,-8 0-4 0,8 0 0 16,0 0-4-16,-9-1 0 0,9 1-4 0,-9-5-4 0,9 5-4 0,-8-1 0 16,8 1 0-16,-9-5-12 0,1 5-8 0,8-5-20 0,-8 0-24 15,-2 5-28-15,2-5-32 0,0 0-32 0,0 0-44 0,-2 0-80 16,2 0 4-16,0 0 52 0,-1 0 44 0,1 0 32 0,-10 0 28 0,10-5 24 16</inkml:trace>
        </inkml:traceGroup>
        <inkml:traceGroup>
          <inkml:annotationXML>
            <emma:emma xmlns:emma="http://www.w3.org/2003/04/emma" version="1.0">
              <emma:interpretation id="{5D8D7E56-C1DF-4273-9712-8A3E9E2C96AF}" emma:medium="tactile" emma:mode="ink">
                <msink:context xmlns:msink="http://schemas.microsoft.com/ink/2010/main" type="inkWord" rotatedBoundingBox="8097,8617 8415,8660 8409,8702 8092,866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2368.1146">30 11 47 0,'0'0'84'0,"0"0"-4"15,-8 0-8-15,8 0-20 0,0 0-4 0,-10 0-4 0,10 0 0 16,0 0 4-16,0 0 0 0,-8 0 0 0,8 0 4 0,0 0-4 0,-8 0 0 15,8 0 0-15,0 0 4 0,0 0-4 0,0 0 0 0,0 0-4 0,0 0 0 16,0 0 0-16,0 0-4 0,0 0-4 0,0 0 4 0,0 0-4 16,0 0-4-16,0 0-4 0,0 0 0 0,0 0 4 0,0 0 0 0,0 0 0 15,0 0-4-15,0 0 4 0,0 0-4 0,8 0 0 0,-8 0 0 16,0 0-4-16,0 0-4 0,8 0-4 0,-8 0 0 0,10 0 0 16,-2 0 0-16,-8 0-4 0,8 0-4 0,1 0 4 0,-1 0 0 0,-8 0-8 15,9 0 0-15,-1 0 8 0,1 0-4 0,-1 0 0 0,10 0 0 0,-10 0-4 16,0 0 4-16,2 0 0 0,-2 0 0 0,8 0 0 0,-7 0-4 15,0 0 0-15,-1 0 4 0,9 0-4 0,-9 0 0 0,2 0 0 0,-2 0 0 16,0 0 0-16,0 0 0 0,2 0-4 0,-2 0 4 0,0 0 0 16,1 0 0-16,-1 0-4 0,1 0 0 0,-9 0 0 0,9 0 0 15,-9 0-4-15,8 0 0 0,-8 0 4 0,0 0 0 0,0 0 4 0,8 0-4 16,-8 0-4-16,0 0 4 0,0 0-4 0,0 0 4 0,0 0 0 0,-8 0 0 16,8 0 0-16,0 0-4 0,-8 0 0 0,8 0 4 0,0 0 0 15,-9 0-4-15,9 0 0 0,-9 0 0 0,1 0 0 0,-1-5-4 0,1 5 0 16,0 0 0-16,-2 0 0 0,2 0 0 0,0 0 4 0,0 0-8 15,-10 0 4-15,10 0 0 0,-1-5 0 0,-8 5 0 0,8 0 0 16,-7 0 4-16,8 0-4 0,-10 0 4 0,10 0 0 0,-2 0 4 0,-6 0 0 16,7 5-4-16,1-5 4 0,-1 0 0 0,1-5-4 0,8 5 4 0,-9 0 0 15,1 0 0-15,8 0 0 0,-8 0-20 0,8 0 24 0,0 0 0 16,0 5 0-16,0-5 0 0,0 0 0 0,-10 0 0 0,10 0 0 0,10 0 0 16,-10 0 4-16,0 0 0 0,8 0 4 0,-8 0 0 0,8 0-4 15,-8 0 4-15,9 0 0 0,-9 0 4 0,8 0-8 0,1 0 0 16,-1 0 4-16,1 0-4 0,-1 0 0 0,0 0 4 0,2 0 0 0,-2 0 0 15,0 0-4-15,10 0 4 0,-10 0-8 0,0 0 0 0,1 0 0 0,0 0-4 16,-1 0 4-16,1 0-4 0,-1 0 4 0,0 0-4 0,2 0-4 16,-10 0-4-16,8 0 0 0,0 0-4 0,-8 0-4 0,8 0-16 15,-8 0-12-15,10 0-16 0,-10 0-16 0,0 0-12 0,0 0-20 0,8 0-20 16,-8 0-20-16,0 0-12 0,0 0-60 0,0 0-4 0,8 0 40 16,-8 0 36-16,0 0 28 0,9 0 20 0</inkml:trace>
        </inkml:traceGroup>
        <inkml:traceGroup>
          <inkml:annotationXML>
            <emma:emma xmlns:emma="http://www.w3.org/2003/04/emma" version="1.0">
              <emma:interpretation id="{AFEA8FAF-22C9-4EDD-8232-6DCD346BEE00}" emma:medium="tactile" emma:mode="ink">
                <msink:context xmlns:msink="http://schemas.microsoft.com/ink/2010/main" type="inkWord" rotatedBoundingBox="8729,8454 9068,8500 9009,8935 8670,889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702.4791">626-85 3 0,'0'0'96'0,"0"-5"-8"0,0 0-16 0,0 5-20 16,0-4-4-16,0-1-4 0,0 5 0 0,0-5 0 0,0 5 0 16,0-5 0-16,0 0 0 0,0 5 0 0,0-5 0 0,0 0 0 0,0 1-4 15,0-1 4-15,9 5-4 0,-9-5-4 0,0 1 4 0,0-1-4 16,9 0-8-16,-9 0 4 0,0 0-4 0,0 5-4 0,8-4 0 0,-8 0 0 16,0-2 4-16,8 6-20 0,-8 0 20 0,10-5-4 0,-10 5 0 0,0 0 0 15,8 0-4-15,-8 0 0 0,0 0-4 0,8 0 0 0,-8 0 0 16,0 0 0-16,8 0-4 0,-8 0 0 0,0 5 0 0,10-5-4 15,-10 6 0-15,0-2 0 0,8 0-4 0,-8-4 0 0,0 10 0 0,8-5-4 16,-8 0 4-16,0 4-4 0,0-4 0 0,0 4 4 0,9 1-4 0,-9 0 4 16,0-1-4-16,0-4-4 0,0 5 4 0,-9 4 0 0,9-5 0 15,0 1-4-15,-8-1 4 0,8 6 0 0,-8-5-4 0,8-1 8 0,-10 6-12 16,10-5 4-16,-8 4 4 0,0-5-4 0,8 1 0 0,-8 0 4 16,-2-1-4-16,2 1 0 0,8 0 0 0,-8-6 4 0,8 1 0 15,-9 0 0-15,9 0 0 0,0-1-4 0,0 1 4 0,0-5-4 0,0 0 0 16,0 0 0-16,-9 0 0 0,9 0 0 0,0 0 0 0,0 0 4 0,9-5-4 15,-9 1 0-15,0-1 4 0,0 0-4 0,9 0 4 0,-9 1-4 16,0-2 8-16,8 2-4 0,-8-1 0 0,0 0 0 0,8-1-4 16,-8 3 4-16,10-2 0 0,-10 0 0 0,8 5 0 0,-8 0 0 0,8-5 4 15,-8 5-4-15,0 0 0 0,8 0 4 0,-8 0 0 0,10 0 4 16,-10 5 0-16,8-5-4 0,-8 5 0 0,0 0 0 0,8 4 4 0,-8-4 4 16,9 0-4-16,-9 5 4 0,8-6 4 0,-8 6 0 0,9-1 4 0,-9 1 4 15,9-1 0-15,-1 6 0 0,-8-5 0 0,8-1 4 0,-8 5-4 16,8-5 4-16,2 2 4 0,-10-2-8 0,8 1 0 0,0-1 4 15,-8 1 0-15,10 0 0 0,-2-6-4 0,0 5 4 0,-8-9 0 0,9 6 0 16,-1-2-4-16,0-4 0 0,-8 5 4 0,9-5-28 0,0-5 0 16,-1 5 0-16,-8-4 0 0,8-2 0 0,2 2 0 0,-10-5 0 0,8-1 0 15,-8 0 0-15,8 1 0 0,-8-1 0 0,9-4 0 0,-9 4 0 0,0-4 0 16,0 0 0-16,0 4-16 0,9-5-20 0,-18 1-8 0,9 0-4 16,0 4-8-16,0-4-16 0,-9 4-4 0,9 1-4 0,-8-1-8 15,8 0 0-15,-8 5-12 0,8-4-8 0,-10 4-8 0,10 1-4 0,-8-1 0 16,0 5-36-16,-1-5-36 0,0 5 20 0,9 0 28 0,-8 0 32 0,0 0 16 15</inkml:trace>
        </inkml:traceGroup>
        <inkml:traceGroup>
          <inkml:annotationXML>
            <emma:emma xmlns:emma="http://www.w3.org/2003/04/emma" version="1.0">
              <emma:interpretation id="{E51432DA-A7CF-4149-90C6-24CC497F8998}" emma:medium="tactile" emma:mode="ink">
                <msink:context xmlns:msink="http://schemas.microsoft.com/ink/2010/main" type="inkWord" rotatedBoundingBox="9132,7007 15007,7798 14385,12415 8510,11624"/>
              </emma:interpretation>
              <emma:one-of disjunction-type="recognition" id="oneOf3">
                <emma:interpretation id="interp7" emma:lang="" emma:confidence="0">
                  <emma:literal>n</emma:literal>
                </emma:interpretation>
                <emma:interpretation id="interp8" emma:lang="" emma:confidence="0">
                  <emma:literal>N</emma:literal>
                </emma:interpretation>
                <emma:interpretation id="interp9" emma:lang="" emma:confidence="0">
                  <emma:literal>"</emma:literal>
                </emma:interpretation>
                <emma:interpretation id="interp10" emma:lang="" emma:confidence="0">
                  <emma:literal>„</emma:literal>
                </emma:interpretation>
                <emma:interpretation id="interp11" emma:lang="" emma:confidence="0">
                  <emma:literal>,</emma:literal>
                </emma:interpretation>
              </emma:one-of>
            </emma:emma>
          </inkml:annotationXML>
          <inkml:trace contextRef="#ctx0" brushRef="#br1" timeOffset="301792.8251">414 2975 63 0,'0'0'68'0,"0"0"-4"0,0 0-8 0,0 0-28 0,0 0-4 15,0 0-4-15,0 0 4 0,0 0-4 0,0 0-4 0,0 0-4 0,0 0 0 16,0 0 0-16,0 0 4 0,0 0 0 0,0 0-8 0,0 0 4 0,0 0-4 16,0 0 0-16,0 0 0 0,0 0 0 0,0 0 0 0,0 0 0 15,0 0 0-15,0 0 0 0,0 0 4 0,0 0 0 0,8-6-8 0,-8 6 4 16,0-3 0-16,0 3 0 0,0-6 0 0,8 6 4 0,-8-4-4 16,0-2 4-16,0 6-4 0,0-4 0 0,0 0 0 0,0-2 0 15,0 1 0-15,8 1 0 0,-8 4-4 0,0-5 4 0,0 0 0 0,0 0 0 16,0 1 0-16,0-2 0 0,0 2-4 0,0-1 4 0,0-1 0 0,10 2 0 15,-10 0-4-15,0-1 0 0,0-5 0 0,0 6 4 0,0-1 0 16,0 0 0-16,8 0 0 0,-8 1-4 0,0-6 0 0,0 5 0 0,0 0 0 16,0-5 4-16,0 6-4 0,0-6 4 0,0 5 0 0,0-4-4 0,0 4 0 15,0-4 4-15,8 2-4 0,-8-1 4 0,0-2-4 16,0 6 0-16,0-6 0 0,0 1 4 0,10 4 0 0,-10-5-4 0,0 0 0 16,0 5 0-16,0-4 4 0,0 0-4 0,8-1 4 0,-8 1-4 0,0 3 0 15,0-3-4-15,0-1 4 0,8 0 0 0,-8 1 4 0,0 5 0 16,9-6-4-16,-9 0 0 0,0 1-4 0,0 3 8 0,8-3-4 15,-8 5 4-15,0-6-4 0,0 5-4 0,8-5 4 0,-8 6 4 0,0-5-8 16,0 3 4-16,0 2 4 0,0-2-8 0,0 2 4 0,0-1 0 0,0-5 0 16,0 6-4-16,0-1 4 0,0 0-4 0,9 0 0 0,-9 0 4 15,0 1 0-15,0-1-4 0,0-6 0 0,0 7 0 0,0 0 4 0,0-1 0 16,9-5-4-16,-9 5 4 0,0 1 0 0,0-6-4 0,0 6 4 16,0-1-4-16,0-5 4 0,0 5-4 0,8-5 4 0,-8 1-4 15,0 4 0-15,0-4 0 0,0 4 0 0,0-5 0 0,8 6 4 0,-8-6-4 16,0 5 0-16,0-5 0 0,0 6 4 0,0-6-4 0,0 5-4 0,0-5 8 15,0 6 0-15,0-5-4 0,0 3 0 0,0-3 0 0,10 4 0 16,-10-4 0-16,0-1-4 0,0 5 8 0,0-5 0 0,8 1 0 16,-8 4-4-16,0-4 0 0,0 3 0 0,0-3 0 0,0-1 0 0,0 1 0 15,8 4 4-15,-8-4-4 0,0-1 4 0,0 0-4 0,0 5 0 16,10-4 0-16,-10-1 0 0,0 0-4 0,0 1 4 0,8-1 0 0,-8 1 0 16,0-1 0-16,8 1 0 0,-8-1 4 0,0 1 0 0,8 0-8 0,-8-2 8 15,0 2-4-15,9-1 0 0,-9 1 4 0,0-7-4 0,8 8 4 16,-8-2-8-16,9 0 8 0,-9 1-8 0,0 0 0 0,9-1 8 0,-9-4 0 15,8 4-4-15,-8 1 0 0,0-1 4 0,8 0-4 0,-8 1 4 16,0-1-4-16,10 1 0 0,-10 3 0 0,0-3 0 0,8-1 4 16,-8 1-4-16,0 4 0 0,8-5 0 0,-8 0 0 0,0 1 0 0,0 4 4 15,0-5-4-15,8 1-8 0,-8 4 8 0,0-3 0 0,10-3 0 0,-10 6-4 16,0-5 4-16,8 1 0 0,-8-1 4 0,0 1 0 16,8-1-4-16,-8 0 4 0,0 5-4 0,9-4 0 0,-9-5-4 0,8 4 8 15,-8 6 0-15,0-5-4 0,9-2 0 0,-9 2 0 0,9-1 0 0,-9 1 0 16,8-1 4-16,-8 0-4 0,0 1 0 0,8-2-4 0,-8 3 8 15,0 3-4-15,8-4 4 0,-8-1-4 0,10 0 0 0,-10 1 0 0,0-1 0 16,8 5 0-16,-8-5 4 0,8 1 0 0,-8-1-4 0,10 1 0 16,-10-1 0-16,8 0 0 0,-8 1-4 0,8-1 4 0,-8 1-4 15,9-1 4-15,-9 0 0 0,8 1-4 0,-8-1 0 0,8 1 4 0,-8-5 0 16,9 4 0-16,0 0 0 0,-9 2 0 0,8-3 0 0,-8 2 4 0,8-1-4 16,-8-5 0-16,10 6 0 0,-2-1 0 0,-8 1 0 0,8-6 4 15,-8 6-4-15,9-1 0 0,-9 1 0 0,9-6 0 0,-9 6 0 0,8-1 0 16,0 1 0-16,-8-1 0 0,9 0 4 0,-9 1 0 0,8-6-4 0,1 6 4 15,-9-1 0-15,9 0-4 0,-9 1 4 0,8-2-4 0,0 3 0 16,-8-2 0-16,10 0 0 0,-10 1 0 0,8-5 4 0,0 4-4 16,-8 1 0-16,9-1 4 0,-9 0-4 0,9 1 0 0,-1-1 0 0,-8 1 0 15,8-1 0-15,-8 0 0 0,9 1 8 0,-1-1-8 0,-8 1 4 16,8-1 0-16,-8 0 0 0,10 0 0 0,-2 1 0 0,-8 0 0 0,8-1-8 16,-8 0 0-16,10 2 4 0,-2-3 0 0,-8 2 0 15,8-1 0-15,-8 0 0 0,8 5 0 0,1-4-4 0,-9-1 4 0,9 1 4 0,-1-1-8 16,-8 1 0-16,9-1 0 0,-1 1 4 0,0-1 0 0,-8 0 0 15,10 1 4-15,-2-1-4 0,-8 1 0 0,8-1 4 0,-8 1 0 0,8-1 0 16,2 0-8-16,-2 1 0 0,-8-1 4 0,8 1-4 0,1-1 8 16,-9 0-4-16,9-4 0 0,-1 4 0 0,1 0 4 0,-9-4-4 15,8 5-4-15,0-6 4 0,0 5 4 0,2-4 0 0,-2 0 0 0,0 0 0 16,2 4-4-16,-2-5 0 0,0 1 0 0,-8 0 0 0,9-1 0 0,-1 7-4 16,1-8 4-16,-1 2 0 0,1 4 0 0,-1-5 0 0,0 6 0 15,2-5 0-15,-2 4 0 0,0 1 0 0,-8-1 4 0,10 1-4 0,-2-2 0 16,0 2 0-16,-8 0 0 0,8 4 0 0,1-4 4 0,-9-1 0 15,9 6 0-15,-9-7-4 0,8 7 4 0,-8-6-4 0,9 5 0 0,-9-4 4 16,8 4-4-16,0-4 0 0,-8-1 0 0,10 5 4 0,-2-6 0 16,-8 3-4-16,8-2 0 0,0 5 0 0,-8-4 0 0,10-1 0 0,-2 1 0 15,0-1 0-15,1 0 0 0,0 1 0 0,-1-1 0 0,-8 1 0 16,9 3 4-16,-1-3-4 0,0-1 0 0,2 1 0 0,-10 4 0 0,8-4 4 16,0-1-4-16,0 5 0 0,-8-4 0 0,10 4 0 0,-2-5 0 15,-8 0 0-15,8 6 0 0,1-6 0 0,-9 6-4 0,8-6 4 0,1 0 0 16,-9 6 0-16,9-6 4 0,-1 0-4 0,0 6 0 0,0-6 0 15,-8 0 0-15,10 1 0 0,-2-1 0 0,0 1 0 0,2-2 4 16,-2 2-16-16,-8 5 16 0,8-11 0 0,1 11 0 0,-1-6-4 0,1 1 0 16,-9-1 0-16,8 0 4 0,1 5-4 0,-1-4 4 0,-8 4-4 0,8-4 8 15,2-1-8-15,-10 5 0 0,8-6 0 0,0 2 0 0,-8 5 0 16,10-5 0-16,-2 3 0 0,-8-3 0 0,8 0 0 0,0 4 0 0,-8-5 0 16,9 0 4-16,-1 5-4 0,1-4 0 0,0 0 4 0,-9-2 0 15,8 2 0-15,0-1 0 0,2 1-4 0,-2-1 0 0,0 1 4 16,0-1-4-16,2 0 0 0,-2 6 4 0,0-6 0 0,1 0 4 0,-1 1-8 0,-8 4 0 15,9-4 0-15,0-1 4 0,-1 5 4 0,0-3-4 0,0 2-4 16,-8-4 0-16,10 6 0 0,-2-1 8 0,0 0-8 0,-8-5 0 16,10 6 0-16,-2-1 0 0,-8-1 0 0,8 2 4 0,-8 0 4 0,9-1-4 15,-9 0 0-15,8 0-4 0,-8 1 0 0,8-2 4 0,-8 2 0 16,9-1-4-16,-9 0 0 0,9 0 4 0,-9 1 0 0,8-2-4 16,0-4 0-16,-8 7 0 0,10-3 0 0,-2 2 0 0,0-1 0 0,-8-5-16 15,9 6 24-15,0-2-4 0,-1-2 0 0,1 3-4 0,-9-1 4 0,8-3-4 16,0 4 4-16,1 0 0 0,0 1-4 0,-9-6 0 0,8 5 4 15,0 1-4-15,2-6 4 0,-10 5 0 0,8 0-4 0,0 0 4 0,1 1-4 16,-9-6 4-16,9 5 0 0,-1 0 0 0,-8 0 0 0,8 1 0 16,1-6 0-16,-9 6-4 0,8-1 4 0,0-5 0 0,2 5 0 15,-10 0-4-15,8 0 0 0,-8-4 0 0,8 4 0 0,2 0 4 0,-10 1-4 16,8-1 0-16,-8 0 0 0,8 0 0 0,0-5 4 0,-8 6 0 0,10-1-4 16,-2 0 0-16,-8 0 0 0,8 1 4 0,1-1-4 0,-9 0 0 15,8-4-4-15,0 4 8 0,-8 0 0 0,10 0-8 0,-2 0 4 0,-8 1 4 16,8-6-4-16,0 5 4 0,2 1 0 0,-10-2 0 0,8 2-4 0,0-1 0 15,-8 0 0-15,9-4 4 0,0 5-4 0,-1-2 0 16,-8 1 0-16,9 1 0 0,-9-2 0 0,8 2 0 0,0-1 0 0,-8 1 0 16,9-2 0-16,0 2 4 0,-9 4-4 0,8-5-12 0,0-1 20 0,-8 2-4 15,10 0 4-15,-10-2-8 0,8 6 0 0,0-4 4 0,-8-2 0 16,9 3-4-16,-9-3 4 0,9 2-4 0,-1-1 0 0,0 5 0 0,-8-4 0 16,9-2 0-16,-1 2 4 0,-8-2-4 0,8 2 4 0,2 0 0 0,-2-1-4 15,-8-1 0-15,8 2 0 0,2-1 4 0,-2 0-4 0,-8 0 4 16,8 1-4-16,0-2 0 0,1 2 0 0,-9-1 4 0,9 5-4 15,-1-4 0-15,-8-2 4 0,9 2-4 0,-1-1 4 0,-8 5-4 0,8-5 0 16,-8 5-4-16,10-5 4 0,-10 5 4 0,8 0-4 0,-8-4 0 16,8 4 0-16,-8 0-4 0,10 0 8 0,-10 0-4 0,8 0 4 15,-8 0-4-15,8-6 0 0,-8 6-4 0,8 0 0 0,1-4 8 0,-9 4-4 16,9 0-4-16,-1 0 4 0,-8-5 4 0,9 5 0 0,-1 0-8 0,0-4 8 16,-8 4 0-16,10 0-8 0,-2 0 0 0,0-6 4 0,0 6 0 15,2 0 4-15,-10 0-8 0,8 0 4 0,0 0 4 0,1 0-4 0,-1 0 0 16,-8 0 0-16,9 0 0 0,0 6 0 0,-1-6 0 0,0-6 0 15,0 6 0-15,2 0 0 0,-10 0 0 0,8 0-4 0,0 0 0 16,2 0 4-16,-2 0 0 0,-8 0 4 0,8 0 0 0,1 6 0 0,-1-6-4 16,1 0 4-16,-9 0-4 0,8 0 4 0,1 0-4 0,-1 0 0 0,0 0 4 15,-8 0-4-15,10 0 0 0,-2 0 0 0,0 0-4 0,2 0 8 16,-10 0-4-16,8 0 0 0,0 0 0 0,-8 0 0 0,8 0 4 0,1 4 0 16,-9-4-4-16,8 0 0 0,1 5 4 0,0-5-4 0,-9 0 4 15,8 4-4-15,0 2 0 0,-8-6 0 0,10 4 4 0,-2-4 0 0,0 5 0 16,0-5 0-16,-8 5 0 0,10 0 0 0,-2-5-4 0,0 4 0 15,1 2 0-15,-9-6 0 0,8 4 0 0,1-4 0 0,0 5 4 0,-1-1 0 16,0-4-4-16,0 6 8 0,2-6-8 0,-10 4 4 0,8 1 0 16,0 0-4-16,2-5 4 0,-2 5 0 0,-8-1 0 0,8-4 0 15,1 6-4-15,-1-1 0 0,1-5 0 0,-1 4 4 0,1 0-4 0,-9 2 0 16,8-2 0-16,0 2-20 0,2-6 24 0,-2 4 4 0,0 1-8 0,2-1 0 16,-2 2 8-16,-8-3-8 0,8 3 4 0,1-2-4 0,-1 2-4 15,0 2 8-15,1-2-4 0,0-1 4 0,-1 5-4 0,-8-6 0 0,8 1 0 16,2 5 0-16,-2-6 4 0,0 1 0 0,1 1-4 0,0 2 4 15,-9-3-4-15,8 0 0 0,0 0 4 0,1-1 0 0,-1 2 0 16,1-2-4-16,-9 1 8 0,9-5-4 0,-1 4 0 0,0 2 0 0,-8-2 0 16,10-4 0-16,-2 5 4 0,0 0 0 0,-8 0 0 0,8-5 0 0,2 5-4 15,-10-1 4-15,8 1 0 0,0-5-4 0,1 5 4 0,-1 0 4 16,0-1-4-16,-8 1 0 0,10 0 0 0,-2 0 0 0,0-1 0 0,0 3-4 16,2-4 0-16,-2 2 4 0,0 0-4 0,1 0 0 0,0-1 4 15,-9 1-4-15,8 0 0 0,1 0-4 0,-1-1 4 0,0 1 0 16,1 0 0-16,0-5 0 0,-9 5 4 0,8-1-4 0,0 2 4 0,2-6-8 15,-2 5 4-15,-8-1 0 0,8 1 4 0,1-5 8 0,0 5-8 16,-9-1-16-16,8-4 20 0,0 5 0 0,1 0-4 0,-1-5 0 0,-8 5 0 16,8-1 0-16,2-4-4 0,-10 6 0 0,8-2 0 0,0 1 0 15,2-5 0-15,-10 5 0 0,8 0 0 0,0-1-4 0,-8 2 0 0,8-2 4 16,1 1-4-16,0-1 4 0,-9 2 0 0,8-6 0 0,1 4 0 0,-1 1-4 16,-8 0 0-16,8 0 4 0,2-1-8 0,-10 2 8 0,8-1 0 15,0-5-8-15,-8 4 8 0,10 0-8 0,-2 2 8 0,-8-2 0 0,8 1 0 16,0 0-4-16,-8 0 0 0,9-1 0 0,-9-4 0 0,9 6 0 15,-9-3 0-15,8 3 4 0,1-2 0 0,-9 2-8 0,8-2 8 16,-8 1 0-16,8 5 0 0,-8-10-4 0,10 4 0 0,-10 6 4 0,8-10-4 16,0 10 0-16,-8-5 0 0,8-1 0 0,-8 0 0 0,10 2 4 0,-10-1-4 15,8-1 4-15,-8 1 0 0,8 0-4 0,-8 0 0 0,9 0 0 16,0 4 0-16,-9-4 0 0,0 1 0 0,8-2 0 0,1 0 0 0,-9 6 0 16,8-5 0-16,-8 0 0 0,8-1 0 0,-8 1 0 0,8 4 0 0,-8-4 0 15,10 0 0-15,-10 5 0 0,8-6 0 0,-8 2 0 16,8 3 0-16,-8-4 0 0,10 0 0 0,-10 4 0 0,8-4 0 0,-8 4 0 15,8-2 0-15,1 1 0 0,-9-4 0 0,8 7 0 0,-8-7 0 0,9 6 0 16,-9-6 0-16,8 6 0 0,-8-5 0 0,9 5 0 0,-1-1 0 16,-8-4 0-16,8 4 0 0,-8 1 0 0,10-5 0 0,-10 5 0 15,8-7 0-15,-8 8 0 0,8-2 0 0,2-3 0 0,-10 3 0 0,8 1 0 16,-8-1 0-16,8 1 0 0,-8-6 0 0,8 7 0 0,1-2 0 16,-9 0 0-16,9 1 0 0,-9-1 0 0,8 0 0 0,-8 2 0 0,9-2 0 15,-9 1 0-15,8-1 0 0,-8-4 0 0,8 5 0 0,-8-1 0 0,10 1 0 16,-2-4 0-16,-8 2 0 0,8 2 0 0,-8-5 0 0,8 4 0 15,-8-4 0-15,10 4 0 0,-2-4 0 0,-8 5 0 0,8-5 0 16,-8 0 0-16,9 4 0 0,-1-4 0 0,-8 5 0 0,9-6 0 0,-9 6 0 16,9-5 0-16,-1 6 0 0,0-8 0 0,-8 6 0 0,8-3 0 0,2 3 0 15,-10-4 0-15,8 0 0 0,0 4 0 0,2-4 0 0,-10 0 0 16,8 5 0-16,0-5 0 0,1-1 0 0,-9 6 0 0,8-6 0 0,1 6 0 16,0-5 0-16,-1 5 0 0,-8-7 0 0,8 8 0 0,0-6 0 15,2-1 0-15,-2 6 0 0,-8-5 0 0,8 5 0 0,2-6 0 16,-2 6 0-16,0-5 0 0,-8 5 0 0,9-5 0 0,-1 4 0 0,0 0 0 15,1-4 0-15,-9 5 0 0,9-6 0 0,-1 5 0 0,0-3 0 16,-8 4 0-16,10-1 0 0,-2-4 0 0,0 4 0 0,1-4 0 0,0 5 0 16,-9-5 0-16,8 4 0 0,0-5 0 0,1 6 0 0,-1 0 0 0,1-5 0 15,-9 5 0-15,9-6 0 0,-1 6 0 0,0-1 0 0,-8-4 0 16,10 5 0-16,-2-5 0 0,0 4 0 0,0 1 0 0,-8-6 0 16,10 6 0-16,-2-5 0 0,0 4 0 0,-8-3 0 0,9 3 0 0,-1-4 0 15,0 4 0-15,-8-4 0 0,10 5 0 0,-2 0 0 0,0-6 0 0,-8 6 0 16,8-5 0-16,2 4 0 0,-2-4 0 0,-8 4 0 0,8-4 0 15,-8 5 0-15,9-5 0 0,0 5 0 0,-1-6 0 0,-8 6 0 0,9 0 0 16,-1-6 0-16,-8 6 0 0,8-5 0 0,1-2 0 0,-9 8 0 16,9-6 0-16,-1 5 0 0,-8-6 0 0,8 6 0 0,2-5 0 0,-10-1 0 15,8 6 0-15,0-5 0 0,-8 4 0 0,9-3 0 0,0-2 0 16,-9 6 0-16,8-6 0 0,0 1 0 0,-8 5 0 0,9-6 0 0,-1 5 0 16,1-3 0-16,-9 3 0 0,9-4 0 0,-1 5 0 0,-8-6 0 15,8 6 0-15,2-5 0 0,-10 5 0 0,8-1 0 0,0-4 0 16,-8 4 0-16,9-4 0 0,0 5 0 0,-9 0 0 0,8-6 0 0,0 6 0 15,-8-6 0-15,9 6 0 0,-1-5 0 0,-8 5 0 0,8-5 0 0,2 4 0 16,-10-4 0-16,8 4 0 0,-8-4 0 0,8 5 0 0,2-6 0 16,-10 6 0-16,8-5 0 0,0 5 0 0,-8-6 0 0,8 6 0 15,-8-5 0-15,9 5 0 0,0-6 0 0,-9 6 0 0,8-5 0 0,-8 4 0 16,9 1 0-16,-9-1 0 0,8-4 0 0,0 5 0 0,-8-2 0 16,10-2 0-16,-10 4 0 0,8 0 0 0,0-1 0 0,-8-4 0 0,8 4 0 15,-8 1 0-15,10-1 0 0,-2 2 0 0,-8-7 0 0,8 6 0 0,1-1 0 16,-9-4 0-16,9 4 0 0,-9 0 0 0,8 2 0 0,1-7 0 15,-9 6 0-15,8-5 0 0,0 4 0 0,-8 1 0 0,8-5 0 16,-8 4 0-16,10 1 0 0,-10-5 0 0,8 4 0 0,0-4 0 0,-8 4 0 16,10 1 0-16,-10-5 0 0,8 6 0 0,0-3 0 0,-8-3 0 0,9 5 0 15,-1-1 0-15,-8 1 0 0,9-1 0 0,-1-4 0 0,-8 5 0 16,9 0 0-16,-1-1 0 0,-8 1 0 0,8-1 0 0,-8 1 0 16,10 0 0-16,-2-6 0 0,0 6 0 0,-8-1 0 0,10 1 0 0,-10-1 0 15,8-4 0-15,0 5 0 0,-8 0 0 0,8-5 0 0,1 4 0 16,-9-4 0-16,9 5 0 0,-9-6 0 0,8 1 0 0,1 5 0 0,-9-7 0 15,8 8 0-15,-8-6 0 0,8 4 0 0,2-4 0 0,-10 0 0 16,8 4 0-16,-8-4 0 0,8 5 0 0,-8-5 0 0,8-1 0 0,-8 7 0 16,10-7 0-16,-10 5 0 0,8-4 0 0,-8 5 0 0,8-6 0 15,-8 6 0-15,9-6 0 0,-9 7 0 0,8-7 0 0,-8 6 0 0,9-1 0 16,-9 1 0-16,0-5 0 0,9 5 0 0,-9-1 0 0,0 2 0 16,8-3 0-16,-8 2 0 0,0 0 0 0,8-6 0 0,-8 6 0 0,0-1 0 15,10 1 0-15,-10 0 0 0,0-1 0 0,8 1 0 0,-8-1 0 0,0 1 0 16,8-5 0-16,-8 5 0 0,8-1 0 0,-8 1 0 0,0 0 0 15,10-1 0-15,-10 1 0 0,8-6 0 0,-8 6 0 0,0 0 0 16,8-1 0-16,-8 0 0 0,0 1 0 0,9 0 0 0,-9-2 0 0,0 3 0 16,8-2 0-16,-8 1 0 0,0 0 0 0,9-1 0 0,-9 1 0 0,0-1 0 15,9 2 0-15,-9-2 0 0,0 0 0 0,8 1 0 0,-8-1 0 16,8 0 0-16,-8 2 0 0,0-2 0 0,8 1 0 0,-8-6 0 16,0 6 0-16,0-1 0 0,10 1 0 0,-10 0 0 0,0-1 0 0,8 1 0 15,-8-1 0-15,0-3 0 0,8 3 0 0,-8 1 0 0,0 0 0 16,10-1 0-16,-10 1 0 0,0-1 0 0,0-4 0 0,0 4 0 0,0 1 0 15,8-1 0-15,-8 1 0 0,0-5 0 0,0 5 0 0,0 0 0 0,0-6 0 16,8 5 0-16,-8 1 0 0,0-5 0 0,0 5 0 0,0-6 0 16,0 6 0-16,9-1 0 0,-9-4 0 0,0 5 0 0,0-5 0 15,0 0 0-15,0 4 0 0,0-4 0 0,0 4 0 0,0-4 0 0,8 5 0 16,-8-5 0-16,0-1 0 0,0 0 0 0,0 7 0 0,0-6 0 16,0-1 0-16,0 6 0 0,9-5 0 0,-9 4 0 0,0-4 0 0,0 0 0 15,0 4 0-15,0-3 0 0,0-2 0 0,0 5 0 0,8-3 0 0,-8 3 0 16,0-4 0-16,0 4 0 0,0-3 0 0,0-2 0 0,0 5 0 15,0-3 0-15,0 3 0 0,0-4 0 0,0 4 0 0,0-3 0 16,0 3 0-16,0-5 0 0,0 6 0 0,9-5 0 0,-9 5 0 0,0-6 0 16,0 2 0-16,0 3 0 0,8-5 0 0,-8 6 0 0,0-5 0 0,0 0 0 15,8 4 0-15,-8-3 0 0,0-2 0 0,0 6 0 0,0-5 0 16,0 4 0-16,10-4 0 0,-10 0 0 0,0 5 0 0,0-6 0 0,0 4 0 16,8-1 0-16,-8 2 0 0,0-4 0 0,0 4 0 0,0-4 0 15,0 5 0-15,0-6 0 0,8 6 0 0,-8-5 0 0,0 5 0 16,0-1 0-16,0-4 0 0,0 0 0 0,0 4 0 0,10-4 0 0,-10 5 0 15,0-6 0-15,0 6 0 0,0-5 0 0,0-1 0 0,0 2 0 0,8 3 0 16,-8-4 0-16,0 0 0 0,0-1 0 0,0 7 0 0,8-7 0 16,-8 0 0-16,0 2 0 0,0-2 0 0,0 2 0 0,0-3 0 0,8 3 0 15,-8-2 0-15,0 1 0 0,0-1 0 0,0-4 0 0,0 6 0 16,0-2 0-16,0 2 0 0,0-6 0 0,0 4 0 0,0 0 0 0,0-4 0 16,0 5 0-16,0-5 0 0,0 6 0 0,0-6 0 0,0 0 0 15,0 0 0-15,0 0 0 0,0 0 0 0,0 0 0 0,0 0 0 0,0 0 0 16,0 0 0-16,0 0 0 0,0 0 0 0,0 0 0 0,0 0 0 15,0 0 0-15,0 0 0 0,9 0 0 0,-18 0 0 0,9 0 0 0,0 0 0 16,0 0 0-16,0 0 0 0,0 0 0 0,0 0 0 0,0 0 0 16,0 0 0-16,0 4 0 0,0-4 0 0,0 0 0 0,0 0 0 0,0 0 0 15,0 0 0-15,0 0 0 0,0 0 0 0,0 0 0 0,0 0 0 16,0 0 0-16,0 0 0 0,0 0 0 0,0 5 0 0,0-5 0 16,0-5 0-16,0 10 0 0,0-10 0 0,0 5 0 0,-8 0-20 0,8-4-120 15,-8 4-44-15,8-6-44 0,-8 6-88 0,-2-5 16 0,2 1 64 16,0 0 40-16,-2-6 40 0,2 4 24 0,0-3 24 0</inkml:trace>
        </inkml:traceGroup>
      </inkml:traceGroup>
    </inkml:traceGroup>
  </inkml:traceGroup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0:20.6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013208-506E-4418-8D09-F3525EC59FB3}" emma:medium="tactile" emma:mode="ink">
          <msink:context xmlns:msink="http://schemas.microsoft.com/ink/2010/main" type="writingRegion" rotatedBoundingBox="12843,11583 12785,13259 12463,13248 12521,11572"/>
        </emma:interpretation>
      </emma:emma>
    </inkml:annotationXML>
    <inkml:traceGroup>
      <inkml:annotationXML>
        <emma:emma xmlns:emma="http://www.w3.org/2003/04/emma" version="1.0">
          <emma:interpretation id="{8D64CDC2-9B46-4A24-94BC-72BD0EBD0C92}" emma:medium="tactile" emma:mode="ink">
            <msink:context xmlns:msink="http://schemas.microsoft.com/ink/2010/main" type="paragraph" rotatedBoundingBox="12843,11583 12785,13259 12463,13248 12521,115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B2345F-7623-4D54-AC44-77A5D593375D}" emma:medium="tactile" emma:mode="ink">
              <msink:context xmlns:msink="http://schemas.microsoft.com/ink/2010/main" type="line" rotatedBoundingBox="12843,11583 12785,13259 12463,13248 12521,11572"/>
            </emma:interpretation>
          </emma:emma>
        </inkml:annotationXML>
        <inkml:traceGroup>
          <inkml:annotationXML>
            <emma:emma xmlns:emma="http://www.w3.org/2003/04/emma" version="1.0">
              <emma:interpretation id="{DC78D6B1-BC50-4334-B77A-6AD352A61977}" emma:medium="tactile" emma:mode="ink">
                <msink:context xmlns:msink="http://schemas.microsoft.com/ink/2010/main" type="inkWord" rotatedBoundingBox="12747,11580 12739,11809 12713,11808 12721,1157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4647-1784 59 0,'0'0'80'0,"9"0"-20"0,-9 0-4 15,0 0-20-15,0 0-4 0,0-4 0 0,0 8-8 0,0-4 0 0,0-4 0 16,0 4 0-16,0 0 0 0,0 0 4 0,0 0-4 0,0 0-4 16,0 0 4-16,0 0 0 0,0 0-8 0,0 0 4 0,0 0 0 0,0 0 0 15,0 0 0-15,0 0 0 0,0 0 0 0,0 0 4 0,0 0-4 16,0 0-4-16,0 0 0 0,0 0 4 0,0 0-4 0,0 0-4 15,0 0 8-15,0 0-4 0,0 0 0 0,0 0 8 0,0 0 0 0,0 0 4 16,0 0 0-16,8 4-8 0,-8-4 0 0,0 5-4 0,0-5 4 0,0 6-4 16,0-2 0-16,0 6 0 0,0-6 0 0,0 1 0 0,8 4-4 15,-16 1 0-15,8-6-4 0,0 11 0 0,0-6 0 0,0 1 0 16,0-1 0-16,0 1 4 0,0 0 0 0,0-2-4 0,0 3-20 0,0-2 24 16,0 1 0-16,0-5-8 0,0 5 4 0,0-1-4 0,0-4 4 0,0 4 0 15,0-4-4-15,0 1 0 0,0-3-4 0,0 3 0 0,0-2 0 16,0-4 0-16,0 5 0 0,0-5 0 0,0 0 4 0,-8 0-4 0,8 0 4 15,0 0-4-15,0 0 0 0,0 0 0 0,0 0 4 0,8-5-4 16,-8 5 0-16,0-4 0 0,-8 4 4 0,8-6 0 0,0 3-4 16,0-3 0-16,0 1 0 0,0-4 0 0,0 4 0 0,0-4-4 0,0-1 0 15,0 1 4-15,0-1 4 0,0 0-4 0,0 1-4 0,0-1 4 0,0 1-4 16,0-1 4-16,0 0 0 0,0 1 0 0,0 4 0 0,0-5 0 16,0 5 0-16,0-4 4 0,0 4-4 0,0-4 0 0,0 4 0 15,0 1 0-15,0-2 0 0,0 2 0 0,0 0 0 0,0-2-4 0,0 6 4 16,0-5 0-16,0 5 4 0,0 0-4 0,0-4 0 0,0 4 0 15,0 0 0-15,0 0 0 0,0 0 4 0,0 0-8 0,0 0 4 0,0 0 0 16,0 0 0-16,0 0 0 0,0 0 0 0,0 4 0 0,0-4 4 0,0 5-4 16,0 1 0-16,0-6 4 0,0 4 0 0,0 0-4 0,0 6 4 15,0-5-4-15,0-1 0 0,0 6 0 0,0-1 4 0,0-4-4 16,0 5 4-16,0-5 0 0,0 4-8 0,0 1 4 0,0-6 4 0,0 2-4 16,0 3 0-16,0-4-4 0,0 0 0 0,0-2 0 0,0 3 0 0,0-1-4 15,0 0-4-15,0-1-4 0,0 2-16 0,0-6 0 0,0 4-12 16,0-4-8-16,0 5-20 0,0-5-8 0,0 5-8 0,0-5-8 0,0 5-40 15,0-5-48-15,-9 4 20 0,9-4 28 0,0 5 32 0</inkml:trace>
        </inkml:traceGroup>
        <inkml:traceGroup>
          <inkml:annotationXML>
            <emma:emma xmlns:emma="http://www.w3.org/2003/04/emma" version="1.0">
              <emma:interpretation id="{8F48A930-110D-4229-893C-BF8BC3C3AA2B}" emma:medium="tactile" emma:mode="ink">
                <msink:context xmlns:msink="http://schemas.microsoft.com/ink/2010/main" type="inkWord" rotatedBoundingBox="12815,12416 12796,12939 12474,12927 12492,12404"/>
              </emma:interpretation>
            </emma:emma>
          </inkml:annotationXML>
          <inkml:trace contextRef="#ctx0" brushRef="#br0" timeOffset="1114.5676">4417-923 63 0,'0'0'92'16,"0"0"-12"-16,0 0-4 0,0 0-20 0,9 0 4 0,-9 0 0 15,0-5 4-15,8 5-4 0,-8 0 4 0,8 0-4 0,-8-4 0 0,8 4-4 16,2 0-8-16,-2 0-4 0,-8 0 4 0,8-5-12 0,10 5 0 0,-10 0 4 16,1 0-8-16,-1 0-8 0,1 0 0 0,-1 0 0 0,1 0-8 15,-1 0 0-15,0 0-8 0,2 0 4 0,-2 0-4 0,10 0 0 0,-10 0-4 16,0 0 0-16,0 0-4 0,1 0 0 0,0 0 0 0,-1 0-4 16,1 0-8-16,-1 0-4 0,0 0-12 0,2-5-16 0,-10 5-16 15,8 0-20-15,0 0-16 0,0-5-12 0,2 5-72 0,-2 0-20 0,-8-5 40 16,8 5 32-16,1 0 20 0</inkml:trace>
          <inkml:trace contextRef="#ctx0" brushRef="#br0" timeOffset="606.4142">4511-909 15 0,'0'0'92'15,"0"0"-12"-15,0-5-4 0,0 5-20 0,0 0-4 0,0 0-4 0,0 0-4 16,0 0 0-16,0 5-4 0,8-5 0 0,-8 5-4 0,0 0-20 15,0 0 16-15,0 5 0 0,0-6-4 0,0 6 0 0,9-1-4 0,-9 1-4 16,0-1 4-16,0 5-4 0,0 2-4 0,0-7 4 0,0 4-4 16,0 3 0-16,0 3-4 0,0-5-4 0,0 0 4 0,0 2-4 15,0 2-4-15,0-4 4 0,0 0-8 0,0 0 4 0,0 1-4 0,0-5 4 16,0 4-4-16,0-5-4 0,0 0 0 0,0 2 0 0,0-2 0 0,0-4-8 16,0 4-8-16,0-4-8 0,0 0-4 0,0 0-12 0,0-5-4 15,0 4-4-15,0-4-12 0,0 0-4 0,0 0-44 0,0 0-40 16,0-4 16-16,0-1 28 0</inkml:trace>
          <inkml:trace contextRef="#ctx0" brushRef="#br0" timeOffset="849.7606">4639-799 43 0,'0'0'92'0,"0"0"-8"0,0 0-8 0,0 0-24 15,0 0-4-15,8 0-8 0,-8 0-4 0,0 0 4 0,0 5 0 0,0-10 0 16,0 5 8-16,0 0 0 0,0 5 0 0,0-5-4 0,0 4-4 15,9 2 0-15,-9-2 0 0,0 2 0 0,8 2-4 0,-8 3-4 0,0-2-4 16,0 5 0-16,0 0-8 0,0 1 4 0,8-1-4 0,-8 5-4 0,0 0 0 16,0 1 0-16,0-1 0 0,0-1-4 0,0-3-4 0,0 4 4 15,0 0-4-15,-8-4 0 0,8-1-4 0,0 1-4 0,8-1 0 16,-8-4-4-16,0-1-4 0,0 1 0 0,0-6-4 0,0 2-4 0,0-2-4 0,0 1-12 16,0-1-4-16,-8-4-12 0,8 0-8 0,0 0-12 0,0-4-8 15,0-1-8-15,0 1-16 0,0-2-36 0,0-3-36 0,-8 4 28 16,8-4 28-16,-9-1 20 0</inkml:trace>
        </inkml:traceGroup>
        <inkml:traceGroup>
          <inkml:annotationXML>
            <emma:emma xmlns:emma="http://www.w3.org/2003/04/emma" version="1.0">
              <emma:interpretation id="{AA7626A6-84F3-4AD9-A9A6-61D2F12BCDB2}" emma:medium="tactile" emma:mode="ink">
                <msink:context xmlns:msink="http://schemas.microsoft.com/ink/2010/main" type="inkWord" rotatedBoundingBox="12746,13243 12745,13258 12713,13257 12713,13242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g</emma:literal>
                </emma:interpretation>
                <emma:interpretation id="interp3" emma:lang="" emma:confidence="0">
                  <emma:literal>8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46434.0471">4639-111 7 0,'8'0'80'0,"-8"0"-8"15,0 0-16-15,9 0-20 0,-9 0-8 0,0 0-4 0,8 0-4 16,-8 0 0-16,0 0 4 0,0 0-4 0,0 0 0 0,0 0-4 16,8 0 0-16,-8 0-4 0,0 0 4 0,0 0 4 0,0 0 0 0,0 0 0 15,0 0 8-15,0 0 0 0,0 0 0 0,0 0 0 0,0 0 4 0,-8 0 4 16,16 0 0-16,-8 0-4 0,0 0 4 0,0 0-4 0,0 0-4 16,0 0 0-16,0 0-4 0,0 0-4 0,0 0 0 0,0 0 0 0,0 0 0 15,0 0-4-15,0 0-4 0,-8 0 4 0,8 0-4 0,0 0 0 16,0 0-4-16,0 0-4 0,0 0 0 0,0 0 0 0,0 0 0 15,0 0 0-15,0 0 0 0,0 0-4 0,0 0 4 0,0 0-4 0,0 0-4 16,0 0 4-16,0 0 0 0,0 0 0 0,0 0 4 0,0 0-4 0,0 0 0 16,0 0 0-16,0 0 0 0,0 0 0 0,0 0 0 0,0 0 0 15,0 0 4-15,0 0-8 0,0 0 4 0,0 0 0 0,0 0 0 0,0 0 0 16,0 0 4-16,0 0-4 0,0 0 0 0,0 0 8 0,0 0-4 16,0 0 4-16,0 0 0 0,0 0-4 0,0 0 4 0,0 0-4 15,0 0 4-15,0 0 0 0,0 0 0 0,0 0-4 0,0 0 0 0,0 0 0 16,-8 0 0-16,8 0 0 0,0 0 4 0,0 0-4 0,0 0 4 0,-9 0 0 15,9 0-4-15,0 0 4 0,0 0-4 0,0 0-4 0,0 0 4 16,0 0 0-16,0 0-4 0,0 0 4 0,0 0 0 0,0 0-4 0,0 0 0 16,0 0 0-16,0 0 0 0,0 0 0 0,0 0 0 0,0 0 0 15,0 0 0-15,0 0 0 0,0 0 0 0,0 0 0 0,0 0 4 0,0 0 0 16,0 0-4-16,9 0 0 0,-9 0 0 0,0 0 0 0,0 0 4 16,0 0 4-16,0 0-4 0,0 0 4 0,0 0 4 0,0 0-4 15,0 0 8-15,8 0 0 0,-8 0 0 0,-8 0 0 0,8 0 0 0,0 0-4 16,0 0 4-16,0 0 0 0,0 0 0 0,0 0 4 0,0 0-8 15,0 0 0-15,0 0 0 0,0 0-4 0,0 0 4 0,0 0-8 0,0 0 0 16,0 0 0-16,0 0 0 0,0 0-4 0,0 0 0 0,0 0-4 0,0 0 4 16,0 0-12-16,0 0-4 0,0 0-8 0,0 0-12 0,0 0-12 15,0 0-24-15,0 0-16 0,0 0-36 0,0 0-24 0,0 0-92 16,0-4 28-16,0 4 40 0,0-5 28 0,-9 0 32 0</inkml:trace>
        </inkml:traceGroup>
      </inkml:traceGroup>
    </inkml:traceGroup>
  </inkml:traceGroup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8:23.74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F7A8667-62C1-4366-A3E3-C835C20D286E}" emma:medium="tactile" emma:mode="ink">
          <msink:context xmlns:msink="http://schemas.microsoft.com/ink/2010/main" type="writingRegion" rotatedBoundingBox="7558,10084 9422,13210 8941,13497 7077,10372"/>
        </emma:interpretation>
      </emma:emma>
    </inkml:annotationXML>
    <inkml:traceGroup>
      <inkml:annotationXML>
        <emma:emma xmlns:emma="http://www.w3.org/2003/04/emma" version="1.0">
          <emma:interpretation id="{C0851B24-B567-4909-B782-3C289934893C}" emma:medium="tactile" emma:mode="ink">
            <msink:context xmlns:msink="http://schemas.microsoft.com/ink/2010/main" type="paragraph" rotatedBoundingBox="7558,10084 9422,13210 8941,13497 7077,10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1023168-EC9E-4F7E-827F-B13F9F6BAACC}" emma:medium="tactile" emma:mode="ink">
              <msink:context xmlns:msink="http://schemas.microsoft.com/ink/2010/main" type="line" rotatedBoundingBox="7558,10084 9422,13210 8941,13497 7077,10372"/>
            </emma:interpretation>
          </emma:emma>
        </inkml:annotationXML>
        <inkml:traceGroup>
          <inkml:annotationXML>
            <emma:emma xmlns:emma="http://www.w3.org/2003/04/emma" version="1.0">
              <emma:interpretation id="{BF8C9659-3F6F-49F5-9D77-85CE8BD5484A}" emma:medium="tactile" emma:mode="ink">
                <msink:context xmlns:msink="http://schemas.microsoft.com/ink/2010/main" type="inkWord" rotatedBoundingBox="7558,10084 9422,13210 8941,13497 7077,10372">
                  <msink:destinationLink direction="with" ref="{60678987-DC43-45BF-AB92-9BC4582165A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956-114 7 0,'0'0'60'0,"0"0"0"0,0 0-12 16,0 0-20-16,0 0-12 0,8 0 0 0,-8 0 0 0,0 0-4 16,0 0-4-16,0 0 0 0,0 0 0 0,0 0 0 0,0 0-8 0,0 0 4 15,0 0 0-15,0 0 4 0,0 0-8 0,0 0 4 0,0 0 0 16,0 0-4-16,0 0 0 0,0 0 0 0,8 0 0 0,-8 0 0 15,0 0 0-15,0 0 0 0,0 0 0 0,0 0 4 0,0 0-8 0,0 0 8 16,0 0-4-16,0 0 4 0,0 0 0 0,0 0-4 0,0 0 4 0,0 0 0 16,0 0-4-16,0 0 0 0,0 0 4 0,0 0-8 0,0 0 4 15,0 0 4-15,0 0-4 0,0 0 4 0,0 0-4 0,0 0 4 0,0 0-4 16,0 0 0-16,0 0 0 0,0 0 0 0,0 0 4 0,0 0-4 0,0 0 0 16,0 0-4-16,0 0 4 0,0 0 0 0,0 0 0 15,0 0-4-15,0 0 4 0,0 0 4 0,0 0-4 0,0 0 4 0,0 0-4 16,0 0 0-16,0 0 4 0,0 0-4 0,0 0 0 0,0 0-4 0,0 0 4 15,0 0 4-15,0 0-4 0,0 0-4 0,0 0 0 0,0 0 8 16,0 0 0-16,0 0-4 0,0 0-4 0,0 0 4 0,0 0 0 0,0 0 0 16,0 0 0-16,0 0 0 0,0 0 4 0,0 0-4 0,0 0 0 15,0 0 4-15,0 0-4 0,0 0 0 0,0 0 0 0,0 0 0 16,0 0 0-16,0 0 0 0,0 0 4 0,0 0-8 0,0 0 8 0,0 0-4 16,0 0 0-16,0 0-4 0,0 0 4 0,0 0 0 0,0 0-4 0,0 0 4 15,0 0-4-15,0 0 4 0,0 0 4 0,0 0 0 0,0 0 0 16,0 0-4-16,0 0 0 0,0 0 4 0,0 0-8 0,0 0 0 15,0 0 8-15,0 0-8 0,0 0 8 0,0 0-4 0,0 0 0 0,0 0 4 16,0 0-4-16,0 0 8 0,0 0-16 0,0 0 12 0,0 0-4 16,0 0-4-16,0 0 8 0,0 0-4 0,0 0 4 0,0 0-12 0,0 0 12 15,0 0 0-15,0 0-4 0,0 0 4 0,0 0-4 0,0 0 0 0,0 0 0 16,0 0 0-16,0 0 4 0,0 0-4 0,0 0 0 0,0 0 4 16,0 0-4-16,0 0 0 0,0 0-4 0,0 0 4 0,0 0 0 15,0 0 4-15,0 0-4 0,0 0-4 0,0 0-4 0,0 0 4 0,0 0 8 16,0 0-4-16,0 0 0 0,0 0 0 0,0 0 0 0,0 0 4 15,0 0-8-15,0 0 8 0,0 0 0 0,0 0-8 0,0 0 8 16,0 0-8-16,0 0 4 0,0 0 0 0,0 0 0 0,0 0-4 0,0 0 8 0,0 0-4 16,0 0-4-16,0 0 4 0,0 0-4 0,0 0 0 15,0 0-4-15,0 0 4 0,0 5-4 0,0-5-4 0,0 0-8 0,0 0-24 16,0 0-24-16,0 0-16 0,0 0-4 0</inkml:trace>
          <inkml:trace contextRef="#ctx0" brushRef="#br0" timeOffset="2098.9107">1023-114 19 0,'0'5'68'16,"0"-5"-8"-16,0 0-8 0,0 0-20 0,0 0-4 0,0 5-4 0,0-5-4 15,0 0-4-15,0 4 4 0,0-4-8 0,0 0 4 0,0 5-4 16,0-5-4-16,-8 0 4 0,8 0 0 0,0 5 4 0,0-5-4 15,0 0 0-15,0 0 0 0,0 0 0 0,0 0 0 0,0 0 0 0,0 0 0 16,0 0-4-16,0 0 4 0,0 0 0 0,0 0 4 0,0 0 0 16,0 0 0-16,0 0 0 0,0 0 0 0,0 0 0 0,0 0 0 0,0 0 0 15,0 0-4-15,0 0 4 0,0 0 0 0,0 0 0 0,0 0 0 16,0 0 0-16,0 0 0 0,8 0-4 0,-8 0 4 0,0 0 0 0,0 0 4 16,0 0-4-16,10 0-4 0,-10 0 0 0,0 0 0 0,0 0 0 15,0 0 0-15,8 0 0 0,-8 0 0 0,0 0-4 0,0 0 0 0,0 0-4 16,8 0 0-16,-8 0 0 0,0 0 0 0,0 5 0 0,0-5 0 15,0 0 0-15,0 0 0 0,0 0 0 0,0 5 4 0,0-5-4 0,0 5 4 16,0-5 0-16,0 0-4 0,0 4-4 0,0-4 0 0,0 0 8 16,0 0 4-16,0 5 0 0,0-5 0 0,0 0 0 0,0 0-4 0,0 0 8 15,0 0-4-15,0 0 4 0,0 0-4 0,0 0-4 0,0 0 4 0,0 0 0 16,-8-5-4-16,8 5 4 0,0-4-4 0,-8 4 0 0,8-5 0 16,0 5 0-16,0-5 0 0,-10 0-4 0,10 0 4 0,0 0-4 15,0 1 0-15,0-1 0 0,0 0 0 0,0-4 0 0,0 4 0 0,0 0 0 16,0 0 0-16,0 0-4 0,0 0 0 0,0-4 4 0,0 4-4 15,0 1 0-15,0-2 0 0,0 2 4 0,0-1-4 0,0 0 0 0,0 0 0 16,0 1 4-16,0-1-4 0,10 0-20 0,-10 0 24 0,0 1 0 0,8 0 0 16,-8 4-4-16,8 0 0 0,-8 0 0 0,9-6 0 0,-9 6 4 15,9 0-4-15,-1 0 0 0,-8 0 4 0,8 0-4 0,1 6 0 16,-9-6 4-16,8 4-4 0,-8-4 4 0,8 4-4 0,-8 1 0 0,10-5 0 16,-2 5-4-16,-8 0 0 0,8-1 0 0,-8 1 4 0,0 0 0 15,0 0 8-15,0-1-8 0,0 2 0 0,0-2 0 0,0 1 0 16,0 0 0-16,0-1 0 0,0 1 0 0,0-5 0 0,0 5 0 0,0 0 4 15,-8-5-4-15,8 0 0 0,0 5 4 0,-8-5 0 0,8 0-4 0,-10 0 0 16,10 0 4-16,-8 0 0 0,8 0-4 0,-8-5 0 0,8 5 0 16,-9-5 4-16,1 0-4 0,8 5 4 0,0-5-4 0,-8 1 0 0,8-1 4 15,0 0-4-15,-9 1 4 0,9-2-4 0,0 2 4 0,0-1-4 0,0-5 0 16,0 10 0-16,0-4 0 0,0-1 0 0,0 0 4 0,0 0-8 16,0 1 4-16,0 0 0 0,0 4 0 0,9-6 4 0,-9 6-4 15,0 0 0-15,8 0 0 0,-8-5 0 0,0 5 0 0,8 0 0 0,-8 0 0 16,9 0 0-16,-1 0 0 0,-8 0 0 0,8 0 0 0,-8 0 0 15,10 5 0-15,-10-5 4 0,8 6-4 0,-8-6 0 0,8 0 0 0,-8 4 0 16,10-4 0-16,-10 4 0 0,0 1 0 0,0 0 0 0,0 0 0 0,0-1 0 16,0 1 0-16,0 0 4 0,-10 4-4 0,10-3 0 0,0-2 0 15,-8 1 4-15,0 0 0 0,-2-1 0 0,10 1 0 0,-8 0-4 16,0-5 8-16,-1 5-4 0,1-5 0 0,0 0 4 0,-1 0-4 0,9 0 0 16,-9 0 0-16,1-5 0 0,0 0 4 0,8 0-4 0,-10 1 0 15,2-1 0-15,8-4 0 0,-8 3 0 0,8-3-4 0,-9-1 4 0,9 6-4 16,0-6 0-16,-9 1 0 0,9-1 4 0,0 1 0 0,0-1-4 0,0 0 0 15,0 1 0-15,0-2 4 0,0 3-4 0,0 2 0 0,0-3 0 16,0 4 0-16,9-4 4 0,-9 4-4 0,0 1 0 0,9-2 0 16,-9 2 0-16,8-2 4 0,-8 6-4 0,8 0 0 0,2-4 0 0,-10 4 0 15,8 0 0-15,0 0 0 0,1 0 0 0,0 0 0 0,-1 0 0 0,-8 4 0 16,8-4 0-16,1 6 0 0,-1-2 0 0,-8 2 0 0,8 3 0 16,-8-5 0-16,10 6 0 0,-10-5 0 0,0 5-4 0,0 4 4 0,0-5 0 15,0 6 0-15,-10-5 4 0,10 5-4 0,-8-2 4 0,0-3-4 16,8 4 4-16,-9-5-4 0,1 1 4 0,0 0 0 0,-1-1 4 15,0-4-4-15,1 0 0 0,0 0 0 0,-2 0 4 0,2-5 0 0,0 0-4 16,-1 0 4-16,0-5 0 0,1 0-4 0,8 0 0 0,-9-5 4 16,1 1-4-16,8 0 0 0,0-1 0 0,-8 0-4 0,8-4 4 0,0 4-4 15,0-4 0-15,0-1 8 0,0 1-8 0,0 0 0 0,0 4 0 16,0-4 0-16,8 4 0 0,-8 1 0 0,0 0 0 0,8-1 0 0,-8 0 4 16,9 4-4-16,-9 2 4 0,8-1-4 0,-8 1 0 0,9-1-4 0,0 5 8 15,-9 0-8-15,8 0 4 0,0 0 4 0,2 5-4 0,-2-5 0 16,-8 4 0-16,8 1 4 0,1-1-4 0,0 2-4 0,-9-2-12 15,8 6 20-15,-8-4-4 0,8 3 4 0,-8 0 0 0,0 1 0 0,0 4 0 16,0-4-4-16,0-1 4 0,0 6-4 0,0-5 0 0,-8-1 4 16,8 5 0-16,-8-4-4 0,-1-1 0 0,9-4 4 0,-9 5 0 0,1-6 0 15,8 2-4-15,-8-2 4 0,-2-4 0 0,10 0 0 0,-8 0 0 0,0-4-4 16,8-2 4-16,0 2 0 0,-9-6-4 0,9 5 4 0,0-4-8 16,-9-1 8-16,9 2-4 0,0-7 0 0,0 5 0 0,0 0 4 15,0-4-4-15,0 4 0 0,0 0 4 0,0 6-4 0,0-6 0 0,0 1 4 16,9 4-4-16,-9 1 0 0,0-2 4 0,9 6 0 0,-9-4-4 15,8 4 0-15,-8 0 4 0,8 0 0 0,-8 4 0 0,10 2 0 0,-2-6 0 16,0 4-4-16,-8 1 8 0,9 4 0 0,0-4-4 0,-9 0 0 0,8 5 8 16,-8-6 0-16,8 0 4 0,-8 7 0 0,0-2 0 0,0-4 0 15,0 4 0-15,0-3 8 0,0 3 0 0,0-3 0 0,0-2 0 16,0 0 0-16,-8 1 0 0,8 0-4 0,-8 0 0 0,8-5-4 0,0 4-4 16,-9-4 0-16,9 0 0 0,-9 0-4 0,9 0-8 0,-8 0 0 15,0 0 0-15,8-4 0 0,0-1 0 0,-10 5 0 0,10-5 0 16,-8 0 0-16,8 1 0 0,0 4 0 0,0-4 0 0,-8-2 0 0,8 1 0 0,0 1 0 15,0-2-20-15,0 2-12 0,0-1-16 0,-9 5-12 0,9-5-24 16,0 0-24-16,0 1-16 0,0-1-24 0,0-1-24 0,0 2-68 16,0 0-20-16,0-2 36 0,9-3 48 0,-9 4 32 0,0-4 24 0</inkml:trace>
          <inkml:trace contextRef="#ctx0" brushRef="#br0" timeOffset="59341.9399">-997-2996 15 0,'8'0'80'0,"-8"0"-8"0,0 0-12 0,8 0-20 16,-8 0-8-16,0 0-8 0,10 0 0 0,-10 0-4 0,8 0 0 15,0 0-4-15,-8 0 0 0,10 0-4 0,-2 0 4 0,-8 0-4 0,8 0 0 16,1 0 0-16,-9 4 0 0,8-4 0 0,1 6-4 0,-9-2 0 16,8-4 4-16,1 5-4 0,-9 0 4 0,8-1-4 0,0 1 0 0,2 0 4 15,-10 0-4-15,8 0 4 0,0 0 0 0,-8 0-4 0,10-1 4 16,-2 6 0-16,0-5-4 0,-8-1 4 0,9 2-4 0,-1 3 0 0,0-5 0 16,1 2 0-16,0-2 4 0,-9 6 0 0,8-5-4 0,0-1 0 15,2 6 0-15,-2-5 4 0,0 5-4 0,1-6-4 0,0 1 4 0,-1 5 0 16,0-5 4-16,1-1-8 0,-1 6 4 0,1-6 4 0,0 6-4 0,-1-5 4 15,10 5 0-15,-10-7 0 0,0 8 0 0,0-6 0 0,2-1 0 16,-2 6 0-16,9-5 0 0,-9 4-4 0,0-4 4 0,2 1 0 16,6 3-4-16,-8-5 0 0,2 1 4 0,-2 5-4 0,9-5 4 0,-8-1 4 15,-1 1-4-15,1 5-4 0,7-6 4 0,-7 1-8 0,0 4 4 16,-1-4 0-16,0 5 0 0,2-5 0 0,6 0-4 0,-7 4 4 16,0-4-8-16,-1 5 4 0,0-6 4 0,1 6-8 0,-1-5 4 0,1 5-4 15,0-6 4-15,-1 6 0 0,0-5-4 0,2 5 4 0,-2-6 4 0,0 6-4 16,0-1-4-16,2-3 0 0,-10 3 4 0,8-4-4 0,0 4 4 15,1-4 4-15,-1 4-4 0,0-4 0 0,2 5 4 0,-2-1 0 0,0-3-4 16,-8 3 0-16,10-4 4 0,-2 4-4 0,0 1 0 0,0-5 0 16,1 5 0-16,0-6 0 0,-9 6 0 0,8-5 4 0,1 4-4 15,-1-4 0-15,0 4 0 0,2-4 0 0,-2 0 0 0,-8 5 0 0,8-5 4 16,0 0-4-16,2 4 0 0,-2-4 0 0,0 4 0 0,1-4 0 0,-9 0 0 16,9 4 0-16,-1-5 4 0,1 7-4 0,-1-6 4 0,-8 4-4 15,8-4 4-15,0 5 0 0,2-6-4 0,-2 6 0 0,0-5 0 16,2 5 0-16,-2-6 0 0,-8 5 0 0,8 1 0 0,1-5 0 0,-1 5 0 15,1 0 0-15,-1-6 4 0,1 5-4 0,-9 1 0 0,8-5 0 0,0 5 0 16,2-6 4-16,-2 6-4 0,-8-1 0 0,8-3-4 0,2 3 4 16,-2-4 4-16,-8 0-4 0,8 5-4 0,0-6 4 0,1 5-4 0,0-3 0 15,-9-2 4-15,8 6 0 0,1-6 4 0,-1 7-4 0,0-7 0 16,-8 6 0-16,10-5-4 0,-2 4 4 0,0-4 0 0,0 4-4 16,-8 1 4-16,10-2 4 0,-2 3-8 0,-8-1 0 0,8-1 0 0,1 1 0 15,-9-1 0-15,8 1 4 0,-8 0 0 0,9 4-4 0,0-4 0 0,-9-1 0 16,8 1 4-16,-8-1 0 0,8 1 4 0,-8-1-8 0,8 6 4 15,2-5-4-15,-10-6 4 0,8 7-8 0,-8-3 4 0,8 2 0 0,-8-1 0 16,10 1 0-16,-10-1 4 0,8 1 0 0,-8-4-8 0,8 2 4 16,-8 3 4-16,9-2-8 0,-9-4 8 0,8 4-4 0,-8 1 0 15,9-1 0-15,-9 1 4 0,9-5 0 0,-9 5 0 0,8 0-4 0,-8-1 4 16,8 1-8-16,-8-1 4 0,8-4 0 0,2 4 0 0,-10 1 0 0,8 0 0 16,-8-1 4-16,8 1-4 0,-8-1 0 0,10 1 0 0,-10 0 0 15,8-1 0-15,-8-4 4 0,8 5-4 0,-8-1 4 0,9 1-4 16,-1 0 0-16,-8-1 0 0,8-4 0 0,-8 4 0 0,9 1-4 0,-9 0 4 15,9-1 0-15,-9 1 0 0,8 0 0 0,-8-1 0 0,8-5 0 0,-8 6 4 16,10 0-8-16,-10-1 4 0,8 6 4 0,-8-5-4 0,8-1 0 16,-8 1 0-16,10-1 0 0,-10 1 0 0,8 4 0 0,-8-5 4 0,8 1-4 15,-8 5-4-15,8-5 0 0,-8-2 4 0,9 7 0 0,-1-5 0 16,-8 5 0-16,0-6 4 0,9 5-4 0,0 1 0 0,-9-5 0 16,8 3 4-16,-8-3-4 0,8 4 0 0,-8 1-4 0,10-5 4 0,-10 4 4 15,8-4-4-15,-8 4 0 0,8-4 0 0,-8 4-4 0,8-4 4 0,-8 4 0 16,10-4 0-16,-10 4 0 0,8 1-4 0,-8-6 0 0,8 5 8 15,1 1-8-15,-9-1 4 0,8 1-4 0,-8-2 4 0,9 2 0 0,-9-1-4 16,9 2 4-16,-9-3 4 0,8-4-8 0,-8 7 4 0,8-2 0 16,-8 0 4-16,0 0-4 0,8-4 0 0,-8 5 0 0,0-1 0 15,10-5 0-15,-10 6-4 0,8-5 0 0,-8 4 4 0,0-5-4 0,0 6 4 16,8-5 0-16,-8-1 0 0,0 5 0 0,10-4-4 0,-10 0 4 16,0-1 0-16,8 1 0 0,-8-1-4 0,0-4 4 0,0 5-4 0,8 0 4 15,-8-1-4-15,9 0 8 0,-9-4-8 0,0 5 0 0,8 0 0 0,-8-1 4 16,0 1-4-16,8 0 4 0,-8-6 0 0,0 5 0 0,9 1 0 15,-9 0 0-15,9-1-4 0,-9 2 0 0,8-7 4 0,-8 6 0 0,0-1 0 16,8 1 0-16,-8-1 0 0,10-5-4 0,-10 6 8 0,8 0-4 16,-8-4 0-16,0 3-4 0,8 0 4 0,-8 1-4 0,9 0 4 0,-9-6-4 15,9 6 0-15,-9-1 4 0,8 1 0 0,-8-5 0 0,0 5 0 16,8-6 0-16,-8 7 4 0,9-3-4 0,-9-3 0 0,8 5 0 0,-8-6 0 16,0 6 0-16,9-5 0 0,-9 5 0 0,9-6 0 0,-9 6 0 15,0-6-4-15,8 6 4 0,-8-5 0 0,0 5 0 0,8-6 0 0,-8 1-4 16,0 5 4-16,10-6 0 0,-10 1 0 0,0 5 0 0,8-5 0 15,-8 0 0-15,0-1 0 0,8 1-4 0,-8 0 4 0,0 0 0 0,0 4 4 16,9-9-4-16,-9 5-16 0,0 4 20 0,0-9 0 0,0 6 0 0,9-1 0 16,-9-1 0-16,0 1-4 0,0-5 0 0,0 5 0 0,0-1 0 15,0-4-4-15,0 6 4 0,0-6 0 0,0 0 0 0,0 0 0 16,0 0 0-16,0 0 0 0,0 0 4 0,0 4-4 0,0-4 0 0,0 0 4 16,0 0 0-16,0-4-4 0,0 4 4 0,8 0 0 0,-8 0 0 15,0 0-8-15,0 0 8 0,0 0-4 0,0 4 0 0,0-4 0 16,0 0 0-16,0 0 0 0,0 0 0 0,0 0-4 0,0 0-4 0,0 0 0 15,0 0-12-15,0 0-12 0,0 0-12 0,0 0-12 0,0 0-16 0,-8 0-24 16,8 0-20-16,0 0-12 0,-9-4-92 0,9 4 12 0,-9 0 40 16,9-6 36-16,-8 2 24 0</inkml:trace>
        </inkml:traceGroup>
      </inkml:traceGroup>
    </inkml:traceGroup>
  </inkml:traceGroup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6:24.53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C51E3AE6-0067-44D4-851C-D12A87B426E5}" emma:medium="tactile" emma:mode="ink">
          <msink:context xmlns:msink="http://schemas.microsoft.com/ink/2010/main" type="writingRegion" rotatedBoundingBox="8072,14553 9416,14485 9436,14897 8092,14965"/>
        </emma:interpretation>
      </emma:emma>
    </inkml:annotationXML>
    <inkml:traceGroup>
      <inkml:annotationXML>
        <emma:emma xmlns:emma="http://www.w3.org/2003/04/emma" version="1.0">
          <emma:interpretation id="{A502CB08-FA7C-4072-B3C5-BB31CC0840DB}" emma:medium="tactile" emma:mode="ink">
            <msink:context xmlns:msink="http://schemas.microsoft.com/ink/2010/main" type="paragraph" rotatedBoundingBox="8072,14553 9416,14485 9436,14897 8092,149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B2808C-F6F8-4753-9C00-41B736A4B12F}" emma:medium="tactile" emma:mode="ink">
              <msink:context xmlns:msink="http://schemas.microsoft.com/ink/2010/main" type="line" rotatedBoundingBox="8072,14553 9416,14485 9436,14897 8092,14965"/>
            </emma:interpretation>
          </emma:emma>
        </inkml:annotationXML>
        <inkml:traceGroup>
          <inkml:annotationXML>
            <emma:emma xmlns:emma="http://www.w3.org/2003/04/emma" version="1.0">
              <emma:interpretation id="{A438596C-052C-4601-9AD9-8FF9B76AA89A}" emma:medium="tactile" emma:mode="ink">
                <msink:context xmlns:msink="http://schemas.microsoft.com/ink/2010/main" type="inkWord" rotatedBoundingBox="8081,14731 8398,14715 8401,14772 8083,14788"/>
              </emma:interpretation>
              <emma:one-of disjunction-type="recognition" id="oneOf0">
                <emma:interpretation id="interp0" emma:lang="" emma:confidence="0">
                  <emma:literal>o-z</emma:literal>
                </emma:interpretation>
                <emma:interpretation id="interp1" emma:lang="" emma:confidence="0">
                  <emma:literal>a-z</emma:literal>
                </emma:interpretation>
                <emma:interpretation id="interp2" emma:lang="" emma:confidence="0">
                  <emma:literal>w-z</emma:literal>
                </emma:interpretation>
                <emma:interpretation id="interp3" emma:lang="" emma:confidence="0">
                  <emma:literal>+5-2</emma:literal>
                </emma:interpretation>
                <emma:interpretation id="interp4" emma:lang="" emma:confidence="0">
                  <emma:literal>+8-2</emma:literal>
                </emma:interpretation>
              </emma:one-of>
            </emma:emma>
          </inkml:annotationXML>
          <inkml:trace contextRef="#ctx0" brushRef="#br0">2 30 67 0,'0'0'76'16,"0"0"0"-16,-10 0-8 0,10 0-24 0,0 0 0 0,0 0-4 0,0 0 0 15,0 0 0-15,0 0-4 0,0 0 4 0,0 0-24 0,0 0 16 16,0 0 8-16,0 0-8 0,0 0 0 0,0 0-8 0,0 0 4 0,0 0 0 15,0 0 0-15,0 0 0 0,0 0 0 0,0 0 0 0,0 0 4 16,0 0-4-16,0 0 4 0,0 0-8 0,0 0 0 0,0 0 0 16,10 5 4-16,-10-5-4 0,0 0 0 0,8 0 0 0,-8 0 0 0,8 5 0 15,-8-5-4-15,10 0-4 0,-2 5 4 0,0-5-4 0,1 0 0 0,-1 4-4 16,1-4 0-16,-1 0-4 0,1 0 0 0,-9 0 4 0,8 6-4 16,0-6 0-16,10 0 0 0,-18 0 0 0,8 0 0 0,10 0-4 0,-18 0 0 15,16-6 0-15,-7 6 0 0,0 0-4 0,-1 0 0 0,1 6 4 0,-1-6-4 16,0 0 0-16,2 0 0 0,-10 0 4 0,8 0 0 15,0 0-4-15,-8 0 0 0,8 0 0 0,2 0 0 0,-10 0 0 0,0 0-4 16,0 0 0-16,0 0 4 0,8 0 0 0,-16 0-4 0,8 0 4 0,0 0-4 16,-10 0 0-16,10-6 0 0,-8 6 0 0,8 0 0 0,-8 0 0 15,0 0 0-15,-2-4 0 0,2 4 4 0,0 0-4 0,-1-5 0 16,1 5 0-16,-10 0-4 0,10-5 4 0,0 5 0 0,-10-5 0 0,10 5 0 16,0 0 0-16,-2 0 4 0,-6 0 0 0,7 0 0 0,1-4 4 0,-1 4-4 15,9 0 0-15,-8 0 4 0,-1 0-4 0,9 0 0 0,-8 4 4 16,8-4 0-16,-8 0-4 0,8 0 4 0,0 0-4 0,0 0 0 0,0 0 0 15,0 0 4-15,0 0-4 0,0 0 8 0,0 0-4 0,0 0 0 16,0 0 0-16,0 0 0 0,8 0-4 0,-8 0 4 0,8 0-4 16,-8 0 4-16,9 0-4 0,-9 0 0 0,8 0 0 0,1 0 0 0,-1 0-4 15,1 0 4-15,-1 0-4 0,0 0 4 0,2-4-8 0,-2 4 4 0,0 0-4 16,2-5 0-16,-2 5-4 0,8 0-4 0,-7-5-4 0,0 5-16 16,-1-4 4-16,9 4-12 0,-9-5-8 0,2 5-12 0,-2 0-8 0,0-6-12 15,10 6-12-15,-10 0-8 0,0 0-48 0,1-4-28 0,-1 4 28 16,1 0 32-16,0 0 20 0</inkml:trace>
        </inkml:traceGroup>
        <inkml:traceGroup>
          <inkml:annotationXML>
            <emma:emma xmlns:emma="http://www.w3.org/2003/04/emma" version="1.0">
              <emma:interpretation id="{4D328666-C12E-4026-83CD-4842A89F150B}" emma:medium="tactile" emma:mode="ink">
                <msink:context xmlns:msink="http://schemas.microsoft.com/ink/2010/main" type="inkWord" rotatedBoundingBox="8687,14760 8893,14750 8895,14793 8689,14804"/>
              </emma:interpretation>
            </emma:emma>
          </inkml:annotationXML>
          <inkml:trace contextRef="#ctx0" brushRef="#br0" timeOffset="371.5216">666 55 23 0,'-8'3'112'0,"0"3"-8"0,-1-1-16 15,9 0-28-15,-9-5 0 0,1 4-4 0,-1-4 4 16,9 0-4-16,-8 6 0 0,8-6 0 0,0 0 0 0,0-6 0 0,0 6 0 0,-8 0-4 15,8-4-8-15,8 4-4 0,-8-5-4 0,0 5 0 0,0-5-4 16,8-1 4-16,-8 6-8 0,9 0 0 0,-1-3-4 0,-8 3 0 16,9-6 0-16,0 6 0 0,-9 0-4 0,8 0-4 0,0-4-4 0,2 4 4 15,-2 0-4-15,0 0-4 0,-8 0-4 0,8 0 0 0,2 0-4 16,-2 0-4-16,0 0 0 0,1 0-4 0,-9 0-4 0,8 0-12 0,1 0-12 16,-9 0-8-16,9 0-16 0,-1 0-16 0,-8 0-8 0,8 0-16 15,-8 0-8-15,0 0-28 0,8 0-32 0,-8-5-16 0,10 5 40 0,-2-5 28 16,-8 0 20-16</inkml:trace>
        </inkml:traceGroup>
        <inkml:traceGroup>
          <inkml:annotationXML>
            <emma:emma xmlns:emma="http://www.w3.org/2003/04/emma" version="1.0">
              <emma:interpretation id="{E4BCDCC0-1EAE-49D5-9771-2A0ED2145612}" emma:medium="tactile" emma:mode="ink">
                <msink:context xmlns:msink="http://schemas.microsoft.com/ink/2010/main" type="inkWord" rotatedBoundingBox="9125,14500 9416,14485 9436,14897 9146,14912"/>
              </emma:interpretation>
            </emma:emma>
          </inkml:annotationXML>
          <inkml:trace contextRef="#ctx0" brushRef="#br0" timeOffset="761.5095">1136-123 15 0,'-8'5'108'15,"-2"0"-12"-15,2-1-16 0,0 1-24 0,-2 4-8 0,2-3 4 0,0-6-8 16,8 4 0-16,-9-4 0 0,1 0-4 0,8 5 0 0,-8-10-8 15,8 5 0-15,0 0-4 0,-9-4 4 0,9-2 4 0,9-3-4 0,-9 4 4 16,8 1-8-16,-8-6-4 0,8 0 4 0,-8 5 0 0,9-4-4 16,-1-1 0-16,0 1 4 0,2-1-4 0,-10 5 4 0,16-5-4 0,-6 6 0 15,-2-6 0-15,0 6-8 0,0-1 0 0,1 0-4 0,0 0 0 16,8 5 0-16,-9-4-4 0,0 4 0 0,2 0 4 0,-2 4-4 16,0 1-4-16,0-5 0 0,2 10 4 0,-2-6-8 0,0 6 4 0,1-6 0 15,-9 11-4-15,9-5 0 0,-9 4 0 0,8 0 0 0,-8 1 0 0,0-1 0 16,-8 0 0-16,8 6 4 0,-9-1-4 0,9 0 0 0,-9-4 8 15,1 4 0-15,0 0 0 0,-2-5 4 0,2 5 0 0,0-4 0 0,-10-1 0 16,10 1 4-16,0-1-4 0,-1-4 4 0,1-1 0 0,-1 2-4 16,0-7 0-16,1 6 4 0,8-6 0 0,0 1 0 0,-8 0 0 15,8 0 4-15,0-1-4 0,0-4 0 0,0 5 0 0,8-5-4 0,-8 6 0 16,8-6 0-16,1 0-4 0,0 0-4 0,-1 0 4 0,1 0-4 0,-1 0-4 16,0 0 0-16,10-6-8 0,-10 6-8 0,0-5-12 0,10 1-8 15,-10-1-16-15,10 0-12 0,-10-4-12 0,1-1-24 0,-1 6-20 0,0-7-20 16,0-3-32-16,2-1-60 0,-10 6 36 0,8-5 32 0,-8-5 36 15,0 4 24-15</inkml:trace>
        </inkml:traceGroup>
      </inkml:traceGroup>
    </inkml:traceGroup>
  </inkml:traceGroup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0:59.78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1DB4789-76D8-4F2B-96C2-05FE825AEA81}" emma:medium="tactile" emma:mode="ink">
          <msink:context xmlns:msink="http://schemas.microsoft.com/ink/2010/main" type="writingRegion" rotatedBoundingBox="1366,11531 3652,13236 2871,14283 586,12578"/>
        </emma:interpretation>
      </emma:emma>
    </inkml:annotationXML>
    <inkml:traceGroup>
      <inkml:annotationXML>
        <emma:emma xmlns:emma="http://www.w3.org/2003/04/emma" version="1.0">
          <emma:interpretation id="{FC909950-0223-4BD1-B31B-97A3825059BA}" emma:medium="tactile" emma:mode="ink">
            <msink:context xmlns:msink="http://schemas.microsoft.com/ink/2010/main" type="paragraph" rotatedBoundingBox="1366,11531 3652,13236 2871,14283 586,125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ECE998-9511-480C-A856-3D850DD25306}" emma:medium="tactile" emma:mode="ink">
              <msink:context xmlns:msink="http://schemas.microsoft.com/ink/2010/main" type="line" rotatedBoundingBox="1366,11531 3652,13236 3358,13631 1072,11926"/>
            </emma:interpretation>
          </emma:emma>
        </inkml:annotationXML>
        <inkml:traceGroup>
          <inkml:annotationXML>
            <emma:emma xmlns:emma="http://www.w3.org/2003/04/emma" version="1.0">
              <emma:interpretation id="{3338128B-CB41-4C0D-9FDC-677F0FA28F3B}" emma:medium="tactile" emma:mode="ink">
                <msink:context xmlns:msink="http://schemas.microsoft.com/ink/2010/main" type="inkWord" rotatedBoundingBox="1366,11531 3652,13236 3358,13631 1072,1192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-6761 1487 19 0,'0'0'88'15,"0"0"-20"-15,0 0-8 0,0 0-12 0,0 0-12 0,0 0-4 16,0 0-4-16,0 0-4 0,0 0-4 0,0 0 0 0,0-6-4 0,0 6-4 15,0 0 4-15,0-5-4 0,0 5 4 0,0 0-4 0,0 0 0 0,0-4 4 16,8 4-4-16,-16 0 0 0,8 0 0 0,0 0 0 0,0-5 4 16,0 5 0-16,8 0 0 0,-8 0 0 0,0 5 4 0,0-5 0 0,0 0 8 15,0 0 8-15,0 0-4 0,0 0 0 0,0 4 4 0,0-4 0 16,0 5 0-16,0-5-8 0,0 6-4 0,0-2-16 0,0 0 20 16,0 2-8-16,10 4-4 0,-10-7-4 0,0 7 0 0,0-1 4 0,0-3-4 15,0 4-4-15,-10-2 4 0,10 3-4 0,0-2-4 0,0-4-4 0,0 4 4 16,0 1 0-16,0-1-8 0,0 1 8 0,0 0 0 0,0-5-4 15,0 5 0-15,-8-6 0 0,8 5 0 0,0-3 8 0,0-2-4 16,0 1-4-16,0 0 4 0,0 0-4 0,0-1-4 0,0 2 4 0,0-6 0 16,0 4 0-16,0-4-4 0,0 0 4 0,-8 0 0 0,8 5 0 15,0-5 4-15,0 0-4 0,0 0 0 0,0 0 0 0,0 0-4 0,0 0 4 16,0 0 4-16,0 0-4 0,0 0 0 0,0 0 0 0,0 0 8 0,0 0-12 16,0 0 8-16,0 0-4 0,-10 0-4 0,10 0 4 0,0-5 0 15,0 5 0-15,0-4 0 0,0 4 4 0,0-6 0 0,0 2-8 16,0-1 4-16,0-5 0 0,0 6 0 0,0-2 0 0,0-3 0 0,0-1-4 15,0 1 0-15,0-1 0 0,0 6 4 0,0-7 8 0,0 3-8 0,0-2 4 16,0 0 0-16,0 1-24 0,0-2 24 0,0 7-4 0,0-6 0 16,10 0 0-16,-10 6 4 0,0-5 0 0,0 3-4 0,8-3 0 0,-8 5 0 15,0-2 0-15,0 2 4 0,0 0-4 0,0 4 0 0,0-6 4 16,0 1 0-16,0 5-4 0,0 0 4 0,0 0 0 0,0-4-4 16,0 4 4-16,0 0 0 0,0 0 0 0,0 0 4 0,0 0-4 0,0 0 4 15,0 4 0-15,0-4 4 0,0 5-4 0,0-5 0 0,0 6 0 0,0-2 0 16,0 0-4-16,0 2 0 0,0-2 0 0,0 5 4 0,0 1-8 15,0-1 8-15,0 1-4 0,0 0-4 0,-8-1 0 0,8 1 4 0,0 5 4 16,-10-5-4-16,10-2 0 0,-8 3 0 0,8-2 0 0,0 1 4 16,-8 0 0-16,0-1-4 0,8 1 0 0,-9-6 0 0,9 6 0 15,0-5-4-15,-9-1 0 0,9 2 4 0,0-6-4 0,0 4-4 0,0-4 0 16,0 0 0-16,0 5-4 0,0-5 0 0,0 0 0 0,0 0-8 0,0-5-12 16,0 5-4-16,9-4-12 0,-9 4-16 0,0-6-16 0,9 2-8 15,-9-1-20-15,8 0-36 0,-8 0-56 0,8 1 12 0,-8-2 40 16,8-3 24-16,2 5 28 0</inkml:trace>
          <inkml:trace contextRef="#ctx0" brushRef="#br0" timeOffset="2364.8119">-4450 3133 7 0,'0'0'84'16,"0"0"-8"-16,0 0-4 0,0 0-32 0,0 0 0 0,0 0-8 16,0 0 0-16,0 0-8 0,0 0 0 0,0 5-4 0,0-5 0 0,0 0 0 15,0 0 0-15,0 0-4 0,0 0 4 0,0 0 0 0,0 0 0 0,0 0-8 16,0 0 4-16,0 0 0 0,0 0 0 0,0 0 0 0,0 0 0 15,-10 0 0-15,10 0 0 0,0 0 0 0,0 0 4 0,0 0-4 0,-8 0 0 16,8 0 4-16,0 0-4 0,0 0 0 0,0 0 0 0,-8 0 0 16,8 0 4-16,0 0 0 0,-8 0 0 0,8 0-4 0,0 0 0 15,0 0 0-15,-9 0 0 0,9 0 0 0,0 0 0 0,-8 0 0 0,8 0 0 16,-9 0 0-16,9 0 0 0,0 0-4 0,-9 0 0 0,9 0-4 0,-8 0 0 16,8 0 4-16,-8 0-4 0,8 0 0 0,-10 0 0 0,10 0 0 15,-8 0 0-15,8 0 0 0,-8 0 0 0,0 0 0 0,8 0 0 16,-10 0 4-16,10 0-4 0,-8 0 0 0,0 0 0 0,8 0 0 0,-9 0-4 15,1 0 4-15,8 0 0 0,-9 0 0 0,0 0 0 0,1 0 0 16,8 0 0-16,-8 0 0 0,0 0-4 0,-2 0 0 0,10 0 0 0,-8-5 4 16,0 5 0-16,-2 0-4 0,10-5 0 0,-8 5 4 0,0-5 4 15,-1 5 0-15,9 0-4 0,-8-5 0 0,0 5-4 0,-2-4 4 0,10-1 0 16,-8 5-4-16,0-5 4 0,0 1-4 0,8 4 4 0,-10-6-4 16,2 2 4-16,0 4 0 0,8-5 0 0,-9 5 4 0,0-5 0 0,1 0-8 15,-1 5 4-15,1-4 0 0,8 4 0 0,-8-5 0 0,-1 0 0 0,0 5-4 16,1-5 0-16,0 5 4 0,-2-4-4 0,2 0 0 0,8 4 4 15,-8-6-4-15,-1 1-4 0,0 5 4 0,1-4 0 0,0-2 0 16,-1 6 4-16,1-4-4 0,0-1 4 0,-2 5-4 0,2-5-4 0,0 0 4 16,-2 1 4-16,10 4 0 0,-8-5 0 0,0-1-4 0,0 6 0 15,-1-4 0-15,0 0 4 0,1 4-8 0,-1-6 4 0,1 6-4 0,0-4 4 16,-2-1 0-16,2 5 0 0,0-5-4 0,0 5 4 0,-2-5 0 0,2 5-4 16,0-4 8-16,8 4-8 0,-9-5 0 0,0 1 4 0,1 4 0 15,-1-6 0-15,1 6 0 0,0-4 4 0,0-2-8 0,-2 6 4 16,2-4 0-16,0-2 0 0,-2 2 0 0,2 4 0 0,0-5-4 0,-1 1 0 15,0 4 4-15,1-5 0 0,0 0 0 0,8 5 0 0,-9-5-4 16,1 1 4-16,0-2 0 0,-2 6 0 0,2-4-4 0,0 0 0 0,-2 4 4 16,2-7-8-16,0 3 8 0,8 4 0 0,-9-4 0 0,1-1-4 0,-1 0 0 15,1 5 0-15,-1-5 0 0,1 5 0 0,0-4 4 0,-2-2-4 16,2 2 0-16,0 4 0 0,8-5 0 0,-10 1 4 0,2-2 0 16,0 6-4-16,0-4 4 0,-1 4 0 0,9-6 0 0,-9 2 0 0,1 4-4 15,-1-5 4-15,1 5-4 0,0-4 0 0,8-2 4 0,-10 6-4 16,2 0 4-16,0-4-8 0,0-1 4 0,8 5 0 0,-10-5 0 15,2 5 4-15,0-5-4 0,-1 5-4 0,9-4 8 0,-8 4 0 0,-1-5-4 16,0 5 0-16,9-5 4 0,-8 5-4 0,0-4 0 0,0 4 0 0,8-5 0 16,-10 5 0-16,2-5 0 0,0 5 0 0,8-5 0 0,-10 0 4 15,2 5-4-15,8-5 0 0,-8 5 0 0,-1-5-4 0,1 1 8 16,8 4-8-16,-9-5 4 0,1 5 4 0,-1-5-4 0,9 0 4 0,-8 5-4 16,0-4 0-16,-2-1 0 0,10 5 0 0,-8-5 4 0,0 0-4 15,-2 0-4-15,2 5 4 0,8-5 0 0,-8 1 0 0,0 4 0 0,-1-5-4 16,9 0 4-16,-8 1 4 0,-1 4-4 0,0-5 0 0,9 0 0 0,-8 0 0 15,0 5 4-15,-2-5-4 0,10 0 0 0,-8 1-4 0,0-1 8 16,0 5-4-16,-2-5 0 0,10 0-4 0,-8 1 8 0,0 4 0 0,-1-6-4 16,9 2 0-16,-8-1 0 0,-1 1 0 0,0 4-4 0,9-6 4 15,-8 2 0-15,0-1 4 0,-2 0-4 0,2 0 4 0,8 1-4 16,-8 4 0-16,0-4 0 0,-2-3-4 0,2 3-16 0,0 0 28 0,8-2-4 16,-9 2 0-16,1-1-4 0,0 0 4 0,-2 0-4 0,2 1 0 0,8-1 0 15,-8-1 0-15,0 2 0 0,-2 0 4 0,2-2-4 0,0 2 0 16,-1-2 0-16,9 2 0 0,-9-1 0 0,1 1 0 0,-1-1 0 0,1 1 0 15,0 4 0-15,8-6 0 0,-9 2 4 0,0-2-4 0,1 2 0 16,0 0 0-16,-2-2 0 0,10 1 0 0,-8 1 0 0,0 4 0 16,-1-6-4-16,0 2 4 0,9-1 0 0,-8 1 0 0,0-2 0 0,8 2-4 15,-9-1 4-15,1-1 0 0,8 2 0 0,-9 0 0 0,0-1 0 16,9 0 0-16,-8 5 0 0,0-5 0 0,8 1 0 0,-10-2 4 0,2 2-4 16,8-1 4-16,-8 1-4 0,8-2 0 0,-8 2-4 0,8-1 0 0,-10 0 4 15,10 1 0-15,-8-1 0 0,0 0 0 0,8 0 0 0,-9 0 0 16,9-4 4-16,-8 4-4 0,8 0 0 0,-8 0 0 0,-2 0 0 15,10 1 0-15,-8-1 0 0,8 0-4 0,-8 0 4 0,8 0 0 0,-8 1 4 16,8-1-4-16,0 0 0 0,-10 0 0 0,10 1 0 0,-8-6-4 16,8 10 4-16,-8-5 0 0,8-5 0 0,0 5 0 0,-9 1-4 15,9-1 4-15,0 0 0 0,-9 1 0 0,9-2 0 0,-8 2 0 0,8-1 0 16,-9 1 0-16,9-2-4 0,-8 2 8 0,8-1-4 0,0 0 0 0,-8 0 0 16,8 1 0-16,-9 0 0 0,9-2 0 0,0 1 0 0,-9 1 0 15,9-2 0-15,-8 2 0 0,8-1 4 0,0 0-4 0,-8 0 0 0,8 1 4 16,-10-2-8-16,10 1 0 0,0 1 4 0,-8 0 0 0,8-2 0 15,-8 2 4-15,8-1-4 0,-9 0 0 0,9 0-8 0,-9 1 8 16,9-2 0-16,0 3 4 0,-8-3-4 0,8 2 0 0,-9-6 4 0,9 10-4 16,0-6 0-16,-8-3-4 0,8 5 4 0,0 4 4 0,-8-10-4 0,8 5 0 15,-8 5 0-15,8-10 0 0,0 6 0 0,-10 4 0 0,10-4 4 16,0-3-4-16,-8 3 0 0,8 0 0 0,0-1 0 0,0 0 0 0,-8 0 0 16,8 5-4-16,0-4 0 0,0-2 4 0,0 2 4 0,0 4-4 0,0-5 0 15,-10 1-20-15,10-2 20 0,0 6 4 0,0-4 0 16,0-1-4-16,0 5 0 0,0-5 4 0,-8 0-4 0,8 5 0 0,0-4 0 15,0-1 0-15,0 0 4 0,0 5-4 0,0-5 0 0,0 0-8 0,0 5 8 16,-8-4 0-16,8-1 4 0,0 5 0 0,0-5-4 0,-9 0 0 16,9 5 0-16,0-4 0 0,0 4-4 0,0-5 4 0,-8 0 0 15,8 5 0-15,0-5 0 0,0 5 0 0,0-5 0 0,0 5 0 0,0-5 0 16,0 5 0-16,0-4 0 0,-9 4 0 0,9 0 0 0,0-5 4 0,0 5-4 16,0-5 0-16,0 5 0 0,0-5 4 0,0 5-4 0,0 0 0 15,-8-4-4-15,8 4 0 0,0-5 4 0,0 5 0 0,0 0 0 0,0-5 0 16,0 5 0-16,0 0 0 0,0-5 0 0,0 5 4 0,0 0-4 15,0 0 0-15,0 0 0 0,0 0 0 0,0 0 0 0,0 0 4 0,0 0-4 16,0 0 0-16,0 0 0 0,0 0 0 0,0 0 4 0,0 0-4 16,0-4 0-16,0 4 0 0,0 0 4 0,0 0-4 0,0-6 0 0,0 6-16 15,0 0 20-15,0 0 0 0,0-5 0 0,-9 5 0 0,9 0 0 16,0 0-4-16,0-4 4 0,0 4 0 0,0 0 0 0,0 0 0 0,0 0-4 16,0 0 0-16,0 0 0 0,0 0 4 0,0 0-4 0,0 0 4 15,0 0-4-15,0 0 4 0,0 0 0 0,0 0 0 0,0 0-4 16,0 0 4-16,0 0-4 0,0 0 0 0,0 0 4 0,0 0 0 0,0 0 0 15,0 0 0-15,0 0 0 0,0 0 0 0,0 0 0 0,0 0-4 0,0 0 0 16,0 0 4-16,0 0 0 0,0 0-4 0,0 0 0 0,0 0-4 16,0 0 4-16,0 0-4 0,0 0 4 0,0 0-4 0,0 0 8 15,0 0-4-15,0 0-8 0,0 0 0 0,0 0 0 0,0 0-8 0,0 0-12 16,0 0-8-16,0 4-16 0,0-4-16 0,0 0-16 0,0 5-8 16,0-5-12-16,0 6-20 0,0-2-12 0,0-4-4 0,0 5-64 0,0 0-20 15,0 0 40-15,0-1 40 0,0 1 20 0,0 0 24 0</inkml:trace>
        </inkml:traceGroup>
      </inkml:traceGroup>
      <inkml:traceGroup>
        <inkml:annotationXML>
          <emma:emma xmlns:emma="http://www.w3.org/2003/04/emma" version="1.0">
            <emma:interpretation id="{4D12C1DC-D542-4507-8B80-0A3243FD1339}" emma:medium="tactile" emma:mode="ink">
              <msink:context xmlns:msink="http://schemas.microsoft.com/ink/2010/main" type="line" rotatedBoundingBox="1130,12058 1821,12837 1389,13220 698,12441"/>
            </emma:interpretation>
          </emma:emma>
        </inkml:annotationXML>
        <inkml:traceGroup>
          <inkml:annotationXML>
            <emma:emma xmlns:emma="http://www.w3.org/2003/04/emma" version="1.0">
              <emma:interpretation id="{CAD96E65-E0E8-4327-8975-CC2A4E336631}" emma:medium="tactile" emma:mode="ink">
                <msink:context xmlns:msink="http://schemas.microsoft.com/ink/2010/main" type="inkWord" rotatedBoundingBox="1130,12058 1821,12837 1389,13220 698,12441"/>
              </emma:interpretation>
            </emma:emma>
          </inkml:annotationXML>
          <inkml:trace contextRef="#ctx0" brushRef="#br0" timeOffset="4320.0938">-6949 2615 63 0,'0'0'88'0,"0"0"-12"0,0 5-4 0,9-5-32 0,-9 0 0 15,0 0 4-15,9 0-8 0,-9 0 4 0,8 0-8 0,1-5 4 16,-9 5-4-16,8-5-4 0,0 5-4 0,-8-4-4 0,10 4-4 15,-2-6-4-15,0 6-4 0,-8-4 0 0,8-1 0 0,2 5 0 0,-2-4-4 16,0-2 0-16,1 6-4 0,-1-4 4 0,1 4-4 0,0 0-8 16,-1 0-4-16,0 0 0 0,0 0-12 0,2 0-12 0,-2 0-12 15,-8 4-12-15,8-4-56 0,2 6-28 0,-10-2 20 0,8 1 28 0</inkml:trace>
          <inkml:trace contextRef="#ctx0" brushRef="#br0" timeOffset="4644.2224">-6838 2773 11 0,'9'0'88'0,"-1"0"-4"16,-8 0-20-16,9 0-20 0,-9 0-4 0,9 0-4 0,-9 0-4 0,8 0 0 16,0 0-8-16,-8 0 0 0,8 0-4 0,-8 0 4 0,10 0 0 15,-2 0 4-15,-8 5 0 0,0-5-8 0,8 5 0 0,-8-1-4 16,0-4-4-16,10 10 0 0,-10-5 0 0,0 5-4 0,0-6-4 0,0 6 4 15,-10-1-4-15,10 6 0 0,-8-5 0 0,8 5 0 0,0-7 0 0,-8 2 0 16,-2 5 8-16,10-6-8 0,-8 1 4 0,8 0 4 0,-8 0 0 16,0-1-4-16,8-5 4 0,-9 6-4 0,9-5 4 0,0-1-8 0,0 2 0 15,0-2 4-15,-9-4-4 0,9 4 0 0,0-4 0 0,0 0 0 16,0 0-4-16,9 6 4 0,-9-6-4 0,0 0 4 0,9 0 0 0,-9 0-4 16,8 0 0-16,-8 0 0 0,8 0 4 0,0 0 0 0,-8 0-8 15,10 0 0-15,-2-6-4 0,0 6-4 0,2 0 0 0,-2-4-8 0,0 4-8 16,1-4-16-16,8-2-4 0,-17 2-8 0,17-1-48 0,-9-5-48 15,0 6 8-15,2-5 28 0,-2-1 20 0</inkml:trace>
          <inkml:trace contextRef="#ctx0" brushRef="#br0" timeOffset="5255.1011">-6642 2610 19 0,'10'0'104'0,"-10"0"-8"16,0 0 4-16,0 0-28 0,8 0 8 0,-8 0 0 0,8 0 4 16,-8 0 0-16,0 0 0 0,8 0 0 0,1 0-8 0,-9 0 0 15,8 0-4-15,1 0 0 0,0 0-8 0,-9 0-8 0,8 0-8 0,0 0-4 16,2 0-8-16,-2 0-4 0,0-4-8 0,1 4-8 0,0 0 0 0,-1 0-4 16,0-6-4-16,9 6-8 0,-8 0-16 0,0 0-16 0,-1 0-24 15,0 0-16-15,2 0-28 0,-2 0-32 0,0 0-40 0,0 0-80 0,2 6 44 16,-10-6 32-16,8 4 36 0,0 1 32 0</inkml:trace>
          <inkml:trace contextRef="#ctx0" brushRef="#br0" timeOffset="4863.633">-6547 2639 35 0,'0'0'92'0,"0"0"-4"0,0 0-4 0,0 0-20 0,0 0-4 0,0 0 8 16,0 0-4-16,0 0-8 0,8 5 4 0,-8-5-8 0,0 5-4 16,0 0-8-16,0-1-8 0,0 1 0 0,0 4-4 0,0 1-8 15,0-5-4-15,0 9-4 0,0-4 0 0,0-1-8 0,0 6 0 0,0-5-8 16,0 4 0-16,0-5-8 0,0 6-4 0,0-5-12 0,0 3-4 16,8-3-16-16,-8 0-8 0,0-1-4 0,0 1-4 0,0 0-24 0,0-5-40 15,0 3-24-15,9-1 28 0,-9-7 24 0</inkml:trace>
          <inkml:trace contextRef="#ctx0" brushRef="#br0" timeOffset="5037.6823">-6446 2716 27 0,'0'0'100'0,"0"4"-4"0,0-4-12 0,0 5-28 0,0-5-4 16,0 5-4-16,0 0-8 0,10 0 4 0,-10 0-16 0,0 0 0 15,0-1-8-15,0 6 0 0,0-6-4 0,8 6-4 0,-8-5 0 16,0 5-8-16,0-6 0 0,0 5-4 0,0-3-4 0,0 4 4 0,0-6-8 15,0 5-8-15,8-3-8 0,-8-2-8 0,0 1-8 0,-8 0-16 0,8 0-36 16,0-1-32-16,-8 0-4 0,8 3 24 0</inkml:trace>
          <inkml:trace contextRef="#ctx0" brushRef="#br0" timeOffset="3624.9386">-7316 2328 27 0,'-8'0'80'0,"8"0"-8"0,-8 0-8 0,8 0-16 0,-8-6-8 16,8 6-4-16,0 0 0 0,-10 0 0 0,10-4 0 0,-8 4 0 16,8-5 0-16,0 5 4 0,0 0 0 0,0 0 0 0,0 0 0 15,0-5 0-15,0 5-8 0,-8 0-4 0,8 0 4 0,0 0-8 0,0 0-4 0,0 5 4 16,0-5-4-16,0 0-4 0,8 0 4 0,-8 0 0 0,0 0 0 15,0 0 4-15,0 0-4 0,0 0-4 0,0-5 0 0,0 5 0 16,0 0 8-16,8 0-8 0,-8 0-4 0,0 0 0 0,10 0 0 0,-10 0-4 16,8 0 0-16,-8 0 8 0,8 0-8 0,0 0-4 0,-8 0 0 0,10 0 0 15,-2 0-4-15,-8 0 0 0,8 0 4 0,1 0 0 16,0 0-4-16,-9 0 0 0,8 0 0 0,1 0-4 0,-1 0-4 0,0 0 0 16,2 0 0-16,-2 0-8 0,0 0-16 0,-8 0-12 0,8 0-12 0,2 0-16 15,-2 0-16-15,-8 0-4 0,8 0-36 0,1 5-56 0,-9-5 20 16,8 0 32-16,-8 5 20 0</inkml:trace>
          <inkml:trace contextRef="#ctx0" brushRef="#br0" timeOffset="4083.7191">-6991 2212 63 0,'0'0'76'0,"0"-4"-4"0,0-1-8 0,0 0-20 0,0 0-4 0,0 0-8 16,0 0 0-16,8 0-4 0,-8 1 0 0,0-1-4 0,10 0 0 15,-10-5-4-15,8 6 4 0,-8-1-8 0,8 1 0 0,-8-2 0 16,8 2-4-16,-8 4 0 0,9-5-4 0,0 5 0 0,-9-5 0 0,8 5 0 16,1 0 0-16,-9 0 0 0,8 5 0 0,0-5 0 0,-8 5 0 0,10-1 0 15,-10 2-4-15,0-2 0 0,0 5 0 0,0 1 0 0,8-5 4 16,-8 4-4-16,0 1 4 0,0 0-4 0,0 4 0 0,0-4 0 0,-8-1-4 15,8 1 0-15,0 0 4 0,0-6 0 0,-10 6-4 0,10-5 0 16,0 0 0-16,0 4 0 0,0-9 0 0,0 5 0 0,0-5-4 16,0 0 8-16,0 0-4 0,0 5-4 0,0-5 4 0,0 0 0 0,0 0 4 15,0-5 0-15,10 5-4 0,-10 0 0 0,0 0 0 0,0-5 0 0,8 5 0 16,-8 0-4-16,0 0 8 0,8-5-4 0,-8 5 0 0,8 0 0 16,-8 0 4-16,10 0-8 0,-10 0 8 0,8-4-8 0,0 4 4 15,-8 0 0-15,9 0 4 0,-9 0 0 0,8 0-8 0,-8 4 4 0,9-4 0 16,-9 5 0-16,9-5 0 0,-9 0 4 0,8 5 4 0,-8-5-4 15,0 5 4-15,8-5 0 0,-8 5 0 0,0 0 0 0,0-1 0 0,0 1 0 16,0 0-4-16,0 5 0 0,0-6-4 0,0 1 0 0,0-1 0 16,-8 2 0-16,8 3-4 0,0-4 0 0,0 0-4 0,-8-1-8 0,8 6-4 15,0-5-8-15,-9-1-12 0,9 6-8 0,-9-10-12 0,9 5-40 16,-8-1-52-16,-1 2 4 0,9-2 36 0,-8 1 16 0</inkml:trace>
        </inkml:traceGroup>
      </inkml:traceGroup>
    </inkml:traceGroup>
  </inkml:traceGroup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7:33.88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3AD98D1-C248-4901-AD2A-8874873A5B76}" emma:medium="tactile" emma:mode="ink">
          <msink:context xmlns:msink="http://schemas.microsoft.com/ink/2010/main" type="writingRegion" rotatedBoundingBox="30698,11035 31205,12940 30600,13100 30094,11195">
            <msink:destinationLink direction="with" ref="{9CAAB499-8B19-45E3-817D-B4A187E42467}"/>
          </msink:context>
        </emma:interpretation>
      </emma:emma>
    </inkml:annotationXML>
    <inkml:traceGroup>
      <inkml:annotationXML>
        <emma:emma xmlns:emma="http://www.w3.org/2003/04/emma" version="1.0">
          <emma:interpretation id="{49ACDB1F-14F1-402C-B17B-CD117F4053BB}" emma:medium="tactile" emma:mode="ink">
            <msink:context xmlns:msink="http://schemas.microsoft.com/ink/2010/main" type="paragraph" rotatedBoundingBox="30698,11035 31205,12940 30600,13100 30094,111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D717D3-4BCA-4312-A6A9-E4570D1758A7}" emma:medium="tactile" emma:mode="ink">
              <msink:context xmlns:msink="http://schemas.microsoft.com/ink/2010/main" type="line" rotatedBoundingBox="30698,11035 31205,12940 30600,13100 30094,11195"/>
            </emma:interpretation>
          </emma:emma>
        </inkml:annotationXML>
        <inkml:traceGroup>
          <inkml:annotationXML>
            <emma:emma xmlns:emma="http://www.w3.org/2003/04/emma" version="1.0">
              <emma:interpretation id="{95B74067-6ADD-4C72-B4B9-D21F5825AFE3}" emma:medium="tactile" emma:mode="ink">
                <msink:context xmlns:msink="http://schemas.microsoft.com/ink/2010/main" type="inkWord" rotatedBoundingBox="30698,11035 31205,12940 30600,13100 30094,111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6385 372 27 0,'0'0'144'0,"0"0"-8"0,0 0-8 15,-9 0-28-15,9 0 4 0,0 0 0 0,9 0 12 0,-9 0-4 0,9 0 0 16,-9 0-4-16,8 0-8 0,0 0 4 0,2 0-12 0,-10 0-4 15,8 0 0-15,0 0-8 0,10 0-8 0,-10 0-8 0,9 0-8 0,0 0-4 16,0 0-8-16,1 0-28 0,-2 0-16 0,2-5 0 0,-2 5 0 16,1 0 0-16,1-5 0 0,8 5 0 0,-10 0 0 0,2-4 0 0,-2 4 0 15,1 0 0-15,1 0-20 0,-2-4-80 0,-8 4-32 0,10 0-32 16,-10 0-36-16,10 0-20 0,-18 0-64 0,8 0 28 0,1 0 48 0,-1 0 40 16,-8 0 36-16,0 0 24 0</inkml:trace>
          <inkml:trace contextRef="#ctx0" brushRef="#br0" timeOffset="-506.1444">6496-276 43 0,'0'0'124'0,"0"-4"-8"0,0-1-12 0,0 5-20 0,0-5 4 16,0 5 0-16,0 0 4 0,0 0-8 0,9 5 4 0,-9-5-8 0,0 5 0 15,0-1-4-15,8 1 0 0,-8 1-4 0,0-2 0 0,8 6-4 0,-8 0-4 16,10-1-4-16,-2-5 0 0,-8 11-8 0,8-5-8 0,-8 3-8 15,8 2 0-15,-8-1-8 0,10 0-8 0,-10 1 0 0,8 0-4 16,-8-1-4-16,0 1 0 0,8-1-4 0,-8-5-4 0,0 6-4 0,0-1-8 16,0-4 0-16,0 5-12 0,0-6-20 0,0 1-12 0,0-6-24 15,0 6-20-15,0-5-28 0,0-1-28 0,0 1-16 0,0-5-48 16,0-5-40-16,0 5 44 0,0-4 44 0,-8-6 24 0,8 1 32 0</inkml:trace>
          <inkml:trace contextRef="#ctx0" brushRef="#br0" timeOffset="-257.3173">6283-687 43 0,'-8'-6'152'0,"-1"6"-4"0,0-4-8 0,1 4-20 0,8 0-12 0,-9 0 4 16,9 4 0-16,-8-4-4 0,8 0 4 0,0 0-4 0,0 0-4 16,8 0-8-16,-8 0-4 0,9 0-8 0,-9 0-4 0,17 0-8 0,-8 0-8 15,-1 0-4-15,0 0-8 0,10 0-4 0,-2 0-16 0,2-4-32 0,-1 4 0 16,-1 0 0-16,10 0 0 0,-8 0 0 0,7 0 0 15,0 0 0-15,-8 0 0 0,9 0 0 0,0 0 0 0,-10 0 0 0,10 0 0 16,-9 4 0-16,1 2 0 0,-2-3-36 0,2 3-44 0,-2 3-20 0,2-4-24 16,-10 4-24-16,9 1-16 0,-9-1-20 0,10 6-64 0,-10-5-12 15,0 4 48-15,2 1 40 0,-2-1 32 0,0 1 32 0</inkml:trace>
          <inkml:trace contextRef="#ctx0" brushRef="#br0" timeOffset="-733.1414">6317-366 75 0,'0'-5'132'15,"0"5"-8"-15,0 0-12 0,0-5-20 0,0 5 0 0,-8 0 0 16,8 0-4-16,0 0 4 0,0 5-4 0,0 0 0 0,0-5-4 0,8 4-4 15,-8 1-4-15,8 0-4 0,-8 4-8 0,10 1 0 0,-10-1-8 16,8 1-4-16,-8 5-8 0,8-6 0 0,-8 10-8 0,9-5 0 0,-9 5-8 16,0 0-4-16,8-3-8 0,-8 3 0 0,0 0-4 0,0-1 0 0,0 2-4 15,0 0-4-15,0-7 0 0,0 7-4 0,0-1-4 0,0-4-8 16,8-1-4-16,-8 1-20 0,0-1-16 0,0 0-20 0,0 0-20 16,9-4-16-16,-9 5-20 0,0-11-24 0,0 6-16 0,9-5-56 0,-9-1-16 15,0 1 52-15,0-5 28 0,0 0 12 0,0 0 52 0</inkml:trace>
          <inkml:trace contextRef="#ctx0" brushRef="#br0" timeOffset="619.3371">6658 719 63 0,'-8'0'108'0,"8"0"-12"0,-8 4-4 0,-2-4-28 0,10 0 0 15,0 0 4-15,-8-4 0 0,8 4 0 0,0 0 0 0,0-5 4 16,0 0-4-16,0 1-4 0,0-1 0 0,8 0 4 0,-8 0 0 0,10-4-4 15,-2 5 4-15,0-2-4 0,0-3 0 0,2-1 4 0,-2 5-8 0,9 1-4 16,-9-2-4-16,10 2-4 0,-10-1-12 0,8-1-4 0,-6 2-4 16,-2 4-4-16,9 0-4 0,-8 0 0 0,-1 0 0 0,1 0 0 15,-1 4-4-15,-8 7 0 0,8-7-8 0,-8 6 0 0,0-5 4 0,0 5-8 16,0 5 0-16,0-7-4 0,-8 7 4 0,8-6 0 0,-8 5 0 0,-1 1 0 16,9 0 0-16,-8-2-4 0,-1 2 0 0,0-2 4 0,1-2-4 15,0 3-4-15,8-5 4 0,-10 6 0 0,2-5 0 0,8-1 4 16,-8-4-4-16,8 4 0 0,0-3 0 0,0-2 0 0,0 1-4 0,0-5 4 15,0 5-4-15,0-5 0 0,8 0 4 0,0 0-4 0,-8 0 4 16,10-5 0-16,-2 5 0 0,0-5 0 0,1 1-4 0,0 4 0 0,-1-6 8 16,9 2-4-16,-9 4-4 0,1 0 4 0,0-5 0 0,7 5-4 0,-6 0 4 15,-2-5 0-15,0 10 0 0,1-5-4 0,0 0 8 0,-1 5-4 16,0-1 0-16,1-4-4 0,-1 6 4 0,0 3 0 0,2-4 0 16,-10 0 0-16,8-1 4 0,0 6-4 0,-8-6 0 0,10 6 0 0,-10-1 4 15,8 1-4-15,-8 5 4 0,0-6-4 0,0 1 0 0,0 0 0 16,0 3 0-16,0 2 4 0,0-6-4 0,-8 5 0 0,-2-4 4 0,10 5 0 15,-8-1-4-15,-10 0 0 0,10-4 4 0,0 5 0 0,-9-6 0 0,0 5-4 16,8-4 4-16,-7-1 0 0,-2 1-4 0,1-6 0 0,0 6-4 16,0-4 4-16,0-6-8 0,0 4-4 0,9-4-4 0,-10 0 0 15,10-4-16-15,-10-2-16 0,10-4-20 0,0 1-16 0,-1-1-20 0,1-4-16 16,0 0-20-16,-2-2-24 0,2-2-32 0,0-5-52 0,0-2 24 0,8 2 40 16,-10-5 40-16,10-2 28 0</inkml:trace>
        </inkml:traceGroup>
      </inkml:traceGroup>
    </inkml:traceGroup>
  </inkml:traceGroup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2:52.8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5D77ECD-126D-4B67-854C-3F33888A5162}" emma:medium="tactile" emma:mode="ink">
          <msink:context xmlns:msink="http://schemas.microsoft.com/ink/2010/main" type="writingRegion" rotatedBoundingBox="21622,8545 23055,8545 23055,9532 21622,9532"/>
        </emma:interpretation>
      </emma:emma>
    </inkml:annotationXML>
    <inkml:traceGroup>
      <inkml:annotationXML>
        <emma:emma xmlns:emma="http://www.w3.org/2003/04/emma" version="1.0">
          <emma:interpretation id="{CE98FE5E-3CC1-431E-8910-625B97847ECB}" emma:medium="tactile" emma:mode="ink">
            <msink:context xmlns:msink="http://schemas.microsoft.com/ink/2010/main" type="paragraph" rotatedBoundingBox="21622,8545 23055,8545 23055,9532 21622,95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3B5946-DE47-464D-951B-2312BAA820CF}" emma:medium="tactile" emma:mode="ink">
              <msink:context xmlns:msink="http://schemas.microsoft.com/ink/2010/main" type="line" rotatedBoundingBox="21622,8545 23055,8545 23055,9532 21622,9532"/>
            </emma:interpretation>
          </emma:emma>
        </inkml:annotationXML>
        <inkml:traceGroup>
          <inkml:annotationXML>
            <emma:emma xmlns:emma="http://www.w3.org/2003/04/emma" version="1.0">
              <emma:interpretation id="{B813A727-ADB1-4986-90F5-72B5A0DABE67}" emma:medium="tactile" emma:mode="ink">
                <msink:context xmlns:msink="http://schemas.microsoft.com/ink/2010/main" type="inkWord" rotatedBoundingBox="21622,9250 21981,9250 21981,9532 21622,9532"/>
              </emma:interpretation>
              <emma:one-of disjunction-type="recognition" id="oneOf0">
                <emma:interpretation id="interp0" emma:lang="" emma:confidence="0">
                  <emma:literal>"</emma:literal>
                </emma:interpretation>
                <emma:interpretation id="interp1" emma:lang="" emma:confidence="0">
                  <emma:literal>„</emma:literal>
                </emma:interpretation>
                <emma:interpretation id="interp2" emma:lang="" emma:confidence="0">
                  <emma:literal>%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d</emma:literal>
                </emma:interpretation>
              </emma:one-of>
            </emma:emma>
          </inkml:annotationXML>
          <inkml:trace contextRef="#ctx0" brushRef="#br0">-2371-2606 103 0,'0'0'112'0,"0"0"-12"0,0 5-8 16,0-5-16-16,0 0 0 0,0 4 4 0,0-4-4 0,0 5 4 0,0-5-8 0,0 0-8 16,8 5 0-16,-8 0-4 0,0-5-4 0,10 4-16 15,-2-4 16-15,0 0-4 0,0 5 0 0,2-5-4 0,-2 6-8 0,0-6 0 16,9 4-8-16,-8-4-4 0,8 0-8 0,-1 0 0 0,2 0-8 0,0 0 4 15,-2 5-4-15,1-5-4 0,1 0-8 0,-2 0-4 0,2 0-12 16,-2-5-8-16,-7 5-24 0,8 0-16 0,-8 0-20 0,7 5-28 0,-7-5-20 16,-9 0-24-16,9 0-64 0,-9 0 8 0,0 5 36 0,0-5 36 15,-9 0 24-15</inkml:trace>
          <inkml:trace contextRef="#ctx0" brushRef="#br0" timeOffset="181.029">-2345-2405 55 0,'0'9'132'0,"0"-4"-16"0,0 5-12 16,0-5-28-16,0 5-4 0,0-6-4 0,0 1 0 0,0 0 4 0,8 0-4 16,-8-1-8-16,8 1-4 0,-8 0-4 0,10-5 0 0,-2 5-4 15,0-5-4-15,1 4-4 0,-1-4-8 0,1 0-4 0,8 0-4 16,-1 0-4-16,2 0-4 0,-10 0-4 0,10 0-8 0,-1-4-8 0,-1 4-16 16,2-5-24-16,-2 0-24 0,2 0-32 0,-1 1-24 0,0-1-52 0,0 0-48 15,-9 0 44-15,10-4 28 0,-10 4 28 0,10-5 28 0</inkml:trace>
        </inkml:traceGroup>
        <inkml:traceGroup>
          <inkml:annotationXML>
            <emma:emma xmlns:emma="http://www.w3.org/2003/04/emma" version="1.0">
              <emma:interpretation id="{BFF7D41A-77D5-4DE6-A26E-404D3DF65074}" emma:medium="tactile" emma:mode="ink">
                <msink:context xmlns:msink="http://schemas.microsoft.com/ink/2010/main" type="inkWord" rotatedBoundingBox="22696,8545 23055,8545 23055,9207 22696,9207">
                  <msink:destinationLink direction="with" ref="{4F59937E-6D28-424F-ACE4-8E7ED9DBD3EA}"/>
                  <msink:destinationLink direction="with" ref="{0A5CD8AC-8B8C-4457-98E0-9E7A4AD83CD5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12.9815">-1049-3235 27 0,'0'-10'104'0,"0"6"-8"0,0-4-8 0,0 1-20 16,0 3 0-16,0-1-4 0,0-5 0 0,0 6 4 0,-9-1-4 15,9 0-4-15,-9 0-4 0,1 5 0 0,8-4-4 0,-9 4-8 0,1-5 4 16,0 5-4-16,8 5 0 0,-18-5 0 0,10 4 0 0,0-4-8 0,-2 5 0 16,2 5 0-16,0-6-4 0,-1 6-4 0,1-1 0 0,-1 1 0 15,-8-1-4-15,9 1 0 0,0 5 0 0,-2-1-4 0,2 1 0 16,0 4-4-16,-2-5-20 0,2 4 20 0,0 2 0 0,8 0-8 0,-8 4 0 16,8-5 0-16,-9 5 0 0,9 0 0 0,0 0-4 0,0 0 0 15,0 0-4-15,0 0 4 0,9 1-4 0,-9-2 4 0,8-4-4 0,0 5 0 16,0-5 0-16,2 0 0 0,-2 1 4 0,0-1-8 0,10 0 0 0,-1-5 8 15,-9-4-8-15,9 4 4 0,0-4-4 0,1 0 4 0,-2-6-4 16,2 6 4-16,-2-10 0 0,1 5-8 0,1-5 4 0,-2 0 0 16,2 0 0-16,-10-5 0 0,10 0 0 0,-10 0-4 0,9 1 4 0,-9-6-4 15,1 0 0-15,-9 1 0 0,9-1-4 0,-9 0-4 0,0 1 0 16,-9-1 0-16,0-4 0 0,9 4 0 0,-8 0 0 0,-9 1 0 16,9-1 0-16,-10 1 0 0,10 4 0 0,-10 0 4 0,2 1-4 0,-2-2 0 15,10 6-4-15,-9 0-4 0,1 0 0 0,-2 6-8 0,0-2-8 0,2 1-8 16,-1 0-12-16,0 4-8 0,8 1-16 0,-7-1-8 0,-2 1-4 15,10 0-44-15,-10 0-40 0,2 4 16 0,7-5 44 0,0 1 12 0</inkml:trace>
        </inkml:traceGroup>
      </inkml:traceGroup>
    </inkml:traceGroup>
  </inkml:traceGroup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7:34.949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CAAB499-8B19-45E3-817D-B4A187E42467}" emma:medium="tactile" emma:mode="ink">
          <msink:context xmlns:msink="http://schemas.microsoft.com/ink/2010/main" type="inkDrawing" rotatedBoundingBox="31480,11272 31669,13258 31264,13296 31076,11310" semanticType="verticalRange" shapeName="Other">
            <msink:sourceLink direction="with" ref="{53AD98D1-C248-4901-AD2A-8874873A5B76}"/>
          </msink:context>
        </emma:interpretation>
      </emma:emma>
    </inkml:annotationXML>
    <inkml:trace contextRef="#ctx0" brushRef="#br0">0 14 75 0,'8'-4'128'0,"1"4"-8"0,0-5-4 0,-1 5-20 16,1 0 0-16,-1-4 0 0,8 4-8 0,-6 0 0 0,-2 4-4 0,10-4 0 15,-10 5-8-15,9-1 4 0,-9 2-8 0,9 3 0 0,-8 0-8 0,7 6 0 16,2 0-4-16,0-1-8 0,-10 1 0 0,9 4-4 0,0 4-28 16,-9 2 24-16,9-1 0 0,-9-1-4 0,10 6-4 0,-10-5 0 0,10 9 0 15,-10-4 0-15,9 4 0 0,-9 1-28 0,10 0-8 0,-10 5 0 0,0-6 0 16,2 5 0-16,-2 6 0 0,0-6 0 0,0 5 0 15,2 0 0-15,-2 5 0 0,-8 0 0 0,0 0 0 0,0 0 0 0,8 0 0 16,-8 0 0-16,-8 0 0 0,8 0 0 0,0 0 0 0,-8 0 0 0,8 0 0 16,-10 0 0-16,2 0 0 0,8-5 0 0,-8 5 0 0,0-5 0 15,-2 0 0-15,2 1 0 0,0-7 0 0,-1 7 0 0,0-7 0 16,1 3 0-16,-1-7 0 0,1 1 0 0,0-1 0 0,-10-4-92 0,10 0-56 16,-10-5-40-16,10 0-44 0,-9-5-84 0,0 0 36 0,0-5 48 0,-9 1 44 15,10-5 36-15,-10-6 28 0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06.6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91322C2-AFD6-4838-8102-9DA85AFFC3D1}" emma:medium="tactile" emma:mode="ink">
          <msink:context xmlns:msink="http://schemas.microsoft.com/ink/2010/main" type="inkDrawing" rotatedBoundingBox="9250,2772 9830,2132 9890,2186 9309,2826" semanticType="callout" shapeName="Other">
            <msink:sourceLink direction="with" ref="{876F1AB5-FD76-4173-8461-201D978A8B90}"/>
          </msink:context>
        </emma:interpretation>
      </emma:emma>
    </inkml:annotationXML>
    <inkml:trace contextRef="#ctx0" brushRef="#br0">620 31 83 0,'0'-7'112'15,"0"-1"-8"-15,-13 8 0 0,13-9-20 0,0 9-4 0,0 0 0 0,0 0 0 16,-16-7-8-16,16 7 0 0,0 0-4 0,-14 0-4 0,14 7-4 16,-13-7-4-16,-3 9 0 0,16-1-4 0,-14-1 0 0,1 1 0 0,-1 1-4 15,14 6 0-15,-15 3-4 0,1-12 0 0,1 18-4 0,-3-7-4 16,2 7 0-16,1 0-8 0,-3-3 4 0,2 5-4 0,-13-2-8 0,12 0-4 16,1 0 0-16,0 0 0 0,-15 0-4 0,16-1-4 0,-17 3 0 15,17-10-4-15,-1 7 0 0,-2 1-4 0,-11-8 0 0,12 10-8 0,1-12-8 16,-15 2-12-16,15-1-8 0,1 2-8 0,-1-2-20 0,-2-6-12 15,3 8-12-15,-1-10-24 0,14-7-24 0,-15 9-12 0,15-9-36 0,-14 0-48 16,0 0 36-16,14 0 40 0,0-9 28 0,0 2 24 0</inkml:trace>
  </inkml:traceGroup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7:22.71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4DE9A8F-0B2D-402E-8EEA-DED8E1A64607}" emma:medium="tactile" emma:mode="ink">
          <msink:context xmlns:msink="http://schemas.microsoft.com/ink/2010/main" type="inkDrawing" rotatedBoundingBox="22875,13177 22941,11293 23239,11304 23172,13187" semanticType="verticalRange" shapeName="Other">
            <msink:sourceLink direction="with" ref="{5477889A-4301-4D8E-9134-BBFFBADE413F}"/>
          </msink:context>
        </emma:interpretation>
      </emma:emma>
    </inkml:annotationXML>
    <inkml:trace contextRef="#ctx0" brushRef="#br0">-964-559 83 0,'0'0'96'0,"8"0"-4"0,-8 0-12 0,0 0-20 0,0 0 4 0,0 0-4 0,0 0 4 15,0 6 4-15,0-6 0 0,9 4 0 0,-9-4 0 0,9 5 4 16,-9-1-8-16,8 2 0 0,-8 3 0 0,8-4 0 0,2 10 0 15,-2-6 0-15,-8 1-20 0,8 4 20 0,0 1 0 0,2-3-4 0,-10 9-4 16,8-7 0-16,0 6-4 0,1-1 0 0,-9 5 0 0,8-5-4 0,-8 4-4 16,9 2 0-16,-9-2-4 0,9 2 0 0,-9-2-36 0,8 6-4 15,-8-4 0-15,0 3 0 0,8 1 0 0,-8 0 0 0,8 4 0 0,-8-4 0 16,0 5 0-16,0-5 0 0,10 4 0 0,-10 0 0 0,0 1 0 0,0-1 0 16,0 5 0-16,0-3 0 0,0 2 0 0,0 3 0 15,0-7 0-15,0 5 0 0,0 1 0 0,0-1 0 0,0 0 0 0,0 1 0 16,-10-1 0-16,10 1 0 0,-8-1 0 0,8 0 0 0,-8 1 0 0,0-6 0 15,-1 5 0-15,0-4 0 0,-8 5 0 0,9-1 0 0,-10-5-64 16,2 1-32-16,8 4-20 0,-10-4-12 0,1-1-24 0,0-4-28 16,-8 5-36-16,7-5-60 0,-8-6 44 0,10 6 44 0,-10-4 32 0,1-2 28 15,7-4 28-15</inkml:trace>
  </inkml:traceGroup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7:39.02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39D783A-8351-408E-9A7B-5C0FE301280A}" emma:medium="tactile" emma:mode="ink">
          <msink:context xmlns:msink="http://schemas.microsoft.com/ink/2010/main" type="writingRegion" rotatedBoundingBox="31785,11734 32782,11734 32782,12555 31785,12555"/>
        </emma:interpretation>
      </emma:emma>
    </inkml:annotationXML>
    <inkml:traceGroup>
      <inkml:annotationXML>
        <emma:emma xmlns:emma="http://www.w3.org/2003/04/emma" version="1.0">
          <emma:interpretation id="{E4860EA4-4B93-4BFE-BDF3-EE74A4502BF4}" emma:medium="tactile" emma:mode="ink">
            <msink:context xmlns:msink="http://schemas.microsoft.com/ink/2010/main" type="paragraph" rotatedBoundingBox="31785,11734 32782,11734 32782,12555 31785,12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9717E4-C885-4D24-800D-1F91EF2FB1AE}" emma:medium="tactile" emma:mode="ink">
              <msink:context xmlns:msink="http://schemas.microsoft.com/ink/2010/main" type="line" rotatedBoundingBox="31785,11734 32782,11734 32782,12555 31785,12555"/>
            </emma:interpretation>
          </emma:emma>
        </inkml:annotationXML>
        <inkml:traceGroup>
          <inkml:annotationXML>
            <emma:emma xmlns:emma="http://www.w3.org/2003/04/emma" version="1.0">
              <emma:interpretation id="{0D951258-EF0C-47B3-B2B1-33ADDC7B52DD}" emma:medium="tactile" emma:mode="ink">
                <msink:context xmlns:msink="http://schemas.microsoft.com/ink/2010/main" type="inkWord" rotatedBoundingBox="31785,12118 32126,12118 32126,12185 31785,1218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23-3 83 0,'-8'0'112'0,"8"4"-8"0,-9 1-8 0,9 0-28 16,-8-5-8-16,8 5-4 0,0-5-4 0,0 4 4 0,0-4 0 0,0 6-4 15,0-6 0-15,0 0 0 0,0 4-8 0,0-4 4 0,8 4-8 0,1-4 4 16,-1 0-4-16,-8 0-4 0,9 0 0 0,8 5-4 0,-9-5 0 15,2 0-4-15,6 0 4 0,-8 6-12 0,10-6 4 0,-1 0-4 0,-9 0 0 16,10 0 0-16,-2 0-4 0,2 0 0 0,-2 0-4 0,2 0 0 0,-10 0-4 16,9 0 0-16,-9 0 0 0,10 4-4 0,-10-4-4 0,0 0 4 15,2 0 0-15,-2 5-4 0,0-5 4 0,-8 0 0 0,9 0-4 16,0 5 0-16,-9-5-8 0,0 0-12 0,0 0-16 0,0 0-12 0,0 0-20 16,0 0-20-16,0 0-24 0,0 5-16 0,0-10-24 0,0 5-64 15,0 0 12-15,0-5 44 0,8 5 28 0,-8 0 28 0</inkml:trace>
        </inkml:traceGroup>
        <inkml:traceGroup>
          <inkml:annotationXML>
            <emma:emma xmlns:emma="http://www.w3.org/2003/04/emma" version="1.0">
              <emma:interpretation id="{0CD59BE7-7538-408B-9E6B-BF5EA30E8AAC}" emma:medium="tactile" emma:mode="ink">
                <msink:context xmlns:msink="http://schemas.microsoft.com/ink/2010/main" type="inkWord" rotatedBoundingBox="32450,11734 32782,11734 32782,12555 32450,12555"/>
              </emma:interpretation>
              <emma:one-of disjunction-type="recognition" id="oneOf1"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503.1707">663 102 27 0,'0'0'112'0,"0"5"-12"0,0-10-4 0,0 5-28 0,0-5-12 16,9 1 4-16,-9 0-8 0,8-7 0 0,-8 7 0 0,0-6-4 15,9 0-4-15,-1 5-4 0,0-10-4 0,-8 7 0 0,8-7 4 0,10 1 0 16,-10-1-4-16,2-5-4 0,-2 7 0 0,0-2 4 0,9 1-8 0,-8-5 0 16,0 4 4-16,7 1-4 0,-8-5 0 0,2 4 0 0,6-4-4 15,-6 5 4-15,-2 0 4 0,9-1-4 0,-9 1 4 0,1-1-4 0,-1 1 0 16,1-1 0-16,-1 6 0 0,0-1 0 0,2-4-4 0,-2 5 0 15,-8-1 4-15,8 5-4 0,-8-5-4 0,10 6 4 0,-10-6-4 16,8 5 0-16,-8 1-4 0,8-2 4 0,-8 2-4 0,0 4 0 0,0 0-4 16,0-5 0-16,0 5 0 0,0 0 4 0,0 0 0 0,0 0 0 0,0 0 12 15,0 0-16-15,0 5 16 0,0-5 0 0,0 4-4 0,0 2 0 16,0-2-8-16,0 1-16 0,0 5 0 0,0-1 0 0,0-4 0 16,0 10 0-16,0-6 0 0,0 5 0 0,0 0 0 0,0 6 0 0,0-6 0 15,0 5 0-15,0-4 0 0,0 4 0 0,0 5 0 0,0-5 0 16,0 1 0-16,0 3 0 0,0-4 0 0,0 6 0 0,0-2 0 0,0 2 0 15,0-2 0-15,0 2 0 0,0-2 0 0,0 2 0 0,0-2 0 0,0 2 0 16,0-2 0-16,0 2 0 0,0-2 0 0,0 1 0 0,8-5 0 16,-8 1 0-16,0 4 0 0,0-10 0 0,0 5 0 0,0-4 0 15,0-1 0-15,0-1 0 0,0 2 0 0,0-5 0 0,0-1 0 0,0 1 0 16,0 1 0-16,0-7 0 0,0 0-40 0,-8 2-44 0,8-2-16 0,0-4-16 16,0 6-12-16,-8-6-20 0,8-6-12 0,-8 6-20 15,8-4-48-15,-10 4-12 0,10-6 48 0,-8 2 32 0,8-6 32 0,-8 5 24 0</inkml:trace>
        </inkml:traceGroup>
      </inkml:traceGroup>
    </inkml:traceGroup>
  </inkml:traceGroup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7:47.561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693941F-2CF4-4367-A8AC-E455F614A830}" emma:medium="tactile" emma:mode="ink">
          <msink:context xmlns:msink="http://schemas.microsoft.com/ink/2010/main" type="writingRegion" rotatedBoundingBox="8928,4253 9153,5060 8979,5109 8754,4301"/>
        </emma:interpretation>
      </emma:emma>
    </inkml:annotationXML>
    <inkml:traceGroup>
      <inkml:annotationXML>
        <emma:emma xmlns:emma="http://www.w3.org/2003/04/emma" version="1.0">
          <emma:interpretation id="{DB8AC6EC-7B19-4AFB-81C2-181E737D4B50}" emma:medium="tactile" emma:mode="ink">
            <msink:context xmlns:msink="http://schemas.microsoft.com/ink/2010/main" type="paragraph" rotatedBoundingBox="8928,4253 9153,5060 8979,5109 8754,43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4DE632-406B-4D61-96CD-BF4B13081B59}" emma:medium="tactile" emma:mode="ink">
              <msink:context xmlns:msink="http://schemas.microsoft.com/ink/2010/main" type="line" rotatedBoundingBox="8928,4253 9153,5060 8979,5109 8754,4301"/>
            </emma:interpretation>
          </emma:emma>
        </inkml:annotationXML>
        <inkml:traceGroup>
          <inkml:annotationXML>
            <emma:emma xmlns:emma="http://www.w3.org/2003/04/emma" version="1.0">
              <emma:interpretation id="{BC3DB2AD-0044-49A3-A7D2-D228B39FAC29}" emma:medium="tactile" emma:mode="ink">
                <msink:context xmlns:msink="http://schemas.microsoft.com/ink/2010/main" type="inkWord" rotatedBoundingBox="8928,4253 9153,5060 8979,5109 8754,4301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11 30 19 0,'0'-4'88'0,"0"-2"0"0,0 2-12 0,0 4-24 15,0-5-4-15,0 1 0 0,0 4-4 0,0-6 0 0,0 6 4 0,0 0 0 16,0 0 0-16,0-3-4 0,0 3-4 0,0 0 4 15,-10 0-4-15,10 0 0 0,0 0 0 0,0 0-8 0,0 0 4 0,0 0-4 16,0 0 0-16,0 0-4 0,0 3 0 0,0-3-4 0,0 0 0 0,0 6 0 16,0-2-8-16,0 1 0 0,0-1 0 0,0 2-4 0,0 3 0 15,0 0 0-15,0 2-4 0,0-2 0 0,0 1 0 0,0 4 0 16,0 1-4-16,0-6 0 0,10 5-4 0,-10 1 4 0,0-1-4 0,0-4 0 0,8 4 4 16,-8-4 0-16,0 0-4 0,8-1 0 0,1 1 0 0,-9-1 0 15,8 1 0-15,-8-7 0 0,9 3-16 0,0-1 20 0,-9 0-4 16,8-5 4-16,0 5 0 0,-8-5-4 0,8 4 4 0,2-4-4 0,-10-4 0 15,8 4 4-15,-8-5-4 0,8 5 0 0,-8-5 0 0,10 0 0 16,-2-1 4-16,-8 3-4 0,0-7 0 0,8 1 4 0,-8 4-4 0,9-5 0 16,-9 1 4-16,8-1-4 0,-8 0 0 0,0 1-4 0,8-1 4 0,-8 0 0 15,0 1 0-15,0-1 0 0,0 1 0 0,0 4 4 0,0-4 0 16,0 3 0-16,0 2-4 0,0-6 4 0,0 10 4 0,0-5-4 16,0 1 0-16,0 4 0 0,0-5 0 0,0 5 0 0,0 0 4 0,0 0-4 15,0 0 0-15,0 0 0 0,0 0-4 0,0 0 8 0,0 0-4 16,0 5-4-16,0-5 4 0,0 4 0 0,0 1-4 0,0 0 4 15,0 0-4-15,0-1 4 0,9 6-4 0,-9-5 0 0,0 5 0 0,0-1 0 16,9 1 0-16,-9 0 0 0,0 4 8 0,8-5-4 0,-8 6-4 0,0-5-4 16,8 4 0-16,-8 0 4 0,10-1 0 0,-10 3 0 0,8-2 0 15,-8 5-4-15,8-4 12 0,-8 4-8 0,9-5 0 0,0 6 4 0,-9-1 0 16,8 0-4-16,-8 0-4 0,8 0 4 0,1 1 0 0,-9-1 0 0,8 4 4 16,-8-3-8-16,9-1 4 0,-9 0 4 0,9 0-4 0,-9 0-4 15,0 1 4-15,8-1 0 0,-8-4 0 0,0-1 0 0,0 5 0 16,0-5-4-16,0-4 4 0,0 4 4 0,0-4-4 0,0 5 4 0,0-6-8 15,-8 0 4-15,8-4 0 0,0 5 4 0,-9-6 0 0,9 1-8 16,-9 0 8-16,9-5-4 0,-8 5 0 0,8-5 0 0,-9 4 0 16,1-4 4-16,0-4-4 0,-1 4-4 0,0-5 4 0,9 0 0 0,-8 0 0 15,0-4 0-15,-2 4-4 0,10-4 4 0,-8-1 0 0,0-1 0 0,8-2 4 16,-9 3 0-16,9-4-4 0,-9 0 4 0,9-1-4 0,0 1-4 16,0-5 4-16,0 4 0 0,0 1 0 0,-8-1 0 0,16-4 0 0,-8 5 0 15,0-1-4-15,0 1 4 0,9 0-8 0,-9 0 0 0,9-1-12 16,-1 5-24-16,-8-4-12 0,8 5-24 0,2-1-24 0,-10-5-20 15,8 5-56-15,0 1-36 0,1 5 32 0,0-6 32 0,-1 0 36 0,0 5 16 16</inkml:trace>
        </inkml:traceGroup>
      </inkml:traceGroup>
    </inkml:traceGroup>
  </inkml:traceGroup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8:16.483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894EFAE-95C8-47CE-AA3A-2588D246397B}" emma:medium="tactile" emma:mode="ink">
          <msink:context xmlns:msink="http://schemas.microsoft.com/ink/2010/main" type="writingRegion" rotatedBoundingBox="2206,16264 4578,12494 5037,12783 2666,16553"/>
        </emma:interpretation>
      </emma:emma>
    </inkml:annotationXML>
    <inkml:traceGroup>
      <inkml:annotationXML>
        <emma:emma xmlns:emma="http://www.w3.org/2003/04/emma" version="1.0">
          <emma:interpretation id="{F569C853-177F-40B6-9D13-569D59B99D25}" emma:medium="tactile" emma:mode="ink">
            <msink:context xmlns:msink="http://schemas.microsoft.com/ink/2010/main" type="paragraph" rotatedBoundingBox="2206,16264 4578,12494 5037,12783 2666,165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EDFCEE-05D8-41F7-90B6-FA2016FF238A}" emma:medium="tactile" emma:mode="ink">
              <msink:context xmlns:msink="http://schemas.microsoft.com/ink/2010/main" type="line" rotatedBoundingBox="2206,16264 4578,12494 5037,12783 2666,16553"/>
            </emma:interpretation>
          </emma:emma>
        </inkml:annotationXML>
        <inkml:traceGroup>
          <inkml:annotationXML>
            <emma:emma xmlns:emma="http://www.w3.org/2003/04/emma" version="1.0">
              <emma:interpretation id="{67A468E5-F157-49C1-89D6-7C834829CB5E}" emma:medium="tactile" emma:mode="ink">
                <msink:context xmlns:msink="http://schemas.microsoft.com/ink/2010/main" type="inkWord" rotatedBoundingBox="2206,16264 4578,12494 5037,12783 2666,165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2338-2890 27 0,'0'0'76'0,"0"0"-16"0,0 0 0 0,0 5-32 0,0-5 4 16,0 0-4-16,0 0-4 0,0 0 0 0,0 0-4 0,0 0 0 16,-8 5-4-16,8-5 4 0,0 0 0 0,0 0-4 0,-10 0 4 15,10 0 4-15,0 0-4 0,0 0 0 0,-8 0 4 0,8 0 0 0,0 0 0 16,0 0 0-16,-8 0 4 0,8 0 0 0,0 0 4 0,0 0 4 0,0 0-4 15,0 0-4-15,0 0 4 0,0 0 0 0,0 0-4 0,0 0-4 16,0 0 4-16,0 0-4 0,0-5-4 0,0 5 8 0,0 0-12 0,0-5 0 16,0 5 4-16,0-4 0 0,-8-2-4 0,8 2 0 0,0 4 0 0,0-5-4 15,0 0 0-15,8 0 0 0,-16 1-4 0,8-1 4 0,8 0-4 16,-8 5 0-16,0-5 0 0,0 1 0 0,0 0-4 0,8 4 0 16,-8-6 4-16,0 6-4 0,8 0-4 0,-8 0 0 0,10 0 4 0,-2-5-4 15,-8 5 0-15,8 5 0 0,-8-5 0 0,10 0 0 0,-10 0 0 16,8 6 4-16,-8-6-4 0,8 4 0 0,-8 0 4 0,9 1-4 15,-9-5-16-15,0 5 20 0,0 4 4 0,0-4-4 0,0 0 4 0,0 0 0 16,0 5-4-16,0-6 0 0,0 6 4 0,-9-6 0 0,9 1 0 0,-8 5 4 16,8-5 4-16,-8 0 0 0,8-1-4 0,-10 1 0 0,2-5 4 15,8 5-4-15,-8-5 0 0,-2 5 0 0,10-5-4 0,-8 0 0 0,0 0 0 16,8-5 4-16,-8 5-8 0,8-5 0 0,-9 0 0 0,9 1 4 16,0-1-4-16,-9 0-4 0,9 0 0 0,0 0 4 0,0 0 0 15,0-4-4-15,0 4 4 0,0-5-4 0,0 6 4 0,0-6 0 0,0 5-4 16,0 1 0-16,0-6 4 0,9 5-4 0,-9 1 0 0,0 0 0 0,0-2 4 15,9 1-4-15,-9 1 0 0,8 4 0 0,-8 0 0 0,8-6 0 16,0 6-4-16,-8 0 4 0,10 0 0 0,-2 0 0 0,0 0 0 0,2 0 0 16,-10 6 0-16,8-6 4 0,0 4-4 0,1 1 4 0,-9 1-4 15,8-2 0-15,-8 0 4 0,8 1-4 0,-8 0 0 0,9 4 4 0,-9 1 0 16,0-5-4-16,0 5 0 0,0-1 0 0,0 0-16 0,0 1 20 16,-9 0 0-16,9-1 4 0,-8 1 0 0,8-5 0 0,-8 4-4 0,-1-4 4 15,1 5-4-15,8-5 4 0,-8-5 0 0,-2 4 0 0,2-4 4 0,0 5-4 16,-2-5-4-16,10-5 4 0,-8 5 0 0,0-4-4 0,0-1 0 15,8 0-4-15,-9 0 4 0,0 0 0 0,9 0 0 0,-8-4-4 16,8 4 4-16,0-4 0 0,0 4-4 0,-9-5 0 0,9 5 0 0,0-4 0 16,0 4 0-16,0 0 4 0,0-5-4 0,0 6 4 0,0-1-4 15,0 0 0-15,0 0 0 0,0 5 0 0,9-4 0 0,-9 4 0 16,0 0 4-16,8-5-4 0,-8 5 4 0,9 0-8 0,-9 0 8 0,9 0-4 16,-1 5 0-16,-8-5 0 0,8 4 0 0,0 1 0 0,2 0 4 0,-2 0 0 15,-8-5 0-15,8 10 0 0,2-6-4 0,-10 1 0 0,8 0 4 16,-8 4 0-16,8 1-4 0,-8-5 4 0,0 4 0 0,0-4 0 0,9 5 0 15,-9-6 4-15,0 1 0 0,-9 5 0 0,9-5 0 0,0 0 4 16,-8-1 0-16,8-4-4 0,-8 5 0 0,8-5-16 0,-10 5 16 16,10-5 0-16,-8 0 0 0,0-5-4 0,8 5 0 0,-10-5 4 0,2 1-4 15,8-1 0-15,-8 0 4 0,8-5-12 0,-8 5 4 0,8-4 0 0,-9-1 0 16,9 1 0-16,0 4 0 0,-9-5 4 0,9 1 0 0,0-1-4 16,0 0 0-16,0 1 0 0,0 4 0 0,0-4 0 0,0 4 0 0,0 0-4 15,0 0 4-15,0 1 0 0,9 0 0 0,-9 4 0 0,9 0 4 0,-9-6-4 16,0 6 4-16,8 0-8 0,-8 0 4 0,8 0-4 15,0 0 8-15,2 0 0 0,-2 0-4 0,-8 0-4 0,8 0 4 0,2 6 0 16,-2-6-4-16,-8 4 4 0,8 0 0 0,1-4-4 0,-9 5 4 0,8 0 4 16,-8 0-8-16,8-1 8 0,-8 6 0 0,0-5-4 0,0 5-4 15,9-1 4-15,-9-4 0 0,-9 4 4 0,9 1-8 0,0 0 4 0,-8-6 8 16,8 6-4-16,-8-1 0 0,8-4-4 0,-9 0 0 0,1 5 8 16,8-10-4-16,-8 5-4 0,-2-5 0 0,2 4 0 0,8-4 4 0,-8 0-4 15,-2-4-4-15,10 4 8 0,-8-5-4 0,0-5 0 0,8 5-4 16,-8 0 4-16,8-4-4 0,-9 4 4 0,9-4 0 0,-9 4 4 0,9-5-8 15,0 0 4-15,0 1 0 0,0 4 0 0,0-5 0 0,0 6 0 16,0-6 0-16,0 5 0 0,0 1 4 0,0-1-4 0,0 0-4 0,9 0 4 16,-9 1 0-16,9 4 0 0,-9 0-4 0,8-4 8 0,-8 4-4 15,8 0 0-15,0 0 0 0,2 0-4 0,-10 0 8 0,8 0-8 0,0 4 4 16,2-4 0-16,-2 4-4 0,0 1 4 0,1-5 0 0,-1 5 0 16,-8 0 4-16,8-1-4 0,1-4 0 0,0 5 0 0,-9 5 0 0,8-6 0 15,-8 2 0-15,0-2 4 0,0 1 0 0,0 4-4 0,8-4 4 0,-8 0 0 16,-8 5 0-16,8-5 0 0,0 4-8 0,0-4 4 0,-8 0 4 15,8 4-4-15,-9-4 4 0,9 0 0 0,-9 0 0 0,1 0 0 16,8-1 4-16,-8 1-4 0,-1-5 0 0,1 5 4 0,8-5 0 0,-8 0 0 16,8 0-4-16,-10 0 0 0,2 0 0 0,8-5-4 0,0 0 0 15,-8 1 8-15,8 4-12 0,0-5 4 0,0 0 0 0,0 0 4 0,0 0-4 16,0 0 4-16,0 1 0 0,0-1 0 0,0-5 0 0,0 6 4 0,8-1-8 16,-8 5 4-16,0-5 0 0,8 5 0 0,-8-5 4 0,0 5-4 15,10 0 0-15,-10 0 4 0,0-5-4 0,8 5-4 0,-8 0 0 16,0 0 0-16,0 0 0 0,8 0 0 0,-8 5 0 0,0-5 0 0,0 0 0 15,0 0 0-15,0 0 0 0,0 0 0 0,0 0 0 0,0 5 0 16,0-5 0-16,0 0 0 0,0 0 0 0,0 5 0 0,0-5-12 0,0 0-48 16,0 0-28-16,0 0-36 0,0 0-32 0,0 0-40 0,0 0-64 0,0-5-32 15,9 0 52-15,-9-5 48 0,8 1 32 0,0-6 32 0,1 1 20 16</inkml:trace>
          <inkml:trace contextRef="#ctx0" brushRef="#br0" timeOffset="26950.6896">96 170 23 0,'0'0'76'0,"0"0"-8"0,0 0-8 0,0 0-28 0,0 0 0 15,0 0-12-15,0 0 4 0,0 0-8 0,0 0 0 0,0 0 8 0,0 0-12 16,0 0 4-16,0 0 0 0,0 0 0 0,0 0-4 0,0 0 0 0,0 0-4 16,0 0 4-16,0 0-4 0,0 0 0 0,0 0 0 0,0 0 0 15,0 0 0-15,0 0 0 0,0 0 0 0,0 0 4 0,0 0 0 16,0 0-4-16,0 0 0 0,0 0 0 0,0 0-4 0,0 0 4 0,0 0 0 15,0 0 0-15,0 0 0 0,0 0 4 0,0 0-4 0,0-5 0 16,0 5 0-16,0 0 0 0,0 0 0 0,0 0 0 0,0 0-4 0,0 0 0 16,0 0 4-16,0 0 4 0,0 0-4 0,8 0 0 0,-8 0 0 0,0 0-4 15,0 0 4-15,0 0 4 0,8 0 0 0,-8 0-4 0,0 0 0 16,0-5 4-16,0 5-4 0,0 0 0 0,0 0 4 0,0 0-4 0,10 0 0 16,-10 0 0-16,0 0 0 0,0 0 0 0,0-4 8 0,0 4-4 0,0 0 0 15,0-5 0-15,0 5-8 0,0 0 4 0,8 0 4 16,-8 0 0-16,0 0 4 0,0 0-4 0,0 0 4 0,0 0-4 0,0-5 4 15,0 5-4-15,8 0 0 0,-8 0-4 0,0 0 4 0,0 0-4 0,0 0-4 16,0 0 0-16,0-5 4 0,0 5 0 0,0 0 0 0,9 0-8 16,-9-5 4-16,0 5 0 0,9 0 0 0,-9 0 0 0,0 0-4 15,0-4 0-15,8 4 0 0,-8 0 4 0,0 0 0 0,0 0-4 0,0-5 0 16,0 5 4-16,9 0 0 0,-9 0 0 0,0-5-20 0,0 5 28 0,8 0-4 16,-8-6-4-16,0 6 0 0,0-3 8 0,0 3-4 0,8 0 0 15,-8-5-4-15,0 5-4 0,8 0 4 0,-8-5 0 0,0 5 4 16,0 0-8-16,10-5 4 0,-10 5 0 0,0 0 4 0,0-5-4 0,8 5 0 15,-8 0-4-15,0-5 4 0,8 5-4 0,-8-4 4 0,0 4 0 16,0 0 0-16,10-5-4 0,-10 5 4 0,0-5 0 0,8 5-4 0,-8-4 0 16,0 4 4-16,8-5 0 0,-8 5-4 0,0-5 0 0,9 5 0 0,-9-5 0 15,0 5 4-15,8-5 0 0,-8 5-4 0,0 0 0 0,9-5 4 16,-9 0-4-16,8 5 4 0,-8-4-4 0,0 4 0 0,9-5 0 0,-9 5 4 16,8-5 0-16,-8 5-4 0,0-5 4 0,8 1-4 0,-8 4 4 15,10-6 0-15,-10 2 0 0,8 4 0 0,-8-5 0 0,8 1 0 0,-8-2 0 16,10 6 0-16,-10-4-4 0,0-1 4 0,8 0-4 0,-8 5 4 15,8-5 0-15,-8 1 0 0,8-2 0 0,-8 2 0 0,9-1-4 0,-9 1 8 16,9 4 0-16,-9-6-8 0,8 2-12 0,-8-1 20 0,9 0-4 16,-9 0 0-16,8 5 0 0,-8-5 0 0,0 0 0 0,8 1 0 0,-8 4 0 15,10-5 0-15,-10 1 0 0,8 4 4 0,-8-5-4 0,0 0-4 16,8 5 4-16,-8-5-4 0,0 5 0 0,8-5 0 0,-8 0 0 0,10 5 4 16,-10-3-4-16,0 3 4 0,8-7-4 0,-8 7 0 0,8-4 4 15,-8-1 0-15,9 5 0 0,-9-4-4 0,0-2 0 0,8 6 0 0,-8-4 4 16,9-1-4-16,-9 5 4 0,9-5 0 0,-9 0 0 0,8 5-4 15,-8-4 4-15,8-2-4 0,-8 6 0 0,8-4 4 0,-8-1-4 16,10 1 0-16,-10 4 0 0,8-6 4 0,-8 1 0 0,8 1 0 0,-8 4-4 16,0-5 4-16,10 0 0 0,-2 1 0 0,-8-1 0 0,8 0 0 0,-8 0-4 15,9 5 4-15,-9-4 0 0,8-1-4 0,-8 1 0 0,9-2 4 16,-1 1 4-16,-8 1-8 0,9 4 0 0,-9-5 4 0,8 0-4 0,-8 0 0 16,8 0 0-16,-8 1 4 0,10 4-4 0,-2-5-4 0,-8 1 4 15,8-2 4-15,-8 1-4 0,10 5 0 0,-10-4 0 0,8-1-4 0,0 0 8 16,-8 5-4-16,9-5 0 0,-9 1 0 0,8-2 0 0,0 6 0 15,-8-4 0-15,9-1 4 0,-9 1 0 0,9 4-4 0,-9-6 0 0,8 2 4 16,0-1 0-16,-8 5-4 0,10-5 0 0,-10-1 0 0,8 3 0 16,-8-3 4-16,8 2-4 0,2-1 4 0,-10 0-8 0,8 0 8 15,-8 1-8-15,8-1 4 0,0 0-4 0,-8 1 4 0,9-1 0 0,-1-1 0 16,-8 2 4-16,9-1-4 0,0 1 0 0,-9-2 0 0,8 6 0 0,-8-9 4 16,8 4-4-16,2 5 0 0,-10-5 0 0,8-5 4 0,0 10-4 15,-8-9 0-15,8 5-4 0,-8-2 4 0,10 2-4 0,-2-1 4 16,0 0 4-16,-8 0 0 0,9 1-4 0,-1-2 0 0,1-3-4 0,-9 5 4 15,9-1 0-15,-1 0 8 0,0 0-4 0,0-5-8 0,-8 5 4 0,10 0 0 16,-2 1 0-16,0-5 4 0,-8 3-4 0,10 2 0 0,-2-6 0 16,0 5 0-16,-8 2 0 0,9-4 0 0,-1-2 0 0,0 5-4 15,-8-2 4-15,9 2 4 0,0-1-4 0,-1-5 4 0,-8 6-8 0,8-1 4 16,2 0 4-16,-10 0-4 0,8 1 0 0,0-1 0 0,-8-5 0 16,9 5 0-16,0 1 0 0,-9-1 4 0,8 0-4 0,0 0 4 0,-8 0-4 15,9 0 0-15,-9 1 0 0,8 0 0 0,1-7 0 0,-9 7 4 0,9-1-4 16,-9 0 0-16,8 0 4 0,0 1-4 0,-8-2 0 0,10-3 4 15,-10 5-4-15,8-2 0 0,0 2 0 0,0-6 0 0,-8 4 0 0,10-3 0 16,-2 5 0-16,-8-5 0 0,8 3 0 0,1-3 0 0,-1 4 0 16,-8-4 0-16,8-1 4 0,2 5 0 0,-2-5-4 0,0 1 4 15,-8-1-4-15,10 0 0 0,-2 6 0 0,0-5 0 0,0-1 4 0,1 0-4 16,-9 5 0-16,9-5-4 0,-1 1 0 0,1-1 4 0,-1 6 0 0,0-6 0 16,-8 0 4-16,10 5-4 0,-2-4 0 0,0 0 0 0,0-1 0 15,2 5 4-15,-10-3-4 0,8-3 0 0,0 1 0 0,1 5 0 0,-9-4 4 16,9-1-4-16,-1 0 4 0,1 1-4 0,-1 4 0 0,0-5-4 0,0 1 4 15,2 0 4-15,-10-1-4 0,8 0 4 0,0 6-4 0,2-6 0 16,-2 1 0-16,0-1 0 0,1 1 4 0,-1-1-4 0,1 1 0 16,-9 3 0-16,8-8 0 0,1 9 4 0,-1-5-4 0,0 1-4 0,2-1 4 15,-10 1 0-15,8-2 4 0,0 2-4 0,2 0 0 0,-2-5 0 16,0 4 0-16,-8 1 0 0,8-1 4 0,1 1 0 0,0-1-4 16,-1 0 0-16,-8 1-4 0,9-1 8 0,-1 0-4 0,-8 1 4 0,8-1-4 15,2 1 0-15,-2-1 0 0,-8 5 0 0,8-4 0 0,-8-1 4 0,8 0-4 16,2 1 0-16,-10 4 0 0,8-5 0 0,0 1 0 0,-8 4 0 15,9-5 0-15,-9 0 0 0,9 6 4 0,-1-6 0 0,-8 1-4 0,9 4 0 16,-9-4 4-16,8 4 0 0,-8-5-4 0,8 6 0 0,0-6 0 16,-8 0 0-16,10 5 0 0,-10-4 0 0,8-1 0 0,-8 6 0 15,8-6 4-15,-8 6 0 0,10-7-8 0,-10 7 4 0,8-6 0 0,-8 5 0 16,8-5 4-16,-8 6-4 0,9-5 4 0,-9-1-4 0,8 5 4 0,-8-6 0 16,0 8 0-16,9-7-8 0,-9 1 4 0,9-1 0 0,-9 5 0 15,8-4 4-15,-8-2 0 0,0 7 0 0,8-6 0 0,-8 1-4 0,8-1 4 16,-8 1-8-16,10-1 4 0,-10 0 4 0,8 1-4 0,-8 4 0 15,8-5 4-15,-8 0-4 0,10 1 4 0,-10-1-4 0,8 1 4 0,-8-1-4 16,0 1 4-16,8 4-4 0,-8-5 0 0,9 1 0 0,-9-1 0 16,0 5 0-16,8-4 0 0,-8-1 8 0,0 1-4 0,9 4-4 0,-9-5 0 15,8 6 0-15,-8-7 0 0,0 3 0 0,9-2 4 0,-9 0-4 16,0 1 0-16,8 4-4 0,-8-5 4 0,0 0 0 0,8 0 0 0,-8 1 0 16,0 5 0-16,10-6 0 0,-10 1 0 0,8-1-4 0,-8-1 4 15,0 3 4-15,0-2-4 0,8 1 0 0,-8-1 0 0,0 5 0 0,10-5 4 16,-10 1-4-16,0-1 0 0,0 0 0 0,8 1 0 0,-8 4 0 15,0-4 0-15,0-1 0 0,8 6 0 0,-8-7-4 0,0 2 8 16,0 4-4-16,8-4 0 0,-8 4 0 0,0-5 0 0,9 6 0 0,-9-6 4 16,0 5-4-16,0-5 0 0,0 1 0 0,8 4 0 0,-8-4 0 15,0 4 0-15,0-5 4 0,9 5-4 0,-9 1 0 0,0-6 4 0,9 5-4 16,-9-5 0-16,0 6 4 0,8-1-4 0,-8-5 0 0,0 6 0 0,0-1 0 16,8 0 0-16,-8-4 0 0,0 5-4 0,10-3 4 0,-10-1 0 15,0 2 0-15,0 2 0 0,8-1 0 0,-8 0-4 0,0-4 4 16,8 4 0-16,-8 0 0 0,0-4 4 0,0 3-8 0,8 2 8 0,-8-6-8 15,0 5 8-15,10-4-4 0,-10 5 0 0,0-6 4 0,0 4-4 16,8-2 0-16,-8 2 0 0,0-3 0 0,8 4 0 0,-8-5 0 0,0 6 0 16,9-2 0-16,-9-3 4 0,0 3-8 0,8 2 4 0,-8 0 0 0,0-1 0 15,0-5 0-15,9 6 0 0,-9 4 0 0,0-6-4 0,0 2 4 16,0-1 0-16,9 1 0 0,-9-2-4 0,0 6 4 0,0-4 0 16,0-1 0-16,0 5 0 0,8-5 4 0,-8 1 0 0,0 4-8 0,0-5 4 15,0-1 0-15,0 6-8 0,0-4 12 0,8 4-4 0,-8-5 0 16,0 0 4-16,0 5-4 0,0-5 0 0,0 5 4 0,8 0-4 0,-8-4 0 15,0 4 0-15,0-5 0 0,0 5-4 0,0 0 4 0,0-5 0 0,10 5 0 16,-10-5 0-16,0 5 0 0,0-4 4 0,0 4-8 0,8 0 8 16,-8-5-8-16,0 5 8 0,0-5-4 0,0 0-4 0,0 5 4 15,0 0 0-15,0-5 4 0,0 5-4 0,0 0 4 0,0 0-4 0,0-5 4 16,0 5-4-16,0 0 4 0,0-4 0 0,8 4 0 0,-8 0 0 16,0 0 0-16,0-5 0 0,0 5 0 0,0 0 0 0,0-5-4 0,0 5 4 15,10-5 4-15,-10 5 0 0,0-4-4 0,0 4 4 0,0-5-4 0,0 5 4 16,0-5-4-16,0 5 4 0,0-5 0 0,0 5 0 0,0 0 0 15,0-5 4-15,0 5-4 0,0 0 4 0,0 0 0 0,0 0 0 16,0 0-4-16,0 0 0 0,0 0 0 0,0 0-4 0,0 0 8 0,0 0-8 16,0 0 4-16,0 0-4 0,0 0 0 0,0 0 4 0,0 0-4 15,0 0-20-15,0 0 24 0,0 0-4 0,0 0 0 0,0 0 0 16,0 0-4-16,0 0 0 0,0 0 8 0,0 0-8 0,0 0 4 0,0 0 0 16,0 0-4-16,0 0 4 0,0 0-4 0,0 0-4 0,0 5 4 0,0-5-8 15,0 0 0-15,0 5-12 0,0-5-8 0,0 0-12 0,0 5-20 16,0-5-20-16,-10 5-20 0,10-1-16 0,0-4-28 0,-8 5-28 0,0 0-52 15,8 0-36-15,-10-1 40 0,2-4 44 0,8 5 32 0,-8-5 24 0</inkml:trace>
          <inkml:trace contextRef="#ctx0" brushRef="#br0" timeOffset="59452.9606">2381-2919 23 0,'0'5'48'0,"0"-5"-4"0,0 0-4 16,0 0-24-16,0 0 0 0,0 5 0 0,0-5 0 0,0 0-4 0,0 0 0 16,0 0 4-16,0 0-8 0,0 0 4 0,0 0-4 0,0 0 0 15,0 0-4-15,0 0 4 0,0 0-4 0,0 0 0 0,0 0 0 0,0 0 0 16,0 0 0-16,0 0 4 0,0 0-4 0,0 0 0 0,0 0 4 15,0 0 0-15,0 0-4 0,0 0 4 0,0 0-4 0,0 0 0 0,0 0 0 16,0 0 4-16,0 0 0 0,0 0-4 0,0 0 4 0,0 0 8 16,0 0-8-16,0 0 4 0,0 0 0 0,0 0 0 0,0 0 0 0,0 0 0 15,0 0 4-15,0 0-4 0,0 0 4 0,0 0-4 0,0 0 4 0,0 0-4 16,0 0 0-16,0 0 0 0,0 0 4 0,0 0-4 0,0 0 0 16,0 0 0-16,0 0 4 0,0 0-8 0,0 0 4 0,0 0 0 15,0 0 0-15,0 0 4 0,0 0-4 0,0 0 8 0,0 0-4 0,0 0 0 16,0 0 0-16,0 0 4 0,0 0 4 0,0 0-12 0,0 0 8 15,0 0-4-15,0 0 0 0,0 0 0 0,0 0 0 0,0-5-4 0,0 5-4 16,0 0 0-16,0 0 4 0,0-5-4 0,0 5 4 0,0 0-4 0,8-4-4 16,-8 4 0-16,0-5 4 0,0 5 0 0,0 0 0 0,0-5 0 15,0 5 0-15,0 0 4 0,0-5-4 0,0 5 4 0,0-4-4 16,8 4 0-16,-8-4 4 0,0 4-4 0,0 0 0 0,0-6-4 0,0 6 4 16,0-5 0-16,-8 5 0 0,16-4 0 0,-8-2 0 0,0 6-4 15,0-4 0-15,0 4 4 0,0-5 0 0,0 0 0 0,0 5-4 0,0-5 4 16,0 5 0-16,0-4-4 0,0 4 0 0,0-5 0 0,0-1 4 15,0 6-4-15,0-4 0 0,0 0 0 0,0-2 4 0,0 6 0 0,0-4 0 16,0 4 0-16,0-5-4 0,0 5 4 0,0-5-4 0,0 0 4 16,0 5-8-16,0-4 8 0,0-1-4 0,0 5 4 0,0-4-4 0,0-2-12 15,0 6 20-15,0-4 0 0,0-2-8 0,0 6 8 0,0-4-4 0,0-2-4 16,0 6 4-16,0-4 0 0,0-1 0 0,0 5 0 0,0-4 0 16,0-1 0-16,0 0-4 0,0 5 0 0,0-5 0 0,0 1 4 15,0-2 0-15,0 6-4 0,0-4 4 0,0 0 0 0,0-3-4 0,0 3 0 16,0 0 4-16,0-1 0 0,0 0 0 0,0 0-4 0,0 1 4 15,0-2-4-15,0 2 4 0,0-1 0 0,0 1 0 0,0-2 0 0,0 2-4 16,0-2 4-16,0 2-4 0,0-1 4 0,0-5-4 0,0 10 0 0,0-9 0 16,9 4 4-16,-9 0-4 0,0 1 0 0,0-1-4 0,0 0 4 15,0 1 0-15,0-1 0 0,0 0 0 0,0 0-4 0,9-5 0 16,-9 5 4-16,0 1 0 0,0-1-4 0,0 0 4 0,8-4 0 0,-8 4 0 16,0 0-4-16,0 0 4 0,0-5 0 0,0 6-4 0,0-1 0 0,8 0 4 15,-8-4 0-15,0 4 0 0,0 0-4 0,10 0 0 0,-10 0 0 16,0-4 0-16,0 4 4 0,0 0 0 0,0 1-4 0,8-2-4 0,-8 2 4 15,0-1 0-15,8-5 0 0,-8 6 4 0,0-1 0 0,0 0 0 16,0 0-4-16,0 1 0 0,0 0 4 0,0-3-4 0,0 3 0 16,0 0 4-16,9-2 0 0,-9 2-4 0,0-1 0 0,0 0 4 0,0 0 0 15,0 5-4-15,0-4 0 0,0-1 0 0,0-1 0 0,0 2 4 16,0 0-4-16,0-2 0 0,0 2 0 0,0-2 0 0,9 2 4 16,-9-1-4-16,0 1 0 0,0-1 0 0,0 1 4 0,0-2-4 0,0 2 0 15,0-2 0-15,0 2 0 0,8 4 0 0,-8-4 0 0,0 4 4 0,0-6-4 16,0 1 0-16,0 5 4 0,0 0-4 0,0-4 0 0,0 4 0 15,0 0 4-15,0 0-4 0,0-6 0 0,0 6 0 0,0 0 0 0,0 0 4 16,0 0-4-16,0 0 0 0,0 0 0 0,0 0 4 0,0 0 0 16,0 0-4-16,0 0 0 0,0 0-4 0,0 0 0 0,0 0 4 0,0 0 0 15,0 0 0-15,0 0 4 0,0 0-4 0,0 0 0 0,0 0 4 16,0 0-4-16,0-4 0 0,0 4 0 0,0 0 0 0,0 0 0 0,0 0 0 16,0 0 0-16,0 0 0 0,0 0 0 0,0 0 4 0,0 0-4 15,0 0 0-15,0 0 0 0,0 0 0 0,0 0 0 0,0 0 0 0,0 0 0 16,0 0 4-16,0 0-4 0,0 0-4 0,0 0 8 0,0 0-4 15,0 0 0-15,0 0 0 0,0 0 0 0,0 0 0 0,0 0 0 16,0 0 0-16,0 0 4 0,0 0-8 0,0 0 4 0,0 0 0 0,0 0 4 16,0 0-4-16,0 0 4 0,0 0-4 0,0 0 0 0,0 0 0 0,0 0 0 15,0 0 0-15,0 0 0 0,0 0 0 0,0 0 4 0,0 0 0 16,0 0-4-16,0 0 4 0,0 0-8 0,0 0 4 0,0 0-4 0,0 0 4 16,0 0 0-16,0 0-4 0,0 0 0 0,0 0-4 0,0 0 4 15,0 0-8-15,0 0-4 0,0 0-16 0,0 0-8 0,0 0-12 0,0 0-12 16,0 0-4-16,0 0-16 0,0 0-20 0,0 0-16 0,0 0-12 15,0 0-56-15,0 4-40 0,0-4 44 0,0 6 32 0,0-6 32 0,0 4 16 16</inkml:trace>
        </inkml:traceGroup>
      </inkml:traceGroup>
    </inkml:traceGroup>
  </inkml:traceGroup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0:52.1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577FCA-3377-4BDF-8EE3-1502FA057F10}" emma:medium="tactile" emma:mode="ink">
          <msink:context xmlns:msink="http://schemas.microsoft.com/ink/2010/main" type="writingRegion" rotatedBoundingBox="8091,13292 9309,13562 9258,13795 8039,13525"/>
        </emma:interpretation>
      </emma:emma>
    </inkml:annotationXML>
    <inkml:traceGroup>
      <inkml:annotationXML>
        <emma:emma xmlns:emma="http://www.w3.org/2003/04/emma" version="1.0">
          <emma:interpretation id="{89A2EDB6-9C3E-4E98-A5D5-8732E2B831B8}" emma:medium="tactile" emma:mode="ink">
            <msink:context xmlns:msink="http://schemas.microsoft.com/ink/2010/main" type="paragraph" rotatedBoundingBox="8091,13292 9309,13562 9258,13795 8039,135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49DD02-8824-4100-8FD0-6CC0998E40EE}" emma:medium="tactile" emma:mode="ink">
              <msink:context xmlns:msink="http://schemas.microsoft.com/ink/2010/main" type="line" rotatedBoundingBox="8091,13292 9309,13562 9258,13795 8039,13525"/>
            </emma:interpretation>
          </emma:emma>
        </inkml:annotationXML>
        <inkml:traceGroup>
          <inkml:annotationXML>
            <emma:emma xmlns:emma="http://www.w3.org/2003/04/emma" version="1.0">
              <emma:interpretation id="{11F7154E-7B69-4381-BCE4-5E3AA6237647}" emma:medium="tactile" emma:mode="ink">
                <msink:context xmlns:msink="http://schemas.microsoft.com/ink/2010/main" type="inkWord" rotatedBoundingBox="8080,13344 8299,13393 8277,13493 8057,1344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94 99 35 0,'0'0'64'0,"-8"0"-8"0,8 0-4 0,0-5-20 16,0 5-12-16,-9 0 8 0,9-4-8 0,0 4-4 0,-8 0 0 0,8-5-4 15,0 5 0-15,-9 0-4 0,9-5 8 0,-8 5 4 0,8-5 0 0,0 1-4 16,-8 4 0-16,8 0 4 0,0 0-4 0,-10 0 4 0,10-5 0 16,-8 5 0-16,8 0 8 0,-8-5-4 0,8 5 0 0,0-5 0 15,-10 5 0-15,10 0 4 0,0-6 0 0,-8 6 4 0,8 0 0 0,0-3 0 16,0 3 0-16,0 0 4 0,0-5-8 0,0 5 0 0,0 0-4 15,0 0 0-15,0 0 0 0,0 0-8 0,0 0 4 0,0 0-8 0,0 0 4 16,0 0-8-16,0 0 8 0,0 5 0 0,0-10 0 0,0 5 0 0,0 0 4 16,0 0 4-16,8 0-8 0,-8 0 4 0,10 0-4 0,-10 0 0 15,8 0 0-15,-8 0-4 0,8 0 0 0,2 0 4 0,-2 0-4 16,-8 0 0-16,8 0-4 0,9 0 0 0,-17 0 0 0,9 0-4 0,8 0 0 16,-17 0 4-16,8 0 0 0,10 0-8 0,-10 0 4 0,0 0 0 15,2 0-4-15,-2 0 4 0,0 0-4 0,-8 0 0 0,8 0 0 0,1 0 0 16,0 0 4-16,-1 0-4 0,-8 0 4 0,9 0-4 0,-9 0 4 0,0 0 0 15,8 0-4-15,-8 0 0 0,0 0 4 0,0 0-4 0,0 0 0 16,0 0 0-16,-8 0 4 0,8 0 0 0,-9 0-8 0,1 0 4 16,8 0-4-16,-9 0 4 0,0 0 0 0,1 0-4 0,0-4 0 0,0 4 4 15,-2 0 0-15,2 0 0 0,0-6 0 0,-10 6-4 0,10-5 4 16,-1 5 4-16,1 0-4 0,-1-4-4 0,1 4 4 0,-1-5 4 16,1 5-4-16,0 0 0 0,-2-5 0 0,2 5 0 0,8 0-4 0,-8 0 4 15,-2 0 4-15,10 0-4 0,0 0 0 0,-8 0 4 0,8 0-4 0,0 0-4 16,0 0 4-16,0 0 0 0,0-4 0 0,0 8 0 0,0-8 0 15,0 4 0-15,0 0 0 0,0 0 0 0,0 0 0 0,0-5 0 0,0 5-4 16,0 0 4-16,0 0 0 0,8-5-4 0,-8 5 0 0,0 0 4 0,10 0-8 16,-10 0 0-16,8 0-8 0,-8 0-4 0,8 0-8 0,2 0-8 15,-2 0-12-15,0 0-4 0,1 0-16 0,-1 0-8 0,-8 0-8 16,9 0-8-16,8 5-8 0,-9-5-48 0,0 0-40 0,2 0 28 0,-2 5 32 16,0-5 28-16</inkml:trace>
        </inkml:traceGroup>
        <inkml:traceGroup>
          <inkml:annotationXML>
            <emma:emma xmlns:emma="http://www.w3.org/2003/04/emma" version="1.0">
              <emma:interpretation id="{5455BD0D-C5DB-47D7-8448-016768D9DE45}" emma:medium="tactile" emma:mode="ink">
                <msink:context xmlns:msink="http://schemas.microsoft.com/ink/2010/main" type="inkWord" rotatedBoundingBox="8608,13507 8774,13544 8758,13613 8592,1357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0.2527">521 209 79 0,'0'0'92'0,"0"0"-8"0,0 0-8 15,0 0-24-15,0 0 0 0,0 0 4 0,0 0-4 0,0 0-4 0,0-5 0 16,0 5 4-16,0-5 0 0,0 5-4 0,0 0-8 0,8-5 0 16,-8 5 0-16,0-4 0 0,8 4-8 0,-8-5-4 0,9 5-8 15,-9-4-4-15,9 4 0 0,-1-5 0 0,-8 5 4 0,8 0-12 0,2 0-4 0,-2 0 4 16,0 0 0-16,2 0-12 0,-10 0-12 0,8 0 16 0,0 0-4 16,0 0-8-16,1 0-16 0,-1 0-16 0,1 0-8 0,-9 0-16 15,9 0-8-15,-1 0-8 0,-8 0-52 0,8 0-36 0,2 0 16 0,-10 0 32 16,8 0 16-16</inkml:trace>
        </inkml:traceGroup>
        <inkml:traceGroup>
          <inkml:annotationXML>
            <emma:emma xmlns:emma="http://www.w3.org/2003/04/emma" version="1.0">
              <emma:interpretation id="{EA7BB556-4ADC-497A-8E18-8ECAAFF4177E}" emma:medium="tactile" emma:mode="ink">
                <msink:context xmlns:msink="http://schemas.microsoft.com/ink/2010/main" type="inkWord" rotatedBoundingBox="9057,13506 9309,13562 9258,13795 9005,1373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08.8886">956 261 91 0,'0'5'100'16,"0"0"-12"-16,0-5-12 0,0 4-24 0,0-4-16 0,0 0 4 0,0 5-8 15,0-5 0-15,0 0-4 0,8 0 0 0,-8 0-4 0,0-5 0 0,8 1 0 16,-8 4 0-16,9-5-24 0,-9 0 20 0,8 0 0 0,1 1 4 16,-9-1-4-16,9 0 4 0,-1-4-4 0,0 5 4 0,2-3-8 15,-2-1 4-15,0 3-4 0,1 0 0 0,0 0 4 0,-1 0 0 0,0 1-4 16,-8-1-4-16,9 5 0 0,-1-4-4 0,0 4 4 0,-8-5 0 16,10 5-4-16,-2 0 0 0,0 0 4 0,-8 0-4 0,10 0 4 0,-10 0-4 15,8 0 0-15,-8 5 0 0,8-5 0 0,-8 4 4 0,0 1 0 0,8-1 0 16,-8 1-4-16,0 5 0 0,9-5 4 0,-9 3-4 0,0 3-4 15,0-2 4-15,9 1-4 0,-9-1 0 0,0 5 0 0,0-4-4 16,0 5 4-16,0-6-4 0,0 6 4 0,0-6-8 0,0 0 0 0,0 6-4 16,0-6 0-16,0 1-12 0,0 0-12 0,0-6-20 0,0 5-24 15,0-4-28-15,0 5-44 0,0-5-64 0,-9-5 36 0,9 5 32 0,0-5 24 16,-9 0 28-16</inkml:trace>
        </inkml:traceGroup>
      </inkml:traceGroup>
    </inkml:traceGroup>
  </inkml:traceGroup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8:29.751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 contextRef="#ctx0" brushRef="#br0">-1 0 7 0,'0'0'32'0,"0"6"-4"0,0-6-8 0,0 4-28 0,0-4-16 16,0 6-12-16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1:34.20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A3E6FC-3029-45AC-AF4C-5106E451F89F}" emma:medium="tactile" emma:mode="ink">
          <msink:context xmlns:msink="http://schemas.microsoft.com/ink/2010/main" type="inkDrawing" rotatedBoundingBox="22850,2419 22947,3587 22560,3620 22463,2451" semanticType="verticalRange" shapeName="Other">
            <msink:sourceLink direction="with" ref="{F9E558F2-DD08-4212-8D5B-373359B86DC2}"/>
            <msink:destinationLink direction="to" ref="{C63132A1-754C-40D5-A744-66B23F5EDD05}"/>
          </msink:context>
        </emma:interpretation>
      </emma:emma>
    </inkml:annotationXML>
    <inkml:trace contextRef="#ctx0" brushRef="#br0">2156-4632 19 0,'0'0'112'0,"0"-5"-8"0,8 5-4 0,0 0-20 0,-8 0 0 15,10 0 8-15,-2 0 0 0,-8 0-4 0,8 0 0 0,2 5 0 0,-2-5 0 16,8 4-4-16,-7-4-4 0,0 5 4 0,8 0-4 0,-1 0-4 0,-6 5 0 16,6-5-4-16,2 4-8 0,-2 1-8 0,1 4 4 0,1 2-4 15,-2-3 0-15,2 1 0 0,-2 0-8 0,-6 6-4 0,6-1-8 16,1 0 4-16,-8 6-8 0,8-6-16 0,-9 4-12 0,0 2 0 0,2 3 0 16,-2-5 0-16,0 7 0 0,2-1 0 0,-10 4 0 0,0 2 0 0,0-3 0 15,0 2 0-15,-10 5 0 0,10-6 0 0,-8 5 0 0,0 0 0 16,-10 1 0-16,10-1 0 0,-9-4 0 0,8 4 0 0,-8-4 0 0,1-1 0 15,-2 1 0-15,0-6-76 0,2 6-32 0,-1-9-36 0,0 3-44 16,-8-4-56-16,7-5-72 0,2 6 60 0,-2-6 44 0,1-5 36 16,0 5 32-16,0-4 28 0</inkml:trace>
  </inkml:traceGroup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4:31.329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B12A1BA1-61C8-423E-AC4D-DB21D8785CFC}" emma:medium="tactile" emma:mode="ink">
          <msink:context xmlns:msink="http://schemas.microsoft.com/ink/2010/main" type="writingRegion" rotatedBoundingBox="23519,4703 29624,4664 29633,6115 23529,6154"/>
        </emma:interpretation>
      </emma:emma>
    </inkml:annotationXML>
    <inkml:traceGroup>
      <inkml:annotationXML>
        <emma:emma xmlns:emma="http://www.w3.org/2003/04/emma" version="1.0">
          <emma:interpretation id="{9833B76A-D62B-45D8-B3EC-6183B22123EA}" emma:medium="tactile" emma:mode="ink">
            <msink:context xmlns:msink="http://schemas.microsoft.com/ink/2010/main" type="paragraph" rotatedBoundingBox="23519,4703 29624,4664 29633,6115 23529,61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74ABC7-AE62-4F1C-B760-C72C6346C580}" emma:medium="tactile" emma:mode="ink">
              <msink:context xmlns:msink="http://schemas.microsoft.com/ink/2010/main" type="line" rotatedBoundingBox="23519,4703 29624,4664 29633,6115 23529,6154"/>
            </emma:interpretation>
          </emma:emma>
        </inkml:annotationXML>
        <inkml:traceGroup>
          <inkml:annotationXML>
            <emma:emma xmlns:emma="http://www.w3.org/2003/04/emma" version="1.0">
              <emma:interpretation id="{152EFA15-2D37-476F-8371-0B5D5BD21D77}" emma:medium="tactile" emma:mode="ink">
                <msink:context xmlns:msink="http://schemas.microsoft.com/ink/2010/main" type="inkWord" rotatedBoundingBox="23522,5088 24046,5085 24053,6151 23529,6154">
                  <msink:destinationLink direction="from" ref="{C63132A1-754C-40D5-A744-66B23F5EDD0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4270-1845 67 0,'0'4'84'0,"9"-4"-4"0,-9 0 0 0,8 5-24 16,-8-5 0-16,8 0 0 0,-8 0-4 0,10 0 0 0,-2 0 0 0,0 0 0 15,1 0 0-15,0 0-8 0,-1 0 0 0,0 0-8 0,9 0-8 16,-8 0 0-16,0 0-4 0,7 0-4 0,2-5 0 0,-2 5-12 0,-6 0 4 15,6-4-4-15,1 4-4 0,9 0-4 0,-10-6-8 0,2 6-24 16,-1-3-24-16,0 3-32 0,8-6-48 0,-7 6-64 0,-2 0 32 0,2 0 28 16,-1 0 24-16</inkml:trace>
        </inkml:traceGroup>
        <inkml:traceGroup>
          <inkml:annotationXML>
            <emma:emma xmlns:emma="http://www.w3.org/2003/04/emma" version="1.0">
              <emma:interpretation id="{9418DE4F-70D3-46B4-B38E-0083D354617E}" emma:medium="tactile" emma:mode="ink">
                <msink:context xmlns:msink="http://schemas.microsoft.com/ink/2010/main" type="inkWord" rotatedBoundingBox="24571,4996 25005,4993 25007,5248 24573,525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60.0692">6870-1913 55 0,'0'0'80'0,"0"0"-8"0,0-5-4 0,0 5-24 15,0 0-8-15,-8-4 0 0,8 4 0 0,0-4 0 0,8-3 4 0,-8 7 0 16,0-4-4-16,-8 0 4 0,8 4 0 0,0-6 0 0,0 2 4 0,-8-1-4 16,8 5-4-16,0-5 4 0,-10 5 4 0,10-5-4 0,-8 5-4 15,8 0-4-15,-8 0-4 0,8 0 0 0,-8 0 4 0,-1-4-4 0,0 4 0 16,1 4-8-16,-1-4-4 0,9 5 0 0,-8-5 0 0,0 5 0 16,-2 0 0-16,-6-1-4 0,16 2-4 0,-18-2 0 0,10 0 0 0,8 3 0 15,-8 1-4-15,-1-3 4 0,1 5-4 0,-1 0 0 0,0-1-4 16,1 1 0-16,8-1 0 0,-8 2 0 0,8-2-4 0,0 4 8 0,0-3 0 15,-8 0-4-15,8 5-4 0,0-6 4 0,0 1 4 0,0 4-8 16,8 1 4-16,-8-6 0 0,0 5-4 0,8-4 4 0,0 4 0 16,-8-4-4-16,9 4 4 0,0-4-4 0,-1 0 0 0,1 4 4 0,-1-5 0 15,0 1-4-15,10-5 0 0,-10 3 4 0,0 3-4 0,2-6 4 0,6 0 0 16,1-1 0-16,-8 1-4 0,8 0 0 0,-9-5 4 0,10 0 0 16,-10 5 0-16,10-5 0 0,-2 0 0 0,-7-5 0 0,8 0 0 0,0 5 0 15,-9-5 4-15,10 1-4 0,-10-6 4 0,0 5-8 0,10-5 4 16,-10 6 0-16,0-6 0 0,1 1 0 0,8-1 0 0,-8 1 0 15,-1-1 0-15,0 0 0 0,-8 1 4 0,10-1-4 0,-2 0 0 0,0 1-4 16,-8-1 0-16,8 1 4 0,-8-1 0 0,10 6 0 0,-10-6 4 0,8 5-4 16,-8 0 0-16,0 0-4 0,0 1 4 0,0 4 0 0,8 0 0 15,-8-5 0-15,0 5 0 0,0 0 0 0,0 0 0 0,0 0 0 0,0 0 4 16,0 0-4-16,0 5 0 0,9-5 0 0,-9 4 4 0,0 1-4 16,0 0 0-16,8 0 0 0,-8-1 0 0,0 6 4 0,9-5-4 0,-9 5 0 15,9-6 0-15,-9 6 0 0,8-1 0 0,-8 1 0 0,8 0 0 16,-8-6 0-16,10 6 4 0,-2 0-4 0,-8-5 0 0,8 4 0 0,0-4 4 15,2 0-4-15,-2-1 0 0,-8 1 0 0,8 0 0 0,9 0 0 16,-17-5 4-16,18 4-4 0,-10-4 0 0,0-4 0 0,0 4 0 0,2 0 0 16,-2-5 0-16,0 0-16 0,10 0 20 0,-10-4 0 0,1-1 0 15,-1 1 0-15,0-1-4 0,1 0 0 0,0 1 0 0,-1-6 0 0,0 6-4 16,-8-5 4-16,10-1 0 0,-2 1 0 0,-8-1 4 0,0 1-4 16,0 5 0-16,8-6 0 0,-8 1 4 0,-8-1-4 0,8 2 0 15,0-3 0-15,-8 8 4 0,-2-7 0 0,2 5-4 0,0-5 0 0,-1 7 0 16,0-3 0-16,1 7 0 0,0-6 0 0,-9 5 0 0,8 0-4 15,0 0 4-15,1 1 0 0,-10 4-4 0,10 0 4 0,0 0-4 0,0 4 0 16,-2-4 0-16,2 5 4 0,0 0-4 0,-1 4-4 0,1-3 0 0,8 2-12 16,-8 3 0-16,8-2-12 0,-10 1-4 0,10 0-8 0,0-1-12 15,0 1-8-15,0-1-12 0,0 2-12 0,0-2-8 0,10 0-48 16,-10 1-36-16,8-1 20 0,0 0 36 0,1-4 20 0</inkml:trace>
          <inkml:trace contextRef="#ctx0" brushRef="#br0" timeOffset="3102.1963">7595-1908 67 0,'0'0'100'0,"0"0"-16"0,-8-5-4 0,8 5-24 15,-9 0-4-15,9 5-8 0,0-5 0 0,0 0-4 0,-8 0-8 16,8 0-4-16,0 0-8 0,0 5 0 0,0-5-4 0,0 0-4 0,0 4 0 16,0-4-4-16,8 6 0 0,-8-2 0 0,9 1-4 0,-1 1 0 0,-8-2 0 15,8 0 0-15,2 1-4 0,-10 0 0 0,8 4 0 0,0-3 4 16,10-2-4-16,-10 1 0 0,0 5 4 0,1-6-4 0,0 1 4 15,8 0-4-15,-9 4 4 0,0-3 0 0,1 3 0 0,8-4-4 0,-9 4 4 16,2 1 4-16,-2-5-4 0,0 5 4 0,1-1-4 0,0 1 8 0,-1-1 0 16,1 1 0-16,-9-1 4 0,8 1 4 0,-8-1 0 0,0 6 4 15,8-5 0-15,-8-1 0 0,-8 5 0 0,8-4-4 0,-8 3-20 16,8-2 20-16,-9 3 4 0,1-4-8 0,-1 4 0 0,0-4 0 0,1 4-4 16,-10-4-4-16,10-1 0 0,0 1-4 0,-10-1 4 0,10-3 0 15,0-2-12-15,-9 0 0 0,8 2-4 0,0-1-8 0,1-5-12 0,0 0-8 16,-2 0-16-16,2 0-12 0,8-5-12 0,-8-1-12 0,0 2-36 0,8-6-52 15,-10 1 12-15,2-1 32 0,8 1 24 0</inkml:trace>
        </inkml:traceGroup>
        <inkml:traceGroup>
          <inkml:annotationXML>
            <emma:emma xmlns:emma="http://www.w3.org/2003/04/emma" version="1.0">
              <emma:interpretation id="{A94EF5ED-ABC7-44BC-BAF0-E74E4641526A}" emma:medium="tactile" emma:mode="ink">
                <msink:context xmlns:msink="http://schemas.microsoft.com/ink/2010/main" type="inkWord" rotatedBoundingBox="26429,4674 26534,5497 25838,5586 25732,4763">
                  <msink:destinationLink direction="with" ref="{092AD2B1-54C5-41D9-9658-B0F09577319A}"/>
                </msink:context>
              </emma:interpretation>
            </emma:emma>
          </inkml:annotationXML>
          <inkml:trace contextRef="#ctx0" brushRef="#br0" timeOffset="3747.6494">8473-1854 47 0,'0'0'100'16,"0"0"-12"-16,0 3-8 0,0 3-24 0,0-6 8 0,0 4-4 0,0 1 4 16,0 5 0-16,9-6-4 0,-9 1 0 0,9 4 0 0,-9-4 0 15,8 5-12-15,0 0 0 0,-8-1-4 0,10 1-8 0,6-1 0 0,-8 1-4 16,2 5 0-16,6-6 0 0,-7 1-8 0,8 4 0 0,-8-4 0 16,-1-1-4-16,8 6 0 0,-6-6-4 0,6 6-4 0,-6-6 0 0,6 1-4 15,-7 4-4-15,-1-4 0 0,0-1 0 0,1 6 0 0,8-6 0 0,-9 1-4 16,2 0-4-16,-10 4 0 0,8-5-8 0,0 1-4 0,1-1-8 15,-9 1-16-15,9-6-16 0,-9 7-16 0,0-7-20 0,0 6-12 16,8-5-16-16,-8-1-60 0,0-4-16 0,0 6 44 0,-8-2 24 0,8-4 24 16</inkml:trace>
          <inkml:trace contextRef="#ctx0" brushRef="#br0" timeOffset="3957.6021">8806-1774 3 0,'0'-9'116'0,"0"9"-12"0,0-5 0 0,0 5-28 15,0-5 4-15,-9 5 0 0,9 0-4 0,0 5-4 0,-8-5 4 16,8 5-8-16,-8 0-8 0,-1-1 0 0,9 1-4 0,-9 0-4 0,9 4-8 16,-8-3-8-16,0 3 0 0,8 1-4 0,-10-1-4 0,10 1-4 15,-8-1-8-15,0 6 0 0,8-1 0 0,-9-4-4 0,0 4-4 0,1 0 0 16,0 5 0-16,-1-4-4 0,9-1-4 0,-8 5-4 0,0-4 0 16,-2 5 0-16,2-7-8 0,0 2-12 0,-2 3-16 0,2-3-12 15,0 0-20-15,8-1-20 0,-8 1-16 0,-1-6-16 0,9 5-56 0,0-4-20 16,-9-5 36-16,9-1 36 0,0 2 20 0</inkml:trace>
        </inkml:traceGroup>
        <inkml:traceGroup>
          <inkml:annotationXML>
            <emma:emma xmlns:emma="http://www.w3.org/2003/04/emma" version="1.0">
              <emma:interpretation id="{6807A7D4-B2DA-4CBB-BD73-61DF4A8666A1}" emma:medium="tactile" emma:mode="ink">
                <msink:context xmlns:msink="http://schemas.microsoft.com/ink/2010/main" type="inkWord" rotatedBoundingBox="26984,5116 28158,5109 28162,5608 26987,5616"/>
              </emma:interpretation>
              <emma:one-of disjunction-type="recognition" id="oneOf2">
                <emma:interpretation id="interp2" emma:lang="" emma:confidence="0">
                  <emma:literal>Ź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ź</emma:literal>
                </emma:interpretation>
                <emma:interpretation id="interp5" emma:lang="" emma:confidence="0">
                  <emma:literal>„</emma:literal>
                </emma:interpretation>
                <emma:interpretation id="interp6" emma:lang="" emma:confidence="0">
                  <emma:literal>]</emma:literal>
                </emma:interpretation>
              </emma:one-of>
            </emma:emma>
          </inkml:annotationXML>
          <inkml:trace contextRef="#ctx0" brushRef="#br0" timeOffset="4495.1641">9036-1808 47 0,'0'5'108'0,"0"-5"-12"0,0 0-8 0,0 0-24 0,0 0 0 15,0 0 0-15,0 0 0 0,0 6-8 0,8-6-4 0,-8 0-8 0,10 0 0 16,-10 0-8-16,8 0-4 0,0 0-8 0,0 0-4 0,2-6-8 0,-2 6 4 16,9 0-8-16,-8 0 0 0,8-5 0 0,-1 1-4 0,-8 4-12 0,10-5-12 15,0 0-20-15,-2 1-20 0,-7-2-20 0,8 2-32 0,0-5-64 16,-9 3 12-16,10-3 32 0,-10 4 20 0</inkml:trace>
          <inkml:trace contextRef="#ctx0" brushRef="#br0" timeOffset="4338.5847">9088-1918 51 0,'8'-4'100'0,"-8"0"-8"0,0-3-12 0,0 3-24 15,0 0-4-15,0 4 0 0,8-6 0 0,-8 6 0 16,0-4 0-16,0 4 0 0,9 0-4 0,-9-5 0 0,0 5 4 0,9 5-4 16,-1-5 0-16,-8 4-4 0,9 2-8 0,-9-2 0 0,8 0 0 0,-8 7 0 15,0-2 0-15,8 5 4 0,-8-4-8 0,8 5 0 0,-8-1 0 16,0 1-4-16,0 4-4 0,10-1-4 0,-10 2-4 0,0-6 0 0,0 5-4 16,8 1 0-16,-8-1-4 0,0-5 0 0,8 5-4 0,-8-4 0 0,0 4-4 15,10-5 0-15,-10 1 0 0,8-7-4 0,-8 3-4 0,0 3-4 16,8-9-8-16,-8 5-12 0,9-6-16 0,-9 1-16 0,0-5-12 15,0 6-20-15,0-12-20 0,0 6-24 0,0-5-48 0,0 1-12 0,0-1 40 16,-9-5 28-16,1 1 32 0</inkml:trace>
        </inkml:traceGroup>
        <inkml:traceGroup>
          <inkml:annotationXML>
            <emma:emma xmlns:emma="http://www.w3.org/2003/04/emma" version="1.0">
              <emma:interpretation id="{D4AADBED-2470-4E2C-9808-20351B2968DF}" emma:medium="tactile" emma:mode="ink">
                <msink:context xmlns:msink="http://schemas.microsoft.com/ink/2010/main" type="inkWord" rotatedBoundingBox="28455,4671 29624,4664 29632,5943 28463,5951"/>
              </emma:interpretation>
            </emma:emma>
          </inkml:annotationXML>
          <inkml:trace contextRef="#ctx0" brushRef="#br0" timeOffset="-859.7008">3239-1889 31 0,'-9'-4'80'15,"9"-2"-8"-15,-9 2-8 0,9-6-28 0,0 5 0 0,-8 1 0 16,8 0-8-16,0-3 0 0,-8 3 0 0,8-6 0 0,0 6-4 0,0-1 4 15,-10 0-4-15,10 0 4 0,0 1 4 0,0 4 0 0,0-5 0 0,0 1 0 16,0 4 4-16,0-6-4 0,-8 2 4 0,8 4-4 0,0 0 0 16,0 0 0-16,0 0 0 0,0 0 0 0,0-6-4 0,0 6-4 15,0 0-4-15,0 0-8 0,0 6 4 0,0-6-4 0,0 0-4 0,0 4 4 16,0 2-8-16,0-2 0 0,0 5 4 0,0-4-4 0,0 5 0 0,0-6-4 16,0 6 4-16,0 5 0 0,0-6-8 0,0 1 8 0,8 4 0 15,-8-3-8-15,0 2 4 0,10-2-4 0,-10-2 8 0,8 4 0 16,-8-3-4-16,8 0 4 0,1-1 0 0,0 1-8 0,-9 0 0 0,8-1 4 15,1-4 4-15,-1 5-8 0,0-6 4 0,1 2 0 0,0-2 4 16,-1-4-4-16,0 5 0 0,-8-5 0 0,10 5 0 0,-2-5 0 0,0 0 0 16,1 0-4-16,0-5 8 0,-1 0-8 0,1 1 4 0,-9-2 0 0,8 2 0 15,0-1 0-15,0-5 0 0,-8 1 0 0,10-1 4 0,-2 0 0 16,-8 1-4-16,8-1 0 0,-8-4 4 0,10 5-4 0,-2-6 0 0,-8 1 0 16,0 4 0-16,0-5 0 0,8 6 0 0,-8-5 0 0,0 3 0 15,0 3 4-15,0-2 0 0,0 0 4 0,0 5 0 0,0-4 0 16,0 5-20-16,0-2 28 0,0 2 0 0,0-2-4 0,0 6 0 0,0-4 0 15,0 4 0-15,0 0-4 0,0 0 0 0,0 0 0 0,0 0-4 0,0 0 0 16,0 0 0-16,0 4 0 0,0 2 0 0,0-2-4 0,0 2 4 16,0 3-4-16,0-5 4 0,9 6-4 0,-9-1 0 0,0 5 0 15,8 1 4-15,-8 0-4 0,9-1 0 0,-9 5 0 0,8 0 4 0,1 0-4 16,-9 1 0-16,8 4 4 0,0-5-4 0,2 5 0 0,-10 0 0 0,8 0 0 16,0 5 0-16,2-5 0 0,-2 4 4 0,0 1-4 0,0 1 0 15,1-2 0-15,8-4 0 0,-8 5 0 0,-1 0 0 0,0-6 0 0,2 6 0 16,6-5 0-16,-8 0 0 0,2 0 0 0,-2 0 0 0,0-5 0 15,1 5 0-15,0-4 0 0,-1-1 0 0,-8-5 4 0,9 5-8 16,-9-5 4-16,8 6 0 0,-8-6 0 0,0 0 0 0,0 5 0 0,0-4-4 16,0-1 4-16,-8 1 4 0,8-1-4 0,-9 1 0 0,1-6 0 15,-1 5 0-15,0-4 0 0,1 5 0 0,-10-6 0 0,10 1 0 0,-8 0 0 16,6-6 4-16,-6 1-4 0,-1 1 4 0,8-2-4 0,-8-4 4 16,1 0-8-16,6-4 4 0,-6-2 0 0,6 1 0 0,-6 1 0 0,7-11 4 15,1 5-4-15,-1-5 0 0,-8 1 0 0,9 0 0 0,0-4-4 16,8 2 4-16,-10-3-4 0,2 0 4 0,8 1 0 0,0-2 0 0,-8 1-4 15,8 5 0-15,0-6 0 0,0 1-8 0,8 5 0 0,-8-1-4 16,0 1-12-16,8-1-12 0,-8 1-8 0,10 5-16 0,-2-6-12 0,0 5-8 16,1-4-8-16,-1 5-32 0,1-6-60 0,-1 1 4 0,9 4 36 15,-9-5 32-15</inkml:trace>
          <inkml:trace contextRef="#ctx0" brushRef="#br0" timeOffset="49384.1226">5651-2058 51 0,'0'0'76'0,"-8"7"-8"0,8-7-8 15,-8 0-20-15,8 0-8 0,0 0 0 0,-10 0 0 0,10-7 0 0,0 7-4 16,-8-3 0-16,8-2 0 0,0 5 0 0,-8-5 0 0,8 0 4 16,-9 5-4-16,9-5 4 0,0 1 4 0,0-1 0 0,0 5 0 15,-8-10 0-15,8 10 4 0,0-6 4 0,0 3-4 0,0-2 0 0,0 0 0 16,0 5-4-16,-9-5-4 0,9 0 0 0,0 1 0 0,0-1 0 15,0 0-4-15,0 1 0 0,0-6 0 0,0 5-4 0,0 0 8 16,0-4-4-16,0 4-4 0,0-5 4 0,9 0-4 0,-9 1-4 0,0-1 0 16,8 1 0-16,-8-1 4 0,9 0-4 0,-9 1 0 0,8-1 0 0,-8 1-4 15,8-1 4-15,2 0-4 0,-2 1 0 0,0-1 4 0,-8 0-4 16,10 6 0-16,-2-5-4 0,0 3 0 0,-8 2-4 0,8-1 4 0,1 5-4 16,-9-5 0-16,8 5 0 0,1 0 0 0,-9 0 0 0,9-5 0 15,-9 5-4-15,8 5 0 0,-8-5-4 0,8 5 8 0,-8-5-4 16,10 5 0-16,-10-1 0 0,8 2 0 0,-8 3 0 0,8-5-4 0,0 2 4 15,-8 3 0-15,0 2 0 0,10 2 0 0,-10 2 0 0,0-1-4 0,0 1 8 16,8 4-4-16,-8-5 4 0,0 5-4 0,0 0-4 0,0 1 0 16,0 3 0-16,0-3 4 0,0 4-4 0,-8-5 0 0,8 5 4 0,0 0-4 15,-10-5 0-15,10 5 4 0,-8 0-4 0,0-6 0 0,8 7 0 16,-8-6 0-16,-2 5 0 0,2-4 0 0,-9-1 4 0,8-1-4 16,1 2 0-16,-9-1 0 0,9-5 0 0,0 6 0 0,-10-6 0 0,10 0 0 15,-10 1 4-15,10-6-4 0,-1 6 4 0,-8-5 0 0,9-1-4 0,-1 1-4 16,1-1 0-16,0-4 4 0,-2 0 0 0,2-1 0 0,0 0 0 15,8 2 0-15,-10-1-4 0,10-5 4 0,-8 0 0 0,8 0 0 0,-8 5 0 16,8-5-4-16,0 0 8 0,0 0-4 0,0 0 4 0,-8 0-4 0,8 0-4 16,0 0 4-16,0 0 0 0,0 0 0 0,0-5 0 15,0 10 4-15,0-5-4 0,0 0 0 0,0 0 0 0,0 0-4 0,0 0 4 16,0 0 0-16,0 0-4 0,0-5 4 0,0 5 0 0,0 0 0 0,0-5 0 16,0 5 0-16,0-6 0 0,0 2 0 0,8 4 0 0,-8-4 4 15,0-1-8-15,8 0 4 0,0 0 0 0,-8 5 0 0,10-4 0 16,-2-1-4-16,0 0 4 0,2 5-4 0,-10 0 8 0,16 0-4 0,-7 0 0 15,-1-5 0-15,1 10 0 0,-1-5 4 0,1 0-4 0,-1 5 0 16,0-5 0-16,2 5 4 0,-2-1-4 0,0 1 0 0,2 0 0 0,-2 0 0 16,0-1-4-16,0 6 4 0,1-5-4 0,-1 0 8 0,1 4-4 0,0-4 0 15,-1 5 4-15,0-10-4 0,2 9 4 0,-2-3-4 0,0-2 4 16,0 0-4-16,2 2 4 0,-2-6-4 0,0 4 0 0,1-4 0 16,-1 0 0-16,-8 0 0 0,18-10 0 0,-10 10 4 0,0 0-4 0,0 0-4 15,2-4 4-15,-2 4-4 0,0-4 8 0,2-2 0 0,-2 1-4 0,0 1 0 16,1-1 0-16,-1 0-4 0,0 0 0 0,2 1-8 0,-10 4-12 15,8-5-8-15,-8-5-12 0,8 4-16 0,-8-2-20 0,8-2-12 0,-8 5-16 16,10-4-8-16,-10 4-16 0,0-4-12 0,0 4-36 0,0-5-40 16,0 5 24-16,0-4 44 0,0 4 28 0,0-5 24 0</inkml:trace>
          <inkml:trace contextRef="#ctx0" brushRef="#br0" timeOffset="49621.9892">6162-1874 35 0,'0'4'128'0,"0"1"-4"0,0 0 0 16,0-5-20-16,0 6 0 0,0-6 0 0,0 3-8 0,0-3 0 0,0 6-4 15,0-6-4-15,0 0-4 0,0 0-4 0,0 0-4 16,0 0-4-16,0 0 0 0,0 0 0 0,0 0-4 0,0 0-8 0,0 0-4 16,0 0-4-16,0 0 0 0,0 0-8 0,0 0-4 0,0 0-4 0,0 0-12 15,0 0 0-15,0 0-8 0,0 0 0 0,0 0-8 0,0 0-8 16,0 0 0-16,0 0 0 0,0 0 0 0,0 0-4 0,0 0-28 15,-8 0-20-15,8 4-24 0,0-4-40 0,0 5-36 0,-8-5-40 0,8 4-64 0,-9-4-36 16,1 6 48-16,0-2 44 0,-1 1 40 0,0 0 32 0,1-1 20 16</inkml:trace>
          <inkml:trace contextRef="#ctx0" brushRef="#br0" timeOffset="69011.2906">5464-1184 31 0,'-9'0'104'0,"1"5"-12"0,0-5-12 0,-2 0-28 15,10 5-4-15,-8-1 0 0,0 2 0 0,0-6 0 0,8 4-4 16,0 1 4-16,-10 0 0 0,10 0 0 0,0-1 0 0,0 1-4 16,0 0-8-16,0 4 4 0,10-5-4 0,-10 3 0 0,8 1 4 0,0-2 0 0,0 3-4 15,2-4 0-15,6 4-4 0,-7-4 0 0,8 5-4 0,0-6 0 16,-1 2-4-16,10-2 0 0,0 6-4 0,-9-5 0 0,9-1-4 16,0-4 0-16,0 5 0 0,-2 0 0 0,2-5-4 0,-1 5-4 0,1-5 4 15,0 0 4-15,-1 0-4 0,1 0 0 0,0 0 0 0,-10 0-4 16,10 0 4-16,-9 0-4 0,1 0 0 0,-2 0-4 0,2-5 0 0,-2 5 0 15,2-5 0-15,-1 5-4 0,-9-5 4 0,0 5-4 0,10-4 0 0,-10 4 4 16,0-5-4-16,2 1 0 0,-10-2-4 0,8 2-4 0,0-2-4 16,-8 2-8-16,9-1-24 0,-9 0-20 0,0 0-32 0,9 1-32 15,-9-6-24-15,0 5-84 0,0-5 12 0,0 6 40 0,-9 0 32 0,9-7 32 16,0 7 24-16</inkml:trace>
          <inkml:trace contextRef="#ctx0" brushRef="#br0" timeOffset="-222.4057">4270-2090 19 0,'-9'5'92'0,"1"-5"-12"0,8 0-8 16,-8 4-28-16,8-4 0 0,0 0-8 0,0 0-4 0,0 5-4 15,0-5 0-15,-9 0-8 0,9 0 0 0,0 0 4 0,9 0 0 0,-9 0 8 16,0 0 0-16,8 0 4 0,-8-5-4 0,8 10 0 0,-8-5 8 0,9 0 0 16,0 0 4-16,-1 0 0 0,0 0-4 0,2 0 0 0,-2 0-8 15,9 0-4-15,-8 0 0 0,-1 0-4 0,9 0-4 0,-9 0-4 0,1 0 0 16,8 0 0-16,-9 0-4 0,10 0-4 0,-10 0 0 0,0 0 0 15,10 0-8-15,-10 0 8 0,9 0-4 0,-9 0-4 0,10 0 0 16,-10 0 0-16,10 0-4 0,-10 0 0 0,9 0-12 0,-8 0 0 0,-1 0-16 16,1 0-8-16,7 5-12 0,-6-5-12 0,-2 5-12 0,-8-5-8 15,8 5-12-15,0-5-48 0,-8 3-36 0,0 4 32 0,0-7 32 0,0 4 16 16</inkml:trace>
        </inkml:traceGroup>
      </inkml:traceGroup>
    </inkml:traceGroup>
  </inkml:traceGroup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4:02.68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DAE9DDD2-9F56-461C-8F84-B80EEDDFDFAA}" emma:medium="tactile" emma:mode="ink">
          <msink:context xmlns:msink="http://schemas.microsoft.com/ink/2010/main" type="inkDrawing" rotatedBoundingBox="22734,4216 22926,5760 22483,5816 22291,4271" semanticType="verticalRange" shapeName="Other">
            <msink:sourceLink direction="with" ref="{F9E558F2-DD08-4212-8D5B-373359B86DC2}"/>
          </msink:context>
        </emma:interpretation>
      </emma:emma>
    </inkml:annotationXML>
    <inkml:trace contextRef="#ctx0" brushRef="#br0">2071-2800 55 0,'0'-5'92'0,"0"0"-4"0,0 1-8 15,0-2-16-15,0 2-4 0,8 4-4 0,-8-5 4 0,8 5 4 0,2 0-4 0,-10 0 0 16,8-4 4-16,0 4 0 0,1 0 0 0,-1 4 0 0,9-4 0 15,-8 5 4-15,7-1 0 0,-6 2 4 0,6 3 4 0,-6 2 4 16,6-2 0-16,1 4-8 0,0 2 0 0,-8-1-4 0,7 6 0 0,2-1 0 16,-2 5-4-16,2 0 0 0,-1 5-12 0,0-5-36 0,-8 9-16 15,7 1 0-15,2-1 0 0,-10 1 0 0,10 4 0 0,-10 6 0 16,0-6 0-16,1 5 0 0,-1 0 0 0,1 5 0 0,-9-5 0 0,0 5 0 0,0 0 0 16,0 0 0-16,0 1 0 0,0-3 0 0,-9 3 0 0,1-6 0 15,-1 5 0-15,1-4 0 0,-10-2 0 0,10 2 0 0,-10-1 0 16,2-5 0-16,-1 1 0 0,0-1-132 0,0-5-40 0,-9 1-52 0,10-5-80 15,-10 0 4-15,0 0 48 0,1-6 44 0,7-4 44 0,-8 1 28 16,1-1 24-16</inkml:trace>
  </inkml:traceGroup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4:34.79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092AD2B1-54C5-41D9-9658-B0F09577319A}" emma:medium="tactile" emma:mode="ink">
          <msink:context xmlns:msink="http://schemas.microsoft.com/ink/2010/main" type="inkDrawing" rotatedBoundingBox="25736,5883 26461,5961 26445,6115 25720,6037" semanticType="underline" shapeName="Other">
            <msink:sourceLink direction="with" ref="{A94EF5ED-ABC7-44BC-BAF0-E74E4641526A}"/>
          </msink:context>
        </emma:interpretation>
      </emma:emma>
    </inkml:annotationXML>
    <inkml:trace contextRef="#ctx0" brushRef="#br0">8354-2402 79 0,'0'-5'92'0,"0"5"-12"0,0-5-4 0,0 5-28 0,0 0-4 15,0 0 0-15,0-4-4 0,0 4 4 0,0 0 0 0,0 0-4 16,0 0-4-16,0 0 0 0,0 0 0 0,0 0 0 0,0 4-4 16,-9-4-4-16,9 5 4 0,0 0 0 0,-8 0 8 0,8-1-4 0,-8 6-4 15,0-1 4-15,-2 1 0 0,2 0 0 0,0 5 0 0,-2-2-4 0,2 2 4 16,0 5-4-16,-9-1-4 0,8-1 0 0,-8 2 0 0,9 4-4 15,0-5-4-15,-2 5 0 0,-6 0 0 0,6 0-4 0,2 0 0 0,0 0 0 16,0 5 0-16,-1-5 0 0,9 5 0 0,-9-1-4 0,9 0-4 16,-8 2 0-16,8-1 0 0,0 4 0 0,0-4 0 0,0 5 0 15,0-1 0-15,0 1 0 0,8 4-4 0,-8-4 0 0,9 4 0 0,-9-5 0 16,9 2-4-16,-1-3 0 0,0 2 0 0,-8 1-4 0,8-2 4 0,2-5-8 16,-2 1 0-16,10-1 0 0,-10-3-8 0,0-1-8 0,1 0-12 15,8-5-8-15,-9-5-8 0,1 5-12 0,-1-9-12 0,0 5-20 0,10-6-16 16,-10 1-12-16,2-6-56 0,-2-4-36 0,0 5 32 0,0-10 36 15,-8 5 32-15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4:13.5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4F07382-C2FD-476D-9CA1-60A92B981363}" emma:medium="tactile" emma:mode="ink">
          <msink:context xmlns:msink="http://schemas.microsoft.com/ink/2010/main" type="inkDrawing" rotatedBoundingBox="2811,5963 14313,5822 14319,6336 2817,6477" semanticType="callout" shapeName="Other">
            <msink:sourceLink direction="to" ref="{65BC862A-EA2F-4827-97F9-24B0674EB856}"/>
            <msink:sourceLink direction="from" ref="{9214D6CE-9136-4F5C-8FDA-219328A2892E}"/>
          </msink:context>
        </emma:interpretation>
      </emma:emma>
    </inkml:annotationXML>
    <inkml:trace contextRef="#ctx0" brushRef="#br0">-1 346 55 0,'0'0'84'0,"0"-5"-8"0,0 5-8 0,0 0-24 0,0 0 0 16,0 5 0-16,0-5-8 0,0 0 0 0,0 0-4 0,0 0 0 16,0-5 4-16,0 5 0 0,0 0-4 0,0 0 0 0,0 0 0 0,9 0 0 15,-9 0 0-15,0-5-4 0,0 5 4 0,8-4 0 0,-8 4 8 0,8 0-4 16,1-6 0-16,-9 6-8 0,9-5 0 0,-1 5 0 0,-8 0 0 15,8-4 0-15,2 4 0 0,-2-4 0 0,0 4 0 0,2 0-4 16,-10-6 4-16,8 6-4 0,0 0 0 0,0 0 4 0,1 0 0 0,-1 0 0 16,1-4-8-16,0 4 0 0,-1 0 4 0,10 0-4 0,-10-6 0 15,0 6 0-15,0 0-4 0,10 0 4 0,-10 0-4 0,9 0-4 0,-8 0 0 16,8-4 0-16,-1 4 0 0,2 0-4 0,0 0 4 0,-2 0-8 0,-7 0 4 16,16 0 0-16,-8 0-4 0,1 0 0 0,-2 0 0 0,2 0 0 15,7 0 0-15,-8 0 0 0,0 0 0 0,1-5 0 0,6 5-4 16,-6 0 0-16,7 0 4 0,-7 0 0 0,8-4-4 0,-10 4 0 0,10-6 4 15,-9 6-4-15,9 0 0 0,-2-4 0 0,-6 4 4 0,8 0 0 16,-1-5-4-16,1 5 0 0,0 0 0 0,-10 0-4 0,10 0 8 16,-1-4-4-16,-7 4 4 0,8 0-4 0,-2 0 0 0,2 0 0 0,-9 4-4 15,9-8 4-15,-10 4 4 0,10 0-4 0,-8 4-4 0,7-8 8 0,-9 8-4 16,2-4 0-16,8 0 0 0,-9 0 0 0,9 0 0 0,-10 0 0 16,2 0 0-16,8 5 0 0,-10-5 0 0,10 0 0 0,-9 0 4 15,9 4-4-15,-10-4 4 0,2 6-8 0,7-6 4 0,1 0 0 0,-10 0 0 16,10 4 0-16,0-4 0 0,-1 0 0 0,1 5 0 0,0-5-4 15,0 0 4-15,-1 0 0 0,9 0 0 0,-8 0 4 0,8 0-8 0,-9 0 4 16,9 0 0-16,0 0 0 0,-8 0 0 0,7 0 0 0,3 0 0 0,-2 0 4 16,-1 0 0-16,-7 0-4 0,8 0 0 0,0 0 0 0,0 0 0 15,-9 0 0-15,10 0 0 0,-1 0 0 0,-8 0 0 0,8 0 0 0,0 0 4 16,-9 0 0-16,9 0-8 0,0 0 4 0,-8 0 0 0,9 0 0 16,-1 0 0-16,-1 0 0 0,1 0 0 0,0 0 4 0,9 0-8 15,-9 0 0-15,0-5 4 0,9 5 0 0,-9 0 0 0,0 0 4 0,9 0-4 16,-9 0-4-16,8 0 4 0,-7-4 0 0,7 4 4 0,-8 0-4 0,1 0 0 15,-1 0 0-15,8 0 0 0,-8 0 0 0,1 0 4 0,-1 0-4 16,0 4 0-16,9-8 4 0,-9 4-8 0,0 0 8 0,-1 0-4 0,11 0 0 16,-10 0 0-16,7 0 0 0,-5 0 0 0,-3 0 4 0,9 0-4 15,-8 4 0-15,10-4 0 0,-11 0 4 0,11 0-4 0,-10 0 0 16,-1 0 0-16,11 0 0 0,-11 0 4 0,1 0 0 0,10 0-4 0,-11 0 4 16,1 0-4-16,0 5 0 0,0-5 0 0,9 0 0 0,-9 0 4 0,0 0-4 15,0 0 0-15,9 0 4 0,-9 0 0 0,0 0-4 0,9 0 4 16,-9 0-20-16,9 0 20 0,-9 0 0 0,0 0 0 0,9 4 0 0,-9-4-4 15,8 0 0-15,-8 6 4 0,1-6 0 0,7 0-4 0,-8 0 0 16,1 4 0-16,-1-4 0 0,-1 0 0 0,1 0 0 0,0 6 0 16,1-6 4-16,-1 0 0 0,-8 4 0 0,8-4-8 0,-1 0 8 0,1 0-4 15,1 0 4-15,-1 0-4 0,0 0 0 0,0 0 0 0,9 0 0 0,-9 0 0 16,0 0 0-16,0 0 0 0,9 0 0 0,-9 0 4 0,0 0 0 16,9 0-4-16,-9 0 0 0,-1 0 0 0,1 0 0 0,10 0 0 15,-11 0 0-15,1 0 0 0,0 0 0 0,9-4 4 0,-9 4-4 0,0 0 0 16,1 0 4-16,7 0 0 0,-8-6-4 0,9 6 0 0,-9 0 0 15,9-4 0-15,-9 4 4 0,8-6-4 0,1 6 0 0,-9-4 0 0,8 4 0 16,2-5 4-16,-11 5-4 0,11 0 4 0,-2-4 0 0,-9 4-4 0,11-6 0 16,-10 6 4-16,9 0-4 0,-9-4 0 0,8 4 4 0,-7 0-4 15,-1 0 0-15,8 0 0 0,-9 0 4 0,3 0-8 0,-3 0-12 16,9 0 20-16,-6 0 0 0,-3 0 0 0,9 0-4 0,-8 0 4 0,9 0 0 16,-9 0 0-16,10 0 4 0,-11 0-8 0,9 0 0 0,-7 0 0 15,7-5 4-15,-8 5 0 0,10 0-4 0,-11 0 0 0,11 0 4 0,-10 0-4 16,-1-4 0-16,9 4 0 0,-7 0 0 0,-1 0 0 0,8-6 4 15,-7 6 0-15,7 0-4 0,-8 0-4 0,0 0 4 0,9 0 4 0,-9-4 0 16,9 4 0-16,-9 0-4 0,8 0 0 0,1 0 4 0,-9 0-4 16,10 0 0-16,-11 0 0 0,9 0 0 0,-6 0 4 0,5 0-4 0,-7 0 0 15,0 0 0-15,1 0 4 0,-1 0 0 0,8 0-4 0,-7 0 0 16,-1 0 0-16,-8 0 0 0,8 0 0 0,-1 0 4 0,11 0 0 16,-10 0-4-16,-1 0-4 0,1 0 8 0,0 0-4 0,1-4 0 0,7 4 0 15,-8-6 0-15,9 1 4 0,-9 5-4 0,9-4 0 0,-9-2 0 0,8 6-4 16,-8-4 4-16,9-1 0 0,-9-5-4 0,9 10 4 0,-9-4 0 15,0 0 0-15,0-3 0 0,1 3-4 0,-1 4 8 0,0-4-20 0,0-2 20 16,-1 2-4-16,3 4 4 0,-3-5 0 0,-7 5 0 0,8-5 0 0,0 5-8 16,-9-5 4-16,9 5 4 0,0-4-4 0,-8-1-4 15,9 5 8-15,-1-4 0 0,-8 4-4 0,7 0-4 0,-7 0 4 0,8-6-4 16,-8 6 8-16,-1 0-4 0,9 0 0 0,-8 0 0 0,0 0 0 0,-1 0 0 16,1-4 0-16,-10 8 0 0,10-4 0 0,0 0 0 0,-9 0 0 15,-1 0 0-15,10 0 0 0,-8 0 0 0,-2 0 0 0,10 0 0 0,-9 0 0 16,0 0 0-16,0 6 0 0,9-6 0 0,-9 0 0 0,0 0-4 0,0 0 4 15,-1 0 0-15,10 0 0 0,-8 0 0 0,-2 0 4 0,2 0 0 16,7 0-4-16,-7 0 0 0,-2 4-4 0,10-4 4 0,-9 0 0 16,0-4 0-16,8 8-4 0,-7-8 4 0,-2 4 0 0,2 0 4 0,-1 0-4 15,0 0 0-15,0 0 0 0,-1 4 0 0,2-4-4 0,0 0 4 16,-2 0 0-16,-8 0 4 0,10 0 0 0,-10 0-4 0,9 0 0 16,-9 0-4-16,2 0 8 0,-2 0-4 0,8 0-16 0,-6 0 16 0,-2 0 4 15,0 0-4-15,1 0 4 0,-1 0 0 0,-8 0 0 0,9 0-4 0,0 0 0 16,-1 0 0-16,0 0 0 0,-8 0 4 0,10 0-4 0,-10 0 0 15,8 0 0-15,0 0-4 0,-8 5 4 0,8-5 0 0,-8 0 0 0,0 0-4 16,0 0 4-16,0 0 0 0,10 0 4 0,-10 0-4 0,0 0 0 16,0 0 0-16,0 0 0 0,0 0 0 0,0 0-4 0,0 0 8 15,0 0-4-15,0 0 0 0,0 0 0 0,0 0 0 0,0 0 0 0,0 0 4 16,0 0-4-16,0 0 4 0,0 0 0 0,0 0-4 0,0 0 0 0,0 0 0 16,0 0 0-16,0 0 4 0,0 0-4 0,0 0 0 0,0 0 0 15,0 0 0-15,0 0-4 0,0 0 8 0,0 0 0 0,0 0-4 0,0 0 4 16,0 0-8-16,-10 0 4 0,10 0 0 0,0 0 4 0,0 0-4 15,-8 0 0-15,8-5 0 0,0 5 0 0,-8 0-4 0,0-4 4 0,8 4 0 16,-10-6 0-16,2 6 0 0,0-4 0 0,-1 4 0 0,0-6 0 16,1 6 0-16,-9-4-4 0,9 4 4 0,-2-5 0 0,-6 0 0 0,8 5 0 15,-2-5-4-15,-6 5 4 0,7-4 0 0,-8 4 0 0,8-5 4 16,-7 0-4-16,8 5 0 0,-10-5-4 0,10 5 4 0,-10-4 0 0,10-2-4 16,-1 2 4-16,1 0 0 0,-9 4 0 0,8-7 0 0,1 3 0 15,0 0 0-15,-2-1 0 0,2 0 0 0,0 0 0 0,8 5 0 0,-10-4-4 16,10-1 4-16,-8 5 0 0,8-5 4 0,0 5 0 0,-8-5-8 15,8 1 4-15,0 4 0 0,0-6 0 0,0 6-4 0,0 0 4 0,0-4-4 16,8 4 4-16,-8-5 0 0,0 5 0 0,8-5 0 0,-8 5 4 0,10 0-4 16,-10 0-4-16,8-5 0 0,0 5 4 0,2 0 4 15,-2 0-4-15,0 0 0 0,1 0 0 0,-1 0 0 0,1 0 0 0,-1 0-4 16,9 0 4-16,-9 5 4 0,2-5-8 0,6 5 0 0,-6 0 4 0,6-1 4 16,-8-4-4-16,10 6 0 0,-1-2 0 0,-9 1 0 0,10 5 0 15,-10-6-4-15,8 6 4 0,-6-5 4 0,6 3-4 0,-7-1 0 16,-1 1 4-16,10-2-20 0,-10 3 20 0,0-4 0 0,2 0 0 0,-2 4-4 15,0-4 0-15,0 0 0 0,2-1 0 0,-2 2 4 0,0-2-4 0,1 2 0 16,-9-2 0-16,8 1 4 0,1-1-8 0,-9-4 4 0,9 10 0 16,-9-10-4-16,8 5 4 0,-8-1 4 0,0 2-4 0,8-2-4 0,-8-4 4 15,0 4 0-15,8 3 0 0,-8-7-4 0,0 4 8 0,0 0 0 16,0-4-4-16,0 5 4 0,0-5-4 0,0 0 4 0,10 5-4 16,-10-5 0-16,0 5 0 0,0-5 0 0,-10 0-4 0,10 0 8 0,0 4-4 15,0 2 0-15,0-6-4 0,0 4 4 0,0 1 0 0,0 1 0 0,-8-2 0 16,8 0 4-16,-8 2-4 0,8 3 0 0,-8-5 4 0,-1 6-4 15,0-1 4-15,1 1-4 0,-1-4 0 0,1 2 4 0,-10 3-4 0,10-2 4 16,-8 1-4-16,6-1 4 0,-6 1-4 0,7-1 4 0,-8 1 0 0,8 0 0 16,-7-1 0-16,-2 1 0 0,10-1 0 0,-10 1 0 15,10-1 0-15,0 1-4 0,-9-1 4 0,8-3-8 0,0 3 4 0,1-4-16 16,0 4 12-16,8-4 0 0,-8 0-4 0,8 0-8 0,-10-1-8 0,10-4-20 16,0 0-28-16,0 0-36 0,0 0-32 0,0 0-40 0,10-4-60 15,-10-1-44-15,0 0 56 0,8-4 40 0,-8-1 36 0,8 1 24 0,-8-6 28 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06.4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AA66924-992B-415E-906A-6B469FF38813}" emma:medium="tactile" emma:mode="ink">
          <msink:context xmlns:msink="http://schemas.microsoft.com/ink/2010/main" type="inkDrawing" rotatedBoundingBox="9320,2212 9766,2794 9730,2821 9285,2238" semanticType="callout" shapeName="Other">
            <msink:sourceLink direction="with" ref="{876F1AB5-FD76-4173-8461-201D978A8B90}"/>
          </msink:context>
        </emma:interpretation>
      </emma:emma>
    </inkml:annotationXML>
    <inkml:trace contextRef="#ctx0" brushRef="#br0">0-4 35 0,'0'0'104'0,"0"0"-12"16,14 0-4-16,-14 0-20 0,0 9 0 0,13-9-4 0,-13 9 4 15,0-3 0-15,0 3 0 0,16-1-8 0,-16-1 0 0,0 2-4 0,14-1 4 16,-14 7-8-16,13-6 0 0,-13 6 0 0,14 1-8 0,2-2 0 0,-16 4 4 16,13-10-4-16,1 8-4 0,1 1-8 0,-15-2 4 0,14 3-4 15,-1-4 0-15,3 2-4 0,-2 1-4 0,-1-2-8 0,-13 0 8 0,14 2-8 16,2-1 0-16,-3 1-4 0,1-2 0 0,-14 1 4 0,15 0-4 16,-1-8-4-16,0 6-4 0,-14 4 4 0,15-1-4 0,-1-10 0 15,-1 8-8-15,1-6 0 0,-14-1 0 0,16 7-4 0,-3-6-4 0,1-1-8 16,-14 1-12-16,16-2-16 0,-16 2-8 0,13-3-8 0,-13 3-16 0,0-9-12 15,0 0-12-15,14 8-8 0,-14-8-4 0,0 0-8 0,0 0-36 16,0 0-24-16,0-8 24 0,0-1 28 0,0 3 28 0</inkml:trace>
  </inkml:traceGroup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2:47.8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40B8DE-5D34-48EA-BA7E-4B7BF392BA6B}" emma:medium="tactile" emma:mode="ink">
          <msink:context xmlns:msink="http://schemas.microsoft.com/ink/2010/main" type="writingRegion" rotatedBoundingBox="22177,6991 22594,6991 22594,7725 22177,7725"/>
        </emma:interpretation>
      </emma:emma>
    </inkml:annotationXML>
    <inkml:traceGroup>
      <inkml:annotationXML>
        <emma:emma xmlns:emma="http://www.w3.org/2003/04/emma" version="1.0">
          <emma:interpretation id="{F2DBEE0E-7187-4DB0-BFFE-BFFE3851B8B7}" emma:medium="tactile" emma:mode="ink">
            <msink:context xmlns:msink="http://schemas.microsoft.com/ink/2010/main" type="paragraph" rotatedBoundingBox="22177,6991 22594,6991 22594,7725 22177,77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801D6E-4F6E-480C-BB6B-00340E4F7000}" emma:medium="tactile" emma:mode="ink">
              <msink:context xmlns:msink="http://schemas.microsoft.com/ink/2010/main" type="line" rotatedBoundingBox="22177,6991 22594,6991 22594,7725 22177,7725"/>
            </emma:interpretation>
          </emma:emma>
        </inkml:annotationXML>
        <inkml:traceGroup>
          <inkml:annotationXML>
            <emma:emma xmlns:emma="http://www.w3.org/2003/04/emma" version="1.0">
              <emma:interpretation id="{5A933281-33DC-4A9F-9E53-D4630FA95741}" emma:medium="tactile" emma:mode="ink">
                <msink:context xmlns:msink="http://schemas.microsoft.com/ink/2010/main" type="inkWord" rotatedBoundingBox="22177,6991 22594,6991 22594,7725 22177,77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2105 63 23 0,'8'-5'84'16,"1"-5"-8"-16,-1 1 0 0,1-1-28 0,-9 1-4 0,8 4 0 0,1-8 0 15,-9 7 0-15,8-9 4 0,0 11 0 0,-8-5-4 0,10-1 4 16,-10-1 4-16,0 7 0 0,0-6 0 0,8 6 0 0,-8-1-8 16,0 1 4-16,0-2-4 0,-8 2-4 0,8 4 4 0,0 0-4 0,0-5-4 15,-10 5-4-15,2 0 0 0,8 0 0 0,-8 0-8 0,-1 5 0 16,9-1 0-16,-8 2 0 0,-1-2 0 0,1 1-4 0,-1 5 0 0,-7-2 0 15,6 3 0-15,2-1-4 0,0 3 0 0,-2 2 0 0,2-1 0 0,0 5-8 16,-1-4 0-16,1 9 0 0,-9-5 0 0,17 5-4 0,-9 0 0 16,1 0 0-16,0 4 0 0,8-3 0 0,-10 4 0 0,10 0 0 15,-8-6 0-15,8 7 0 0,0-6-4 0,8 4 0 0,-8-4 0 0,10 0 4 16,-10 1 0-16,8-7 0 0,9 6-4 0,-8-5 4 0,-1-4-4 16,0 4 0-16,9-5 0 0,1 2 0 0,-10-3 0 0,10-4 0 15,-2 1 0-15,-7-1 4 0,8 1-4 0,0-5 0 0,-9-1 0 0,10-4 4 0,-10 6-4 16,0-6 0-16,10 0 0 0,-10-6 0 0,0 6 0 0,1-4-4 15,-9-1 8-15,9-5-4 0,-9 1 0 0,8-1 0 0,-8 1-4 16,0-1 4-16,0-4-4 0,-8 4-4 0,8 1 4 0,-9-6 0 0,0 6 0 16,1-6-4-16,-8 5-4 0,6 1-4 0,-6-1 0 0,-2 1 0 15,10 4-8-15,-18 0-8 0,9 5-8 0,1 0-4 0,-2 0-4 16,-8 5 0-16,9 0-8 0,1 4-16 0,-10 1-8 0,8-1-12 0,-7 6-12 16,8-5-24-16,0 9-48 0,0-5-12 0,-8 7 32 0,7-3 32 0,2 1 28 15</inkml:trace>
        </inkml:traceGroup>
      </inkml:traceGroup>
    </inkml:traceGroup>
  </inkml:traceGroup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2:49.41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A5CD8AC-8B8C-4457-98E0-9E7A4AD83CD5}" emma:medium="tactile" emma:mode="ink">
          <msink:context xmlns:msink="http://schemas.microsoft.com/ink/2010/main" type="inkDrawing" rotatedBoundingBox="23829,8281 24468,6876 24505,6893 23866,8298" semanticType="callout" shapeName="Other">
            <msink:sourceLink direction="with" ref="{453E8C1B-978D-401A-A3D7-0C837F2230DA}"/>
            <msink:sourceLink direction="with" ref="{BFF7D41A-77D5-4DE6-A26E-404D3DF65074}"/>
          </msink:context>
        </emma:interpretation>
      </emma:emma>
    </inkml:annotationXML>
    <inkml:trace contextRef="#ctx0" brushRef="#br0">4151-153 47 0,'0'-4'88'15,"0"-2"-16"-15,0 2 0 0,0 0-24 0,0-1-8 16,0 5 0-16,0-6 4 0,0 2 4 0,0-1-8 0,0 5 4 0,0-5 4 16,0 5-4-16,0 0 0 0,0-5 0 0,0 5-4 0,0 0 0 0,0 0 0 15,0 5-4-15,-9 0 4 0,9 0-4 0,0-1-4 0,-8 7 0 16,-1-3 0-16,1 7 0 0,8-1-4 0,-8 1 0 0,-10 5 4 0,10-1 0 16,0 4-4-16,-10 6 0 0,1 1-4 0,0 3 0 0,0 0 0 15,9 5 0-15,-10 1-8 0,2-1 4 0,-10 5-4 0,9 1-4 0,-1-2-4 16,2 2 0-16,-10-1 0 0,8 0-4 0,2 0 4 0,-1 5-8 15,0-5 8-15,0-5 0 0,-9 6-4 0,8-6 0 0,2 1-4 0,-1-5 4 16,0 3 0-16,0-3-4 0,9 0 0 0,-10-1 0 0,2-4-4 16,-2 0 4-16,10-1 0 0,-1 1 0 0,-8-5 0 0,8 0 0 0,1-4 0 15,0 3-4-15,0-9 4 0,-2 6 0 0,10-5-8 0,-8-6 0 0,8 1 0 16,0-1-20-16,0-4 12 0,0 0-4 0,0-1-8 0,-8-4-8 16,16 0-8-16,-8 0-8 0,0-4-8 0,0-1-8 0,8 0-12 15,-8-4-4-15,10-1-8 0,-10-5-4 0,8 1-40 0,-8-1-40 0,8 1 4 16,0-5 36-16,1 0 28 0</inkml:trace>
  </inkml:traceGroup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2:50.3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0BDD603-756D-4114-8B51-5CDCC5915074}" emma:medium="tactile" emma:mode="ink">
          <msink:context xmlns:msink="http://schemas.microsoft.com/ink/2010/main" type="writingRegion" rotatedBoundingBox="25571,7717 24745,8036 24521,7455 25346,7136"/>
        </emma:interpretation>
      </emma:emma>
    </inkml:annotationXML>
    <inkml:traceGroup>
      <inkml:annotationXML>
        <emma:emma xmlns:emma="http://www.w3.org/2003/04/emma" version="1.0">
          <emma:interpretation id="{FC059F5B-0DEF-4FE4-BF52-299645C2B636}" emma:medium="tactile" emma:mode="ink">
            <msink:context xmlns:msink="http://schemas.microsoft.com/ink/2010/main" type="paragraph" rotatedBoundingBox="25571,7717 24745,8036 24521,7455 25346,71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D8E16A-5B25-4B06-9DA4-596B492DB6AB}" emma:medium="tactile" emma:mode="ink">
              <msink:context xmlns:msink="http://schemas.microsoft.com/ink/2010/main" type="line" rotatedBoundingBox="25571,7717 24745,8036 24521,7455 25346,7136"/>
            </emma:interpretation>
          </emma:emma>
        </inkml:annotationXML>
        <inkml:traceGroup>
          <inkml:annotationXML>
            <emma:emma xmlns:emma="http://www.w3.org/2003/04/emma" version="1.0">
              <emma:interpretation id="{1C5C9197-A167-4A54-AA45-16CF43BFEC3A}" emma:medium="tactile" emma:mode="ink">
                <msink:context xmlns:msink="http://schemas.microsoft.com/ink/2010/main" type="inkWord" rotatedBoundingBox="25571,7717 25160,7876 24935,7295 25346,71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4773 279 71 0,'0'-5'100'16,"0"-5"-12"-16,0 1 0 0,0-1-24 0,0 0-4 0,9 1 4 0,-9-1-4 15,9 1 0-15,-9-5-4 0,8 4 4 0,0 0 0 0,1 1 0 16,-1-5-8-16,0 4 0 0,2 0-4 0,6 1 0 0,-6-1-4 0,6 5-4 16,-8-4 4-16,10 4-4 0,-10 0 0 0,9 0-4 0,-9 0 0 15,10 5-8-15,-10-5-4 0,10 5-4 0,-10 5 0 0,0 0-4 0,1 0 0 16,0 0-4-16,-1 4-4 0,-8 1 0 0,9 0-4 0,-9-1 4 16,0 6-4-16,0-1 0 0,0 0 0 0,-9 0-4 0,1 1 0 0,-1 5 0 15,0-7 0-15,1 7 0 0,0-5 4 0,-2-2-8 0,2 2 4 16,-8-1 0-16,6 1 0 0,2-5 4 0,0 4-4 0,-1-5 4 0,9 0-4 15,-8-3-4-15,-1-2 4 0,9 2 0 0,0-2 0 0,0-4 4 0,0 4 0 16,0-4-4-16,0 0-4 0,0 0 0 0,9 0 0 16,-1-4 0-16,-8 4 4 0,9-4 0 0,-1 4 0 0,0-6 0 0,2 6-4 15,-2-4 4-15,0 4 0 0,0-6 0 0,10 6 0 0,-10 0 0 0,1 0 0 16,0-3 0-16,-1 3 4 0,9 0-8 0,-9 0 4 0,0 3 0 16,2 3 0-16,-2-6 0 0,0 4 0 0,2 2 0 0,-10-2-4 15,8 6 4-15,0-5 4 0,1 5-4 0,-9-6 0 0,8 5 0 0,-8 1 4 16,9 5-4-16,-9-6 0 0,0 1 4 0,0 0 0 0,0 3 0 0,8-3 0 15,-16 5 0-15,8-6 0 0,0 6 0 0,-9-1 4 0,9-5 0 16,-8 6 0-16,-1-1 4 0,1 1 4 0,0-6 0 0,-2 5 4 0,2 1-8 16,-10-5 4-16,10 4 4 0,-8 1-8 0,-1-6 0 0,-1 1 0 15,10 0-4-15,-10-1 0 0,2 1-4 0,-2-6-4 0,2 6 0 16,7-5-4-16,-8-1-28 0,8-4 12 0,-7 6-28 0,8-6-24 0,-2 0-28 16,-6-6-36-16,6 6-36 0,10-4-64 0,-8-1-24 0,0-5 56 0,-1 6 36 15,1-6 32-15,8 5 24 0</inkml:trace>
        </inkml:traceGroup>
        <inkml:traceGroup>
          <inkml:annotationXML>
            <emma:emma xmlns:emma="http://www.w3.org/2003/04/emma" version="1.0">
              <emma:interpretation id="{453E8C1B-978D-401A-A3D7-0C837F2230DA}" emma:medium="tactile" emma:mode="ink">
                <msink:context xmlns:msink="http://schemas.microsoft.com/ink/2010/main" type="inkWord" rotatedBoundingBox="24689,7706 24627,7730 24547,7523 24609,7499">
                  <msink:destinationLink direction="with" ref="{0A5CD8AC-8B8C-4457-98E0-9E7A4AD83CD5}"/>
                </msink:context>
              </emma:interpretation>
            </emma:emma>
          </inkml:annotationXML>
          <inkml:trace contextRef="#ctx0" brushRef="#br0" timeOffset="-727.5667">4261 418 47 0,'0'0'112'0,"0"0"-8"0,9 0-24 16,-9 0-12-16,0 0 4 0,0 0-4 0,0 0 0 0,0 0-4 16,0 0 8-16,0 0-8 0,0 0-8 0,0 0-8 0,0 0-4 0,0 0-8 15,0 0-4-15,0 0-8 0,0 0-4 0,0 0 0 0,0 0-4 16,0 0 0-16,0 0-4 0,0 0-8 0,0 0 8 0,0 0-4 16,0 0-4-16,0 0-4 0,0 0-4 0,0 0 0 0,0 0-4 0,0 0-4 15,0 5-16-15,0-5-20 0,9 4-24 0,-9-4-20 0,0 6-20 0,0-6-76 16,-9 4 0-16,9 1 32 0,0 1 36 0,0-6 20 0</inkml:trace>
          <inkml:trace contextRef="#ctx0" brushRef="#br0" timeOffset="-534.0845">4313 610 3 0,'0'4'120'0,"0"1"-12"0,0 0-4 15,0 0-28-15,0-5 4 0,0 4-4 0,-8-4 8 0,8 0-4 0,0 6-4 16,0-6-4-16,0 0-8 0,-10 0-8 0,10 0-8 0,0 0-8 15,0 0-4-15,0 0-8 0,0 0-4 0,-8-6-4 0,8 6-4 16,0 0 0-16,0 0-4 0,0 0-8 0,0-4 0 0,0 4-4 0,0 0-4 16,0-5-8-16,0 5-4 0,8-5-24 0,-8 5-12 0,0-5-28 15,10 1-20-15,-10-1-8 0,8 5-64 0,-8-5-28 0,8-4 40 0,-8 9 24 16,9-5 28-16</inkml:trace>
        </inkml:traceGroup>
      </inkml:traceGroup>
    </inkml:traceGroup>
  </inkml:traceGroup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2:47.37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0BD939-2DCE-4100-ADAA-DAB3133C140B}" emma:medium="tactile" emma:mode="ink">
          <msink:context xmlns:msink="http://schemas.microsoft.com/ink/2010/main" type="inkDrawing" rotatedBoundingBox="21111,7301 21426,7312 21425,7337 21110,7326" semanticType="strikethrough" shapeName="Other">
            <msink:sourceLink direction="with" ref="{F667FA83-9505-4E1A-BD15-B4221F5A8DA5}"/>
          </msink:context>
        </emma:interpretation>
      </emma:emma>
    </inkml:annotationXML>
    <inkml:trace contextRef="#ctx0" brushRef="#br0">783 216 63 0,'0'6'136'0,"0"-2"-8"0,0-4-16 0,-8 5-28 0,8-5 4 15,0 4 0-15,0-4-8 0,0 0-8 0,0 6-4 0,0-6-8 0,0 0-4 16,0 0-4-16,8 0-8 0,-8 0-4 0,8 0-8 0,1 0-4 16,0 0-8-16,-1 0-4 0,1-6 0 0,7 12 0 0,-6-6-8 0,6 0-4 15,2 0-4-15,-2 0-12 0,2 0-8 0,-1 0-20 0,-1 0-24 0,2 0-20 16,-2 0-16-16,2 0-16 0,-1 0-52 0,0 0-36 0,0 0 36 16,-1 4 28-16,2-4 24 0</inkml:trace>
  </inkml:traceGroup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2:53.8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F59937E-6D28-424F-ACE4-8E7ED9DBD3EA}" emma:medium="tactile" emma:mode="ink">
          <msink:context xmlns:msink="http://schemas.microsoft.com/ink/2010/main" type="inkDrawing" rotatedBoundingBox="22457,9424 23344,9411 23345,9464 22458,9477" semanticType="underline" shapeName="Other">
            <msink:sourceLink direction="with" ref="{BFF7D41A-77D5-4DE6-A26E-404D3DF65074}"/>
          </msink:context>
        </emma:interpretation>
      </emma:emma>
    </inkml:annotationXML>
    <inkml:trace contextRef="#ctx0" brushRef="#br0">-1535-2414 51 0,'8'4'132'0,"-8"-4"-16"0,9 0-4 16,-1 0-24-16,1 0 0 0,-1 5 8 0,10-5-4 0,-10 0 0 16,10 0 0-16,-2 0 0 0,1 0 4 0,0 0 0 0,0-5-4 0,9 5-4 15,0 0-8-15,-1-4 4 0,1 4-12 0,-2-6-4 0,2 6-8 16,0-4-8-16,8 4-4 0,-9-5-8 0,11 5-4 0,-12-5-4 0,2 5-8 16,9 0-4-16,-11-5-12 0,2 5-8 0,0 0 0 0,-1 0 0 15,1 0 0-15,0 0 0 0,-1 0 0 0,-7 0 0 0,6 5 0 16,-6-5 0-16,0 5 0 0,-2-5 0 0,1 5-32 0,0-5-12 0,-8 0-20 15,-1 4-20-15,10-4-24 0,-10 6-12 0,0-2-28 0,-8-4-20 0,9 5-8 16,-9-5-52-16,9 5-16 0,-9-5 44 0,0 4 44 0,0-4 28 16,0 5 24-16</inkml:trace>
  </inkml:traceGroup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2:54.3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E86CEF-DE1E-4808-BA4E-BB87E22EE383}" emma:medium="tactile" emma:mode="ink">
          <msink:context xmlns:msink="http://schemas.microsoft.com/ink/2010/main" type="writingRegion" rotatedBoundingBox="22522,9648 26134,9001 26287,9855 22675,10502"/>
        </emma:interpretation>
      </emma:emma>
    </inkml:annotationXML>
    <inkml:traceGroup>
      <inkml:annotationXML>
        <emma:emma xmlns:emma="http://www.w3.org/2003/04/emma" version="1.0">
          <emma:interpretation id="{911F8526-1B7C-4300-96E5-76F6FE2A2FD8}" emma:medium="tactile" emma:mode="ink">
            <msink:context xmlns:msink="http://schemas.microsoft.com/ink/2010/main" type="paragraph" rotatedBoundingBox="22522,9648 26134,9001 26287,9855 22675,10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6CC7649-B3F1-4526-9E06-42D3190F69D7}" emma:medium="tactile" emma:mode="ink">
              <msink:context xmlns:msink="http://schemas.microsoft.com/ink/2010/main" type="line" rotatedBoundingBox="22522,9648 26134,9001 26287,9855 22675,10502"/>
            </emma:interpretation>
          </emma:emma>
        </inkml:annotationXML>
        <inkml:traceGroup>
          <inkml:annotationXML>
            <emma:emma xmlns:emma="http://www.w3.org/2003/04/emma" version="1.0">
              <emma:interpretation id="{E8600DCC-887B-480C-9CC7-B2535148B8B8}" emma:medium="tactile" emma:mode="ink">
                <msink:context xmlns:msink="http://schemas.microsoft.com/ink/2010/main" type="inkWord" rotatedBoundingBox="22561,9866 23153,9760 23247,10281 22655,10387"/>
              </emma:interpretation>
            </emma:emma>
          </inkml:annotationXML>
          <inkml:trace contextRef="#ctx0" brushRef="#br0">-1229-1935 43 0,'0'-5'112'0,"-8"5"-8"15,8 0-12-15,0-5-28 0,0 2-4 0,0 3 4 0,0-6 0 0,0 1 0 16,8 0 0-16,-8-5 8 0,10 6-4 0,-2-6 0 0,-8 5 0 0,8-4 4 15,9-1-4-15,-8 6 0 0,-1-6 0 0,9 5-8 0,1 0-8 16,-10 0-4-16,10 1-4 0,-2-1-4 0,1 5-12 0,0-5 0 0,0 5-8 16,1 0 0-16,-10 5-8 0,8-5 0 0,-6 5-8 0,-2 4 4 0,0-4-8 15,-8 5 8-15,9-1-4 0,-9 1-4 0,0-1 0 0,-9 1 4 16,9 5 0-16,-8-6 0 0,0 5 0 0,-2-4-4 0,2 5 4 16,0-1-4-16,-10-5 0 0,10 1 4 0,0-1 0 0,-10 1 0 0,10 0-4 15,-1-1 0-15,1-4 0 0,0 5 0 0,8-6 4 0,-8-4-8 16,8 6 4-16,0-2 0 0,-10-4-20 0,10 0 24 0,10 0 0 0,-10 0-4 15,8 0 4-15,-8 0-4 0,8-4 0 0,0 4 0 0,1-6 0 16,8 2 0-16,-8-1 4 0,-1 0-4 0,10 5 0 0,-10-5 0 0,8 1 0 16,2 4-4-16,-1-5 0 0,-9 0 4 0,10 5 4 0,-10-5-4 15,10 5 0-15,-2 0-4 0,-8 5 4 0,2-5 0 0,6 5 4 0,-7 0-4 16,-1-1 4-16,1 1-4 0,8 5 0 0,-17-6 0 0,8 6 0 16,0 0 0-16,2-5 0 0,-10 9 0 0,8-5 0 0,-8 1 0 0,0 0 4 15,8 4 0-15,-8-4-4 0,0 4 4 0,-8-4-4 0,8 5 4 0,0-6 4 16,-8 5 0-16,-2-4 0 0,2 4 4 0,0-4 4 0,0 5 0 15,-1-6 8-15,-8 0-4 0,8 5 0 0,-7-4 0 0,-2-1-4 16,-8 1 0-16,10 0 0 0,-2-1-4 0,-7-4 0 0,7 5-4 0,-6-6 0 16,6 2-4-16,-8-2-4 0,9-4 0 0,1 5-8 15,-10-5 4-15,8 0-12 0,2 0-16 0,-1 0-20 0,0-5-24 0,0 1-24 16,-1-2-16-16,2 2-24 0,-2-6-24 0,2 5-36 0,-2-4-60 0,1-1 32 16,1-5 40-16,6 6 36 0,-6 0 28 0,8-6 28 0</inkml:trace>
        </inkml:traceGroup>
        <inkml:traceGroup>
          <inkml:annotationXML>
            <emma:emma xmlns:emma="http://www.w3.org/2003/04/emma" version="1.0">
              <emma:interpretation id="{B160F91B-033E-4EE1-B83D-43E5580FA6AA}" emma:medium="tactile" emma:mode="ink">
                <msink:context xmlns:msink="http://schemas.microsoft.com/ink/2010/main" type="inkWord" rotatedBoundingBox="24317,9447 24725,9374 24791,9740 24382,98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94.7078">366-2381 47 0,'-9'0'104'0,"9"0"-8"0,-8 0 0 16,8-5-32-16,0 5-4 0,0-5-4 0,0 0 4 0,0 5-4 0,0 0 0 16,0-4 8-16,0-1 0 0,0 5-8 0,8-5 0 0,-8 1-4 15,9 4 0-15,-1 0 0 0,-8 0 4 0,9 0 0 0,0 0 0 0,7 0 0 16,-6 0 4-16,-2 0 0 0,8-6-8 0,-6 6-4 0,6 0-4 0,1 6-4 16,1-6-8-16,-2 0 0 0,-8 0-4 0,10 0-4 15,0 0-4-15,-2 0-4 0,9 0-8 0,-16 0 0 0,16 0 0 0,-15 0-4 16,6 0-8-16,2 4-8 0,-2-4-4 0,-7 0-12 0,-1 5-20 0,10 0-20 15,-18-5-20-15,8 4-20 0,0 1-20 0,-8 0-20 0,0 0-12 16,0 0-60-16,-8 0 0 0,0 0 40 0,-1-1 32 0,-8 6 32 0,8-5 20 16</inkml:trace>
          <inkml:trace contextRef="#ctx0" brushRef="#br0" timeOffset="878.217">366-2180 83 0,'0'6'112'0,"8"-2"4"0,-8 6-8 15,0-5-28-15,9-1 4 0,-9 2-4 0,9-2 4 0,-1 1 4 0,-8-5 4 0,8 4-4 16,2-4 0-16,-2 5-8 0,0-5-8 0,10 0-4 16,-10 0-12-16,9 0-4 0,0 0-4 0,-8 0-16 0,7 0 0 0,2 0-8 15,-2 0-4-15,2 0-4 0,-1 0-8 0,-1 0-8 0,2 0-12 0,-2 0-20 16,2 0-20-16,-10 0-36 0,10 6-40 0,-2-6-28 0,-7 0-56 16,-1 4-44-16,10 1 48 0,-10-5 44 0,-8 5 32 0,8-5 20 15</inkml:trace>
        </inkml:traceGroup>
        <inkml:traceGroup>
          <inkml:annotationXML>
            <emma:emma xmlns:emma="http://www.w3.org/2003/04/emma" version="1.0">
              <emma:interpretation id="{10ABDE9B-5724-45A3-A986-9208ED5AFB3A}" emma:medium="tactile" emma:mode="ink">
                <msink:context xmlns:msink="http://schemas.microsoft.com/ink/2010/main" type="inkWord" rotatedBoundingBox="25467,9120 26134,9001 26287,9855 25620,9974"/>
              </emma:interpretation>
              <emma:one-of disjunction-type="recognition" id="oneOf1">
                <emma:interpretation id="interp1" emma:lang="" emma:confidence="0">
                  <emma:literal>2</emma:literal>
                </emma:interpretation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zw</emma:literal>
                </emma:interpretation>
                <emma:interpretation id="interp5" emma:lang="" emma:confidence="0">
                  <emma:literal>Zw</emma:literal>
                </emma:interpretation>
              </emma:one-of>
            </emma:emma>
          </inkml:annotationXML>
          <inkml:trace contextRef="#ctx0" brushRef="#br0" timeOffset="2400.874">1663-2496 19 0,'0'0'88'0,"-10"0"-8"0,2 5-8 0,8-5-20 16,-8 0-4-16,-2 4 4 0,2-8-4 0,8 4 0 0,-8 0-4 15,8-5 4-15,-9 5 0 0,9-5 0 0,0 0 0 0,-8 1-12 0,8-7 4 0,0 7 0 16,0-5 0-16,0 4-4 0,0-5-8 0,0 1 8 0,0 0-12 16,0-2 0-16,8-3-4 0,-8 5 4 0,0-1 0 0,9-5-4 15,-1 6-4-15,-8-5 0 0,8 4 0 0,2-5 0 0,-2 1 0 0,0 5 0 16,2-1 4-16,-2-5-4 0,8 6 0 0,-7 0 0 0,8-1 0 15,-8 0-4-15,7 6 4 0,-6-6-4 0,6 5 4 0,-8 0-8 16,10 0 0-16,-10 1 4 0,9 4-4 0,1 4 0 0,-10-4 0 0,8 5-4 16,-6 0 0-16,6 4 0 0,-6 1 0 0,-2 0 0 0,9 4 0 0,-9 0 0 15,1 1-4-15,-1 4 4 0,1 1-8 0,-1-1 4 0,-8 0-4 16,8 5 4-16,-8-5 0 0,0 5 0 0,0 0 0 0,0 0 4 0,-8 0-4 16,8 0 4-16,-8 1 0 0,-9 3-8 0,8-5 4 0,-8 2 0 15,1 3-4-15,-2 1 4 0,0-5 0 0,-6 5 0 0,6-5 0 16,1 0 0-16,-9 0 0 0,10 0 0 0,-10 0 0 0,9-5 4 0,0 0-4 15,0-5 0-15,1 1 0 0,6-1 0 0,-6-4 0 0,6-6 0 0,2 6-16 16,0-10 20-16,8 5 0 0,-9-5 0 0,9-5-4 0,0 5 4 16,0-5 0-16,0-4-4 0,9-1 0 0,-9 1 0 0,8-2 0 0,0 2 0 15,2 0 0-15,6-5 0 0,-6 0 0 0,-2 3 0 0,8-2 0 16,-7 3 0-16,8 0 0 0,-8 1 0 0,7 3 4 0,2-3-4 0,-10 9 0 16,10-5 0-16,-10 5 4 0,9 0-4 0,-9 5 4 0,10 0 4 15,-10-1 0-15,0 6-4 0,0 0 4 0,2-1 4 0,6 6 4 0,-6 0 0 16,-2-1 4-16,0 0 0 0,1-5 4 0,-1 6 0 0,9-1 0 15,-8 0 4-15,-1 1 0 0,0-5 0 0,2 4 0 0,6-5 0 16,-6 1-4-16,-2-5 4 0,8 5 0 0,-7-6 0 0,-1-4-4 0,10 0 0 16,-10 0-8-16,10 0 0 0,-10-4 0 0,8-2-8 0,-6-3 0 0,6-1 0 15,-7 1 0-15,8-5 0 0,-8-1 0 0,7 1-8 0,-8-1 0 16,2-4 0-16,-2 5-4 0,0-10-8 0,2 5-12 0,-2 0-16 0,-8 0-20 16,8-1-24-16,-8 1-24 0,0 0-16 0,0 0-28 0,-8 0-20 15,8-1-24-15,-8 1-64 0,-2 0 32 0,2 4 36 0,0-4 36 16,-2 5 32-16,2-1 28 0</inkml:trace>
        </inkml:traceGroup>
      </inkml:traceGroup>
    </inkml:traceGroup>
  </inkml:traceGroup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7:27.717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07FDA12-2C0E-4920-9197-537282AE66DE}" emma:medium="tactile" emma:mode="ink">
          <msink:context xmlns:msink="http://schemas.microsoft.com/ink/2010/main" type="writingRegion" rotatedBoundingBox="23982,11609 30136,11343 30206,12981 24053,13247"/>
        </emma:interpretation>
      </emma:emma>
    </inkml:annotationXML>
    <inkml:traceGroup>
      <inkml:annotationXML>
        <emma:emma xmlns:emma="http://www.w3.org/2003/04/emma" version="1.0">
          <emma:interpretation id="{38956348-B7A3-427E-9A3C-8BEB586DCAEF}" emma:medium="tactile" emma:mode="ink">
            <msink:context xmlns:msink="http://schemas.microsoft.com/ink/2010/main" type="paragraph" rotatedBoundingBox="23982,11609 30136,11343 30206,12981 24053,132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696FAC2-5F94-4511-BEB2-2D66C8A6459F}" emma:medium="tactile" emma:mode="ink">
              <msink:context xmlns:msink="http://schemas.microsoft.com/ink/2010/main" type="line" rotatedBoundingBox="23982,11609 30136,11343 30206,12981 24053,13247"/>
            </emma:interpretation>
          </emma:emma>
        </inkml:annotationXML>
        <inkml:traceGroup>
          <inkml:annotationXML>
            <emma:emma xmlns:emma="http://www.w3.org/2003/04/emma" version="1.0">
              <emma:interpretation id="{CA97D7B3-1FB8-4584-99DD-1B83D6140AC8}" emma:medium="tactile" emma:mode="ink">
                <msink:context xmlns:msink="http://schemas.microsoft.com/ink/2010/main" type="inkWord" rotatedBoundingBox="23993,11849 25200,11796 25260,13195 24053,1324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937 189 107 0,'0'10'148'0,"-8"-1"-8"0,8-3-12 15,-9 3-28-15,9-5 4 0,0 2 0 0,0 4 0 0,0-6 0 16,0-4-4-16,0 6-8 0,0-3-4 0,9 3-8 0,-9-6 0 16,8 0-4-16,0 0-8 0,2 0-12 0,-2 4 0 0,8-4-8 0,-6 0-8 15,-2 0-8-15,9 0-8 0,0-4 0 0,0 4-4 0,0-6-4 16,-8 6-8-16,7-3-4 0,2-3-12 0,-1 6-20 0,0-4-24 0,-9 4-32 15,9-6-32-15,-9 2-36 0,2 4-44 0,-2-6-72 0,0 2-4 0,-8 4 48 16,10 0 40-16,-10 0 36 0,8-5 28 0,-8 5 24 0</inkml:trace>
          <inkml:trace contextRef="#ctx0" brushRef="#br0" timeOffset="-220.41">775-17 115 0,'0'0'124'0,"0"0"-8"0,0 0-4 0,0 0-16 0,8 0 4 0,-8 0-4 15,10-5 4-15,-10 5-8 0,8-4 0 0,0 4-12 0,1-5 0 0,-1 5-4 16,0-5 0-16,10 5-4 0,-10-4-4 0,10 4-8 0,-2 0-8 15,-7-5-4-15,8 5-8 0,0 0-8 0,1 0-4 0,-2 0-4 16,2 0-8-16,-2 0 0 0,2 0-4 0,-1 0-4 0,-1 5 0 0,2-5-4 16,-2 0-8-16,2 4-8 0,-1-4-12 0,-8 5-16 0,7-5-16 15,-7 5-24-15,7-1-16 0,-6 1-24 0,-10 5-28 0,8-5-20 0,0 5-56 16,-8-6-16-16,0 6 48 0,0-5 32 0,0 4 28 0,-8-4 24 0</inkml:trace>
          <inkml:trace contextRef="#ctx0" brushRef="#br0" timeOffset="-485.6973">0-7 23 0,'0'0'68'16,"8"0"-4"-16,-8 0-8 0,0 0-16 0,0 0-12 0,0 0 4 15,0 0-4-15,0 0 4 0,0 0 4 0,0 0 0 0,0 0 8 0,0 0-8 16,0 0 0-16,0 0 4 0,0 0 0 0,0 0 4 0,0 0 4 0,0 0-4 15,0 0 4-15,0 0-4 0,0 0-4 0,0 0 4 0,0 0-8 16,0 0 4-16,0 0-4 0,0 0-4 0,0 0 4 0,0 0-4 0,0 0 0 16,0 0-4-16,0 0 0 0,0 0-4 0,0 0 0 0,0 0-4 15,0 0 8-15,0 0-4 0,0 5 8 0,0-5 0 0,0 5-4 16,0-5 0-16,0 5 0 0,0-1-4 0,0 1-4 0,0 5-4 0,0-6 0 16,8 6-4-16,-8 0 0 0,0-1 0 0,9 1-4 0,-9 4 0 0,9 1 0 15,-9-6-4-15,8 1 0 0,-8 4 0 0,9 1 0 0,-1-6-8 16,0 5 4-16,-8-3 4 0,8-3-4 0,2 2 4 0,-2 5 0 15,0-11-4-15,2 5 0 0,-2 1 0 0,0 0 0 0,9-4 0 0,-8 3 0 16,-1-5 0-16,1 1 0 0,-1-5 4 0,0 5-8 0,10-5 0 16,-10 5 4-16,2-5 4 0,-2-5-4 0,0 5 4 0,9-5-4 0,-8 0 0 15,-1 1 0-15,1-2-4 0,-1 3 4 0,0-7 0 0,2 0 0 0,-2 4 0 16,0-3 0-16,2-1 0 0,-10 1 4 0,8-1 0 0,0 2-4 16,-8-7 0-16,0 5 0 0,0 1 0 0,8-1 0 0,-8 1 4 15,0-1 0-15,0 0 0 0,0 1 4 0,0-1-4 0,0 5 0 0,0-4 4 16,0-1-8-16,-8 5 8 0,8 1 0 0,0-6 0 0,0 5 4 0,0 0 4 15,0 0-4-15,0 5-4 0,0-4 4 0,0 4 0 16,0 0-4-16,0 0-4 0,0 0 0 0,0 0 0 0,0 0 0 0,0 0 0 0,0 0 4 16,0 4-4-16,0 1 0 0,0 0 0 0,0 5-4 0,0-5 4 15,8 4 4-15,-8 1 0 0,0-1 4 0,9 6-4 0,-9-1 0 16,8 5 0-16,-8 0 4 0,9 4 0 0,0-2-4 0,-1 7-4 0,0-4 4 16,2 5 0-16,6-1-4 0,-8 7-4 0,2-7 0 0,6 5 0 0,-7 1 0 15,8 0 0-15,-8 4 0 0,-1-4 0 0,8 0 0 0,-6 4 0 16,6-5-4-16,-6 1 4 0,-2-1-4 0,0 0 0 0,1-3 0 0,7 3 4 15,-16-4 0-15,9 5 0 0,0-5 0 0,-9-1-4 0,8 1 4 16,-8 0 0-16,0 4 0 0,0-4-4 0,0 0 0 0,-8 0 4 16,8 0 0-16,-9-1 0 0,0-4 4 0,1 5-4 0,0-6 4 0,-9 2 0 15,9-1 0-15,-10-5-4 0,10-5 4 0,-10 5-4 0,10-9 0 16,-9 4 0-16,0-9 4 0,0 0 0 0,9-5-4 0,-10 0 0 0,10-5 0 16,-10-4 4-16,10-1-4 0,-9-4 0 0,8-1 0 0,1 1 0 15,-9-5 0-15,17-5 0 0,-16-1 0 0,6 7 0 0,10-10 4 0,-8-2-8 16,0 6 4-16,-2-5 0 0,2 0 0 0,8 0-4 0,-8-4 0 0,8 5 0 15,-9 3-4-15,9-3-8 0,0-1-4 0,-8 0-12 0,8 5 0 16,0-5-12-16,0 6-12 0,0-2-8 0,8 2-16 0,-8-2-8 16,0 2-4-16,9-2-12 0,-1 2-8 0,0-2-8 0,2 6-4 0,-2-4-20 15,0-2-44-15,2 7-12 0,-2-7 44 0,0 1 24 0,9 5 24 16</inkml:trace>
        </inkml:traceGroup>
        <inkml:traceGroup>
          <inkml:annotationXML>
            <emma:emma xmlns:emma="http://www.w3.org/2003/04/emma" version="1.0">
              <emma:interpretation id="{51577579-3502-4EA7-90F3-CEE7C5ACE4F8}" emma:medium="tactile" emma:mode="ink">
                <msink:context xmlns:msink="http://schemas.microsoft.com/ink/2010/main" type="inkWord" rotatedBoundingBox="26811,11459 27223,12289 26720,12538 26308,117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713.6387">2565-36 51 0,'-8'0'84'0,"8"0"0"0,-8 0-8 0,0-4-24 0,8 4-4 15,-10 0 0-15,10-5 0 0,0 0-4 0,-8 0 0 0,8 1 0 0,0-2 4 16,0 2-4-16,-8-6 4 0,8 1 0 0,0 3 0 0,0-3 0 16,0-1 0-16,0 1-8 0,0-1 8 0,8 0-4 0,-8-3 4 0,0 3-4 15,8 0-4-15,-8-5 4 0,10 6-4 0,-10-1 4 0,8-4 0 0,0 5-4 16,0 0 4-16,1-1 0 0,-9 0 0 0,17 0-8 0,-8 1 0 15,-1 4 4-15,0-5-8 0,2 6 4 0,-2-2-4 0,8 2-12 16,-6-1 4-16,-2 5 0 0,0 0-4 0,10 0 0 0,-10 0-4 0,1 0 4 16,7 5-4-16,-8 5-4 0,2-6 4 0,-2 6-4 0,10-1-8 0,-10 2 8 15,0-3-4-15,1 8-4 0,-9-3 0 0,8 2 4 0,1 3-4 16,-9 2 0-16,0 0-4 0,8-1 0 0,-8 0 0 0,0 4 4 16,0 2-4-16,0-1 0 0,-8-1 0 0,8 7-4 0,-9-7 4 0,9 6 0 15,-8-5-4-15,-1 5 4 0,1-1-20 0,0-3 28 0,-2 4-4 16,2-6-4-16,0 2 4 0,-10-2 0 0,10 2-4 0,0-6 0 0,-1 4-4 15,1-2 4-15,-1-8 0 0,0 7 4 0,1-7-8 0,0-3 8 0,-2 0-4 16,2-1 0-16,0 1 0 0,8-5 0 0,-8 0 0 0,8 0 0 16,0-1 0-16,0-4-4 0,-10 0 4 0,10 0 0 0,0-4 0 15,0 4 0-15,0-5 0 0,0-5-4 0,0 5 4 0,0 0 0 0,0 0-4 16,10-4 8-16,-10 4-4 0,-10-5-4 0,10 6 4 0,10-5-4 0,-10 3 0 16,0-3 4-16,0 4-4 0,8 0 4 0,-8 1 4 0,8 0-8 15,0 4 4-15,-8-6 0 0,10 6 4 0,-2 0-4 0,0 0 0 16,1 0 0-16,8 0 4 0,-8 6-4 0,-1-2 0 0,0-4 4 0,10 4-4 15,-10 6 4-15,10-5-4 0,-10 5 4 0,9-6 0 0,-9 1-4 16,9 5 4-16,-8-1 0 0,7 0 0 0,2 1 0 0,0-5 0 0,-10 5 0 16,9-1 0-16,0 1-4 0,-9-5 0 0,9 4 0 0,1-4 0 0,-10 0 0 15,10 0 0-15,-2-1 0 0,-8-4 0 0,10 5 0 0,-10-5 0 16,9 0 0-16,-9 0 0 0,10-5 0 0,-10 5 0 0,0-4 0 16,2-1 0-16,-2 0 0 0,9-5 0 0,-9 6 0 0,-8-6 0 0,9 5-40 15,0-4-4-15,-9-1-12 0,8 0-20 0,-8 1-20 0,0 4-12 16,0-4-24-16,0-6-16 0,0 11-12 0,0-6-16 0,0 0-52 0,0 1 4 15,0-6 40-15,0 11 36 0,0-6 28 0,0-5 20 0</inkml:trace>
        </inkml:traceGroup>
        <inkml:traceGroup>
          <inkml:annotationXML>
            <emma:emma xmlns:emma="http://www.w3.org/2003/04/emma" version="1.0">
              <emma:interpretation id="{071D13E2-A6F7-4435-BF0A-FDCBC4A92291}" emma:medium="tactile" emma:mode="ink">
                <msink:context xmlns:msink="http://schemas.microsoft.com/ink/2010/main" type="inkWord" rotatedBoundingBox="27423,11988 28624,11937 28646,12441 27445,12493"/>
              </emma:interpretation>
            </emma:emma>
          </inkml:annotationXML>
          <inkml:trace contextRef="#ctx0" brushRef="#br0" timeOffset="3401.7973">3615 189 51 0,'0'0'100'0,"0"0"-12"0,0-4-8 15,0 4-28-15,-10-4 0 0,10-3 0 0,0 3 4 0,-8 4-4 0,8-4 0 16,0-1 4-16,0 0-8 0,-8 0 4 0,8 1-4 0,-9-2 0 0,9 2-4 16,-8 4-8-16,8-5 0 0,-8 5 0 0,8 0 4 0,-10-4-8 15,10 4-4-15,-8 0 0 0,8 4-4 0,-8-4 0 0,8 5 0 16,-8-1-4-16,-2 2 4 0,10 3-4 0,-8-4 0 0,0 4-4 0,8 2 0 15,-9-3-4-15,0 2 0 0,9 5 4 0,-8-2-4 0,-1 3 0 16,1-3-4-16,8 7 0 0,-8-5 0 0,8 4 0 0,0-5-4 16,-10 5 0-16,10-4 0 0,0 4 0 0,0-5 0 0,0 1 0 0,0-1 0 0,10 0-4 15,-10 1 0-15,0-1 4 0,8-4 0 0,0-1 0 0,1 1 0 16,-1-1-4-16,1-4 4 0,8 5 0 0,-9-5-4 0,10-5 4 16,-2 4-4-16,2-4 4 0,-1 5-4 0,-1-10 0 0,2 5-4 0,-2 0 8 15,2-4-4-15,-1-1 0 0,0 5 0 0,0-5 0 0,0 0 0 16,0 0 0-16,1-4-4 0,-10 4 4 0,9 0 4 0,-8 0 0 15,7 1-4-15,-7-1 0 0,-1-5 0 0,-8 10 0 0,9-9 0 0,0 4 4 16,-9 0 0-16,0 0-4 0,0 0 0 0,8 0 0 0,-8-4 0 0,0 4 0 16,0 1 0-16,0-2 0 0,0 2 0 0,0-1 0 0,-8 1 0 15,8-6 0-15,0 5 0 0,0 0 0 0,0 0 0 0,0 5 0 0,0 0 0 16,8-4 4-16,-8 4-4 0,0 0 4 0,0 0 4 0,8-4-4 16,-8 8 0-16,0-4 0 0,10 4 0 0,-10 1 4 0,8 0 0 0,0 0 0 15,-8 5 0-15,8-6-4 0,-8 5 4 0,10-3 0 0,-2 3 0 16,-8 0 0-16,8 1-4 0,1 0-4 0,-9 0 4 0,8-1 4 0,-8 1-4 15,8-6 0-15,2 6 0 0,-2 0 0 0,0-6-4 0,-8 6 0 16,8-5 0-16,2 0 0 0,-2-1 4 0,0 1-4 0,1 0 4 0,0-5-4 16,-1 0 0-16,1 0 0 0,-1 0 0 0,0 0 4 0,1-5-4 15,0 0 0-15,-1 1 0 0,0-6 0 0,2 0 0 0,-10 1 0 0,8-1 4 16,0 1-4-16,1-6 0 0,-9 1 0 0,9-1 4 0,-9 1-8 16,0-5 4-16,8 4 0 0,-8-4 0 0,0 5 0 0,0-5-4 0,0 4 8 15,-8-4-4-15,8 5 0 0,-9-5 0 0,9 4 0 0,-9 1 4 16,1-1-4-16,8 5 0 0,-8-3 0 0,-2 3 0 0,2-1-4 0,0 3 4 15,-1 3-4-15,-8 0 0 0,9 0 4 0,-1 5-4 0,1 0 4 16,-10 0-4-16,10 0 0 0,0 5 0 0,-10 0-4 0,10 0-8 0,-10-1-4 16,10 7-8-16,0-7-4 0,-1 6-12 0,1-1-8 0,0 1-12 15,-2-6-16-15,2 5-16 0,8 1-12 0,-8 0-16 0,8-1-36 0,0 1-52 16,-8-5 20-16,8 5 32 0,8-6 36 0,-8 6 20 0</inkml:trace>
          <inkml:trace contextRef="#ctx0" brushRef="#br0" timeOffset="3856.5809">4398 141 15 0,'0'-4'132'0,"0"4"-8"0,0 0-12 15,-8 0-24-15,8 0 4 0,-8 0 0 0,8 0-8 0,-9 0-4 16,1 0-12-16,8 4-8 0,-9-4-8 0,0 0-4 0,9 0-8 0,-8 0-8 16,8 0-4-16,-8 6-4 0,8-6-8 0,0 4 0 0,0 1 0 0,0 0-4 15,0 0-4-15,0-1 0 0,0 0 0 0,0 3-4 0,8-3 0 16,-8 0 0-16,8 2-4 0,1-2 0 0,0 1 0 0,-9-1 4 15,8 2 0-15,1-6 0 0,7 4-4 0,-6 1 4 0,-2-1 0 0,0-4 0 16,0 6 0-16,10-2 0 0,-10 2 4 0,9-2 0 0,-8 2 4 16,0-3 4-16,7 3-4 0,-8 3 0 0,2-4-4 0,6 4 0 0,-6-3 4 15,-2 2 0-15,9 3-12 0,-9-7 16 0,1 6 0 0,-1-1 0 0,1 1 4 16,-1 5-4-16,0-6 4 0,-8 1 4 0,10 4-4 0,-10-5 4 16,8 6 0-16,-8-1 0 0,0-4 4 0,0 5 0 0,-8-6-4 15,8 5 0-15,-10-4-8 0,10 4 0 0,-8-4-4 0,-9 4 0 0,9-4-4 16,-1 0 0-16,-8-1-4 0,1 1-4 0,6-6-4 0,-6 6-12 15,-2-5-12-15,2-1-12 0,-2 2-16 0,10-6-24 0,-9 0-20 0,-1 0-24 16,10 0-24-16,0-6-8 0,-10 2-68 0,18-5-8 0,-8-1 36 0,0 0 44 16,8-4 28-16,-9-1 20 0</inkml:trace>
        </inkml:traceGroup>
        <inkml:traceGroup>
          <inkml:annotationXML>
            <emma:emma xmlns:emma="http://www.w3.org/2003/04/emma" version="1.0">
              <emma:interpretation id="{AAB816D9-0C38-4B7B-92DD-9DF22116131D}" emma:medium="tactile" emma:mode="ink">
                <msink:context xmlns:msink="http://schemas.microsoft.com/ink/2010/main" type="inkWord" rotatedBoundingBox="28944,11395 30136,11343 30188,12542 28996,12594"/>
              </emma:interpretation>
            </emma:emma>
          </inkml:annotationXML>
          <inkml:trace contextRef="#ctx0" brushRef="#br0" timeOffset="4219.1374">5140-381 75 0,'0'-9'96'0,"0"3"-12"15,-8-3-4-15,8 4-28 0,-8-4 8 0,8 4-4 0,-9-5 0 0,9 6 8 16,-9-3 4-16,9 4-4 0,0-2 0 0,0 1-8 0,0 4 4 16,-8-6-4-16,8 6-4 0,0 0 0 0,0-4-4 0,0 4-4 0,0 0-4 15,-8 4 4-15,8-4-4 0,0 6 0 0,-10-2-4 16,10 1 0-16,-8 5-4 0,8-1 4 0,-8 1-4 0,-1 4 4 0,9 1-4 0,-9-1 0 15,9 5-4-15,-8 5 8 0,0 0-4 0,-1 0 0 0,1 4-4 16,8 1 0-16,-8 0 0 0,-2 5-4 0,10-1 0 0,0 1-4 0,-8 5 4 16,8-6-4-16,0 5 4 0,0 1-8 0,-8-1 0 0,8 1 0 0,0-1-8 15,8 0 0-15,-8 1-4 0,0-1 0 0,8-5 0 0,-8 7-4 16,10-7 0-16,-2 4 0 0,0-3 0 0,-8-5 0 0,9 0 0 16,-1 0 0-16,0-6 0 0,1 6 0 0,0-10 0 0,7 0-4 0,-6 0-16 15,-2 2-8-15,0-7-8 0,1-4-12 0,0 3-16 0,-1-8-12 16,0 5-16-16,9-6-12 0,-8-4-16 0,0 0-24 0,-9 0-8 0,8-4-12 15,0-2-48-15,2-3-12 0,-10 0 40 0,8-1 36 0,0-4 28 0,-8-5 24 16</inkml:trace>
          <inkml:trace contextRef="#ctx0" brushRef="#br0" timeOffset="4499.4406">5235 56 59 0,'0'-5'108'0,"0"5"-8"0,0 0-8 0,0 0-28 0,0 0 0 0,0 0 8 16,0 0 0-16,0 0 4 0,8 0 0 0,-8 0-8 0,8 0 0 0,-8 5 0 16,9-5 4-16,-1 4 0 0,0 1 0 0,2 0 4 0,-2 0-4 15,0-1 0-15,10 6 0 0,-10 0-4 0,0-6-12 0,10 11 8 16,-10-5-12-16,9 3 0 0,1-3-4 0,-10 5-8 0,8 0-4 0,2-1 0 16,-10-1-4-16,10 2-4 0,-1-1-8 0,-9 2 0 0,8-3-20 0,-6 2 0 15,6-1 0-15,-6 1 0 0,6-1 0 0,-7 1 0 0,8 0 0 16,-9-7 0-16,1 7 0 0,-1-1 0 0,10-5 0 0,-10 6 0 0,0-6 0 15,2 1 0-15,-10 0 0 0,8 0-40 0,0-1-28 0,-8-4-16 16,0 0-28-16,8-1-28 0,-8 1-16 0,0-5-24 0,0 0-28 16,0 0-36-16,-8-9 12 0,8 4 44 0,-8-5 36 0,8 1 28 0,-8-6 24 15</inkml:trace>
          <inkml:trace contextRef="#ctx0" brushRef="#br0" timeOffset="4704.458">5686 3 99 0,'0'-10'112'0,"9"6"-12"0,-18-7-4 0,9 11-24 15,0-4 4-15,0 4 0 0,-9 0 4 0,9 0 4 0,-8 0-4 0,8 4 0 16,-8 7-8-16,0-7 4 0,8 6-4 0,-10-1-4 0,2 1-4 0,0 4 0 16,-10 1-8-16,10-1-4 0,-1 0-4 0,1 6-4 0,-9-1-8 15,8 0-4-15,1 0-24 0,-10-5 20 0,10 11-4 0,0-6-8 0,-10 0-4 16,10 1 0-16,0-2 0 0,-1-4-4 0,-8 5-8 0,8 1-8 16,1-1-8-16,0-4-12 0,-2-1-20 0,2 1-24 0,8-2-16 15,-8-3-24-15,0 4-28 0,-2-9-20 0,10 5-44 0,-8-5-36 0,8 0 40 16,-8 0 36-16,8-5 32 0,0 0 24 0</inkml:trace>
          <inkml:trace contextRef="#ctx0" brushRef="#br0" timeOffset="5209.4052">5772 65 59 0,'0'5'132'0,"-10"-5"-16"0,10 0-12 16,0 5-20-16,0-5 8 0,0 4 8 0,0-4-4 0,10 0 0 16,-10 5 0-16,8-5 0 0,0 5-4 0,1-10-4 0,0 5-4 0,-1 0 0 15,1-5-8-15,7 5-8 0,2-4-4 0,-2-1-12 0,2 0-8 16,-1 0-4-16,0 1-8 0,0 4-8 0,9-5-8 0,-10-5-4 16,2 5-4-16,-1 0-12 0,0 1-20 0,0-1-24 0,-1 0-28 0,2 0-24 15,-10 1-32-15,10-1-32 0,-10 0-16 0,0 0-72 0,1 1 8 0,-1-2 44 16,1 1 40-16,0 1 28 0,-9-1 28 0</inkml:trace>
          <inkml:trace contextRef="#ctx0" brushRef="#br0" timeOffset="4997.4364">5950-161 11 0,'0'-4'108'0,"0"4"-12"16,8-5-16-16,-8 5-32 0,0 0-4 0,0 0 0 0,0 0 4 0,0 0 4 15,0 5 0-15,0-5 4 0,10 4 0 0,-10 2-4 0,0-2 4 0,0 0 0 16,0 7-4-16,8-7 4 0,-8 6-8 0,0 5 4 0,8-6-8 16,-8 5 0-16,10 1-4 0,-10 4-4 0,0-5 0 0,8 5-12 15,-8 1 0-15,0-6 0 0,8 5-8 0,-8 1 0 0,9-1-8 0,-9 0 4 16,0 0-4-16,0-4-4 0,0 4 4 0,0-5-8 0,0-1 0 15,8 2-4-15,-8 0-4 0,0-1-4 0,0 1-4 0,0-5-16 0,0 0-12 16,0-1-20-16,0-5-20 0,-8 1-20 0,8 0-12 0,0-5-28 16,-9 5-52-16,9-10 8 0,-8 0 36 0,8 0 32 0,-8 1 24 0</inkml:trace>
        </inkml:traceGroup>
      </inkml:traceGroup>
    </inkml:traceGroup>
  </inkml:traceGroup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8:54.22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477889A-4301-4D8E-9134-BBFFBADE413F}" emma:medium="tactile" emma:mode="ink">
          <msink:context xmlns:msink="http://schemas.microsoft.com/ink/2010/main" type="writingRegion" rotatedBoundingBox="21822,11394 22940,11517 22864,12204 21747,12081">
            <msink:destinationLink direction="with" ref="{34DE9A8F-0B2D-402E-8EEA-DED8E1A64607}"/>
          </msink:context>
        </emma:interpretation>
      </emma:emma>
    </inkml:annotationXML>
    <inkml:traceGroup>
      <inkml:annotationXML>
        <emma:emma xmlns:emma="http://www.w3.org/2003/04/emma" version="1.0">
          <emma:interpretation id="{D0D921EE-3CA5-4310-BF9E-A9ADD60CCF0E}" emma:medium="tactile" emma:mode="ink">
            <msink:context xmlns:msink="http://schemas.microsoft.com/ink/2010/main" type="paragraph" rotatedBoundingBox="21822,11394 22940,11517 22864,12204 21747,120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A193A8-A764-49E3-8739-BA3A67C63087}" emma:medium="tactile" emma:mode="ink">
              <msink:context xmlns:msink="http://schemas.microsoft.com/ink/2010/main" type="line" rotatedBoundingBox="21822,11394 22940,11517 22864,12204 21747,12081"/>
            </emma:interpretation>
          </emma:emma>
        </inkml:annotationXML>
        <inkml:traceGroup>
          <inkml:annotationXML>
            <emma:emma xmlns:emma="http://www.w3.org/2003/04/emma" version="1.0">
              <emma:interpretation id="{B168AE9C-554D-457A-8005-48C540F5929C}" emma:medium="tactile" emma:mode="ink">
                <msink:context xmlns:msink="http://schemas.microsoft.com/ink/2010/main" type="inkWord" rotatedBoundingBox="21775,11822 22080,11855 22073,11917 21769,11884"/>
              </emma:interpretation>
              <emma:one-of disjunction-type="recognition" id="oneOf0">
                <emma:interpretation id="interp0" emma:lang="" emma:confidence="0">
                  <emma:literal>To</emma:literal>
                </emma:interpretation>
                <emma:interpretation id="interp1" emma:lang="" emma:confidence="0">
                  <emma:literal>5</emma:literal>
                </emma:interpretation>
                <emma:interpretation id="interp2" emma:lang="" emma:confidence="0">
                  <emma:literal>na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-2175-22 15 0,'-8'0'92'15,"8"0"-8"-15,-9 0-12 0,9 5-20 0,-8-5-8 0,8 0 0 0,0 0-4 16,0-5 4-16,-8 5-4 0,8 0-4 0,0 0 0 0,0 0 0 16,0 0 0-16,0 0-4 0,0 0 0 0,-10 0 4 0,10 0-8 0,0 0 0 15,0 0-4-15,0 0 4 0,0 0 0 0,0-4-4 0,10 8 0 0,-10-4-4 16,0 0 4-16,0-4-4 0,-10 4 0 0,10 0 0 15,0 0-4-15,0 0 4 0,0 0-4 0,0 0 4 0,0 0 0 0,10 0 0 16,-10 0-4-16,0 0 0 0,8 0 0 0,-8 0 0 0,8-5 0 0,-8 10-4 16,9-5 0-16,-9 0 0 0,8 4 0 0,0-4-4 0,2 5 0 15,-2 1 0-15,8-2-4 0,-6 1 0 0,-2 0 4 0,0 0-4 0,1-1 4 16,8 1 0-16,-8 0-4 0,-1 0 0 0,0-1 8 0,10 1-4 0,-10 0-4 16,0-5 0-16,2 5 0 0,6 0 0 0,-7-5 0 0,0 0 0 15,-1 5 0-15,0-5 0 0,1 0-4 0,-9 0 0 0,8 0 0 16,1 0 0-16,0 0 4 0,-9 0-4 0,0 0 0 0,8 0 0 0,-8 0 0 15,0 0-4-15,0 0 0 0,0 0 0 0,0 0-4 0,0 0 0 16,0 0-8-16,0 0-8 0,-8 0-8 0,8 0-12 0,-9 0-12 0,0-5-12 16,1 5-12-16,8 0-20 0,-9-5-12 0,1 0-28 0,0 5-56 0,-1 0 16 15,0-5 32-15,1 0 32 0</inkml:trace>
        </inkml:traceGroup>
        <inkml:traceGroup>
          <inkml:annotationXML>
            <emma:emma xmlns:emma="http://www.w3.org/2003/04/emma" version="1.0">
              <emma:interpretation id="{A4968623-07DC-4C7E-8A8B-0A89CB7A46BD}" emma:medium="tactile" emma:mode="ink">
                <msink:context xmlns:msink="http://schemas.microsoft.com/ink/2010/main" type="inkWord" rotatedBoundingBox="22640,11484 22940,11517 22864,12204 22565,1217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92445.6481">-1305-362 43 0,'0'-4'96'0,"0"4"-4"0,0 0-8 0,0 0-24 16,0 0 0-16,0 0 0 0,0 0 0 0,0 0 4 0,0 0 8 0,0 0 0 15,0 0-4-15,0 4-8 0,0-8-4 0,0 4-4 0,0 0 0 16,0 0-4-16,-9 4 0 0,9-4 0 0,0 0-4 0,0 5-4 0,0-5 0 16,0 5 0-16,0 0 0 0,-8-5 0 0,8 4-4 0,0 1 0 0,0 0-4 15,0 0 0-15,0 3 0 0,0-2 0 0,0 3 0 0,0-3-4 16,0 3-4-16,0-4 4 0,0 4 0 0,0 2-4 0,0-3-4 15,0 2 4-15,-8-1-4 0,8 1-4 0,0-1 0 0,0 7 0 0,0-3-4 16,-10-3 0-16,10 5 4 0,-8-1-8 0,8 1-4 0,-8-6 4 16,8 11-4-16,-8-7 0 0,8 2 4 0,0-1-4 0,-10 6 4 0,10-6-8 15,-8 6 4-15,8-6 0 0,-8 5 0 0,8-5 0 0,0 6-8 16,-9-6 4-16,9 0 0 0,0 1 4 0,0-1-8 0,-8 1 4 0,8-2 0 16,0 2 0-16,0-5 0 0,0-2 4 0,0 3-8 0,0-7 0 15,0 6 4-15,0-5 0 0,8-1 0 0,-8 2 0 0,0-2 0 0,9-4 0 16,-9 0-4-16,8 5 0 0,-8-5 8 0,8 0-8 0,2-5 0 0,-2 5 4 15,0 0 0-15,0-4 4 0,2-2-8 0,-10 2 4 0,8-1 0 16,0 1 0-16,1-2 0 0,-1 2-4 0,1 0 4 0,0-7-4 16,-1 7 4-16,0-6 0 0,0 5-4 0,2-5 0 0,-2 6-4 0,0-1 0 15,2-5-4-15,-2 6 0 0,0-1-4 0,-8 0-4 0,9 0-8 16,-1 5-4-16,-8-4-8 0,9-1-16 0,-9 0-12 0,8 5-12 0,-8 0-8 16,9 0-8-16,-9-5-8 0,0 5-12 0,0 0-8 0,8 0-8 0,-8 0-20 15,0 0-48-15,0 0 12 0,0 0 36 0,0 0 28 0,0 0 20 16</inkml:trace>
          <inkml:trace contextRef="#ctx0" brushRef="#br0" timeOffset="-92157.42">-1108-50 39 0,'0'0'124'16,"0"0"-4"-16,0 0-12 0,0 0-24 0,0 0 0 0,0 0-4 15,0 0 4-15,-10 0-8 0,20 5 0 0,-10-5 4 0,0 5-8 0,0-5 0 16,0 4-4-16,0 1 0 0,0 0-4 0,0-1 0 0,0 7-4 15,0-7 0-15,0 6 0 0,0-1-4 0,0 1-4 0,0-1 0 16,0 1-8-16,0 5-4 0,0-6 8 0,0 1-8 0,-10 4-4 0,10-4-4 16,0 4 0-16,0 1-4 0,0-2-4 0,-8-3-4 0,8 5-20 0,0 0 0 15,0-1 0-15,0-5 0 0,0 5 0 0,0 1 0 0,0-5 0 16,-8 3 0-16,8-3 0 0,0 0 0 0,0-1 0 0,0 1 0 0,0-1 0 16,0 1 0-16,0-5 0 0,8 5 0 0,-16-6 0 0,8 2 0 15,0-2 0-15,0-4 0 0,0 0 0 0,0 5 0 0,0-5-32 16,0 0-36-16,0 0-20 0,0-5-16 0,0 5-20 0,0-4-8 0,0-2-24 15,0 2-16-15,0-6-32 0,0 5-48 0,0-5 36 0,0 1 44 0,0-5 32 16,0 4 24-16</inkml:trace>
        </inkml:traceGroup>
      </inkml:traceGroup>
    </inkml:traceGroup>
  </inkml:traceGroup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0:43.00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6F11C37-7AC7-497A-B3B2-62992A485D0C}" emma:medium="tactile" emma:mode="ink">
          <msink:context xmlns:msink="http://schemas.microsoft.com/ink/2010/main" type="writingRegion" rotatedBoundingBox="2176,13152 4373,11597 4772,12160 2575,13716"/>
        </emma:interpretation>
      </emma:emma>
    </inkml:annotationXML>
    <inkml:traceGroup>
      <inkml:annotationXML>
        <emma:emma xmlns:emma="http://www.w3.org/2003/04/emma" version="1.0">
          <emma:interpretation id="{07A09E24-C388-49D9-B11D-351F6A277D9C}" emma:medium="tactile" emma:mode="ink">
            <msink:context xmlns:msink="http://schemas.microsoft.com/ink/2010/main" type="paragraph" rotatedBoundingBox="2176,13152 4373,11597 4772,12160 2575,137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5A2705E-A560-4D22-A5DA-98E6CF3B6153}" emma:medium="tactile" emma:mode="ink">
              <msink:context xmlns:msink="http://schemas.microsoft.com/ink/2010/main" type="line" rotatedBoundingBox="2176,13152 4373,11597 4772,12160 2575,13716"/>
            </emma:interpretation>
          </emma:emma>
        </inkml:annotationXML>
        <inkml:traceGroup>
          <inkml:annotationXML>
            <emma:emma xmlns:emma="http://www.w3.org/2003/04/emma" version="1.0">
              <emma:interpretation id="{88E87AB5-B1B8-464A-9F5F-B912DE53C329}" emma:medium="tactile" emma:mode="ink">
                <msink:context xmlns:msink="http://schemas.microsoft.com/ink/2010/main" type="inkWord" rotatedBoundingBox="2176,13152 4373,11597 4772,12160 2575,13716"/>
              </emma:interpretation>
            </emma:emma>
          </inkml:annotationXML>
          <inkml:trace contextRef="#ctx0" brushRef="#br0">-4408 2341 31 0,'0'0'84'0,"0"-5"-8"0,0 5-12 0,0 0-24 16,0 0-8-16,0 0-8 0,0-4 4 0,0 4-8 0,0 0 0 0,0 0 4 15,0 0-8-15,0 0 0 0,0 4 8 0,0-4-4 0,0 0 0 16,0 0 4-16,0 0 0 0,0 0 8 0,0 0 4 0,0 0 4 16,0 0 0-16,0 0 0 0,0 0 0 0,0 5 0 0,0-5-4 0,0 5 4 15,0-1-8-15,0 1 0 0,0-5-8 0,0 10-4 0,0-5 0 16,0 5 4-16,0-6-12 0,0 11 0 0,0-6 0 0,0 1-4 15,0 4 0-15,0-4-4 0,0 5 0 0,9-6 0 0,-9 5 4 0,0 1-4 0,0-5 0 16,0 3-4-16,8-3 0 0,-8 5 4 0,0-5-4 0,0-1-4 16,9 1 0-16,-9-1 0 0,0 1-4 0,8-1-8 0,-8-4-4 15,0 0-20-15,0-1 12 0,0 2-8 0,9-1-8 0,-9-5-4 0,0 0-8 16,0 4-4-16,0-4-8 0,0 0-12 0,0 0-44 0,0 0-36 0,0 0 20 16,0-4 20-16,0-1 32 0</inkml:trace>
          <inkml:trace contextRef="#ctx0" brushRef="#br0" timeOffset="246.8494">-4271 2336 59 0,'0'0'92'0,"0"-4"-4"0,0 4-12 0,0-5-24 16,0 5 0-16,0 0-4 0,0 0-8 0,0 0 4 0,0 0 4 0,0 0 0 16,0 0 0-16,8 5 4 0,-8-5-4 0,0 4 4 0,9 1-8 0,-9 4 0 15,8-4 0-15,-8 5-16 0,8-5 0 0,-8 9-4 0,10-4 0 16,-10 4-8-16,0 1 4 0,0-1 0 0,8 6-4 0,-8-7 0 0,0 7-8 15,0-1 0-15,0-4 0 0,0 4 0 0,0-5-4 0,0 1 0 0,0 4-4 16,0-5 4-16,0-5-4 0,0 6 0 0,0-1 0 0,0-4-4 16,0-5 0-16,0 5-8 0,0-6 0 0,0 1-4 0,0 0-12 15,0 0-12-15,0-5-8 0,0 4-8 0,0-4-8 0,0 0 0 0,0-4-12 16,-8 4 4-16,8-5-24 0,0 0-32 0,-10 0-24 0,10 1 12 16,-8-6 28-16,8 5 28 0</inkml:trace>
          <inkml:trace contextRef="#ctx0" brushRef="#br1" timeOffset="163007.0027">-5875 3119 27 0,'0'0'60'0,"0"0"-4"0,0 0-8 15,0 0-24-15,0 0-4 0,0 0-4 0,0 0 0 0,0 0-4 16,0 0 0-16,0 0-4 0,0 0 0 0,0 0 0 0,0 0 4 0,0 0-4 16,0 0 0-16,0 0 0 0,0 0-4 0,0 0 0 0,0 0 0 15,0 0 0-15,0 0 0 0,0 0 4 0,0 0 0 0,0 0-8 0,0 0 4 16,0 0 0-16,0 0 0 0,0 0-4 0,0 0 0 0,0 0 0 0,0 0 0 16,0 0 4-16,0 0 0 0,0 0 0 0,0 0-8 0,0 0 4 15,0 0-4-15,0 0 8 0,0 0-4 0,0 0 4 0,0 0-4 16,0 0 0-16,0 0 8 0,0 0-8 0,0 0 0 0,0 0 4 0,0 0 4 15,0 0-8-15,0 0 4 0,0 0 0 0,0 0 0 0,0 0 4 16,0 0-4-16,0 0 0 0,0 0 0 0,0 0 0 0,0 0-4 0,0 0 8 16,0 0 0-16,0 0-4 0,0 0-4 0,0 0 4 0,0 0 0 0,0 0 0 15,0 0 0-15,0 0 0 0,0 0 0 0,0 0 0 0,0 0 0 16,0 0-4-16,0 0 4 0,0 0 0 0,0 0 0 0,0 0 0 16,0 0-4-16,0 0 4 0,0 0 0 0,0 0-4 0,0 0 0 0,0 0 4 15,0 0-4-15,0 0 4 0,0 0 0 0,0 0 0 0,0 0 0 16,0 0-4-16,0 0 8 0,0 0-4 0,0 0 4 0,0 0-4 0,0 0 0 15,0 0-4-15,0 0 4 0,0 0 0 0,0 0 0 0,0 0 0 0,0 0 4 16,10 0-4-16,-10 0 0 0,0 0 4 0,0 0 0 0,0 0 4 16,0 0-8-16,0 0 4 0,0 0 4 0,8 0-4 0,-8 0-4 15,0 0 4-15,0 0-4 0,0 0 4 0,0 0 0 0,0 0-4 0,0 0 0 16,0 0 8-16,0 0-8 0,0 0 8 0,0 0-8 0,0 0 4 0,0 0-4 16,8 0 4-16,-8 0 0 0,0-4 0 0,0 8 0 15,0-4 0-15,0 0 0 0,0 0-4 0,0 0 4 0,0-4-4 0,0 4 0 0,0 0 0 16,9 0 4-16,-9 0-4 0,0 0-4 0,0 0 8 0,0 0 0 15,0 0-4-15,0 0 4 0,0 0 0 0,9 0 0 0,-9 0 0 16,0 0 0-16,0 0 0 0,0 0 0 0,0 0 4 0,0 0 0 0,0 0-4 16,0 0 0-16,8 0 0 0,-8 0 8 0,0 0-8 0,0 0 4 0,0 0 0 15,0 0 0-15,0 0 0 0,0-5-8 0,0 5 4 0,0 0 4 16,9 0-4-16,-9 0 4 0,0 0-8 0,0 0 0 0,0 0 4 16,0 0-4-16,8 0 0 0,-8 0 0 0,0 0-4 0,0 0 8 0,0 0-8 15,8 0 8-15,-8 0 0 0,0 0-4 0,0 0-4 0,8 0 0 16,-8 0 0-16,0 0 0 0,0-5 4 0,0 5-4 0,10 0 4 0,-10 0 0 15,0 0 4-15,0 0-12 0,0 0 4 0,8 0 4 0,-8 0-4 0,0 0 4 16,0 0-8-16,8 0 8 0,-8-4-4 0,0 4 8 0,0 0-8 16,10 0 4-16,-10 0-4 0,0 0 0 0,8 0 0 0,-8 0 0 15,0 0 4-15,8 0-4 0,-8 0 4 0,0-6-4 0,9 12 0 0,-9-12 0 16,0 6 0-16,8 0 4 0,-8-4 0 0,9 4-4 0,-9 0 4 0,0 0-4 16,8-5 0-16,-8 5 4 0,9 0-4 0,-9-5 4 0,8 5-4 15,-8 0 0-15,8 0 0 0,-8-5 0 0,0 5 0 0,10 0 0 0,-2-4 0 16,-8 4 0-16,8 0 0 0,2-5 0 0,-10 0 4 0,8 5-4 15,-8 0 0-15,8-5 0 0,0 1 4 0,-8 4-4 0,9-4 0 16,0 4 0-16,-1-6 0 0,1 6 0 0,-9-5 4 0,8 1-4 0,0 4 0 16,2-6-4-16,-2 6 4 0,0-4 0 0,0-1 0 0,2 5 0 0,-2-5 0 15,0 0 0-15,1 5 0 0,-1-4 0 0,1-1 4 0,0 5-4 16,-1-6 0-16,0 2 0 0,0 4 0 0,2-4 0 0,-2-2 0 0,0 6 0 16,2-4 0-16,-2-1 0 0,0 0 4 0,1 5-4 0,-1-5 0 15,1 1 0-15,-1-1 0 0,1 0 4 0,-1 0-4 0,0 1 0 0,10-2 0 16,-10 6 0-16,2-4-20 0,-2-2 28 0,0 2-4 0,1-1-4 15,7 1 4-15,-7-1 0 0,0 0-4 0,-1-4 0 0,10 3 0 0,-10 2 4 16,0 0 0-16,2-3-4 0,6-1 0 0,-8 3 4 0,1 0-4 0,-1 0 0 16,10 1-4-16,-10-2 4 0,0-3 0 0,2 5 0 15,-2-2 4-15,8 2-4 0,-6-2 0 0,-2 2 4 0,9-2-4 0,-9 3 0 16,1-3 0-16,0 2 0 0,-1-1 4 0,8 0-4 0,-6 0 4 0,-2 1-4 16,0-2 4-16,2 2-4 0,6-5 0 0,-7 3 0 0,-1 2 0 15,0-1 0-15,1 0 0 0,0 0 0 0,-1 1 0 0,10-2 4 16,-10 2-4-16,0-1 4 0,1-5-4 0,0 6 0 0,7-1 4 0,-7 0-4 15,-1 0 4-15,1-5-4 0,0 6 0 0,7-1 0 0,-6 1 4 0,-2-2-4 16,0 2 0-16,0-1 0 0,2 0 0 0,-2 1 4 0,0-1-4 16,1-1 0-16,-1 2 4 0,0-1 0 0,2 0-4 0,-2 0 4 0,0 1-4 15,10-1 0-15,-18 0 4 0,16-4 0 0,-7 3 0 0,0 2-4 16,-1-1-12-16,1-5 20 0,-1 6-4 0,0-1 0 0,2-5 0 16,-2 6 0-16,0-6-4 0,0 5 4 0,2-5 0 0,-2 6 0 0,0-6-4 15,1 5 4-15,0-5-4 0,8 6 4 0,-9-5-4 0,0-1 0 0,0 5 4 16,2-5-4-16,-2 7 0 0,0-8 0 0,2 6 0 0,6-5 4 15,-7 1 0-15,-1 4 0 0,1-4-4 0,-1 3 4 0,1-3-4 16,-1-1 0-16,0 5 4 0,2-4 0 0,-2 4 0 0,0 1-4 0,2-6 4 16,-2 0 0-16,0 6-4 0,0-6 0 0,1 5 4 0,0 0-4 0,-1-4 0 15,1 4 0-15,-9-5 4 0,8 6 0 0,0-6-4 0,2 1 4 16,-2 4-4-16,0-5 4 0,0 5 0 0,-8-4-4 0,10 4 0 16,-2-5 0-16,0 1 0 0,1-2 4 0,-9 7 0 0,9-5-4 0,-1-1 4 15,1 5 0-15,-9-4 0 0,8 4 0 0,0 1-4 0,-8-7 0 16,8 7 4-16,2-1-4 0,-10 1 0 0,8-6 4 0,-8 5-4 0,8 0 0 15,-8 0 0-15,10 1 4 0,-10-2 0 0,8 2-4 0,-8-1 0 0,8 0 0 16,-8-1 0-16,9 3 4 0,-9-2-4 0,8 0 0 0,-8 5 0 16,9-5 4-16,-9 1 0 0,9-2-4 0,-9 2 0 0,8-1 4 0,-8 0-4 15,8 1 0-15,-8-1 4 0,8 0-4 0,-8 0 0 0,10 0 0 16,-10 0 4-16,8 0-4 0,-8 1 4 0,8-1-4 0,-8 0 0 16,10 0 4-16,-10 1-4 0,8-1 0 0,-8 0 0 0,8 0 0 0,-8 1 4 15,9-2 0-15,-9 2-4 0,8-1 4 0,-8 0-4 0,9 0 0 0,-9 5 4 16,8-4-4-16,-8-1 4 0,9 0-4 0,-9 0 0 0,0 1 0 15,8-1 4-15,-8 0-4 0,8 0 4 0,-8 0 0 0,0 5-4 0,10-5 4 16,-10 0-4-16,8 1 0 0,-8-1 0 0,0 0 4 0,8 1 0 0,-8-2-4 16,0 2 4-16,10-1-4 0,-10 0 0 0,8 0 4 15,-8 1-4-15,0-1 0 0,8 0 4 0,-8 0-4 0,0 1 0 0,0 4-4 16,8-6 8-16,-8 2 0 0,0-1-4 0,9 0 0 0,-9 0 0 0,0 5 0 16,0-4 0-16,8-1 0 0,-8 0 0 0,0 0 0 0,9 1 0 15,-9-2 0-15,0 1 0 0,9 1 4 0,-9-1 0 0,0-4-4 16,8 4 0-16,-8 0 0 0,0 0 0 0,8 1 4 0,-8-2-4 0,0 3 0 15,10-3 0-15,-10 1-4 0,0 0 4 0,0 1 0 0,0 4 4 0,0-6-8 16,0 2 4-16,8-1 4 0,-8 1 0 0,0-2-4 0,0 2 0 16,0 4 0-16,0-5-4 0,0 0 8 0,0 0-4 0,0 5 0 0,0-4 0 15,8-2 0-15,-8 6 0 0,0-5 4 0,0 1-4 0,8 4 4 16,-8-4-4-16,0 4 0 0,10-6 0 0,-10 6 0 0,0-4 4 16,0-1-4-16,0 5 0 0,8-5 0 0,-8 5 4 0,0-5 0 0,8 5-4 15,-8-4 4-15,0 4-4 0,0 0 0 0,9-6 4 0,-9 6-4 0,0-5 4 16,8 5 0-16,-8-4 0 0,0 4 0 0,9 0-4 0,-9-4 4 15,0 4 0-15,0 0 0 0,9 0 0 0,-9 0 0 0,0-6 0 0,0 6 0 16,0 0 0-16,0 0 0 0,0 0-8 0,0 0 8 0,0 0-4 16,0 0 0-16,0 0 0 0,0 0 0 0,0 0 0 0,0 0-4 0,0 0 0 15,0 0 0-15,0 0-4 0,0 0-4 0,0 0-8 0,0 0-24 16,0 6-12-16,-9-6-16 0,9 4-24 0,0-4-16 0,-9 4-16 0,9-4-24 16,-8 5-64-16,-1 1 8 0,9-6 40 0,-8 4 32 0,0 1 20 15</inkml:trace>
          <inkml:trace contextRef="#ctx0" brushRef="#br0" timeOffset="-832.8212">-5030 2432 47 0,'0'0'84'0,"0"0"-8"0,0 0-4 16,0 0-28-16,0 0-4 0,0 0-4 0,0 0-4 0,0 0 0 16,0 0-4-16,0 0-4 0,0 0 0 0,0 0 0 0,0 0 0 15,0-3 0-15,0 3 4 0,0 0 4 0,0-6 0 0,0 6 4 0,0-5 0 16,9 5 0-16,-9 0 4 0,0-5 0 0,8 5 0 0,-8 0-4 0,8-5 0 15,0 5-4-15,-8-5-4 0,10 5-4 0,-2 0 4 0,0 0-4 16,-8 0 0-16,10 0-8 0,-2 0 4 0,0 0-4 0,1 0 0 16,-1 0 0-16,0 0-4 0,-8 0 4 0,9 0-8 0,0 0 4 0,-1 0-8 0,0 0 4 15,2 0-4-15,-2 0 4 0,-8 0-4 0,8 0 0 16,1 0-4-16,-9 0 0 0,9 0 4 0,-1 0-4 0,-8 0 0 0,8 0-4 16,-8 0 0-16,9 0 4 0,-9 0-8 0,0 0-4 0,8 0-8 0,-8 0-8 15,0 0-4-15,9 5-20 0,-9-5-12 0,0 0-12 0,0 5-8 16,0-5-12-16,0 5-4 0,0-5-68 0,0 5-16 0,0-5 36 0,0 6 28 15,0-3 24-15</inkml:trace>
          <inkml:trace contextRef="#ctx0" brushRef="#br0" timeOffset="545.6309">-4545 2222 47 0,'-8'-4'88'0,"8"-1"-8"0,0 1-8 16,-8-1-24-16,8 5-4 0,0-4-4 0,0-1 0 0,0 1-8 0,0 4 0 15,0-4-4-15,0-1-4 0,0 0 0 0,0 5 0 0,0-4-4 16,0 4-4-16,0-5 4 0,0 5 0 0,0 0 4 0,8 0 4 0,-8-4 4 15,0 4 4-15,8 0 0 0,-8 0 0 0,10 0 0 0,-10 0 0 16,8 0-8-16,0 0 4 0,2 4-8 0,-10-4 0 0,8 5 0 16,9-1 0-16,-8-4-4 0,-1 5 4 0,0-5-8 0,1 5 4 0,0-1 0 15,-1 0-8-15,9 1 4 0,-8-1 0 0,0 1 0 0,7-5 0 0,-7 4-4 16,0 1-4-16,7-5 0 0,-6 4 0 0,6-4 0 0,2 0-4 16,-10 0 0-16,10 5 0 0,-10-5 0 0,0-5-4 0,10 5 0 15,-10 0 0-15,10-4-4 0,-10 4-4 0,0-5-12 0,1 1-16 0,8-1-16 16,-8 5-32-16,-1-4-28 0,1-1-24 0,-9 1-92 0,9 0 28 15,-1-6 36-15,-8 6 32 0,0-1 24 0</inkml:trace>
        </inkml:traceGroup>
      </inkml:traceGroup>
    </inkml:traceGroup>
  </inkml:traceGroup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8:13.355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E399F2F-F963-4102-A7FA-C94F4F682E97}" emma:medium="tactile" emma:mode="ink">
          <msink:context xmlns:msink="http://schemas.microsoft.com/ink/2010/main" type="writingRegion" rotatedBoundingBox="2070,16355 2152,13037 2339,13041 2256,16360"/>
        </emma:interpretation>
      </emma:emma>
    </inkml:annotationXML>
    <inkml:traceGroup>
      <inkml:annotationXML>
        <emma:emma xmlns:emma="http://www.w3.org/2003/04/emma" version="1.0">
          <emma:interpretation id="{3C27A083-7C5F-4FB3-8F7D-536C5E9E68E9}" emma:medium="tactile" emma:mode="ink">
            <msink:context xmlns:msink="http://schemas.microsoft.com/ink/2010/main" type="paragraph" rotatedBoundingBox="2070,16355 2152,13037 2339,13041 2256,163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658095-3840-4AA7-BDAA-CDB2ACF5DC2E}" emma:medium="tactile" emma:mode="ink">
              <msink:context xmlns:msink="http://schemas.microsoft.com/ink/2010/main" type="line" rotatedBoundingBox="2070,16355 2152,13037 2339,13041 2256,16360"/>
            </emma:interpretation>
          </emma:emma>
        </inkml:annotationXML>
        <inkml:traceGroup>
          <inkml:annotationXML>
            <emma:emma xmlns:emma="http://www.w3.org/2003/04/emma" version="1.0">
              <emma:interpretation id="{EA1ECF9F-3BAF-4A85-9D17-A4C54B13BB71}" emma:medium="tactile" emma:mode="ink">
                <msink:context xmlns:msink="http://schemas.microsoft.com/ink/2010/main" type="inkWord" rotatedBoundingBox="2070,16355 2076,16091 2263,16095 2256,163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53 160 27 0,'0'0'76'0,"0"0"-4"0,0 0-12 0,0 0-24 15,0 0-4-15,0 0-4 0,0 0 4 0,0 0-8 0,-8 0 4 0,16 0 0 16,-16 0-4-16,8 0 0 0,0 0 0 0,0 0-4 0,0 0 0 16,0 0 4-16,-9 0-4 0,9 0 4 0,0 0-4 0,0 0 0 0,0 0 0 15,0-4 0-15,0 4-4 0,0-5 4 0,0 5 4 0,0-5 0 16,0 5-4-16,0-5 0 0,0 5 0 0,0-5 0 0,0 1 0 15,0-1-4-15,0 5 0 0,0-5 0 0,0-1-4 0,0 6 4 0,0-3 0 16,0 3-8-16,0-5 0 0,-9 5 0 0,9 0-4 0,9-5 0 16,-9 5 4-16,0 0 4 0,0 0-8 0,0 0 0 0,0-5 0 0,0 5-4 15,9 0 4-15,-9 0-4 0,0 0 4 0,8 0 0 0,-8 0 0 16,0 0-4-16,9 0 0 0,-9 0 0 0,8 0 0 0,-8 0 0 0,8 0 0 16,-8 0 8-16,10 0-4 0,-10 5 0 0,8-5 0 0,-8 5 0 15,0-5 0-15,8 0 0 0,-8 5 0 0,0-5 0 0,0 3 0 0,0 3 0 16,0-6 0-16,0 5 0 0,0 0 0 0,0-1 4 0,0 1-4 15,0-5-4-15,0 5 8 0,0 0 4 0,0-5-4 0,-8 5 0 0,8-5 8 16,0 4-8-16,-8-4-4 0,8 0 4 0,0 0 0 0,-10 0 4 16,10 5-4-16,-8-5 0 0,8 0 0 0,-8 0 0 0,-1 0 0 0,9-5 0 15,0 5 0-15,-8-4 0 0,8 4 0 0,-9-5-4 0,9 0-4 0,-9 5 12 16,9-5-12-16,0 0 4 0,0 1 0 0,0-1 0 0,-8 0 0 16,8-1-4-16,0-2 4 0,0 3 0 0,0 0-4 0,0 0 0 15,0 0 4-15,0 1-4 0,0-1-4 0,0 0 4 0,8 1 4 0,-8-1-8 16,0 0 4-16,0 0 0 0,0 0-4 0,9 5 4 0,-9-5 0 15,0 0 0-15,9 5-4 0,-9 0 8 0,8-4-4 0,-8 4 0 0,9 0-4 16,-1 0 4-16,-8 0 4 0,8 0-4 0,-8 0 0 0,10 0 0 16,-10 0 0-16,8 0 0 0,-8 0 0 0,8 4 0 0,-8-4 0 0,8 0 0 15,-8 5 0-15,0-5 0 0,10 5 0 0,-10 0 0 0,0 0 0 16,0 0 0-16,0-5 0 0,0 9 0 0,0-4 0 0,0 0 0 0,8 4 0 16,-16-4 4-16,8 0-4 0,0 0 0 0,-10 0 0 0,10-2 4 15,0 3-4-15,-8-1 4 0,8 0-4 0,-8-5 4 0,8 4-4 0,-8-4 4 16,8 0-4-16,-10 0 4 0,2 5 0 0,8-5-4 0,-8 0 8 15,-1-5-8-15,9 5 0 0,-8 0 0 0,8-4 4 0,-9 4 0 0,9-5-4 16,-9 0 0-16,9 5 0 0,0-6 0 0,0 3 0 0,0-2 4 16,-8 0-4-16,8 0 4 0,0 0-4 0,0-4 0 0,0 4 0 0,0 0 4 15,0 1-20-15,0-1 20 0,0 5-4 0,0-5 0 0,0 0 0 0,8 0 0 16,-8 5 0-16,0-5 0 0,0 5 4 0,9-5-4 0,-9 5 4 16,9 0-8-16,-9-4 4 0,8 4 0 0,-8 0 0 0,9 0 4 15,-1 0-4-15,-8 0 0 0,8 0 4 0,-8 0-8 0,10 4 4 0,-2-4 0 16,-8 5 0-16,8 0 0 0,-8-5 4 0,0 5 0 0,8-5 0 15,-8 5-8-15,0 0 4 0,0 0 0 0,0-1 0 0,0 1 0 0,0 4 4 16,0-4-4-16,0 0 0 0,0 0 4 0,0 0-4 0,-8 0 4 0,8-5 0 16,-8 3 0-16,8 3 0 0,-8-6 0 0,8 0 0 0,-10 5-4 15,10-5 8-15,-8 0-8 0,0 0 0 0,8 0 8 0,-9 0-8 16,1 0 0-16,8-5 4 0,-9-1 0 0,9 6 0 0,-9-3-8 0,9-2 0 16,-8 0 4-16,8 0 0 0,-8 0 4 0,8 0 0 0,0 1-4 15,0-1 0-15,0-4 4 0,-10 4 0 0,10 0-4 0,0 0 0 16,0 0 0-16,0 0-4 0,0 0 4 0,0 1 0 0,0 4 4 0,10-5-4 15,-10 5 0-15,8-5-4 0,-8 5 4 0,8 0 0 0,-8 0 0 0,9 0-4 16,-9-5 0-16,9 5 0 0,-1 0 4 0,1 5 0 0,-1-5 0 16,0 5 4-16,2-5-4 0,-2 5 4 0,0-5-4 0,0 4 0 0,-8 1 0 15,10 0 0-15,-2 0 0 0,-8 0 0 0,8 0-4 0,-8 4 8 0,9 1-4 16,-9-1-4-16,0-4 8 0,0 5-4 0,0-2 0 16,0 3 0-16,0-2 0 0,-9 1 0 0,9 0 8 0,0-1-4 0,-8-4-4 15,0 4 4-15,8-4-4 0,-10 0 0 0,2 1 4 0,8-2-4 0,-8 1 8 16,0-5-12-16,-2 0 0 0,2 0 4 0,8 0-4 0,-8-5 4 15,-1 1 0-15,1-2 4 0,8 1-4 0,-9 0 4 0,0-4-4 0,9 4 0 16,-8-4 0-16,8-1 0 0,-8 0 4 0,8 6-4 0,0-6 0 0,-10 1 0 16,10-1 0-16,0 5 4 0,0-5 0 0,0 6-4 15,0-1 0-15,0-4 0 0,0 4 0 0,0 0 0 0,0 5 0 0,10-5 0 16,-10 0 0-16,8 5 4 0,-8 0-4 0,8 0 0 0,-8 0 0 0,9 0 0 16,0 0 0-16,-1-5 0 0,-8 10-4 0,9-5 4 0,-1 0 0 15,0 5 0-15,2-5 0 0,-10 5 0 0,8 0 0 0,0-5 0 0,-8 5 4 16,8-1-4-16,-8 1 8 0,0 0-4 0,10-1-4 0,-10 1 4 15,0 0 0-15,0 0 0 0,0 0 0 0,0 0 4 0,0-5 0 0,0 3 0 16,-10 3 0-16,10-1 0 0,-8 0-4 0,8-5 0 0,-8 0 4 16,8 4 0-16,-8-4-4 0,-2 0 0 0,10 0 0 0,-8 0 0 0,0 0 0 15,8 0 0-15,-9-4-4 0,1-1 4 0,8 0 0 0,-9-1-4 16,0 3 0-16,9-7 0 0,-8 5 0 0,8 0 4 0,-8-4-4 16,8 4 0-16,0-4 0 0,0-1 0 0,-10 5 0 0,10 0 0 0,0-5 0 15,0 6 0-15,0-1-4 0,0 0 4 0,10 0 0 0,-10 5 0 0,0-4 4 16,8 4-4-16,0 0 0 0,-8 0 0 0,0 0 0 0,9-6-4 15,0 6 4-15,-1 0 0 0,-8 0 0 0,9 6 0 0,-1-6 0 0,0 0 0 16,2 4 4-16,-10-4-4 0,8 5 0 0,0-5 0 0,0 5 0 16,-8-5 0-16,0 5 0 0,10-5-4 0,-10 4 8 0,0 1-4 0,8 0 4 15,-8 0-4-15,0 0 0 0,0 0 4 0,0 0 0 0,-8-1 0 16,8 1-4-16,0 0-4 0,-10-1 0 0,10 1 0 0,-8 0 4 0,8-5 0 16,-8 5 4-16,8-5-4 0,-8 5 4 0,-2-5-4 0,10 0 4 15,-8 0-4-15,0 0 0 0,8 0 0 0,-9 0 4 0,9-5 0 0,-8 5 0 16,8-5 0-16,0 5 0 0,0-5 0 0,-9 5 0 0,9 0 0 15,0-5 0-15,0 5 4 0,0-4 0 0,0-1 0 0,0 5 0 0,0 0 0 16,0 0 0-16,0-5 0 0,0 5 0 0,0 0 0 0,0 0 4 16,0-4-4-16,0 4 0 0,0 0 4 0,0 0 0 0,0-5 0 0,0 5 4 15,0 0-4-15,0 0-4 0,0 0 8 0,0-5 0 0,0 5 0 16,0-5-4-16,0 5 0 0,0 0 0 0,0-5-4 0,0 5 0 0,0 0 0 16,0 0 4-16,0-5-4 0,0 5 0 0,0 0 0 0,0 0-4 15,0 0-4-15,0 0 4 0,0 0-24 0,0 0 24 0,0-5 0 0,0 5 0 16,0 0 0-16,0 5-4 0,0-10 4 0,0 5 0 0,0 0-4 15,0 0 0-15,0 0 0 0,0 0 0 0,0 0 0 0,0 0 4 0,0 0-4 16,0 0 0-16,0 0 0 0,0 0 0 0,0 0 0 0,0 0-4 0,0 0 4 16,0 0-4-16,0 0 4 0,0 0 0 0,0 0 4 0,0 0-4 15,0 0 0-15,0 0 0 0,0 0 4 0,0 0-4 0,0 0-4 16,0 0 4-16,0 0 0 0,0 0 4 0,0 0-8 0,0 0 8 0,0 0-4 16,0 0-4-16,0 0 4 0,0 0 0 0,0 0 4 0,0 0-8 15,0 0 8-15,0 0-8 0,0 0 4 0,0 0 0 0,0 0-4 16,0 0 0-16,0 0 4 0,0 0 0 0,0 0-4 0,0 0 0 0,0 0 4 15,0 0-4-15,0 0-4 0,0 0-8 0,0 0-4 0,0 0-8 0,0 0-4 16,9 0-16-16,-9 0-16 0,0 0-4 0,0 0-16 0,8 0-12 16,-8 0-16-16,0-4-12 0,0 4-20 0,9-5-28 0,-9 5-64 0,0-5 24 15,8 0 40-15,-8-5 36 0,0 6 24 0,8-5 20 0</inkml:trace>
          <inkml:trace contextRef="#ctx0" brushRef="#br0" timeOffset="27509.7643">36 132 47 0,'9'0'60'0,"-9"0"-12"0,0-5-4 0,0 5-24 16,0 0-4-16,0 0-4 0,0 0-4 0,0 0 4 0,0 0-24 15,0 0 28-15,0 0-4 0,0 0-4 0,0 0-4 0,0 0 0 16,0 0 4-16,0 0 0 0,0 0-4 0,0 0-4 0,0 0 8 0,0 0 0 16,0 0-8-16,0 0 8 0,0 0-4 0,0 0-4 0,0 0 0 0,8 0 4 15,-8 0 0-15,0 0 0 0,0 0 4 0,0 0-4 0,0 0 0 16,0 0-4-16,0 0 0 0,0 0 4 0,0 0 0 0,0 0 0 16,0 0 4-16,0 0-4 0,0 0 4 0,0-5-8 0,0 5 0 0,0 0 4 15,0 0 0-15,0 0 0 0,0 0 0 0,0 0-4 0,0 0 0 16,0 0 0-16,0 0 0 0,0 0 4 0,0 0-4 0,0-6 4 0,0 6 4 15,0 0-4-15,0 0 0 0,0 0 4 0,0 6 0 0,0-12-4 0,0 6 0 16,0 0 0-16,0 0 4 0,0 0-4 0,0 0 0 0,0 0 4 16,0 0-4-16,0 0-4 0,0-3 8 0,0 3-4 0,0 0 0 15,0 0 0-15,0 0-4 0,0 0 4 0,9 0 0 0,-18 0 0 0,9 0 0 16,0 0-4-16,0 0 4 0,0 0 0 0,0 0-12 0,0 0 12 0,0 0 0 16,0 0 0-16,0 0 0 0,9 0 0 0,-9 0 0 0,0-5 0 15,0 5 0-15,0 0 0 0,0 0 0 0,0 0 0 0,0 0 4 0,0 0-4 16,0 0 0-16,0 0 4 0,0 0-4 0,0 0-4 0,0 0 8 15,0 0 0-15,0 0-4 0,0 0 0 0,0 0 0 0,0 0 0 16,0-5 0-16,0 5 4 0,0 0-4 0,0 0 4 0,0 0-4 0,0 0-4 16,0 0 4-16,0 0 0 0,0 0 0 0,0 0 0 0,0 0-4 0,0 0 4 15,0 0 0-15,0 0-8 0,0 0 12 0,0 0-8 0,0 0 0 16,0 0 4-16,0 0-8 0,0 0 8 0,0 0-4 0,0 0 4 16,0 0-4-16,0 0 4 0,0 0 0 0,0 0 0 0,0 0-4 0,0 0 4 15,0 0 0-15,0 0 0 0,0 0-4 0,0 0 4 0,0 0-4 16,0 0 4-16,0 0-4 0,0 0 4 0,0 0-4 0,0 0 0 0,0 0 8 15,0 0-4-15,0 0 0 0,0 0 0 0,0 0 0 0,0 0 0 0,0 0-4 16,0 0 4-16,0 0-4 0,0 0 0 0,0 0 4 0,0 0-4 16,0 0 0-16,0 0 0 0,0 0 0 0,0 0 0 0,0 0 0 15,0 0 4-15,0 0-4 0,0-5 0 0,0 5 0 0,0 0 0 0,0 5 4 16,0-5-4-16,0 0 0 0,0 0 0 0,0 0 0 0,0-5 0 0,0 5 0 16,0 0 0-16,0 0 4 0,0 5 0 0,0-5-4 0,0-5 0 15,0 5 0-15,0 0 0 0,0 0 0 0,0 0 4 0,0 0-4 0,0 0 0 16,0 0 0-16,0 0 4 0,0 0-4 0,0 0 0 0,0 0 4 0,0 0-4 15,0 0 8-15,0 0-4 0,0 0-4 0,0 0 8 16,0 0-4-16,0 0 0 0,0 0-8 0,0 0 8 0,0 0-4 0,0 0 0 16,0-5 0-16,0 5 0 0,0 5 4 0,0-5 0 0,0 0-4 0,0 0 0 15,0 0 0-15,0 0 4 0,0 0 0 0,0 0 0 0,0-5 0 16,0 5 0-16,0 0 4 0,0 0-8 0,0 0 8 0,0 0 0 0,0 0-8 16,0 0 4-16,0 0 0 0,0 0 0 0,0-5 0 0,0 5-4 15,0 0 0-15,0 0-12 0,0 0 20 0,0 0-4 0,0 0 4 0,0 0-8 16,0 0 4-16,0 0 0 0,0 0-4 0,0 0 4 0,0 0 0 15,0 0 0-15,0 0 0 0,0 0-4 0,0 0 4 0,0 0-4 0,0 0 0 16,0-4 0-16,0 4-4 0,0 0 4 0,0 0 4 0,0 0 0 16,0 0-4-16,0 0 0 0,0 0 8 0,0 0-8 0,0 0 0 0,0 0-4 15,0 0 4-15,0 0 0 0,0 0 0 0,0 0 0 0,0 0 0 16,0 0 0-16,0 0 0 0,8 0 4 0,-8 0-4 0,0 0 0 0,0 0-4 16,0 0 4-16,0 0 4 0,0 0-4 0,0 0 4 0,0 0-4 15,0 0 0-15,0 0 4 0,0 0-4 0,0 0 0 0,0 0 0 0,0 0 4 16,0 0-4-16,0 0 0 0,0 0 4 0,0 0-4 0,0 0 0 15,0 0 0-15,0 0 4 0,0 0-4 0,0 0 0 0,0 0 0 16,0 0 4-16,0 0 0 0,0 0 0 0,0 0-4 0,0 0 0 0,0 0 0 16,0 0 4-16,0 0-4 0,0 0 0 0,0 0 0 0,0 0 0 0,0 0 0 15,0 0 4-15,0 0-4 0,0 0 4 0,0 0-4 0,0 0 4 16,0 0 4-16,0 0-4 0,0 0 4 0,0 0-4 0,0 0 0 0,0 0 0 16,0 0 0-16,0 0 4 0,0 0 0 0,0 0-4 0,0 0 4 15,0 0-4-15,0-5 4 0,0 5 0 0,0 0 0 0,0 0 0 16,0 0-4-16,0 0 0 0,0 0 0 0,0 0 0 0,0 0 4 0,0-5-4 15,0 5-4-15,0 0 4 0,0 0 0 0,0 0 4 0,0 0-8 0,0 0 4 16,0 0 0-16,0-4-4 0,0 4 0 0,0 0 0 0,0 0 0 16,0 4 4-16,0-4 0 0,0-4 0 0,0 8 0 0,0-4-4 0,0-4 0 15,0 4 4-15,0 4-4 0,0-4 0 0,0 0 0 0,0 0 0 16,0 0 8-16,0 0-4 0,0 0-8 0,0 0 0 0,0 0 12 16,0 0-8-16,0 0 0 0,0 0-4 0,0 0 12 0,0 0-8 15,0 0 4-15,0 0 0 0,0 0-4 0,0 0 0 0,0 0 4 0,0-4-4 0,0 4 4 16,0 0-8-16,0 0 4 0,0 0-4 0,0 0 4 0,0 0-12 15,0 0 20-15,0 0 0 0,0 0-4 0,0 0-8 0,0 0 4 16,0 0 4-16,0 0-4 0,0 0 0 0,0 0 4 0,0 0 0 0,0 0-8 16,0 0 8-16,0 0-8 0,0 0 4 0,0 0 0 0,0 0 0 0,0 0-4 15,0 0 4-15,0 0 4 0,0 0-4 0,0 0 4 0,0 0-4 16,0 0 0-16,0 0 4 0,0 0-4 0,0 0-4 0,0-5 8 16,0 5 0-16,0 5-4 0,0-5 0 0,0 0-4 0,0 0 4 0,0 0 4 15,0 0-4-15,0 0 0 0,0 0 0 0,0 0 4 0,0 0-4 16,0 0-4-16,0 0 0 0,0 0 4 0,0 0 0 0,0 0 4 0,0 0-4 15,0 0 0-15,0 0 4 0,0 0-4 0,0 0 0 0,0 0-4 0,0 0 4 16,0 0 0-16,0 0 0 0,0 0 0 0,0 0-4 0,0 0 0 16,0 0 4-16,0 0 4 0,0 0 0 0,0 0-8 0,0 0 4 15,0 0 0-15,0 0 4 0,0 0-4 0,0 0-4 0,0 0 12 0,0 0-8 16,0 0-4-16,0 0 0 0,0 0 4 0,0 0 4 0,0 0 0 16,0 0 0-16,0 0-8 0,0 0 4 0,0 0-4 0,0 0 0 0,0 0 4 15,0 0 0-15,0 0-4 0,0 0 4 0,0 0-4 0,0 0 4 0,0 0 4 16,0 0 0-16,0 0 0 0,0 0-4 0,0 0 0 0,0 0 0 15,0 0-4-15,0 0 4 0,0 0 0 0,0 0 0 0,0 0 4 16,0 0-4-16,0 0 0 0,0 0 4 0,0 0 0 0,0 0-4 0,0 0-4 16,0 0 8-16,0 0-8 0,0 0 0 0,0 0 4 0,0 0-4 0,0 0 4 15,0 0 0-15,0 0 4 0,0 0 0 0,0 0-4 0,0 0-4 16,0 0 4-16,0 0 0 0,0 0 0 0,0 0-4 0,0 0 8 0,0 0-8 16,0 0 4-16,0 0 4 0,0 0-4 0,0 0 0 0,0 0 0 15,0 0 4-15,0 0-8 0,0 0 4 0,0 0 0 0,0 0 0 16,0 0 4-16,0 0-4 0,0 0-4 0,0 0 4 0,0 0 4 0,0 0 0 15,0 0-8-15,0 0 8 0,0 0-8 0,0 0 8 0,0 0-8 0,0 0 4 16,0 0 0-16,0 0 0 0,0 0-4 0,0 0 4 0,0 0 4 16,0 0-4-16,0 0 0 0,0 0 4 0,0 0 0 0,0 0 0 15,0 0-4-15,0 0 0 0,0 0 0 0,0 0 0 0,0 0 4 0,0 0-4 16,0 0 0-16,0 0 8 0,0 0-8 0,0 0 0 0,0 0 4 16,0 0-4-16,0 0 0 0,0 0 4 0,0 0-4 0,0 0 0 0,0 0 0 15,0 0 0-15,0 0 4 0,0 0-4 0,0 0 0 0,0 0 4 0,0 0-4 16,0 0 0-16,0 0 0 0,0 0-4 0,0 0 4 0,0 0 0 15,0 0 0-15,0 0-4 0,0 0 0 0,0 0 4 0,0 0 0 16,0 0 4-16,0 0-4 0,0 0 0 0,0 0 4 0,0 0-4 0,0 0 0 16,0 0 0-16,0 0 4 0,0 0-4 0,0 0 0 0,0 0 0 0,0 0 0 15,0 0 4-15,0 0 0 0,0 0-4 0,0 0 0 0,0 0 0 16,0 0 0-16,0 0 0 0,0 0 0 0,0 0 0 0,0 0 0 0,0 0-4 16,0 0 8-16,0 0-4 0,0 0 0 0,0 0 0 0,0 0 0 15,0 0 0-15,0 0 0 0,0 0 0 0,0 0 4 0,0 0 0 16,0 0-4-16,0 0 0 0,0 0 0 0,0 0 0 0,0 0 0 0,0 0 0 15,0 0 4-15,0 0-4 0,0 0-4 0,0 0 4 0,0 0 0 0,0 0 4 16,0 0-4-16,0 0 0 0,0 0 0 0,0 0 0 0,0 0 0 16,0 0 4-16,0 0-4 0,0 0-4 0,0 0 4 0,0 0 0 15,0 0 0-15,0 0 0 0,0 0 0 0,0 0 0 0,0 0 0 0,0 0 0 16,0 0 0-16,0 0 0 0,0 0 0 0,0 0 0 0,0 0 0 16,0 0 0-16,0 0 0 0,0 0 0 0,0 0 0 0,0 0 0 0,0 0 0 15,0 0 4-15,0 0-8 0,0 0 4 0,0 0 0 0,0 0 0 0,0 0 0 16,0 0 0-16,0 0 0 0,0 0 0 0,0 0 4 0,0 0-4 15,0 0 4-15,0 0-4 0,0 0-4 0,0 0 4 0,0 0 0 16,0 0 0-16,0 0 0 0,0 0 0 0,0 0 0 0,0 0 0 0,0 0 0 16,0 0 0-16,0 0 0 0,0 0 0 0,0 0 0 0,0 0 0 0,0 0-12 15,0 0 12-15,0 0 4 0,0 0 0 0,0 0-4 0,0 0 4 16,0 0-4-16,0 0 0 0,0 0-4 0,0 0 8 0,0 0 0 0,0 0-4 16,0 0 0-16,0 0 0 0,0 0 0 0,0 0 0 0,0 0 0 15,0 0 0-15,0 0 4 0,0 0-4 0,0 0 0 0,0 0 0 16,0 0 0-16,0 0 0 0,0 0 0 0,0 0 0 0,0 0 0 0,0 0 0 15,0 0-4-15,0 0 8 0,0 0-4 0,0 0-4 0,0 0 4 0,0 0 0 16,0 0 0-16,0 0 0 0,0 0 0 0,0 0 0 0,0 0 0 16,0 0 0-16,0 0 0 0,0 0 0 0,0 0 0 0,0 0 0 15,0 0 0-15,0 0 0 0,0 0 0 0,0 0 0 0,0 0 0 0,0 0 4 16,0 0-4-16,0 0 0 0,0 0 0 0,0 0 4 0,0 0-4 16,0 0 0-16,0 0 0 0,0 0 0 0,0 0 0 0,0 0 4 0,0 0-8 15,0 0 4-15,0 0-4 0,0 0 8 0,0 0-4 0,0 0 0 0,0 0 4 16,0 0-4-16,0 0 4 0,0 0-4 0,0 0-4 0,0 0-16 15,0 0 24-15,0 0-4 0,0 0 4 0,0 0 0 0,0 0-4 16,0 0 0-16,0 0 0 0,0 0 0 0,0 0 0 0,0 0 0 0,0 0 0 16,0 0 4-16,0 0 0 0,0 0-4 0,0 0 4 0,0 0-4 0,0 0 0 15,0 0 4-15,0 0-8 0,0 0 4 0,0 0 0 0,0 0 0 16,0 0 0-16,0 0 0 0,0 0 4 0,0 0-4 0,0 0 4 0,0 0-8 16,0 0 4-16,0 0 0 0,0 0 0 0,0 0 0 0,0 0 0 15,0 0 4-15,0 0-4 0,0 0-4 0,0 0 4 0,0 0 0 16,0 0 0-16,0 0 0 0,0 0 4 0,0 0-8 0,0 0 4 0,0 0 0 15,0 0-4-15,0 0 4 0,0 0 4 0,0 0-4 0,0 0-4 0,0 0 4 16,0 0 0-16,0 0 4 0,0 0-8 0,0 0 0 0,0 0 4 16,0 0 0-16,0 0 0 0,0 0 0 0,0 0 0 0,0 0 0 15,0 0 4-15,0 0 0 0,0 0 0 0,0 0-8 0,0 0 8 0,0 0-4 16,0 0 0-16,0 0 0 0,0 0 0 0,0 0 4 0,0 0-4 16,0 0 0-16,0 0 0 0,0 0 0 0,0 0 0 0,0 0-4 0,0 0 4 15,0 0 0-15,0 0-4 0,0 0 4 0,0 0 4 0,0 0 0 0,0 0-8 16,0 0 4-16,0 0 0 0,0 0 0 0,0 0 0 0,0 0 0 15,0 0 0-15,0 0 0 0,0 0 4 0,0 0-8 0,0 0 4 16,0 0 0-16,0 0 0 0,0 0 0 0,0 0 0 0,0 0-4 0,0 0 4 16,0 0 0-16,0 0 4 0,0 0-8 0,0 0 8 0,0 0-4 0,0 0 0 15,0 0 4-15,0 0 0 0,0 0-4 0,0 0 0 0,0 0 0 16,0 0 4-16,0 0-4 0,0 0 0 0,0 0 4 0,0 0-4 0,0 0 0 16,0 0 0-16,0 0 0 0,0 0 4 0,0 0-4 0,0 0-4 15,0 0 4-15,0 0 0 0,0 0 0 0,0 0 0 0,0 0 0 16,0 0 0-16,0 0 0 0,0 0 4 0,0 0-4 0,0 0 0 0,0 0 0 15,0 0 0-15,0 0 0 0,0 0 0 0,0 0 0 0,0 0 0 0,0 0 0 16,0 0 0-16,0 0 4 0,0 0-4 0,0 0 0 0,0 0 0 16,0 0 0-16,0 0 4 0,0 0-4 0,0 0 0 0,0 0 0 15,0 0 0-15,0 0 0 0,0 0 0 0,0 0 0 0,0 0 0 0,0 0 0 16,0 0 0-16,0 0 0 0,0 0 0 0,0 0 0 0,0 0 4 16,0 0 4-16,0 0-8 0,0 0 0 0,0 0 0 0,0 0 0 0,0 0 0 15,0 0-4-15,0 0 4 0,0 0 0 0,0 0 0 0,0 0 4 0,0 0-4 16,0 0 0-16,0 0 0 0,0 0 4 0,0 0-4 0,0 0 0 15,0 0 0-15,0 0 0 0,0 0 4 0,0 0 0 0,0 0-4 16,0 0 0-16,0 0 4 0,0 0-4 0,0 0 0 0,0 0 0 0,0 0 0 16,0 0 4-16,0 0-4 0,0 0-4 0,0 0 0 0,0 0 4 0,0 0 0 15,0 0 0-15,0 0 4 0,0 0-4 0,0 0 0 0,0 0 4 16,0 0-4-16,0 0 4 0,0 0-8 0,0 0 0 0,0 0 4 0,0 0-4 16,0 0 4-16,0 0 0 0,0 0 0 0,0 0 0 0,0 0 0 15,0 0 4-15,0 0-4 0,0 0 0 0,0 0 0 0,0 0 0 16,0 0 0-16,0 0 0 0,0 0 0 0,0 0 4 0,0 0-4 0,0 0 0 15,0 0 0-15,0 0 0 0,0 0 0 0,0 0 0 0,0 0 4 0,0 0 0 16,0 0-4-16,0 0 0 0,0 0 0 0,0 0 0 0,0 0 0 16,0 0 4-16,0 0-4 0,0 0 0 0,0 0 0 0,0 0 4 0,0 0-4 15,0 0 0-15,0 0 4 0,0 0-4 0,0 0 4 0,0 0 0 16,0 0-4-16,0 0 0 0,0 0 4 0,0 0-4 0,0 0 0 16,0 0 0-16,0 0 4 0,0 0-4 0,0 0 0 0,0 0 0 0,0 0 0 15,0 0 4-15,0 0 0 0,0 0 0 0,0 0 0 0,0 0-4 16,0 0 4-16,0 0-4 0,0 0 0 0,0 0 0 0,0 0 0 0,0 0-4 15,0 0 4-15,0 0 0 0,0 0 0 0,0 0 0 0,0 0-4 16,0 0 4-16,0 0 0 0,0 0 0 0,0 0 0 0,0 0 0 0,0 0-4 16,0 0 4-16,0 0 0 0,0 0 0 0,0 0 0 0,0 0 0 15,0 0-16-15,0 0 24 0,0 0-4 0,0 0 0 0,0 0 0 0,0 0 0 16,0 0-4-16,0 0 0 0,0 0 0 0,0 0 0 0,0 0 0 16,0 0 0-16,0 0-4 0,0 0 8 0,0 0-4 0,0 0-4 0,0 0 4 15,0 0 0-15,0 0 4 0,0 0-4 0,0 0 4 0,0 0-4 16,0 0-4-16,0 0 4 0,0 0 0 0,0 0 0 0,0 0-4 0,0 0 8 15,0 0 0-15,0 0-4 0,0 0 0 0,0 0 0 0,0 0 4 0,0 0-4 16,0 0 0-16,0 0 0 0,0 0 0 0,0 0 0 0,0 0-4 16,0 0 4-16,0 0 0 0,0 0 0 0,0 0 0 0,0 0 0 15,0 0 0-15,0 0 4 0,0 0-8 0,0 0 8 0,0 0-4 0,0 0 0 16,0 0-4-16,0 0 4 0,0 0 0 0,0 0 4 0,0 0-4 16,0 0 0-16,0 0 0 0,0 0-4 0,0 0 4 0,0 0 4 0,0 0-4 15,0 0-4-15,0 0 4 0,0 0 0 0,0 0 0 0,0 0 0 0,0 0 4 16,0 0-4-16,0 0 0 0,0 0 0 0,0 0 4 0,0 0-8 15,0 0 4-15,0 0 0 0,0 0 4 0,0 0-8 0,0 0 4 16,0 0 0-16,0 0 0 0,0 0 0 0,0 0-4 0,0 0 4 0,0 0 0 16,0 0 0-16,0 0 4 0,0 0-4 0,0 0 0 0,0 0 0 15,0 0 4-15,0 0-4 0,0 0 0 0,0 0 4 0,0 0 0 0,0 0-4 16,0 0 4-16,0 0-8 0,0 0 0 0,0 0 0 0,0 0 4 16,0 0 0-16,0 0 4 0,0 0-4 0,0 0 0 0,0 0 0 0,0 0 0 15,0 0 0-15,0 0 0 0,0 0 0 0,0 0 0 0,0 0 0 16,0 0-4-16,0 0 4 0,0 0 0 0,0 0 0 0,0 0 0 0,0 0-4 15,0 0 4-15,0 0 0 0,0 0 0 0,0 0 4 0,0 0-4 0,0 0 0 16,0 0 0-16,0 0 0 0,0 0 0 0,0 0 0 16,0 0 0-16,0 0 4 0,0 0-4 0,0 0 0 0,0 0 0 0,0 0 4 15,0 0-8-15,0 0 4 0,0 0 4 0,0 0-4 0,0 0 4 0,0 0-8 16,0 0 4-16,0 0 0 0,0 0 0 0,0 0 4 0,0 0 0 16,0 0 0-16,0 0-8 0,0 0 0 0,0 0 4 0,0 0 0 0,0 0 0 15,0 0 4-15,0 0-4 0,0 0 0 0,0 0 0 0,0 0 4 0,0 0-4 16,0 0-4-16,0 0 4 0,0 0 0 0,0 0 4 0,0 0-4 15,0 0 0-15,0 0-4 0,0 0 0 0,0 0 4 0,0 0 4 16,0 0-4-16,0 0-4 0,0 0 8 0,0 0 0 0,0 0-4 0,0 0-4 16,0 0 4-16,0 0 0 0,0 0 0 0,0-5 0 0,0 5 0 15,0 0 0-15,0 0 0 0,0 0 4 0,0 0-4 0,0 0 4 0,0 0-4 16,0 0 0-16,0 0 0 0,0-5 4 0,0 5-4 0,0 0-4 0,0 0 4 16,0 0-4-16,0 0 4 0,0 0 0 0,0 0 0 0,0 5 4 15,0-5-4-15,0 0 4 0,0 0-8 0,0 0 4 0,0 0 0 16,0 0-4-16,0 0 4 0,0 0 0 0,0-5 0 0,0 5 0 0,0 0 4 15,0 0-4-15,0 0 0 0,0 0-4 0,0 0 8 0,0 0-4 16,0 0-4-16,0 0 8 0,0 0-24 0,0 0 24 0,0 0 0 0,0 0 0 16,0 0 0-16,0 0-4 0,0 0 0 0,0 0 4 0,0 0 0 0,0 0-4 15,0 0-4-15,0 0 4 0,0 0-4 0,0 0 4 0,0 0 0 16,0 0 4-16,0 0-4 0,0 0-4 0,0 0 4 0,0 0 0 16,0 0 0-16,0 0 0 0,0 0 4 0,0 0-4 0,0 0 0 0,0-5 0 15,0 5 0-15,0 5 0 0,0-5 0 0,0 0 0 0,0 0 0 16,0 0-4-16,0 0 4 0,0 0 0 0,0 0 0 0,0 0 0 15,0 0 0-15,0 0 0 0,0 0 4 0,0 0-4 0,0 0-4 0,0 0 4 16,0 0 0-16,0 0-4 0,0 0 4 0,0 0 4 0,0 0-4 0,0 0 0 16,0 0 0-16,0 0-4 0,0 0 4 0,0 0 0 0,0 0 0 15,0 0-4-15,0 0 0 0,0 0 4 0,0 0 4 0,0-5 0 0,0 5-4 16,0 0 0-16,0 0 0 0,0 0 0 0,0 0 0 0,0 0 0 16,0 0 0-16,0 0 0 0,0 0 0 0,0 0 4 0,0 0-4 0,0 0 4 15,0 0-4-15,0 0 0 0,0 0 0 0,0 0 0 0,0 0 0 16,0 0-4-16,0 0 0 0,0 0 0 0,0 0 4 0,0 0 4 0,0 0 0 15,0 0-4-15,0 0-4 0,0 0 4 0,0 0-4 0,0 0 4 16,0 0 0-16,0 0 4 0,0 0 0 0,0 0-4 0,0-5 0 0,0 10 0 16,0-5 0-16,0 0 4 0,0 0-8 0,0 0 4 0,0 0 0 15,0 0-4-15,0 0 0 0,0 0 4 0,0 0 0 0,0 0 0 0,0 0 0 16,0 0 0-16,0 0-4 0,0 0 8 0,0 0-4 0,0 0 0 16,0 0 4-16,0 0-4 0,0 0 0 0,0 0 0 0,0 0 0 0,0 0 4 15,0 0-4-15,0 0 0 0,0 0 4 0,0 0-4 0,0 0 0 16,0 0 4-16,0 0-4 0,0 0-4 0,0 0 4 0,0 0-4 0,0 0 8 15,0 0-4-15,0 0-4 0,0 0 4 0,0 0 0 0,0 0 0 16,0 0 4-16,0 0-4 0,0 0-4 0,0 0 4 0,0 0 4 0,0 0 0 16,0 0-8-16,0 0 0 0,0 0 8 0,0 0-4 0,0 0 0 15,0 0-12-15,0 0 12 0,0 0 4 0,0 0 0 0,0 0-4 0,0 0 0 16,0 0 4-16,0 0-4 0,0 0 0 0,0 0 0 0,0 0 0 16,0 0 0-16,0 0 0 0,0 0 0 0,0 0 0 0,0 0-4 15,0 0 4-15,0 0 0 0,0 0 0 0,0 0-4 0,0 0 4 0,0 0 4 16,0 0 0-16,0 0-4 0,0 0-4 0,0 0 8 0,0 0-4 0,0 0 0 15,0 0 0-15,0 0-4 0,0 0 4 0,0 0 0 0,0 0 0 16,0 0 4-16,0 0-4 0,0 0-4 0,0 0 4 0,0 0 0 0,0 0 0 16,0 0 0-16,0 0-4 0,0 0 0 0,0 0 4 0,0 0 0 15,0 0 0-15,0 0 0 0,0 0 0 0,0 0 4 0,0 0-8 0,0 0 4 16,0 0 4-16,0 0-4 0,0 0 0 0,0 0 0 0,0 0 0 16,0 0 0-16,0 0-4 0,0 0 8 0,0 0-4 0,0 0 0 0,0 0 4 15,0 0-4-15,0 0 0 0,0 0 0 0,0 0 0 0,0 0 0 16,0 0-4-16,0 0 4 0,0 0 0 0,0 0-4 0,0 0 8 0,0 0-8 15,0 0 8-15,0 0-4 0,0 0 0 0,0 0 0 0,0 0 0 16,0 0 4-16,0 0-4 0,0 0 0 0,0 0 0 0,0 0 4 0,0 0-8 16,0 0 8-16,0 0-4 0,0 0 0 0,0 0 0 0,0 0 4 15,0 0 0-15,0 0-4 0,0 0 0 0,0 0 0 0,0 0 0 0,0 0 0 16,0 0 0-16,0 0 0 0,0 0 0 0,0 0 4 0,0 0-4 0,0 0 4 16,0 0-4-16,0 0 0 0,0 0 0 0,0 0 0 0,0 0 4 15,0 0-4-15,0 0 4 0,0 0-4 0,0 0 4 0,0 0 0 16,0 0-4-16,0 0 8 0,0 0-8 0,0 0 0 0,0 0 0 0,0 0 4 15,0 0-4-15,0 0 0 0,0 0-4 0,0 0 8 0,0 0 4 16,0 0-8-16,0 0 0 0,0 0 4 0,0 0-4 0,0 0 4 16,0 0-4-16,0 0 8 0,0 0-8 0,0 0 0 0,0 0 4 0,0 0-4 15,0 0 0-15,0 0 0 0,0 0 0 0,0 0 0 0,0 0 4 0,0 0 0 16,0 0-4-16,0 0 0 0,0 0 0 0,0 0-16 0,0 0 20 16,0 0 0-16,0 0 0 0,0 0 4 0,0 0-12 0,0 0 8 0,0 0-4 15,0 0-4-15,0 0 4 0,0 0 0 0,0 0 4 0,0 0-4 16,0 0 0-16,0 0 4 0,0 0 0 0,0 0-4 0,0 0-4 15,0 0 8-15,0 0-4 0,0 0 0 0,0 0 0 0,0 0-4 0,0 0 0 16,0 0 4-16,0 0-4 0,0 0 0 0,0 0-4 0,0 0-8 0,0 0-12 16,0 0-8-16,0 0-12 0,0 0-8 0,0 0-16 0,0 0-20 15,0 0-8-15,0 0-8 0,8 0-4 0,-8 0-72 0,0 0-24 0,0 0 44 16,0 0 32-16,0-5 24 0</inkml:trace>
          <inkml:trace contextRef="#ctx0" brushRef="#br1" timeOffset="140579.8802">27 213 55 0,'0'5'80'0,"0"0"0"0,-8-1-8 0,8-4-20 0,0 5-8 0,0 0 0 0,-8-5 0 16,8 0 0-16,-10 4 4 0,10-4-8 0,-8 0 0 0,8 0 0 16,-8 0-4-16,8 0 0 0,-8 0-4 0,8-4-4 0,-10 4 0 15,10 0 0-15,0-5-4 0,0 0-4 0,0 5 4 0,0-4-8 0,0 4 8 16,-8-5-4-16,8 0-4 0,0 0 4 0,0 5-4 0,0-4 0 16,0-1 0-16,8 1-8 0,-8 4 4 0,0-6 4 0,0 1 0 0,0 0-8 15,0 1 4-15,0 4-4 0,10-5-4 0,-10 0 4 0,0 5 0 0,8-5 0 16,-8 1-4-16,8 4 4 0,0-5-4 0,-8 5 0 0,10-5-4 15,-2 5 0-15,0 0 0 0,1 0 8 0,0 0-8 0,-9 0 0 16,8-5 0-16,1 5 0 0,-1 0 4 0,-8 5 0 0,8-5-4 0,-8 5 4 16,10-5 0-16,-10 5-4 0,8-1 0 0,-8 1-16 0,0 0 20 15,0 0 4-15,0-1 0 0,8 6-4 0,-16-4-4 0,8-2 8 0,0 5-8 16,0 1 4-16,-8-5-4 0,8-1 4 0,-10 6 0 0,10-6 4 0,-8 1-4 16,0 1 4-16,-1-6-4 0,9 4 4 0,-8-4-4 0,-1 5 8 15,0-5-8-15,1 0-4 0,8 0 4 0,-8-5 0 0,-2 5-4 16,2-4 8-16,8 4-8 0,-8-6 4 0,8 1-4 0,-8 1 4 0,-2-6-4 15,10 6 0-15,0-1 4 0,0 0-4 0,0 0 0 0,-8-4-4 0,8 5 4 16,0-2 0-16,0 1 0 0,8 0 0 0,-8 1 0 0,0-1 8 16,0 0-4-16,10 0-8 0,-2 5 4 0,-8 0 0 0,8 0 0 15,0-4 0-15,-8 4 0 0,10 0 0 0,-2 0 0 0,0 0-4 0,1 0 0 16,0 0 4-16,-1 0-4 0,1 4 8 0,-1-4-4 0,-8 5 0 16,8 0 4-16,2 0-4 0,-10-1 0 0,8 1 0 0,-8 0 0 0,0 1 4 15,0 3-4-15,0-5 0 0,0 6 0 0,0-5 0 0,0 4 4 0,0-4-4 16,0-1 4-16,-8 1-4 0,8 1 0 0,-10-2 0 0,10-4 0 15,-8 5 4-15,8-5-4 0,-8 0 0 0,-1 0 0 0,9 0-4 16,-8-5 0-16,-1 1 4 0,0-2 4 0,9 1-4 0,-8 1-4 0,8-1 4 16,-8-4 0-16,8 4 0 0,-10-5 0 0,10 6 0 0,0-1 0 15,0-5 4-15,0 5-8 0,-8 0 4 0,8 1 0 0,0-6 4 0,0 5-4 16,8 5-4-16,-8-4 0 0,0-1 8 0,10 5-4 0,-10-5 0 0,8 5-4 16,-8 0 4-16,8 0 0 0,-8 0 0 0,9-5 0 0,0 5 0 15,-9 0 0-15,8 0 0 0,1 0 4 0,-9 0-8 0,8 0 4 16,-8 0 0-16,8 5 0 0,-8-5 0 0,0 0 4 0,0 0-4 15,10 5 0-15,-10-5 4 0,0 5-4 0,0-5 4 0,0 4 0 0,0 1 0 0,-10-5-4 16,10 5 4-16,0 0 0 0,0-5 0 0,-8 4 0 0,8-4 0 16,0 0-4-16,0 5 0 0,-8-5 0 0,8 0 4 0,-9 0 0 0,9 0-4 15,0 0 4-15,-8 0 0 0,8 0 0 0,-9 0-4 0,9 0 4 16,0 0-4-16,-9-5-20 0,9 5 28 0,0 0-4 0,0 0 0 16,-8-4-4-16,8 4 0 0,0 0 0 0,0 0 4 0,0 0 4 0,0-5-8 15,0 5 0-15,0 0 0 0,0-5 4 0,0 5-4 0,0 0 0 0,0 0 0 16,0 0-4-16,0 0 0 0,0 0 4 0,0 0 4 0,0 0-4 15,0 0 0-15,0 0 0 0,0-5 0 0,0 5 0 0,0 0 0 0,0 0 0 16,0 0 0-16,0 0 4 0,0-4-8 0,0 4 0 0,0 0 4 16,0 0-4-16,0 0 4 0,0 0 0 0,0 0 0 0,0 0 0 15,0 0 4-15,0 0-4 0,0 0 4 0,0 0-8 0,0 0 4 0,0 0-4 16,0 0 4-16,0 0-4 0,0 0 4 0,0 0-4 0,0 0 0 16,0 0 4-16,0 0-4 0,0 0 4 0,0 0-4 0,0 0-4 0,0 0-4 15,0 0-8-15,0 0-4 0,0 0-8 0,0 0-4 0,0 0-8 16,0 0-12-16,0 0-8 0,0 0-12 0,0 0-8 0,0 0-8 0,0 0-16 15,0 0-56-15,0 0-20 0,0 0 32 0,0 0 36 0,0-5 24 16</inkml:trace>
        </inkml:traceGroup>
        <inkml:traceGroup>
          <inkml:annotationXML>
            <emma:emma xmlns:emma="http://www.w3.org/2003/04/emma" version="1.0">
              <emma:interpretation id="{B0A9D9D3-6FAD-401D-88C6-6C1DCF8AA29C}" emma:medium="tactile" emma:mode="ink">
                <msink:context xmlns:msink="http://schemas.microsoft.com/ink/2010/main" type="inkWord" rotatedBoundingBox="2130,14776 2135,14581 2264,14584 2259,147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2" timeOffset="-110214.0319">96-1373 3 0,'0'0'60'0,"0"0"-4"0,0 0-4 0,0 6-24 16,0-6-4-16,0 0-4 0,0 0-8 0,0 5 0 0,0-5 0 15,0 0-4-15,-8 0 4 0,8 0-8 0,0 0 4 0,0 0 0 16,0 0 0-16,0 0 0 0,0 0-4 0,0 0 8 0,0 0-4 0,0 0 0 16,0 0 0-16,0 0-4 0,-10 0 8 0,10 0-4 0,0 0-4 0,0 0 4 15,0 0 4-15,10 0-4 0,-20 0 0 0,10 0 4 0,0 0 0 16,0 0 0-16,0 0 0 0,0 0-4 0,0 0 4 0,0 0-4 0,0 0 4 15,0 0 0-15,0 0-4 0,0 0 8 0,0-5-4 0,0 5 0 16,-8 0 4-16,16-6 0 0,-16 6 0 0,8-4 0 0,0 4-4 16,8-5 4-16,-8 5-4 0,-8-4 4 0,8-2-4 0,0 6 0 0,0-4 0 15,0-1-4-15,0 5 4 0,0-5-16 0,0 5 20 0,0-5-8 0,0 5 0 16,0 0 0-16,0 0 0 0,8-4-4 0,-8 4 4 0,0 0 4 16,0 0-8-16,0 0 4 0,10 0 0 0,-10 0-4 0,8 0 4 15,-8 0-4-15,8 0 0 0,-8 0 0 0,8 4 0 0,-8-4 0 0,10 5 0 16,-10-5 0-16,8 5-4 0,-8-5 4 0,8 5 0 0,-8-1 0 15,0 2 0-15,0-2-4 0,0 1 0 0,0-1 0 0,9 2 0 0,-9-1 4 16,0-1 0-16,0 1 0 0,0-5 4 0,0 5 0 0,-9-1 0 16,9 1 0-16,0-5 0 0,0 5 0 0,0-5 0 0,-8 5 4 0,8-5 0 15,0 0 0-15,-8 0 4 0,8 4-4 0,-10-4-4 0,10 0 0 16,-8 0 0-16,0-4 4 0,8 4 0 0,-8 0-4 0,8-5-4 0,-10 5 4 16,10-5 0-16,-8 0-8 0,8 1 4 0,-8-1 4 0,8 0-8 0,-9 1 4 15,9-1-4-15,0-1 4 0,0 2 0 0,0-5 0 0,-8 3 4 16,8 2-4-16,0-1 0 0,0 0 0 0,0-4-4 0,0 3 0 15,0 2 4-15,0-1 0 0,0 0-8 0,8 5 8 0,-8-5-4 0,0 1 4 16,0-1-4-16,0 5 0 0,9-5 0 0,-9 5 0 0,0 0 0 16,8-5 0-16,-8 5 0 0,8 0 4 0,-8 0-4 0,10 0 4 0,-10 0-4 15,8 0 0-15,-8 0 4 0,8 0-8 0,-8 0 4 0,0 0 4 0,8 0 0 16,-8 5-4-16,0-5 0 0,0 0 0 0,0 5 0 0,10-5 0 16,-10 5 0-16,0-1 0 0,0 1 4 0,0-5-4 0,0 5 0 15,0 0 0-15,0-1 0 0,-10 2 0 0,10-2 0 0,0 1 4 0,0 0-4 16,-8 0 0-16,8-5 0 0,0 4 4 0,-8-4-4 0,8 0 4 15,-8 6 4-15,8-6-4 0,-10 0 0 0,10 0 0 0,-8 0 0 0,0 0-4 16,8-6 4-16,-9 6 0 0,9 0 0 0,0-4 0 0,-8-1 0 0,8 0-4 16,-9 5 0-16,9-5 4 0,0 5 0 0,-9-4-4 0,9-2 0 15,0 2 0-15,0-1 0 0,0 0 0 0,0 0 0 0,0 1 0 16,0 4 0-16,0-5 0 0,0 0 0 0,0 0 0 0,0 5 0 0,0-4 0 16,0-2-16-16,0 6 16 0,0-4 4 0,0 4 0 0,9 0-4 0,-9-5 4 15,0 5-4-15,9 0 0 0,-9 0 4 0,8 0-4 16,-8 0 0-16,9 0 0 0,-9 0 0 0,8 0 0 0,-8 0 0 0,8 0 0 15,-8 0 0-15,0 0 0 0,10 0 0 0,-10 0 4 0,0 0 0 0,8 5-4 16,-8-5 0-16,0 4 0 0,0-4 4 0,0 6-4 0,0-6 4 16,0 4-4-16,0 1 0 0,0 0 0 0,0 0 0 0,0-5 0 0,0 4 4 15,0 1-4-15,-8 0 4 0,8 0-4 0,0-5 0 0,0 0 0 0,-10 0 0 16,10 4 0-16,0-4 0 0,-8 0 4 0,8 0 0 0,0 0-4 16,-8 0 0-16,8 0 4 0,-9 0-4 0,9 0 0 0,0-4 0 15,0 4 4-15,0-5 0 0,0 5 0 0,-8-5-4 0,8 5-4 0,0-5 4 16,0 5 0-16,0-4 0 0,0-1 4 0,0 0-4 0,0 0 0 15,0 1 0-15,0 4-4 0,0-6 4 0,0 2 0 0,0-1-4 0,0 0 4 16,8 1 0-16,-8 4 0 0,0-5 0 0,0 0 0 0,9 5-16 16,-9-5 16-16,0 5 4 0,8 0 0 0,-8-5 0 0,8 5-4 0,-8 0 0 15,10 0 0-15,-2 0 0 0,0 0 0 0,-8 5 0 0,8-5 0 16,-8 5 0-16,10-5 4 0,-10 5-4 0,8 0 0 0,-8-1 4 0,8 1-4 16,-8-5 4-16,0 5-4 0,0 5 0 0,0-6 4 0,9 1 0 0,-9 0-4 15,0 0 4-15,0-1 0 0,0 1-4 0,0 0 4 0,0 0 0 16,0-1 0-16,0-4 0 0,-9 6-4 0,9-2 8 0,0-4-4 15,0 0 8-15,-8 5-4 0,8-5 0 0,0 0 0 0,-8 0 0 0,8 0 0 16,0 0 4-16,-10 0-4 0,10 0-4 0,-8 0 4 0,8 0-8 16,-8 0 0-16,8 0 4 0,0-5 0 0,-8 5 0 0,8-4-4 0,0 4 0 15,0-6-4-15,0 2 0 0,-10 4 0 0,10-5-8 0,0 0-4 0,0 0-12 16,0 1-12-16,0-1-12 0,10 0-20 0,-10 0-20 0,0 1-28 16,8-2-44-16,-8-3-64 0,8 4 36 0,0-4 36 0,-8-1 32 15,10 0 24-15</inkml:trace>
          <inkml:trace contextRef="#ctx0" brushRef="#br2" timeOffset="-105794.4038">53-1382 7 0,'0'-4'92'0,"0"4"-12"0,0 0-8 0,0-6-32 0,0 6-4 15,0 0 0-15,0-4-8 0,0 4 0 0,0-5-4 0,0 5 0 16,0-5-4-16,0 0 0 0,0 5-4 0,0-4 0 0,0 4 0 0,0 0 0 15,0-6 0-15,0 6 0 0,9-4 4 0,-9 4-4 0,0 0 0 16,0-5-4-16,8 5 0 0,-8 0 0 0,0-5 4 0,8 5-4 0,-8 0 4 16,0 0-4-16,10 0-4 0,-10 0 0 0,0 0 4 0,8 0 4 15,-8 0-4-15,0 0 0 0,8 0 0 0,-8 0 0 0,0 0 0 0,8 0 4 16,-8 5 0-16,0 0-4 0,0-5 4 0,0 0 0 0,0 4 4 16,0-4-4-16,0 6 0 0,0-6 4 0,0 4 0 0,0 1-4 15,0-5 0-15,0 0 0 0,0 5-4 0,0-5 0 0,0 0-20 0,0 5 16 16,-8-5 8-16,8 0-8 0,0 0 0 0,0-5 0 0,-8 5 4 0,8 0 0 15,0-5-8-15,-8 5 0 0,8-5 0 0,-10 1 4 0,10-2 0 16,-8 6-4-16,8-4 0 0,0-1 4 0,0 0-4 0,0-4 0 16,0 4-4-16,-8 0 4 0,8 0-4 0,0 1 4 0,0-6 0 0,0 10 0 15,0-5 0-15,0 0-4 0,0 1 0 0,0-1 4 0,0 5-4 0,0-5 0 16,8 5 0-16,-8-5 4 0,0 5-4 0,0 0 0 0,8 0 0 16,-8 0 0-16,0 0 4 0,10 0-4 0,-10 0 0 0,8 0 0 0,-8 0 0 15,8 0 0-15,-8 5 0 0,8-5 0 0,-8 0 4 0,0 0 0 16,0 5-4-16,0-5 4 0,0 5 0 0,0-5 0 0,0 0 0 15,0 4-4-15,0 1 0 0,0-5 4 0,0 5-4 0,0-5 4 0,0 0-4 16,0 0 4-16,0 4 0 0,0-4 0 0,0 0 0 0,0 0-4 0,0 0 4 16,0 0 0-16,0 0 4 0,0 0-4 0,0 0 0 0,0-4 4 15,0 4-4-15,0 0 0 0,0-5 0 0,0 5 0 0,0 0 0 16,0-5-4-16,0 1 4 0,0 4 0 0,0-5-4 0,0 5 4 0,0-5 0 0,0 5-4 16,0 0 0-16,0-5 0 0,0 5 4 0,0 0 0 15,0 0-4-15,0 0 0 0,0 0 4 0,0 0 0 0,0 0 4 0,0 0-4 16,0 0 4-16,0 0 0 0,0 0 0 0,0 0-4 0,0 0 8 0,0 0 0 15,0 0 4-15,0 0-4 0,0 0 0 0,0 0 4 0,0 0 0 16,0 0 0-16,0 0 0 0,0 0 4 0,0 0 0 0,0 0-4 0,0 0 0 16,0 0 0-16,0 0 0 0,0 0 0 0,0 0-4 0,0 0 0 15,0 0 4-15,0 0-4 0,0 0-4 0,0 0 0 0,0 0 0 0,0 0-4 16,0 0 0-16,0 0 4 0,0 0-4 0,0 0 0 0,0 0-4 16,0 0-4-16,0 0 4 0,0 0-4 0,0 0-4 0,0 0 0 15,0 0-8-15,0 0-4 0,0 0-4 0,0 0-8 0,0 0-12 0,0 0-12 16,0 0-12-16,0 0-8 0,0 0-16 0,0 0-20 0,10 0-16 15,-10 0-16-15,0 5-76 0,0-5 20 0,8 0 32 0,-8 0 32 0,0 0 20 16</inkml:trace>
          <inkml:trace contextRef="#ctx0" brushRef="#br0" timeOffset="-2273.443">53-1319 15 0,'0'0'60'0,"0"0"-4"16,0 0 0-16,0 0-28 0,0 0-4 0,0 0-4 0,0 0-4 0,0 0 4 15,0 0-4-15,0 0 0 0,0 0-4 0,0 0-4 0,0 0 0 0,0 0-4 16,0 0 8-16,0 0-4 0,0 0 4 0,0 0-4 16,0 0-4-16,0 0 4 0,-8 0 0 0,8 0 4 0,0 0-4 0,0 0 0 15,0 0 0-15,-9 0 8 0,9 0-4 0,0 0 0 0,0 0 0 0,0 0 0 16,-9 0 4-16,9 0-4 0,0 0 0 0,0 0 4 0,0 0 0 15,0 0-4-15,0-6 0 0,0 6 0 0,0 0 4 0,0 0-8 0,0-4 4 16,0 4 0-16,-8-5-4 0,8 5 0 0,0-5 0 0,0 5-4 16,0-5 4-16,0 5-4 0,0-4 0 0,0-1 4 0,0 5 0 0,0-5-4 15,0 5 0-15,0-4 0 0,0 4 0 0,0-5-4 0,0 5 4 16,0-6-4-16,0 6 0 0,0 0 0 0,0 0 0 0,0-4 0 0,0 4 0 16,0 0 0-16,0 0 0 0,0 0 0 0,0 0 0 0,0 0 0 15,0 0 0-15,8 0 0 0,-8 0 4 0,0 0-4 0,0 0 0 0,0 0 0 16,9 0 0-16,-9 0 0 0,0 0 0 0,0 0-4 0,0 0 8 15,9 0-8-15,-9 0 8 0,0 0-4 0,0 4 0 0,0-4 0 0,0 6 4 16,0-6 4-16,0 0-8 0,0 0 0 0,0 5 4 0,0-5 0 16,0 0 0-16,0 0 0 0,0 0 0 0,0 4 4 0,0-4-4 0,0 0 4 15,0 0 0-15,0 0 0 0,-9 0 0 0,9 0 0 0,0 0-4 16,0 0 0-16,0 0 0 0,-9 0 0 0,9 0 4 0,0 0-4 0,0 0 0 16,0 0 0-16,0 0 0 0,0 0 0 0,0 0 0 0,0 0-4 15,-8 0 4-15,8 0-4 0,0 0 0 0,0 0 0 0,0 0 4 0,0 0-8 16,0 0 4-16,8 0 0 0,-16 0 0 0,16 0 0 0,-8 0 0 15,-8 0 0-15,8 0 4 0,0 0-4 0,0 0 0 0,0 0 0 0,0 0 4 16,0 0-8-16,0 0 4 0,0 0 4 0,0 0-4 0,0 0 0 0,0 0-4 16,0 0 4-16,0 0 4 0,0 0-4 0,0 0 4 0,0 0 0 15,0 0-4-15,0 0-4 0,0 0 4 0,0 0 0 0,0 0 0 16,0 0 0-16,0 0 0 0,0 0 4 0,0 0-4 0,0 0 0 0,0 0 0 16,0 0 0-16,0 0 0 0,0 0 0 0,0 0 0 0,0 0 0 15,0 0-4-15,0 0 0 0,0 0 8 0,0 0-4 0,0 0-4 16,0 0 8-16,0 0-4 0,8 0 0 0,-8 0-4 0,0 0 0 0,0 0 0 15,0 0-8-15,0 0-8 0,0 0-8 0,0 0-8 0,9 0-8 0,-9 0-8 16,0 0-8-16,0 0 4 0,0 5-36 0,0-5-40 0,0 5-4 16,0-5 24-16,0 0 20 0</inkml:trace>
        </inkml:traceGroup>
        <inkml:traceGroup>
          <inkml:annotationXML>
            <emma:emma xmlns:emma="http://www.w3.org/2003/04/emma" version="1.0">
              <emma:interpretation id="{63DBE30E-3D97-4A92-9DFE-E10034CA5F71}" emma:medium="tactile" emma:mode="ink">
                <msink:context xmlns:msink="http://schemas.microsoft.com/ink/2010/main" type="inkWord" rotatedBoundingBox="2160,13268 2166,13037 2323,13041 2317,1327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3" timeOffset="-304698.7936">62-2927 19 0,'0'0'84'0,"0"0"-8"0,0 0-8 0,0 0-32 0,0 0-8 0,0 0-4 16,0 0-4-16,0 0-4 0,0 0 0 0,0 0 4 0,0 0-4 15,0 0-8-15,0 0 4 0,0 0-4 0,0 0 4 0,0 0-4 0,0 0 4 16,0 0 0-16,0 0-4 0,0 0 4 0,0 0 0 0,0 0 0 16,0 0 0-16,0 0-4 0,0 0 4 0,0 0-16 0,0 0 20 15,0 0-4-15,0 0 0 0,0 0 0 0,0 0 0 0,0 0-4 0,0 0 0 16,0 0 0-16,0 0-4 0,0 0 4 0,0 0-4 0,0 0 0 0,0 0-4 16,0 0 8-16,0 0-4 0,0 0 0 0,0 0 0 0,8 0 0 15,-8 0-4-15,0 0 4 0,8 5 0 0,-8-5-4 0,0 4 0 0,10-4 4 16,-2 5-4-16,-8-5 4 0,8 5 0 0,-8 0 0 0,8-5-4 15,-8 4 0-15,10 2 4 0,-10-2 0 0,0 1 0 0,0 0-4 16,8-1 0-16,-8 1 4 0,0 0 0 0,0 0 0 0,0 0-4 0,0 0 4 16,0-5 4-16,0 5-4 0,0-1 0 0,-8 1-4 0,8-5 8 0,0 5-8 15,0-5 4-15,-10 0 0 0,10 0 4 0,0 5 0 0,-8-5 0 16,8 0-4-16,0-5 4 0,-8 5-8 0,8-5 4 0,-8 0 0 16,8 1 4-16,-10-1-4 0,10 0 0 0,0 0 0 0,-8-5 0 0,8 5 4 15,-8-4-4-15,8 0 0 0,0-1 4 0,0 0-8 0,-9 1 4 0,9-1 4 16,0 5-4-16,0-3 0 0,0-3 4 0,0 1-4 0,0 6 0 15,0-6 4-15,0 5-4 0,0 1 0 0,0-1 0 0,0-1-4 16,9 2 0-16,-9 0-4 0,0 4 8 0,8-6 0 0,-8 6-4 0,8 0-4 16,-8 0 8-16,0 0-4 0,10 0 0 0,-2 0 4 0,-8 6-4 15,8-2 0-15,0-4 0 0,-8 4 4 0,10 2 0 0,-10-1 0 0,8-1 0 16,-8 1 0-16,0 5 0 0,0-6-4 0,0 6 8 0,8 1-4 0,-8-7 0 16,0 5 0-16,0 1 4 0,0-6-4 0,-8 6 0 0,8-5 0 15,0 5 4-15,0-6-4 0,-8 1 4 0,8 4 4 0,-10-9-4 16,10 5 0-16,0-5 4 0,-8 5 0 0,8-5 0 0,-8 0-12 0,8 0 4 15,-8 0 4-15,8-5-4 0,-10 5 4 0,10-5 0 0,0 1-4 16,-8-1 0-16,8 0 0 0,-8-5-4 0,8 6 0 0,0-1 4 0,-9-5 0 16,9 1-4-16,0 4 4 0,0-4-4 0,0-1 0 0,0 1 0 0,0 3 0 15,0-3 0-15,0 4 4 0,0 0-4 0,0 1 4 0,0-7-4 16,0 11 4-16,0-4-4 0,0 0 0 0,9 4-4 0,-9 0 8 16,8-6-8-16,-8 6 4 0,8 0 4 0,-8 0-4 0,0 6 4 0,10-6-4 15,-2 0 8-15,-8 4-12 0,8-4 8 0,-8 4 0 0,8 2-4 0,-8-6 0 16,0 5 0-16,10-1 0 0,-10 1 0 0,0 0 4 0,0 0-4 15,0-1 8-15,0 2-8 0,0-2 4 0,0 1-4 0,0 1 4 0,0-2 0 16,0 0 0-16,-10 1 0 0,10-5 0 0,0 0 0 0,0 5 0 0,-8-5-4 16,8 0 4-16,0 0 0 0,-8 0 0 0,8 0 4 15,-8 0-4-15,8-5 0 0,-10 5 0 0,10-5 0 0,0 1 0 0,0 0-4 16,-8-2 4-16,8 6-4 0,0-9 0 0,0 3 4 0,0 2 0 0,0-1-4 16,0 0 0-16,0-4 0 0,0 4 0 0,0-1 0 0,0 2 0 15,0 0 4-15,0-2-4 0,0 2 0 0,0-1 0 0,0 5 0 16,0 0 4-16,0-5-4 0,0 5 0 0,8 0-4 0,-8 0 4 0,0-5 4 15,0 5-4-15,10 0 0 0,-10 0 0 0,0 0 4 0,0 5 4 0,8-5-4 16,-8 0 4-16,0 5 0 0,0-5 0 0,0 5 0 0,0-5 8 16,0 4-8-16,0-4 4 0,0 6-4 0,0-2 4 0,0-4-8 0,0 4 4 15,0 2-4-15,0-1 4 0,0-5-4 0,0 4 0 0,0-4 0 16,0 5-4-16,0-5-4 0,0 0 0 0,0 5 0 0,0-5-12 16,0 0-12-16,0 0-8 0,0 0-24 0,0 5-24 0,0-5-24 0,8 0-12 15,-8 0-60-15,0 0-40 0,8 0 40 0,-8-5 32 0,0 5 28 0,10-5 28 16</inkml:trace>
          <inkml:trace contextRef="#ctx0" brushRef="#br2" timeOffset="-120561.7789">130-2893 23 0,'0'0'76'0,"0"0"-4"0,0 0-12 0,0 0-24 16,0 0-8-16,0 0-4 0,0 0 4 0,0 0-12 0,0 0 4 0,0 0-4 16,0 0 4-16,0 0-4 0,0-6 0 0,0 6 0 0,0 0 4 15,0 0-4-15,0 0 0 0,0 0 0 0,0 0 0 0,0 0 0 0,0 0 0 16,0 0 0-16,0 0 4 0,0 0-4 0,0 0 0 0,0 0 0 0,0-4-4 15,0 4 0-15,0 0 0 0,0 0 4 0,0-5-4 0,0 5 0 16,0-5 4-16,0 5 0 0,0-5-4 0,0 5 4 0,0 0 0 16,0-4 0-16,0-1-4 0,0 5 4 0,0-5-4 0,0 5 0 0,0-5 0 15,0 5-8-15,0 0 4 0,0 0 0 0,0-4 0 0,0 4 0 16,0 0 0-16,0 0-4 0,0-4 4 0,0 4 0 0,0 0-4 0,0 0 4 16,0 0-4-16,8 0 4 0,-8 0 0 0,0 0-4 0,0 0 4 0,0 0 0 15,9 0-8-15,-9 4 4 0,0-4 0 0,9 0 0 0,-9 4 4 16,0-4-4-16,8 5 0 0,-8-5 0 0,0 5 0 0,0 0 0 15,0-5-4-15,0 4 4 0,0 1-4 0,0 0 4 0,0 0-4 0,0-1 4 16,0 2 0-16,0-2 0 0,0-4-4 0,0 5 4 0,0 0-4 16,0-5 0-16,-8 4 4 0,8-4 0 0,0 5 4 0,0-5-8 0,-9 0 4 15,9 0 0-15,-9 0 4 0,9 0 0 0,0 0-4 0,-8 0 0 0,0 0 4 16,8-5-12-16,-10 5 4 0,10-4 4 0,0-1 0 0,-8 0 0 16,8 5 0-16,0-4-4 0,-8-6 8 0,8 5-4 0,-8 0 4 15,8 0-4-15,0-4 0 0,0 4 0 0,0-4-4 0,0 5 4 0,-10-7 4 16,10 7-8-16,0-2 4 0,0-3 0 0,0 4-4 0,0 0 4 0,0-4 0 15,0 3 0-15,0 2-4 0,0 0 0 0,0-2 0 0,0 6 0 16,0-4 4-16,0-1-4 0,10 0 0 0,-10 5 0 0,0 0 0 16,0 0 0-16,8-5 4 0,-8 5 0 0,8 0-4 0,-8 0 8 0,8 0-8 15,-8 0 4-15,10 5-4 0,-10-5 4 0,8 5 0 0,0 0-4 16,-8-5 0-16,0 4 0 0,9 2 0 0,-9-2 0 0,9 0 4 0,-9 2-4 16,0-1 0-16,0-1 0 0,0 1 0 0,0 0 4 0,8 4 0 0,-8-3-4 15,0-2 4-15,-8 1-4 0,8 1 4 0,0-6-8 0,0 4 4 16,-9 0 0-16,9 1 4 0,-9-5-4 0,9 0 0 0,0 5 0 15,-8-5 4-15,8 0 0 0,-8 0-20 0,-2 0 24 0,10 0-4 0,-8 0 0 16,8-5 4-16,-8 5-4 0,0-5-4 0,8 1 8 0,-10 0-4 16,10-2 0-16,-8 6-4 0,8-9 4 0,-8 3 0 0,8 2 0 0,0-6 4 15,-9 5-8-15,9-4 4 0,0 3 0 0,0 2-4 0,0 0 0 0,0-2 4 16,0 2-4-16,0-1 0 0,0 0 0 0,0 0 0 0,0 1 0 16,0 4 4-16,0 0-4 0,0-5 4 0,9 5-4 0,-9 0 0 15,0 0 0-15,8 0 0 0,-8 0 8 0,8 0-12 0,-8 0 4 0,10 0 0 16,-10 5 0-16,8-5 0 0,0 4 0 0,-8-4 0 0,8 5 0 0,2-5 4 15,-10 5-4-15,8 0 0 0,-8-1 0 0,8 2 0 0,-8-2 0 16,0 0 4-16,0 7-8 0,0-7 4 0,0 6 0 0,9-5 0 0,-9-1 4 16,0 6-4-16,-9-5 4 0,9 1 0 0,0 2-4 0,0-3 0 15,0 0 0-15,-8 0 0 0,8-1 0 0,-8 1 4 0,8-5-4 16,0 5 4-16,-10-5-8 0,10 0 4 0,-8 0-4 0,8 0 4 0,-8-5 0 16,8 5 4-16,-8-5-4 0,8 5 0 0,-10-9 0 0,10 4 0 0,0 0-4 15,-8 1 4-15,8 0 4 0,0-7-4 0,0 7 0 0,0-6 0 16,0 0 0-16,0 5 0 0,-8-4 0 0,8-1 0 0,0 6 0 15,0-6 0-15,0 5 0 0,0 0 0 0,0 0 0 0,8 1-4 0,-8-1 4 16,0 0 4-16,0 5-4 0,8 0-4 0,-8-5 8 0,0 5-4 0,10 0-4 16,-10 0 4-16,8 0 0 0,-8 0-4 0,8 0 4 0,0 0 0 15,-8 5-4-15,10-5 4 0,-2 0 0 0,-8 5 0 0,8 0 4 0,-8-5-4 16,9 4 0-16,-9 1 0 0,0 0 0 0,0 0 4 0,0-1-4 16,9 6 0-16,-9-6 0 0,0 7 0 0,0-7-4 0,0 6 4 15,0-5 0-15,-9-1 0 0,9 2 0 0,0 3 0 0,-9-3 0 0,9-2 0 16,0 0 0-16,0-4 0 0,-8 5 0 0,8-5 0 0,-8 0 0 0,8 0 4 15,-10 5-4-15,10-5-4 0,-8-5 4 0,8 5 0 0,0 0 4 16,-8-5 0-16,8 1-4 0,-8 0 4 0,8-2-8 0,0 1 0 16,-10 1 0-16,10-2 0 0,0 2 0 0,0-1 4 0,0-5 0 0,0 6 4 15,0-7-4-15,0 7 0 0,0 0 0 0,0-2 0 0,0 2 0 16,0-1 0-16,0 0 0 0,0 0 0 0,10 5 0 0,-10-4 4 0,0 4-4 16,8 0-4-16,-8-5 4 0,8 5-4 0,-8 0 4 0,8 0 0 0,2 0 0 15,-10 0 0-15,8 0 4 0,0 0-4 0,-8 0 0 0,0 5 4 16,9-1-8-16,-9-4 0 0,9 5 4 0,-9-5 0 0,0 5 0 15,8 0 0-15,-8-1 0 0,0 6 0 0,0-6 0 0,0 2-4 0,0 3 4 16,0-4 4-16,0 5-4 0,0-6 0 0,0 6 0 0,-8-5 0 0,8 1 4 16,0 2-4-16,-9-3 0 0,9 0 4 0,-9 0-4 0,9-5 0 15,0 4 0-15,-8-4 0 0,8 0 4 0,-8 0 0 0,8 5-8 0,-10-5 4 16,10 0 0-16,0-5 0 0,-8 5 4 0,8 0-4 0,-8-4 4 0,8 4-4 16,0-5 0-16,0 0 0 0,0 5 0 0,0 0 0 15,-8-5 0-15,8 1 0 0,0 0 0 0,0 4 0 0,0-6 0 0,0 1-4 16,0 1 4-16,0 4 0 0,0-6-4 0,0 6 4 0,0 0 4 0,0-4-4 15,0 4 0-15,8 0 0 0,-8 0 0 0,0 0 0 0,0 0 0 16,8 0 0-16,-8-5 0 0,0 5 4 0,8 5-8 0,-8-5 8 0,10 0-8 16,-10 0 4-16,8 0 4 0,-8 0-4 0,8 0 0 0,-8 0 0 15,0 0 0-15,0 4 0 0,9-4 0 0,-9 0 0 0,0 0 4 0,0 6-4 16,0-6 0-16,0 4 0 0,0-4 4 0,0 5-4 0,0 1 0 16,0-6 0-16,0 4 0 0,0 0 0 0,-9-4 0 0,9 5 4 0,0-5-4 15,0 5 0-15,-8-5 0 0,8 0 0 0,0 5 0 0,-8-5 8 16,8 0-4-16,-10 0-4 0,10 0 0 0,-8 0 0 0,8 0 0 15,-8-5-4-15,8 5 8 0,0-5-4 0,-8 5 4 0,8-5-8 0,0 5 4 16,0-4 0-16,-10 0 4 0,10 4-4 0,0-6-4 0,0 1 4 0,0 1 0 16,0 4-4-16,0-6 4 0,0 2 0 0,0-1 0 0,0 5 0 15,0 0 0-15,0 0-4 0,0 0 4 0,0-5-4 0,0 5 4 0,0 0 0 16,10 0 0-16,-10 0 4 0,0 0-4 0,0 0 0 0,8 0 0 0,-8 0 0 16,0 0-4-16,8 5 4 0,-8-5 0 0,8 0 0 15,-8 0 0-15,0 5 0 0,10-5 0 0,-10 4 0 0,0-4 0 0,8 6 4 16,-8-6-4-16,0 4 0 0,0 1 0 0,0 1 0 0,0-6 0 0,0 8 8 15,0-3-8-15,0-5 0 0,0 5 0 0,0 0 0 0,0-1 0 16,0-4 0-16,0 5 0 0,0 0 0 0,-8 0 8 0,8-5-8 16,0 4 0-16,0-4 4 0,-10 6-4 0,10-6-4 0,0 0 4 0,-8 0 4 15,8 4-4-15,-8-4 4 0,8 0 0 0,-8-4-4 0,8 4-4 0,0-6 4 16,-10 6-4-16,10-4 4 0,0-1-4 0,0 0 4 0,0 0 0 16,0 1 4-16,0-6-4 0,0 5 0 0,0 1-4 0,0 0 8 0,0-7 0 15,0 1-4-15,0 6-4 0,0-1 4 0,0 0-4 0,0 0 12 16,0 1-12-16,0-1 0 0,10-1 4 0,-10 6 0 0,0 0 0 15,8-4 0-15,-8 4 0 0,8 0 0 0,-8 0 0 0,8 0 0 0,-8 0 4 16,10 0 0-16,-10 0-4 0,8 0-4 0,-8 4 8 0,8-4-8 0,-8 6 4 16,9-1 0-16,-9-5 0 0,9 4 4 0,-9 1-4 0,0 0 4 15,0 0-4-15,8-1 4 0,-8 2 0 0,0-2-4 0,0 7 4 0,0-7-8 16,0 0 4-16,0 1 0 0,0 0 0 0,0 0 0 0,0-5 4 0,0 4-4 16,-8 1 0-16,8 0 0 0,0-5 4 0,-9 0-4 0,9 5 4 15,-9-5-4-15,9 0 0 0,0 0-4 0,-8 0 4 0,8 0 0 16,-8 0 0-16,-2-5 0 0,10 5 0 0,-8-5 0 0,8 0 4 0,-8 5-4 15,8-4 4-15,-8-1-4 0,8 0 0 0,-10 0-4 0,10 1 8 16,0-6-4-16,0 5 0 0,0 1 4 0,-8-2 0 0,8 2-8 0,0-1 0 16,0 0 4-16,0 0 0 0,0 1-4 0,0 4 4 0,0-5-4 15,0 5 4-15,0 0 0 0,0 0 0 0,0-6 0 0,8 6 0 0,-8 0 0 16,0 0 0-16,0 0 0 0,10 0 0 0,-10 0 0 0,0 0 0 16,8 0 0-16,-8 6 0 0,8-6 0 0,-8 5 0 0,8-5 0 0,-8 0-4 15,10 4 8-15,-10-4-4 0,0 5 0 0,8-5 4 0,-8 5-4 16,0 0-4-16,0-5 4 0,0 4 0 0,8 2 0 0,-8-2 0 0,0 1-4 15,0-5 8-15,0 6-4 0,0-6 0 0,0 4 4 0,0 0 0 16,0 1-8-16,0-5 4 0,0 5 0 0,-8-5-4 0,8 5 4 0,0-5 0 16,0 0 0-16,0 4 0 0,-8-4 0 0,8 0 4 0,0 0-4 15,-10 0 0-15,10 0 0 0,0 0 0 0,-8 0 0 0,8 0-4 0,-8-4 8 16,8 4-4-16,-8-5 0 0,8 0 0 0,0 5 0 0,-10-5 0 16,10 1 0-16,0 0 0 0,0-2 0 0,0 1-4 0,0 1 4 0,0-2 0 15,0-3-4-15,0 4 0 0,0 0 8 0,0 1-4 0,0-1 4 16,0-1-4-16,0 2 0 0,0 0 0 0,0-2 0 0,10 2 0 0,-10 4 0 15,0-5-4-15,0 5 8 0,8-5-4 0,-8 5 4 0,8 0 0 0,-8 0-8 16,8 0 0-16,-8 0 4 0,10 0 0 0,-2 0 0 16,-8 0 4-16,8 5-4 0,-8 0-4 0,0-5 4 0,9 4 0 0,-9 2 0 15,9-6 0-15,-9 4 0 0,0 0-4 0,0 2 4 0,0-1 0 0,0 4 0 16,8-4 0-16,-8 0 0 0,0-1 0 0,0 2 0 0,0-2 0 16,0 1 0-16,-8 1 4 0,8-2-4 0,0 5 0 0,-9-9-4 0,9 5 8 15,0 0-4-15,0-1 0 0,-9-4-4 0,9 0 8 0,0 0 0 0,-8 5-4 16,8-5 4-16,-8 0-4 0,8 0 0 0,-10 0-4 0,10 0 4 15,0 0 0-15,-8-5 0 0,8 5 0 0,0-4 0 0,0-1 0 16,0 0 0-16,0 0 0 0,0 1 0 0,0 0 0 0,-8-2 0 0,8 1 0 16,0 1 0-16,0-2 0 0,0 2 0 0,8-6-4 0,-8 5 0 0,0 1 4 15,0 4 0-15,0-5 0 0,0-1 0 0,-8 2-4 16,8 4 4-16,0 0 0 0,0-4 0 0,8 4 0 0,-8 0 0 0,0 0 4 16,0 0-4-16,8 0-4 0,-8 0 8 0,0 0-8 0,10 0 4 0,-10 4 0 15,8-4 0-15,-8 4 0 0,8-4 0 0,-8 6 0 0,9-6 0 16,-9 5 0-16,9-5 0 0,-9 4 0 0,8 1 0 0,-8-5 0 0,0 5 0 15,0 0 4-15,0-1 0 0,0 2-8 0,0-2 4 0,0 1 0 0,0-5 0 16,0 6 0-16,0-2 0 0,0 0 0 0,0 1 0 0,0-5 0 16,0 5 0-16,-8-5 0 0,8 0 0 0,0 5 0 0,-9-5 0 15,9 0-4-15,0 0 8 0,-9 0-4 0,9 4 0 0,-8-8 0 0,8 4 0 16,-8 0 0-16,8-5 0 0,0 0 0 0,-10 5 0 0,10-5 4 16,0 1-8-16,-8 0 8 0,8-2-4 0,-8 1 0 0,8 1 0 0,0-6-4 15,0 5 4-15,0 0 0 0,0-4 0 0,0 4 0 0,-8-1 4 0,8 2 0 16,0 0-4-16,0-2 0 0,0 2-4 0,0 4 4 0,0-5 0 15,0 0 0-15,0 5 0 0,0 0 0 0,8 0 4 0,-8 0-8 16,0-5 4-16,0 5 0 0,8 0 4 0,-8 0-4 0,8 0-4 0,-8 5 0 16,0-5 4-16,10 0 4 0,-10 5-4 0,8-5 0 0,0 5-4 0,-8-5 0 15,9 4 4-15,0 2-4 0,-9-6 8 0,8 4-4 16,-8 0 0-16,0 2 0 0,9-1 0 0,-9-1 4 0,0 1-4 0,0 0 0 16,0 0-4-16,0-1 4 0,0 2 4 0,0 3-4 0,0-3 0 0,0-6-4 15,0 4 4-15,0 0 0 0,0 1 0 0,0 0 0 0,0 0 4 16,-9-1-4-16,9-4 0 0,0 0-4 0,0 0 8 0,0 5 0 0,-8-5-4 15,8 0-4-15,-9 0 4 0,9 0-4 0,-9 0 4 0,9 0 0 0,-8-5 4 16,8 5-4-16,0-4-4 0,-8-1 4 0,8 0-4 0,-10 0 8 16,10 1-4-16,0 0 4 0,0-2 0 0,0 1-4 0,0 1 0 15,-8-6 0-15,8 5 0 0,0 0 0 0,0-4 0 0,0 4 0 0,0-1 0 16,0 2 0-16,0 4 0 0,0-4-4 0,0-2 4 0,0 6-4 0,8-4 4 16,-8 4-4-16,0 0 4 0,0 0 4 0,0 0 0 0,10 0-8 15,-10 0 4-15,8 0 4 0,-8 0-4 0,8 0 0 0,-8 0 0 0,9 0 0 16,-9 0-4-16,9 0 0 0,-1 0 0 0,-8 0 4 0,0 0 0 15,9 0 4-15,-9 0-4 0,0 4-4 0,8-4 8 0,-8 0-4 16,0 6 0-16,0-2 0 0,0-4 0 0,0 4-4 0,0-4 0 0,0 6 4 16,0-1 4-16,0-1 0 0,0 1-4 0,0-5 0 0,0 5 0 0,0 0-4 15,0-5 4-15,0 4 4 0,0-4-4 0,0 0 0 0,0 0 0 16,-8 0-4-16,8 6 8 0,0-6-4 0,0 0 4 0,0 0-8 0,-9 0 4 16,9 0-4-16,0 0 0 0,0 0 4 0,-8 0 0 0,8-6 4 15,0 6-4-15,0 0 0 0,0-4 0 0,0 4 0 0,0 0 0 0,0-5 0 16,0 5 0-16,0-5 0 0,0 5 0 0,0-5 4 0,0 5 0 15,0-4-4-15,0 4-4 0,0-5 0 0,0 5 4 0,0 0 4 16,0 0-4-16,0 0 0 0,0 0 0 0,0-6-4 0,0 6 4 0,0 0 0 16,0 0 0-16,0 0 4 0,0 0-4 0,0 0 0 0,0 0-4 15,0 0 4-15,0 0 0 0,0 0 4 0,0 0-4 0,0 0 4 0,0 0-4 16,0-4-4-16,0 4 4 0,0 0 0 0,0 0 0 0,0 0 0 0,0 0 0 16,0 0 0-16,0 0-4 0,0 0 8 0,0 0-4 0,0 0 0 15,0 0-4-15,0 0 8 0,0 0-8 0,0 0 4 0,0 0 0 16,0 0 0-16,0 0 0 0,0 0-4 0,0 0 4 0,0 0 0 0,0 0 0 15,0 0 4-15,0 0-8 0,0 0 0 0,0 0 8 0,0 0-8 0,0 0 8 16,0-4-4-16,0 4-4 0,0 0 0 0,0 0 4 0,0 0 4 16,0 0-4-16,0 0 0 0,0 0 0 0,0 0 0 0,0 0-4 0,0 0 0 15,0 0 4-15,0 0 0 0,0 0 0 0,0 0 0 0,0 0 0 16,0 0 0-16,0 0 0 0,0 0 0 0,0 0 0 0,0 0-4 16,0 0 4-16,0 0-4 0,0 0 0 0,0 0 4 0,0 0 0 0,0 0 0 15,0 0 0-15,0 0 0 0,0 0 0 0,0 0 0 0,0 0 0 0,0 0 0 16,0 0 8-16,0 0-12 0,0 0 0 0,0 0 4 0,0 0 0 15,0 0-4-15,0 0 4 0,0 0 0 0,0 0 0 0,0 0 4 0,0 0-4 16,0 0 4-16,0 0-8 0,0 0 8 0,0 0-8 0,0 0 4 16,0 0 0-16,0 0 0 0,0 0 0 0,0 0 0 0,0 0 0 15,0 0 0-15,0 0 0 0,0 0 0 0,0 0-4 0,0 0 8 0,0 0-4 16,0 0-4-16,0 0 4 0,0 0-4 0,0 0 4 0,0 0 4 0,0 0 0 16,0 0-4-16,0 0 0 0,0 0 0 0,0 0 0 0,0 0-4 15,0 0 4-15,0 0 0 0,0 0 0 0,0 0-4 0,0 0 4 16,0 0 4-16,0 0-4 0,0 0 0 0,0 0 4 0,0 0-4 0,0 0 0 15,0 0 0-15,0 0 0 0,0 0 4 0,0 0-4 0,0 0 0 0,0 0 0 16,0 0 0-16,0 0 0 0,0 0 0 0,0 0 0 0,0 0-4 16,0 0 4-16,0 0-4 0,0 0 8 0,0 0-4 0,0 0 0 0,0 0 4 15,0 0-4-15,0 0 0 0,0 0 0 0,0 0 0 0,0 0 0 16,0 0 0-16,0 0-4 0,0 0 4 0,0 0 0 0,0 0-4 16,0 0 0-16,0 0 4 0,0 0 0 0,0 0 0 0,0 0 4 0,0 0-4 15,0 0 0-15,0 0 0 0,0 0 0 0,0 0 0 0,0 0 0 0,0 0 0 16,0 0 4-16,0 0-4 0,0 0 0 0,0 0-4 0,0 0 8 15,0 0-4-15,0 0 0 0,0 0 0 0,0 0-4 0,0 0 4 0,0 0 0 16,0 0 0-16,0 0-4 0,0 0 4 0,0 0 0 0,0 0 0 16,0 0 0-16,0 0 4 0,0 0 0 0,0 0-4 0,0 0 0 0,0 0 4 15,0 0-4-15,0 0-4 0,0 0 0 0,0 0 4 0,0 0 0 16,0 0 0-16,0 0 0 0,0 0-4 0,0 0 4 0,0 0 0 0,0 0 0 16,0 0 0-16,0 0 0 0,0 0 0 0,0 0 4 0,0 0 0 15,0 0-8-15,0 0 4 0,0 0 0 0,0 0 0 0,0 0 4 0,0 0-4 16,0 0 4-16,0 0-4 0,0 0-4 0,0 0 4 0,0 0-4 15,0 0 4-15,0 0 0 0,0 0 0 0,0 0 0 0,0 0 0 0,0 0 4 16,0 0-4-16,0 0 0 0,0 0 0 0,0 0-4 0,0 0 0 16,0 0 4-16,0 0 0 0,0 0 0 0,0 0 0 0,0 0 0 0,0 0 0 15,0 0 0-15,0 0 0 0,0 0 4 0,0 0-8 0,0 0 4 0,0 0 0 16,0 0 0-16,0 0-4 0,0 0 8 0,0 0-4 0,0 0 0 16,0 0 4-16,0 0-4 0,0 0 0 0,0 0 0 0,0 0 0 15,0 0 4-15,0 0-8 0,0 0 4 0,0 0-4 0,0 0 4 0,0 0 0 16,0 0 4-16,0 0-4 0,0 0 0 0,0 0 0 0,0 0 0 15,0 0-4-15,0 0 4 0,0 0 0 0,0 0 0 0,0 0 0 0,0 0 0 16,0 0 0-16,0 0 0 0,0 0 0 0,0 0 0 0,0 0 0 16,0 0 0-16,0 0 0 0,0 0-4 0,0 0 8 0,0 0 0 0,0 0-8 15,0 0 4-15,0 0 0 0,0 0 0 0,0 0-4 0,0 0 4 16,0 0 0-16,0 0 0 0,0 0 0 0,0 0 0 0,0 0-4 0,0 0 8 16,0 0-4-16,0 0 0 0,0 0 0 0,0 0 0 0,0 0-4 15,0 0 4-15,0 0 0 0,0 0 4 0,0 0-4 0,0 0 0 16,8 0 0-16,-8 0-4 0,0 0 4 0,0 0 0 0,0 0 0 0,9 4 0 15,-9-4 0-15,0 0 4 0,0 0-4 0,8 4-4 0,-8-4 4 0,0 0 0 16,0 6 0-16,0-1 0 0,0-5 0 0,0 4-4 0,0-4 4 16,0 5 4-16,0 0-4 0,0-5 0 0,0 5 4 0,0-1 0 0,0-4-4 15,0 6-4-15,0-6 8 0,0 4-4 0,-8 1 0 0,8-5 0 0,0 6 0 16,0-6 0-16,-9 4 0 0,9-4 0 0,0 0-4 0,0 0 4 16,-8 4 0-16,8-4 0 0,-9 0 4 0,9 0-4 0,0 0 4 15,-9 0-8-15,9 0 4 0,0 0 0 0,-8 0 0 0,8-4 4 0,0 4 0 16,0 0-4-16,0-4-4 0,0 4 0 0,0-6 4 0,-8 6 4 15,8-5-4-15,0 1 0 0,0-2-4 0,0 2 8 0,0-1-8 0,0 0 0 16,0 0 4-16,0 1 4 0,0-1-4 0,0-1 0 0,0 2 0 0,0 0-4 16,0-2 4-16,0 2 0 0,8 4 0 0,-8-5 0 0,0 0 0 15,0 0 0-15,8 5 0 0,-8-4 0 0,0-1 0 0,0 5 0 16,9 0 0-16,-9-5 0 0,0 5 0 0,9 0-4 0,-9 0 8 0,8 0-4 16,-8 0 4-16,0 0-8 0,9 0 4 0,-9 0 0 0,0 0-4 15,0 0 8-15,8 0-4 0,-8 0 0 0,0 0 4 0,0 0-8 0,0 0 4 16,0 0-4-16,0 5 4 0,0-5 0 0,0 5 0 0,0-5 0 0,0 4 0 15,0-4 0-15,0 5 0 0,0 0 0 0,0 0 0 0,0-5 0 16,0 4 0-16,0 2-4 0,0-2 0 0,0 0 4 0,0-4 4 16,0 6-4-16,0-1-4 0,0-5 8 0,0 0 0 0,-8 4-4 0,8-4-4 15,0 0 8-15,-9 0-8 0,9 0 4 0,0 0 0 0,0 0-4 16,-8 0 8-16,8 0-4 0,0 0 0 0,-9 0 0 0,9-4 0 0,0 4 0 16,0-5 0-16,0 5 0 0,0-6 0 0,0 6 0 0,0-4 0 15,0 0 0-15,0 4 0 0,0-6-4 0,0 2 8 0,0-1-4 0,0 0 0 16,0 0 0-16,0 1 0 0,0 4 0 0,0-5-4 0,0 0 4 15,0 5 0-15,0 0 0 0,0-5 0 0,0 5 0 0,0 0 0 0,0 0 0 16,0-4 4-16,0 4-4 0,0 0 0 0,9 0 0 0,-9 0 0 16,0 0 0-16,0 0 0 0,8 4-4 0,-8-4 0 0,0 0 4 0,9 0-4 15,-9 0 12-15,0 0-8 0,8 0 0 0,-8 0 0 0,0 5-4 16,8-5 4-16,-8 0 0 0,0 5-4 0,0 0 4 0,0-5 0 0,0 4 4 16,0 1 4-16,0-5-12 0,0 5 0 0,0 0 4 0,0-1 0 0,0 2-4 15,0-6 4-15,0 4 0 0,0 0 0 0,0-4 0 0,0 6 0 16,0-6-4-16,0 0 4 0,0 5 0 0,0-5 4 0,-8 0 0 15,8 0 0-15,0 0-4 0,0 4 0 0,-8-4 0 0,8 0 4 0,0 0-8 16,0 0 4-16,-9 0 0 0,9-4 0 0,0 4 0 0,-8 0 0 16,8 0-4-16,0-5 4 0,0 5 0 0,0-6 0 0,-9 6-4 0,9-4 4 15,0 0 0-15,0-2 0 0,0 6 0 0,0-4 0 0,0-1 0 0,0 0 0 16,0 5-4-16,0-5 4 0,0 1 0 0,0 4 0 0,0 0 0 16,0-5 0-16,0 5 0 0,0 0 0 0,0 0 0 0,0 0 0 15,0 0 4-15,0 0-4 0,9 0 0 0,-9 0 0 0,0 0 0 0,0 0 0 16,8 0 0-16,-8 0-4 0,0 0 8 0,9 0-4 0,-9 0 0 0,0 0-4 15,8 0 0-15,-8 5 4 0,0-5-4 0,8 0 4 16,-8 4 0-16,0-4 0 0,0 5 0 0,0-5 4 0,0 5-4 0,0 0 0 16,0-5 0-16,0 4 0 0,0-4 0 0,0 6 0 0,0-2-4 0,0-4 8 15,0 4-4-15,0-4 0 0,0 0 0 0,0 6 0 0,0-6 0 16,0 0 0-16,0 0 0 0,0 5 0 0,0-5-4 0,0 0 4 0,0 0 0 16,0 0 4-16,0 0-4 0,-8 0 0 0,8 0 0 0,0 0 0 0,0 0 0 15,0 0 0-15,-8 0 4 0,8 0-4 0,0 0 0 0,0 0-4 16,0 0 8-16,0 0-4 0,-9 0 4 0,9 0-8 0,0 0 4 15,0 0-4-15,0 0 4 0,0-5 0 0,0 5-4 0,0 0 4 0,0 0 0 16,0-6 0-16,0 6 0 0,0 0-4 0,0-4 4 0,0 4 0 16,0-4 0-16,0 4 0 0,0 0 4 0,0-6-4 0,0 6 0 0,0 0 0 15,0 0 0-15,0 0 0 0,0 0 0 0,0-4-4 0,0 4 4 0,0 0 0 16,0 0 0-16,0 0 0 0,0 0 0 0,0 0 4 0,0 0-4 16,0 0 0-16,0 4 0 0,0-4 0 0,0 0 0 0,0 0 0 15,0 0 0-15,0 0-4 0,0 0 8 0,0 0-4 0,0 0 0 0,0-4 0 16,0 4 0-16,0 0 0 0,0 0-4 0,0 0 0 0,0 0 4 0,0 0 0 15,0 0 4-15,0 0-4 0,0 0 0 0,0 0 0 0,0 0 0 16,0 0 0-16,0 0 4 0,0-5-4 0,0 10 0 0,0-10-4 16,0 5 4-16,0 0 4 0,0 0-4 0,0 0 0 0,0 0-4 0,0 0 4 15,0 0-4-15,0 0 4 0,0 0 0 0,0 0 4 0,0 0-4 16,0 0 4-16,0 0-4 0,0 0 0 0,0 0 0 0,0 0 0 0,0 0 4 16,0 0 0-16,0 0-4 0,0 0-4 0,0 0 0 0,0 0 8 0,0 0 0 15,0 0-8-15,0 0 4 0,0 0 4 0,0 0-4 0,0 0 0 16,0 0-4-16,0 0 8 0,0 0 0 0,0 0-8 0,0 0 4 15,0 0-4-15,0 0 4 0,0 0 0 0,0 0 0 0,0 0 0 0,0 0 4 16,0 0-4-16,0 0 0 0,0 0 0 0,0 0 0 0,0 0 0 0,0 0 0 16,0 0 0-16,0 0-4 0,0 0 4 0,0 0-4 0,0 0 8 15,0 0 0-15,0 0-4 0,0 0 0 0,0 0 0 0,0 0 0 16,0 0 0-16,0 0 0 0,0 0 4 0,0 0-8 0,0 0 8 0,0 0-8 16,0 0 0-16,0 0 4 0,0 0 4 0,0 0 0 0,0 0-8 15,0 0 0-15,0 0 4 0,0 0-4 0,0 0 4 0,0 0 0 0,0 0 0 16,0 0 0-16,0 0 0 0,0 0 0 0,0 0 0 0,0 0 0 0,0 0 0 15,0 0 0-15,0 0 0 0,0 0 4 0,0 0-4 0,0 0 0 16,0 0 0-16,0 0 0 0,0 0-4 0,0 0 4 0,0 0 0 16,0 0 0-16,0 0 4 0,0 0-4 0,0 0 0 0,0 0 0 0,0 0-4 15,0 0 4-15,0 0 0 0,0 0-4 0,0 0 0 0,0 0 4 16,0 0-4-16,0 0-4 0,0 0 8 0,0 0-8 0,0 0-4 0,0 0 0 16,0 0-4-16,0 0 0 0,0 0-8 0,0 0-4 0,0 0-12 0,0 0-8 15,0 0-8-15,0 5-8 0,0-5-8 0,0 0-4 0,0 4-8 16,0-4-24-16,0 0-56 0,0 6-4 0,0-2 36 0,0-4 24 15</inkml:trace>
          <inkml:trace contextRef="#ctx0" brushRef="#br2" timeOffset="-117729.7648">130-2875 47 0,'0'0'76'0,"0"0"-8"0,0 0-12 15,0 0-28-15,0 0 0 0,0 0-8 0,0-4-4 0,0 4 0 16,0-5 0-16,0 5 0 0,0 0 0 0,0-5 0 0,0 5-8 16,0-4 4-16,0-2 0 0,0 2 0 0,0 4-4 0,0-5 0 0,-8 0-4 15,8 0 4-15,0 5 0 0,0-4-4 0,0-1 4 0,0 5-4 0,0-5 4 16,0 5-4-16,0 0 0 0,8 0 0 0,-8-5-4 0,0 5 4 16,0 0-4-16,0 0 4 0,8 0 4 0,-8 0-4 0,0 0-4 15,0 0 0-15,9 0 0 0,-9 0 4 0,0 0-4 0,9 0 0 0,-9 0 4 16,0 0-4-16,8 0 8 0,-8 0-4 0,0 0-4 0,0 0 4 15,0 0 0-15,0 5 4 0,0-5-8 0,0 0 4 0,0 5 0 0,0-5 0 16,0 5 0-16,0-5 0 0,0 4-4 0,0-4 4 0,0 5 0 0,-8 0-4 16,8-5 4-16,0 5-4 0,0-5 4 0,-9 0 0 0,9 4 0 15,0-4 0-15,-9 0 0 0,9 0 0 0,0 0 0 0,-8 0 4 0,8 0 0 16,-8 0-4-16,8 0 0 0,0 0 0 0,-10 0 0 0,10 0 0 16,0-4-4-16,0 4 0 0,0-5 0 0,0 5 0 0,0-5-4 15,0 5 4-15,0-5 0 0,0 5 4 0,0-4-4 0,0-1 0 0,0 0 0 16,0 0 4-16,0 1-4 0,0 4 0 0,0-4 0 0,0-2 4 0,0 6-4 15,0-5 0-15,0 5 0 0,0 0-4 0,10-4 0 0,-10 4 4 16,0 0 0-16,0 0 4 0,8 0 0 0,-8 0-8 0,8 0 4 16,-8 0 0-16,0 0-4 0,9 0 4 0,-9 0 0 0,9 0 0 0,-9 0 0 15,8 0 0-15,-8 0 0 0,9 0 0 0,-9 4 0 0,0-4 4 0,0 5-4 16,8-5 0-16,-8 6 0 0,0-6 4 0,0 4-4 0,0 0 0 16,0 1 0-16,0-5 0 0,0 5 0 0,0 0 0 0,0-1 0 0,0 1 0 15,0 0 0-15,0 0 0 0,-8-1 0 0,8-4 4 0,0 6-4 16,0-2 0-16,-9-4 0 0,9 0 4 0,0 5-4 0,0-5 0 15,-8 0-4-15,8 0 4 0,0 0 0 0,-9 0 4 0,9 0-8 0,0-5 4 16,-9 5 0-16,9 0 0 0,0-4 0 0,0-2 4 0,0 2-4 0,0 4 0 16,0-5 0-16,0 0 0 0,0 5 0 0,0-5 4 0,0 1-4 15,0-1 4-15,0 0-4 0,0 0 0 0,0 5 4 0,0-4-8 0,0 0 4 16,0 4 4-16,0-6-4 0,0 6 0 0,0 0 0 0,9 0 0 0,-9-5 0 16,0 5 0-16,9 0 0 0,-9 0 4 0,0 0-4 0,8 0 0 15,-8 0 0-15,9 0 0 0,-9 0 0 0,8 0 0 0,-8 0 0 16,8 0 0-16,-8 5 0 0,8-5 0 0,-8 0 0 0,0 0 0 0,10 6 0 15,-10-6 0-15,0 0 0 0,0 4 4 0,0-4 0 0,0 4-4 16,0 1 4-16,0-5 0 0,0 5 0 0,0 0-4 0,0-1 0 16,0-4 0-16,0 5 4 0,-10-5-4 0,10 5 8 0,0 0-4 0,0-5 0 0,-8 0 0 15,8 4 0-15,-8-4 0 0,8 0 4 0,-8 0 0 0,8 0-4 16,-9 0 0-16,9 6 4 0,0-6-4 0,-8-6 0 0,8 6-4 16,-9 0 4-16,9-4 0 0,0 4-4 0,0-5 0 0,-9 5 4 0,9-5 0 15,0 5 0-15,0-5-4 0,0 5 0 0,0-4 0 0,0-1-4 16,0 0 4-16,0 5 0 0,0-5 4 0,0 5 0 0,0-4-4 15,0 4-4-15,0-4 4 0,0 4 0 0,0 0 0 0,0 0 4 0,0 0 0 16,0 0-4-16,9-6 0 0,-9 6-4 0,0 0 4 0,0 0 0 0,9 6 0 16,-9-6 0-16,8 0 0 0,-8 0-4 0,0 0 8 0,9 0-4 15,-9 0 0-15,8 0 0 0,-8 0 4 0,8 4-4 0,-8-4 0 0,0 0-4 16,8 4 8-16,-8-4-4 0,0 5 4 0,0-5-4 0,0 5 4 16,0 0-4-16,0-1 0 0,0-4 0 0,0 5 4 0,0 0-4 0,0 0 4 15,-8-5-4-15,8 4 4 0,0-4-4 0,-8 6-16 0,8-6 20 16,0 0 0-16,-8 4 4 0,8-4-8 0,-9 0 4 0,9 0 0 0,-8 0 4 15,8 0-4-15,0 0-4 0,-9 0 0 0,9-4 8 0,-9 4-8 0,9-6 4 16,0 2 0-16,0 4-4 0,0 0 0 0,-8-5 0 0,8 0 0 16,0 5 0-16,0-5 0 0,0 1-4 0,0-1 4 0,0 0 4 15,0 5-4-15,0-5 0 0,0 1 0 0,0 0 4 0,0 4-4 0,0-6 0 16,0 6 0-16,0-5 0 0,0 5 0 0,0 0 0 0,0-4 0 16,0 4 0-16,8 0 0 0,-8 0 0 0,0 0 0 0,0 0 0 0,9 0 0 15,-9 0 0-15,0 0 4 0,9 0-4 0,-9 0 0 0,8 0 0 0,-8 0-4 16,9 0 8-16,-9 0 0 0,8 0-4 0,-8 0 0 0,8 0-4 15,-8 0 8-15,0 0-4 0,0 0 0 0,8 4-4 0,-8-4 4 16,0 5 0-16,0-5 0 0,0 6 0 0,0-6 0 0,0 4 4 0,0 0-4 16,0 1 0-16,0-5 0 0,-8 5 0 0,8 0 4 0,0-1-4 15,-8-4 0-15,8 5 0 0,0 0 4 0,-8-5-8 0,8 5 0 16,0-5 4-16,-9 0 0 0,9 0 4 0,0 0-4 0,-8 0-4 0,8 4 8 0,-9-4-4 16,9 0 0-16,0 0 0 0,0-4 0 0,0 4 0 0,0 0 4 15,0-5-4-15,0 5 0 0,0 0 0 0,0 0 0 0,0-5 0 16,0 5 0-16,0-5 0 0,0 5-4 0,0 0 4 0,0-4 4 0,0 4-8 15,0-5 4-15,0 5-4 0,0 0 8 0,0 0-8 0,0 0 4 16,0 0 0-16,0 0 0 0,0 0 0 0,0 0 4 0,0 0 0 16,0 0-8-16,9 0 0 0,-9 0 4 0,0 0 4 0,0-5-4 0,8 5 0 15,-8 0 0-15,0 0-4 0,0 0 8 0,0 0-4 0,0 0 0 0,0 0 0 16,0 0 0-16,0 0 0 0,0 0 4 0,0 0-4 0,0 0 0 16,0 0 0-16,0 0 0 0,0 0 0 0,0 0 0 0,0 0 0 0,0 0 0 15,0 0 4-15,0 0-4 0,0 0 0 0,0 0 0 0,0 0 0 16,0 0 0-16,0 0 4 0,0 0-4 0,0 0-4 0,0 0 4 0,0 0 4 15,0 0-4-15,0 0-4 0,0 0 4 0,0 0-4 0,0 0 8 16,0 0-4-16,0 0 0 0,0 0 0 0,0 0 4 0,0 0-4 0,0 0-4 16,0 0 4-16,0 0-4 0,0 0-4 0,0 0 0 0,0 0-4 15,0 0 0-15,0 0-12 0,0 0-8 0,0 0-4 0,0 0-8 16,0 0-4-16,0 0-4 0,0 0-32 0,0 0-84 0,0 0 24 0,0 0 28 16,0 0 16-16</inkml:trace>
          <inkml:trace contextRef="#ctx0" brushRef="#br2" timeOffset="-115472.5357">122-2899 19 0,'0'-4'72'16,"0"4"-8"-16,0 0-12 0,8 0-24 0,-8 0 0 0,8 0-8 0,-8 0-4 16,0 0-4-16,0 0 0 0,0 0 4 0,0 0-12 0,0 0 8 15,9 0-4-15,-9 0 0 0,0 0-4 0,0 0 0 0,0 0 4 0,0 0-4 16,-9 0 0-16,9 0 0 0,0 0-4 0,0 0 0 0,0 0 0 16,0 0 4-16,0 0-4 0,0 0-4 0,0 0 4 0,0 0 8 0,0 0-8 15,0 0 4-15,0 0-4 0,0 4 4 0,0-4 0 0,0 0 4 16,0 0 0-16,0 0-4 0,0 0 4 0,0 6-8 0,0-6 8 0,0 0 0 15,0 0 0-15,0 0 0 0,0 0-4 0,0 0 0 0,0 0 0 16,0 0 8-16,0 0-4 0,0 0-4 0,-8 0 0 0,8 0 0 0,0 0 0 16,0 0 0-16,0-6-4 0,0 6 4 0,0-4 0 0,0 4-4 15,-8 0 4-15,8-5-4 0,0 0 0 0,0 0 4 0,0 5-4 0,0-4 4 16,0-1-4-16,8 5 4 0,-8-5-4 0,0 0 0 0,0 5 0 0,0 0 0 16,-8-4 4-16,8 4 0 0,8 0-4 0,-8 0 4 15,0 0-4-15,0 0 4 0,0-4 0 0,8 4-4 0,-8 0 0 0,0 4 4 16,0-4-4-16,9 0 0 0,-9 0 4 0,9 0 0 0,-9 0-4 0,8 0 0 15,-8 0 0-15,0 0 4 0,9 4-4 0,-9-4 0 0,0 5 0 16,0-5 0-16,8 0 4 0,-8 5-4 0,0-5 4 0,0 5-4 16,0-1 4-16,0-4 0 0,0 5 0 0,0-5-4 0,0 5 4 0,0 0-4 15,0-5 0-15,0 0 0 0,0 0 0 0,0 4 0 0,0-4 4 0,0 0-4 16,0 0 0-16,0 0 4 0,0 0-4 0,0 0 4 0,0 0 0 16,-8 6-4-16,8-6 0 0,0 0 4 0,0-6 0 0,0 6 4 0,-9 0-4 15,9 0 0-15,0 0-4 0,0 0 0 0,0 0 4 0,0-4-4 16,0 4 4-16,-8 0-4 0,8-5 4 0,0 5-4 0,0-5 0 15,0 0 0-15,0 5 8 0,0-4-8 0,0-1 0 0,0 5 0 0,0-5 4 16,8 0-4-16,-16 5 0 0,8-4 0 0,0 4-4 0,0 0 4 0,0-4 0 16,0 4 0-16,0 0 0 0,0 0 0 0,0 0 0 0,8 0 0 15,-8 0 0-15,0 0 0 0,0 0 4 0,0 0-4 0,0 0 4 0,9 0-8 16,-9 0 8-16,0 0-4 0,8 0 4 0,-8 0-4 0,0 0 4 0,8 0-4 16,-8 0 0-16,0 0 0 0,8 0 0 0,-8 0 0 0,0 0 0 15,0 0 0-15,0 0 4 0,0 4 0 0,0-4-24 0,0 0 28 16,0 4-4-16,0-4 0 0,0 5 4 0,0-5-8 0,0 0 0 0,0 5 4 15,0-5-4-15,0 0 0 0,0 5 0 0,0-5 4 0,0 0 0 16,0 0 0-16,0 0-4 0,-8 0 0 0,8 0 0 0,0 0 0 0,0 0 0 16,-8 0 4-16,8 0-4 0,0 0 4 0,0 0-4 0,-8 0 8 15,8 0-8-15,0 0 0 0,0-5 4 0,0 5-4 0,0 0 0 0,0-5 0 16,0 5 0-16,-9 0 0 0,9-5 0 0,0 5 0 0,0-4 0 16,0 0 0-16,9 4 0 0,-9-6 0 0,0 6 0 0,0-5 0 0,0 5-4 15,0 0 4-15,-9 0 4 0,9-4-4 0,0 4 0 0,0 0-4 16,0 0 4-16,0 0 0 0,0 0 0 0,0 0 0 0,0 0 0 15,0 4 0-15,0-4 0 0,0 0 4 0,9-4-4 0,-9 4 4 0,0 0-4 16,0 0 0-16,0 0 4 0,0 0-4 0,8 0 0 0,-8 0 0 0,0 0 0 16,0 4 4-16,8-4-4 0,-8 0 0 0,0 0 0 0,0 0 0 15,0 0 0-15,0 0 0 0,0 0 0 0,0 0 0 0,0 0 0 0,0 0 4 16,0 0-4-16,0 0 0 0,0 0 0 0,0 0 0 0,0 0 0 16,0 0 0-16,0 0 4 0,0 0-4 0,0 0 0 0,0 0-4 0,0 0 4 15,0 0 0-15,0 0 0 0,0 0 0 0,0 0 0 0,0 0 0 16,0 0 0-16,0 0 4 0,0 0-4 0,0 0 4 0,0 0-4 0,0 0 0 15,0 0 4-15,0 0-4 0,0 0 0 0,0 0 0 0,0 0-4 16,0 0 4-16,0 0 0 0,0 0 0 0,0 0 0 0,0 0 4 16,0 0-4-16,0 0-4 0,0 0 4 0,0 0 0 0,0 0 0 0,0 0 0 15,0 0 0-15,0 0 4 0,0 0 0 0,0 0 0 0,0 0-4 0,0 0 0 16,0 0 0-16,0 0-4 0,0 0 4 0,0 0 0 0,0 0 0 16,0 0 0-16,0 0-4 0,0 0 8 0,0 0-4 0,0 0 0 0,0 0-4 15,0 0 4-15,0 0 4 0,0 0 0 0,0 0-4 0,0 0 4 16,0 0-4-16,0 0 0 0,0 0 0 0,0 0 0 0,0 0-4 0,0 0 8 15,0 0-4-15,0 0-16 0,0 0 20 0,0 0 4 0,0-4-8 16,0 4 4-16,0 0-4 0,0 0 4 0,0 0-4 0,0 0 4 0,0 0 0 16,0 0-4-16,0 0 0 0,0 0 0 0,0 0 0 0,0 0 0 15,0 0 0-15,0 0 0 0,0 0 0 0,0 0 0 0,0 0 0 16,0 0 0-16,0 0 4 0,0 0 0 0,0 0-4 0,0 0 4 0,0 0-4 16,0 0 0-16,0 0 4 0,0 0 0 0,0 0-8 0,0 0 0 0,0 0 4 15,0 0 0-15,0 0 4 0,0 0-4 0,0 0 0 0,0 0 0 16,0 0-4-16,0 0 4 0,0 0 4 0,0 0-8 0,0 0 0 0,0 0 8 15,0 0 0-15,0 0-4 0,0 0-4 0,0 0 0 0,0 0 4 0,0 0 0 16,0 0 4-16,0 0-4 0,0 0-4 0,0 0 8 16,0 0-4-16,0 0 0 0,0 0 0 0,0 0 0 0,0 0 0 0,0 0 0 15,0 0 0-15,0 0 4 0,0 0-4 0,0 0 0 0,0 0 0 0,0 0 0 16,0 0 0-16,0 0 0 0,0 0 0 0,0 0 0 0,0 0 0 16,0 0 0-16,0 0 0 0,0 0 4 0,0 0-4 0,0 0 0 0,0 0 0 15,0 0 4-15,0 0-4 0,0 0 0 0,0 0 4 0,0 0-4 0,0 0 0 16,0 0 0-16,0 0 0 0,0 0 4 0,0 0-4 0,0 0 0 15,0 0 4-15,0 0-4 0,0 0 0 0,0 0-4 0,0 0 4 16,0 0 0-16,0 0 0 0,0 0 0 0,0 0 0 0,0 0 0 0,0 0 0 16,0 0-4-16,0 0 4 0,0 0 4 0,0 0-8 0,0 0-4 15,0 0 8-15,0 0-8 0,0 0 4 0,0 0-4 0,0 0 0 0,0 0-8 16,0 0-8-16,0 0-4 0,0 0-12 0,0 0-12 0,0 0-8 0,0 0-80 16,0 0-12-16,0 0 32 0,0 0 20 0</inkml:trace>
        </inkml:traceGroup>
      </inkml:traceGroup>
    </inkml:traceGroup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08.0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DA6F4A6-46DE-4D03-9F61-2F341EE36858}" emma:medium="tactile" emma:mode="ink">
          <msink:context xmlns:msink="http://schemas.microsoft.com/ink/2010/main" type="inkDrawing" rotatedBoundingBox="11535,1114 12323,1205 12314,1285 11526,1194" semanticType="callout" shapeName="Other">
            <msink:sourceLink direction="with" ref="{AACB8159-EA1F-4F00-9766-CFD3D5C964BD}"/>
            <msink:sourceLink direction="with" ref="{DC7A2E54-A2C7-4B7C-B74C-4E999FD0F9B1}"/>
          </msink:context>
        </emma:interpretation>
      </emma:emma>
    </inkml:annotationXML>
    <inkml:trace contextRef="#ctx0" brushRef="#br0">13 0 75 0,'0'0'112'0,"0"9"-12"0,0-2-8 0,0 1-20 15,0 1-4-15,-13-9-4 0,13 7 0 0,13 1 0 0,-13 0-4 16,0-8 0-16,16 0 0 0,-16 0-8 0,13 9 0 0,1-9-8 16,-1 0 0-16,3 0-4 0,-2 0 0 0,-1 0-4 0,17 0-12 0,-1 0 0 15,-16 0-8-15,15 0-4 0,14 0 0 0,-12 0 0 0,-1 0-4 16,-2 0-4-16,2 0 0 0,14 0-12 0,-16 7-4 0,3-7-8 0,12 0-12 15,-14 8-16-15,1-8-8 0,0 9-16 0,-2-1-12 0,3-1-12 0,-3 2-4 16,2-2-48-16,0 1-44 0,-15 8 36 0,-1-8 28 0,3 9 24 16</inkml:trace>
  </inkml:traceGroup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0:18.4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AC774984-1171-4D90-A6CB-729E914BA6C4}" emma:medium="tactile" emma:mode="ink">
          <msink:context xmlns:msink="http://schemas.microsoft.com/ink/2010/main" type="writingRegion" rotatedBoundingBox="4608,8525 9496,8906 9245,12120 4358,11739"/>
        </emma:interpretation>
      </emma:emma>
    </inkml:annotationXML>
    <inkml:traceGroup>
      <inkml:annotationXML>
        <emma:emma xmlns:emma="http://www.w3.org/2003/04/emma" version="1.0">
          <emma:interpretation id="{590DB09D-058A-4FB6-B61B-703DFFA5EDB2}" emma:medium="tactile" emma:mode="ink">
            <msink:context xmlns:msink="http://schemas.microsoft.com/ink/2010/main" type="paragraph" rotatedBoundingBox="4608,8525 9496,8906 9245,12120 4358,117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11A4A4-097D-4B8A-A6D5-A73656901416}" emma:medium="tactile" emma:mode="ink">
              <msink:context xmlns:msink="http://schemas.microsoft.com/ink/2010/main" type="line" rotatedBoundingBox="4608,8525 9496,8906 9245,12120 4358,11738"/>
            </emma:interpretation>
          </emma:emma>
        </inkml:annotationXML>
        <inkml:traceGroup>
          <inkml:annotationXML>
            <emma:emma xmlns:emma="http://www.w3.org/2003/04/emma" version="1.0">
              <emma:interpretation id="{B49E69B6-AF5A-46BA-8A4A-4DC70090DF9D}" emma:medium="tactile" emma:mode="ink">
                <msink:context xmlns:msink="http://schemas.microsoft.com/ink/2010/main" type="inkWord" rotatedBoundingBox="4608,8525 9496,8906 9245,12120 4358,117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3045 185 11 0,'0'0'96'15,"0"0"-16"-15,0 0-4 0,-10 0-28 0,10 0-4 0,0 0-8 16,0 0-8-16,0 0 0 0,0 0-4 0,0 0 0 0,0 0 0 0,0-4-4 15,0-1 4-15,0 0-4 0,0 1 4 0,0-1 4 0,0 0 0 16,0-4 0-16,0 0 4 0,10-2 0 0,-10 2-4 0,0-1 0 0,8-4 0 16,-8-1 0-16,8 2 0 0,1-2-4 0,-9 1 0 0,8-1 0 15,0 1 0-15,2-1-4 0,-2 1-8 0,0-1 4 0,0 1 0 0,2-1-4 16,-2 1 0-16,0 0-4 0,1 4-4 0,0 0 0 0,-1-4 0 16,-8 4-4-16,9 1 8 0,-1 4-8 0,0-4 4 0,-8 4 4 0,9 0-8 15,0 0 8-15,-9 0 0 0,8 5-4 0,-8-3 4 0,8 3 4 16,-8 0 4-16,10 0 0 0,-10 0 0 0,0 3 4 0,8 2-4 0,-8 0 0 15,0 0 0-15,0 5 0 0,0-6 0 0,0 6 0 0,0-1 0 16,0 1 0-16,0-1-4 0,0 1 0 0,0 5 0 0,0-6 4 0,0 5-4 16,0 1 4-16,0-5-4 0,-8 4 0 0,8 0-4 0,0 1 0 0,0-5 4 15,0 4-4-15,0-4 0 0,-10-1 0 0,10 4-8 0,0-2 0 16,0-2 4-16,0 1 0 0,-8-5 0 0,8 4-24 0,0-4 20 16,0 5 4-16,0-5-12 0,0-1-4 0,0 1-4 0,0 1-4 0,0-2-8 15,0 1-4-15,0-1-8 0,0-4 0 0,0 5-12 0,0-5-8 16,0 5-12-16,0-5-12 0,0 0-4 0,0 0-8 0,0 5-4 0,0-5-72 15,0 0-8-15,0 0 32 0,0 0 20 0,-8 0 28 0</inkml:trace>
          <inkml:trace contextRef="#ctx0" brushRef="#br0" timeOffset="-603.3825">3701 42 51 0,'0'0'76'0,"-8"0"-8"0,8 0 0 0,0 0-28 0,0 0-4 16,0 0-4-16,0 0 0 0,0 0 0 0,0 0-4 0,0 0 4 0,0 0-4 0,0 0-4 15,0 0 0-15,-10 0-4 0,10 0 0 0,0 0-4 0,10 0 0 16,-10 0 0-16,0 0-4 0,0 0-4 0,0 0 0 0,0 0 0 16,0 0 0-16,0 0 0 0,0 0 0 0,0 0 4 0,-10 0 0 0,20 0 4 15,-10 0-4-15,0 0 4 0,0 0 0 0,8 0 0 0,-8 0 0 16,0 0 0-16,8 0 0 0,1 0-4 0,-9 0 4 0,8 0 0 0,1 0-4 16,-1 0-4-16,1 0 0 0,-1-4 4 0,0 4-4 0,2 0 0 0,-2 0 0 15,0 0 0-15,2 0 0 0,-2-6-4 0,0 6 0 0,9 0 0 16,-8 0 0-16,-1 0 0 0,1 0 0 0,-1-4-4 0,0 4 4 15,2 0 0-15,-2 0-4 0,0 0 4 0,0 4 0 0,2-8 0 0,-2 4-4 16,-8 0 0-16,8 0 0 0,1 4-16 0,-9-4 24 0,0 0 0 16,8 0-4-16,-8 0 0 0,0 0 4 0,0 0-8 0,0 0 12 15,0 0 0-15,0 0 0 0,0 0 0 0,0 0 0 0,0 0 0 0,0 0 0 16,0 0-4-16,-8 0-4 0,8 0 4 0,0 0-8 0,-9 0 4 0,1 0 0 16,8 0-4-16,-8 0 0 0,-2 0 0 0,2 0 0 0,0 0-4 15,-10 0 0-15,10 0 0 0,0 0 0 0,-9 0 0 0,8 0 4 0,-8 0 0 16,9 0-4-16,-10 0 4 0,10 0-4 0,0 0 0 0,-2 0 4 15,-6-4-4-15,7 4 4 0,1 0 0 0,-1 0 0 0,1 0 0 16,8-5 4-16,-9 5-4 0,1 0 0 0,0-5 0 0,8 5 0 0,-10 0 4 16,10 0-4-16,0 0 0 0,-8 0 0 0,8-4 0 0,0 4-4 0,0 0 0 15,0 0 4-15,0 0 0 0,0 0 0 0,0 0 0 0,0 4 0 16,0-4-4-16,0 0 8 0,8 0-4 0,-8 0 0 0,0 0 0 0,10 0 4 16,-10 0-4-16,8 0 0 0,-8 0 0 0,8 0 0 0,-8 0 4 15,9 0 0-15,-1 0-4 0,1 0-4 0,-1 0 4 0,1 0 0 0,-9 0-4 16,8 0 4-16,0 0 0 0,2 0 0 0,-2 0-4 0,0 0-12 15,2 0-8-15,-2 0-16 0,0 0-16 0,0 0-8 0,1 0-8 0,-9 0-4 16,9 5-4-16,-9-5-64 0,8 5-36 0,-8-5 36 0,0 4 28 16,9 2 20-16</inkml:trace>
          <inkml:trace contextRef="#ctx0" brushRef="#br1" timeOffset="161851.402">3794 4 19 0,'-8'5'88'0,"8"-5"-8"0,-8 5-8 0,8-5-24 0,-10 4 0 16,10-4-8-16,0 0 0 0,-8 0 0 0,8 5-4 0,0-5 4 15,-8 0-4-15,8 0 4 0,0 0-4 0,0 0 0 0,0 0 4 0,0 0-4 16,0 0 0-16,0-5-8 0,0 5 4 0,0 0 0 0,0-4 0 15,0 4-4-15,0-5 0 0,0 5-8 0,0-5 8 0,0 0-8 0,0 0-4 16,0 0 0-16,0 0 4 0,0-4-4 0,0 4 4 0,0 0-4 16,8 1-4-16,-8-6 4 0,0 5-4 0,8 1 0 0,-8-2 0 0,10 2-4 15,-10-1-4-15,8 0 4 0,-8 0-4 0,8 1 0 0,2 4 0 16,-10 0-4-16,8-5 4 0,-8 5-4 0,8 0 4 0,0 0-4 0,-8 0 0 16,9 5 4-16,0-5 0 0,-9 4 0 0,8 1 0 0,-8 0-4 15,9 0 0-15,-9-1 0 0,0 6 0 0,8-5-4 0,-8 0 4 0,0 0 4 16,0 4-4-16,0 1 0 0,0-1 4 0,0-4-4 0,-8 5 4 0,8-5 0 15,-9 4 0-15,1-4 0 0,-1 4 0 0,9-3 0 0,-9-2 8 16,1 1-4-16,0-5 0 0,0 5 4 0,-2-5-4 0,2 5 0 16,0-5 0-16,-2 0 0 0,2 0-4 0,8-5 4 0,-8 0 0 0,-1 5 0 15,9-5 0-15,-8 1-4 0,8-2 0 0,-9-3 0 0,9 4 0 16,0-4 0-16,0 4-4 0,0-5 4 0,0 5-4 0,0-4 0 0,0-1 0 16,0 5 4-16,0-4-4 0,0 4 4 0,0-4-4 0,9 3 0 0,-9 2 0 15,0-1 0-15,8 0 0 0,-8 0 0 0,9 5 0 0,-9 0 0 16,8-4-4-16,0 4 0 0,-8 0 4 0,10 0 0 0,-2 0 4 15,0 4-4-15,-8-4 0 0,10 5 0 0,-2-5 0 0,-8 5 0 0,8 0 0 16,0-1-4-16,1 2 4 0,-9-2 0 0,9-4 0 0,-9 5 0 16,8 5 0-16,-8-6 0 0,9 1 0 0,-9 0 4 0,0 0-4 0,0-1 0 15,0 1 0-15,0 0 0 0,0 0 0 0,0 0 0 0,-9 0 0 0,9-5 4 16,-8 5-4-16,8-1 0 0,-9-4 0 0,9 0 0 0,-9 0 0 16,9 5 0-16,-8-10 0 0,0 5 0 0,8 0 0 0,-8 0 0 15,-2-4 0-15,10-1 0 0,-8 5 0 0,8-5 4 0,0 0-4 0,0 0 0 16,0 0 0-16,0 5 0 0,-8-5 0 0,8 1 0 0,0-1 0 15,0 0 4-15,0 0-4 0,0 5-4 0,0-4 4 0,0 4 0 16,0-5 0-16,0 5 0 0,0 0-4 0,0 0 8 0,0-5-4 0,0 5-4 16,0 0 0-16,0 0 4 0,0 0-4 0,0 0 4 0,0 0 4 0,8 0-4 15,-8 0 0-15,0 5 0 0,0-5 0 0,0 0-4 0,8 0 0 16,-8 0 0-16,0 0 0 0,0 0-12 0,10 0-4 0,-10 0-8 0,0 0-8 16,8 0-8-16,-8 0-4 0,0 0-16 0,0 0-12 0,0 0-12 15,0 0-12-15,0 0-20 0,0 0-52 0,0 0-24 0,0 0 44 16,0 0 28-16,0 0 24 0</inkml:trace>
          <inkml:trace contextRef="#ctx0" brushRef="#br2" timeOffset="337845.7069">3837-49 15 0,'0'0'68'16,"0"0"-8"-16,0 0-8 0,0 0-20 0,0 0-8 0,0 0 0 15,0 0-4-15,0 0-4 0,0 0-4 0,0 0 0 0,0 0-8 0,0 0 0 16,0 0 8-16,0 0-4 0,0 0-4 0,0 0 0 0,0 0 0 15,0 0 0-15,0 0-4 0,0 0 0 0,0 0-4 0,0 0 0 0,0 0 4 16,0 0 4-16,0 0 0 0,0 0-4 0,0 0 4 0,0 0 0 16,0 0-8-16,0 0 4 0,0 0 4 0,0 0-4 0,0 0 0 0,0 0 0 15,0 0 0-15,0 0 4 0,0 0-12 0,0 0 8 0,0 0 0 16,0 0 0-16,0 0 0 0,0 0 0 0,0 0-4 0,0 0 4 0,0 0 0 16,0 0 0-16,0 0-4 0,0 0 0 0,0 0 4 0,0 0 0 0,0 0 0 15,0 0 4-15,0 0 0 0,0 0 0 0,0 0-4 16,0 0 0-16,0 0 0 0,0 0-4 0,0 0 4 0,0 0 0 0,0 0 4 15,0 0-4-15,0 0-4 0,0 0 0 0,0 0 8 0,0 0-4 0,0 0 0 16,0 0 4-16,0 0-4 0,0 0 0 0,0 0-4 0,0 0 0 16,0 0 0-16,0 0 8 0,0 0 0 0,0 0-4 0,0 0 0 0,0 0 0 15,0 0 0-15,0 0 0 0,0 0-4 0,0 0 0 0,0 0 8 0,0 0-4 16,0 0 0-16,0 0 0 0,0 0 4 0,0 0-4 16,0 0 0-16,0 0-4 0,0 0 4 0,0 0 4 0,0 0 0 0,0 0 0 15,0 0-8-15,0 0 0 0,0 0 4 0,0 0 4 0,0 0-4 0,0 0 4 16,0 0-8-16,0 0 4 0,0 0 0 0,0 0 4 0,0 0-4 15,0 0-4-15,0 0 0 0,0 0 0 0,0 0 8 0,0 0 0 0,0 0 0 16,0 0-4-16,0 0 0 0,0 0 0 0,0 0-4 0,0 0-4 0,0 0 8 16,0 0 0-16,0 0 4 0,0 0-8 0,0 0 4 15,0 0 4-15,0 0-8 0,0 0 8 0,0 0-4 0,0 0 0 0,0 0 4 16,0 0-4-16,0 0 0 0,0 0 0 0,0 0 0 0,0 0 0 0,0 0 0 16,0 0-4-16,0 0 0 0,0 0-4 0,0 0-4 0,0 0 4 15,0 0-12-15,0 0-20 0,0 0-16 0,0 0-12 0,0 0-24 0</inkml:trace>
          <inkml:trace contextRef="#ctx0" brushRef="#br2" timeOffset="379291.3257">-67 1649 11 0,'0'0'72'0,"0"0"-12"0,0 0-4 15,0 0-28-15,0 0 0 0,0 0-12 0,0 0 4 0,0 0 0 0,0 0-8 16,0 0 0-16,0 0 0 0,0 0 0 0,0 0-4 0,0 0 0 15,0 0 0-15,0 0-4 0,0 0 0 0,0 0 4 0,0 0 0 0,0 0-4 16,0 0 8-16,0 0 0 0,0 0 0 0,0 0 0 0,0 0 4 0,0 0-4 16,0 0 0-16,0 0 4 0,0 0 0 0,0 0 0 0,0 0 0 15,0 0 4-15,0 0 4 0,0 0-8 0,0 0 4 0,0 0 0 16,0 0 4-16,0 0-4 0,8-5 4 0,-8 5 0 0,0-5-4 0,0 0 4 0,8 1-8 16,-8-2 4-16,0 1 0 0,9 1 0 0,-9 0 0 0,0-6-4 15,8 0 4-15,-8 5-4 0,0-5-4 0,0 1 4 0,9-1 0 16,-9 0-8-16,0 1 0 0,9-1 4 0,-9 1-4 0,0-5-4 0,8 4 4 15,-8 1 4-15,0-1-4 0,8-5 0 0,-8 6-8 0,0-1 8 16,8-4 0-16,-8 5 0 0,0-1 0 0,10-4-8 0,-10 4 4 16,0-5 4-16,0 6-4 0,8-1-8 0,-8 1 4 0,0-5 8 0,0 4-4 15,0 1-4-15,0-6 4 0,8 5-8 0,-8 1 4 0,0-5 0 0,0 3 8 16,0 2-4-16,10 0-4 0,-10-1 0 0,0 1 4 0,0-6-4 16,8 5 0-16,-8 0 4 0,0 1 0 0,0 5-4 0,8-6 0 0,-8 0-4 15,0 1 4-15,9 3 4 0,-9-3-4 0,0 5-4 0,0-2 4 16,8-3-4-16,-8 4 0 0,0 0 0 0,0 1 0 0,0-2 8 15,8-3 0-15,-8 5-4 0,0-2-4 0,0-3 4 0,9 4 0 0,-9 0 0 16,0-4 0-16,0 4 0 0,9-5 4 0,-9 6 0 0,8-5 0 0,-8-2-4 16,8 2 4-16,-8-1-4 0,10 5-4 0,-10-9 4 0,0 10 4 15,8-11-8-15,-8 5 8 0,0 1-4 0,8-1 0 0,-8 1 4 0,9-1-4 16,-9 1-4-16,0-1 8 0,9-5-8 0,-9 11 8 0,0-6 0 16,8-5-4-16,-8 6-4 0,0-1 4 0,8 1 0 0,-8-1 0 0,9 1 0 15,-9-1 4-15,0 0-4 0,8 1 0 0,-8-1 0 0,9 0 4 16,-9-3 0-16,0 3-4 0,9 0 0 0,-9 1 0 0,8-1 4 0,-8-5-4 15,8 6 8-15,-8-1-4 0,10 0 4 0,-10-4-8 0,8 5 0 16,-8-1 8-16,8 1-8 0,-8 0 0 0,9-6 4 0,-9 6-4 16,9-2-4-16,-1 2 8 0,-8-1-4 0,0 1 4 0,8-1 0 0,-8 1-4 0,9-1 0 15,-9 0 4-15,8 1-4 0,-8-1 4 0,0 1 0 0,8 4-4 16,-8-5 12-16,10 0-12 0,-10 1 0 0,8-1 0 0,-8 6 0 16,0-6 4-16,8 1-4 0,-8-1 0 0,0 5 0 0,10-5 0 15,-10 1 0-15,8 4 0 0,-8-4 0 0,8-1 8 0,-8 0-4 0,0 5 0 16,8-4 0-16,-8 4-4 0,0-4 4 0,10-1 4 0,-10 5-8 15,8-5 0-15,-8 1 0 0,0-1 0 0,8 6 4 0,-8-6 0 0,9 0 0 16,-9 5 0-16,8-4-4 0,-8-1 4 0,8 0 4 0,-8 5-8 0,0-4 0 16,10 0 0-16,-2 4 0 0,-8-5 0 0,8 1 0 0,-8 5 4 15,0-7 4-15,8 2-8 0,-8 4 0 0,10-5 0 0,-2 6 4 0,-8-6 0 16,8 5-4-16,-8-4 0 0,9 0 0 0,-9 2 4 0,9-1 0 16,-9 3-4-16,8-4 4 0,1-1 0 0,-9 5-4 0,8-4 0 15,0-1 0-15,-8 0 8 0,9 5-4 0,0-4-4 0,-9-1 0 16,8 1 0-16,0-1 0 0,-8 1 4 0,10-1-4 0,-2 5 4 0,-8-5-4 0,8 1 0 15,1-1 0-15,0 6 4 0,-9-6-4 0,8 0 4 0,-8 5-4 16,8-4 0-16,1 4 0 0,-1-4 0 0,-8 4 4 0,8-5-4 0,-8 5 4 16,10-3-4-16,-2 2 4 0,-8-4-4 0,8 6 0 0,-8-6 0 15,10 0 0-15,-2 5 0 0,-8-4 0 0,8-1 0 0,-8 1 4 0,8-1-4 16,1 0 0-16,-9 1 4 0,9-1 0 0,-1 6-4 0,-8-7 0 16,9 2 4-16,-1 0-4 0,-8-1 0 0,8 6 0 0,-8-6 0 0,10 0 0 15,-2 1 4-15,-8 4-4 0,8-5 0 0,-8 6 0 0,8-6 0 16,-8 1 4-16,10 3-4 0,-2-3 0 0,-8 4 0 0,8-4 0 0,-8-1 0 15,9 0 0-15,-9 5 4 0,9-4-4 0,-9 4 0 0,8-4 0 16,1-1-4-16,-9 5 4 0,8-5 4 0,0 1 0 0,-8 4-4 0,10-4 4 16,-2 4-4-16,-8-5 0 0,8 6-4 0,-8-6 8 0,8 5-4 15,-8-5 0-15,10 6 0 0,-2-1-16 0,-8-5 20 0,8 6-4 16,-8-6 0-16,9 5 0 0,-9 0 4 0,8-5 0 0,1 6-4 0,-9-1 4 16,9 0 0-16,-9-5 0 0,8 6-8 0,-8-1 4 0,8-5 4 15,0 7-8-15,-8-3 4 0,10-4 0 0,-2 6-4 0,-8-1 4 0,8-5 0 16,2 5 4-16,-10 0-8 0,8 1 4 0,0-6 4 0,-8 5-4 0,9 1-4 15,-1-7 4-15,-8 7-4 0,9-1 4 0,-1-4 0 0,1 4 0 16,-9-4 4-16,8 4-4 0,0-4 4 0,2 3-4 0,-2-3 0 16,0-1 0-16,2 5 0 0,-2-4 0 0,-8-1 0 0,8 6 0 0,0-6 0 15,1 0 0-15,-1 4 0 0,1-2 0 0,0 3 0 0,-1-4 4 0,0 3-4 16,-8-3 0-16,10 4 0 0,-2 1 0 0,0-6 0 0,-8 5 4 16,8 0-4-16,2-5 0 0,-2 6 0 0,0-1 4 0,-8 0 0 0,9 1-8 15,-1-6 0-15,1 5 4 0,0 0 0 0,-1 1 4 0,0-6-4 16,-8 5 0-16,8 0 0 0,2 0-4 0,-2-4 4 0,0 4 0 15,2 0 0-15,-2 1 0 0,0-2 4 0,-8-3 0 0,9 4-4 0,-1 0 0 16,1 0 4-16,-1-4-4 0,-8 4 0 0,9 1 4 0,-1-1 0 0,-8 0-4 16,8-5-4-16,2 5 4 0,-10 2 0 0,8-3 0 0,-8 6 0 15,8-5 0-15,-8 0 0 0,10 1 0 0,-10-1 0 0,8 0 4 0,-8 0-4 16,8 0 0-16,-8 0 0 0,9 5 0 0,-1-4 4 0,-8-2-4 0,8 2 0 16,1-1 4-16,0 1-4 0,-9-1 0 0,8 0 0 15,0 0 0-15,2 0 0 0,-10 5 4 0,8-4 0 0,0-1-4 0,-8 0 0 16,9 5 0-16,0-5 0 0,-1 1 4 0,0 4-4 0,-8-5 0 0,9 0 0 15,-1 5 0-15,1-6 4 0,-9 2-4 0,9 4 0 0,-1-5 0 16,-8 1 0-16,8 4 8 0,2-5-4 0,-2 0-4 0,-8 0 4 0,8 5-4 16,0-4 4-16,2-1 0 0,-2 0 0 0,-8 5-4 0,8-4 0 15,1-1 4-15,-1 5 0 0,0-6-4 0,2 6 4 0,-10-4-4 0,8-1 0 16,0 5 0-16,0-5 0 0,2 5 4 0,-2-5 0 0,-8 5-4 16,8-4 0-16,1-1 0 0,0 5 0 0,-9 0 4 0,8-5-4 0,1 5 0 15,-9 0-4-15,8-5 8 0,0 5-4 0,-8 0 4 0,9 0 0 16,0 0-4-16,-9-4 0 0,8 4 0 0,0 0 0 0,2 0 4 15,-10 0 0-15,8-6-4 0,0 6 4 0,1 0-4 0,-9 0 0 0,9-4 0 16,-1 4 0-16,0-5 4 0,1 5-4 0,-1 0 0 0,0 0 4 0,-8-5 0 16,10 5-4-16,-2 0 0 0,0 0 4 0,2 0 0 0,-2 0-4 15,0 0 0-15,0 0 0 0,-8 0 4 0,9 0-4 0,0 0 0 0,-1-6 4 16,1 6-4-16,-1-3 0 0,0 3 0 0,2 0 0 0,-2 0 4 16,0-5-4-16,0 5 4 0,2 0-4 0,-2 0 0 0,0 0 0 15,1-5 0-15,0 10 0 0,-1-5 0 0,1 0 0 0,-1 0 0 0,0 0 0 16,2 0 0-16,-2 0 0 0,0 0 4 0,0 0-4 0,2 0 0 0,-2 0 0 15,0 0 0-15,1 0 4 0,0 0-4 0,-1 0 4 0,1 0 0 16,-1 0-4-16,-8 0 0 0,8 0 0 0,0 0 0 0,2 0-16 0,-2 0 24 16,0 0-4-16,2 0 0 0,-10 0 0 0,8 0 0 0,0 0 0 15,1 0 0-15,-9 0 0 0,8 0-4 0,1 0 4 0,-9 0-4 16,8 0 4-16,1 0 0 0,-9 0 0 0,8 0 4 0,0 0-8 0,2 0 4 16,-10 0 0-16,8 0 0 0,0 0 0 0,-8 0 0 0,10 0 0 0,-10 0-4 15,8 0 4-15,0 0 0 0,-8 0 0 0,8 0 0 0,-8 0-4 16,9 0 4-16,0 0 0 0,-9 0-4 0,8 0 4 0,-8 5 4 15,9-5 0-15,-9 0-8 0,8 0 0 0,-8 3 4 0,8-3 0 0,2 6-4 16,-10-6 4-16,8 0 0 0,-8 5 4 0,8-5-4 0,-8 0 0 0,8 0-4 16,-8 5 4-16,10-5 0 0,-2 0-4 0,-8 0 4 0,8 0 0 15,1 4 4-15,-9-4-4 0,8 0 0 0,1 0 0 0,-9 0 0 16,9 0 0-16,-9 0 0 0,8 6 0 0,0-6 0 0,-8 4-4 0,8-4 4 16,-8 0-4-16,10 5 0 0,-10-5 0 0,8 0 0 0,-8 0 0 15,8 0 0-15,-8 0 4 0,10 5 0 0,-10-5-4 0,8 0-16 0,-8 0 24 16,8 0-4-16,-8 5 0 0,0-5 0 0,9 0-4 0,-9 0 0 15,8 4 0-15,-8-4 4 0,0 0-4 0,9 0 4 0,-9 5-4 0,8-5 4 16,-8 0-4-16,0 5 0 0,9-5 0 0,-9 0 0 0,0 0 0 16,8 5 4-16,-8-5-4 0,8 0 0 0,-8 4 4 0,0-4 0 0,10 0-4 15,-10 0-4-15,0 0 4 0,0 0 0 0,8 0 0 0,-8 6 0 16,0-6-4-16,0 5 8 0,8-5-4 0,-8 0 4 0,0 4-4 0,0-4 0 16,0 0 0-16,0 0-4 0,10 5 4 0,-10-5 0 0,0 0 0 0,0 0 0 15,0 5 0-15,0-5 0 0,0 0 0 0,8 0-4 0,-8 0 8 16,0 4-4-16,0-4 0 0,8 0-4 0,-8 0 4 0,0 0 0 15,9 0 0-15,-9 5 0 0,0-5 4 0,0 0-4 0,0 5 0 0,8-5 0 16,-8 0 0-16,0 0 0 0,0 0 0 0,8 5 0 0,-8-5-4 16,0 0 0-16,0 0 8 0,0 4-4 0,0-4 0 0,9 0 0 0,-9 0 0 15,0 0 4-15,0 0-4 0,9 0 0 0,-9 5 0 0,0-5-4 0,0 4 4 16,0-4 4-16,0 0-4 0,8 0 0 0,-8 6 4 0,0-6-4 16,8 0 0-16,-8 5 0 0,0 0 0 0,10-5 0 0,-10 0 0 15,0 0 4-15,0 4-4 0,8-4 0 0,-8 5 0 0,8-5-4 0,-8 0 4 16,9 5 4-16,-9-5-4 0,9 5 0 0,-9-5 0 0,0 4 4 15,8-4-8-15,-8 5 4 0,8-5 0 0,-8 5 0 0,9-5 0 0,-9 5 0 16,8-5 0-16,-8 0 0 0,9 5 0 0,-9-5 0 0,9 4 0 16,-9-4 4-16,8 5-4 0,-8-1 0 0,8-4 0 0,-8 0 0 15,10 6 0-15,-10-6 0 0,8 4 0 0,-8 1 0 0,8-5-4 0,-8 0 8 16,8 5-8-16,-8 0 4 0,10-5-4 0,-10 5 4 0,8-5-4 0,-8 5 4 16,8-5 0-16,-8 4 4 0,9-4-4 0,-9 5 0 0,8-5 0 15,-8 5-4-15,8-5 4 0,-8 6 0 0,10-6 4 0,-2 3 0 16,-8-3-4-16,8 5 4 0,-8-5-8 0,8 5 8 0,-8 0-4 0,10-5 0 15,-10 5 0-15,8-5-12 0,0 5 12 0,-8-1 0 0,9-4 4 16,-9 5 0-16,9 0-4 0,-1-1 4 0,-8-4 0 0,9 5 0 0,-1 0-8 16,-8 0 4-16,8 0 0 0,1-1 4 0,-9 2-4 0,9-2 4 0,-9 1-4 15,8 0 4-15,0 0 0 0,-8-1-4 0,10 1 0 0,-10-5 4 16,8 5-4-16,0 0 0 0,1-1 0 0,-9 2 0 0,9-2 0 16,-9 1 0-16,8 0 4 0,0-5-4 0,-8 5 0 0,9 0 4 0,-1-1-8 15,-8 1 4-15,9 0-4 0,0-1 0 0,-9 1 8 0,8 0-4 0,0 0 0 16,-8 0 0-16,10 0 0 0,-2 4 0 0,-8-4 4 0,8 0 0 15,-8 5-4-15,8-6 0 0,2 1 0 0,-10 0 0 0,8 3 4 0,-8-2-4 16,8-1 0-16,1 4 0 0,-9-3-4 0,8-2 8 0,-8 6-8 16,8-5 4-16,2-1 0 0,-10 1 0 0,8 5 0 0,-8-6 4 15,8 1 4-15,-8 1-8 0,10 3 4 0,-2-4 0 0,-8-1-4 0,8 1 4 16,-8 0-4-16,8 4 4 0,-8-4-4 0,9-1-4 0,-9 2 8 0,9 3-4 16,-1-4 0-16,-8 0 4 0,9 0 4 0,-9 4-4 0,8-4 0 15,-8 0-4-15,8 5 0 0,2-6 4 0,-10 6 0 0,8-4 4 0,-8 2-4 16,8-3 4-16,-8 4 0 0,8-3 0 0,-8 3 0 0,10 0-4 15,-10-4 4-15,8 5-4 0,-8-5 0 0,0 5 4 0,8-1 0 16,-8-4 0-16,9 4-4 0,-9-4 0 0,9 0 0 0,-9 4-4 0,0-3 4 16,8 3 0-16,-8-4 0 0,0 0 0 0,9-1 0 0,-9 1 0 0,0 5-4 15,8-6 0-15,-8 2 0 0,0-2 0 0,8 1 0 0,-8 5 0 16,8-5 0-16,-8-1 0 0,10 1 0 0,-10 4 0 0,0-4 0 0,8 5 0 16,-8-5 0-16,8 3 0 0,-8-2 0 0,10 4 0 0,-10-6 0 15,8 6 0-15,-8 0 0 0,8-1 0 0,-8 1 0 0,9-5 0 0,-9 4 0 16,8 1 0-16,-8 0 0 0,9-1 0 0,-9 1 0 0,8-1 0 15,-8 1 0-15,9-1 0 0,-9 1 0 0,8-1 0 0,-8 1 0 16,8-5 0-16,-8 5 0 0,0-1 0 0,10-4 0 0,-2 4 0 0,-8 1 0 16,0-5 0-16,8-1 0 0,-8 6 0 0,10-5 0 0,-10 6 0 15,8-8 0-15,-8 7 0 0,8-5 0 0,-8 5 0 0,8-6 0 0,1 6 0 16,-9-1 0-16,9-4 0 0,-9 5 0 0,8 0 0 0,-8-1 0 0,9 1 0 16,-1-6 0-16,-8 6 0 0,8-1 0 0,-8 1 0 0,10 0 0 15,-2-1 0-15,-8 1 0 0,8-5 0 0,0 4 0 0,-8 1 0 16,10 0 0-16,-10-1 0 0,8-4 0 0,0 4 0 0,-8-3 0 0,9 3 0 15,-1 1 0-15,-8-7 0 0,9 8 0 0,-9-6 0 0,9-1 0 16,-1 6 0-16,-8-5 0 0,8 4 0 0,0-4 0 0,-8 0 0 0,10 5 0 16,-2-6 0-16,-8 1 0 0,8 5 0 0,2-5 0 0,-10 4 0 0,8-4 0 15,-8 4 0-15,8 1 0 0,-8-6 0 0,9 7 0 0,-1-2 0 16,-8 1 0-16,9-1 0 0,-9 1 0 0,0 0 0 0,9-6 0 16,-9 12 0-16,8-8 0 0,-8 2 0 0,8 0 0 0,-8-1 0 0,8 0 0 15,-8 1 0-15,10 0 0 0,-10 0 0 0,8-1 0 0,-8 1 0 16,8-6 0-16,-8 11 0 0,10-11 0 0,-10 6 0 0,8 0 0 0,-8-1 0 15,8 1 0-15,1-1 0 0,-9-3 0 0,8 3 0 0,-8 1 0 0,8-1 0 16,-8 1 0-16,9-6 0 0,-9 6 0 0,9 0 0 0,-9-2 0 16,8 3 0-16,-8-6 0 0,8 9 0 0,-8-9 0 0,10 4 0 15,-2 2 0-15,-8-2 0 0,8 0 0 0,-8 1 0 0,10-1 0 0,-10 1 0 16,8-1 0-16,0 5 0 0,-8-3 0 0,8-2 0 0,-8 1 0 0,9-1 0 16,-1 1 0-16,-8 0 0 0,9-1 0 0,0 1 0 0,-1-6 0 15,-8 6 0-15,8-1 0 0,2 1 0 0,-10-5 0 0,8 6 0 0,0-2 0 16,0-5 0-16,-8 6 0 0,10-5 0 0,-2 4 0 0,0-4 0 15,-8-1 0-15,9 7 0 0,-1-7 0 0,-8 5 0 0,9-3 0 16,0-2 0-16,-1 1 0 0,-8 5 0 0,8-6 0 0,-8 6 0 0,8-5 0 16,2-1 0-16,-10 6 0 0,8-5 0 0,-8 0 0 0,8 4 0 0,-8-4 0 15,10 5 0-15,-2-6 0 0,-8 6 0 0,8-5 0 0,-8 5 0 16,9-5 0-16,-9 4 0 0,8 0 0 0,-8-4 0 0,8 5 0 16,-8-1 0-16,9-5 0 0,-9 7 0 0,9-2 0 0,-9-4 0 0,8 5 0 15,-8-1 0-15,8 1 0 0,2-5 0 0,-10 5 0 0,8 0 0 16,-8-7 0-16,8 7 0 0,-8 0 0 0,9-5 0 0,0 5 0 0,-9-6 0 15,8 5 0-15,-8-3 0 0,8 3 0 0,1-4 0 0,-9 0 0 0,8 5 0 16,-8-6 0-16,9 1 0 0,-9 5 0 0,9-6 0 0,-1 1 0 16,-8 5 0-16,8-6 0 0,-8 2 0 0,10-2 0 0,-2 5 0 15,-8-3 0-15,8-2 0 0,-8 6 0 0,9-6 0 0,-9 7 0 0,9-7 0 16,-9 1 0-16,8 5 0 0,0-6 0 0,-8 6 0 16,9-5 0-16,-9-1 0 0,8 6 0 0,-8-5 0 0,8-2 0 0,2 8 0 0,-10-6 0 15,8 5 0-15,-8-6 0 0,8 1 0 0,-8 5 0 0,10-6 0 0,-2 2 0 16,-8 3 0-16,8-4 0 0,-8 0 0 0,8 4 0 0,-8-4 0 15,9 5 0-15,-9-6 0 0,0 1 0 0,9 0 0 0,-9 4 0 16,0-5 0-16,0 2 0 0,8-1 0 0,-8 5 0 0,0-6 0 0,0 1 0 16,0 0 0-16,9 0 0 0,-9-1 0 0,0 1 0 0,0 1 0 0,0-6 0 15,0 4 0-15,0-4 0 0,0 4 0 0,0-4 0 0,0 6 0 16,0-6 0-16,0 0 0 0,0 0 0 0,0 0 0 0,0 0 0 16,8 0 0-16,-16 0 0 0,8 0 0 0,8 0 0 0,-16 0 0 0,8 4 0 15,0-4 0-15,0 0 0 0,8 0 0 0,-8 6 0 0,0-6 0 16,0 0 0-16,0 3 0 0,0-3 0 0,0 0 0 0,-8 0 0 0,8 6 0 15,0-6 0-15,0 0 0 0,0 0 0 0,0 0 0 0,0 0 0 16,0 0 0-16,0 0-44 0,0 0-16 0,0 0-24 0,0 0-24 0,-9-6-32 16,9 6-32-16,-8-3-32 0,8 3-80 0,-9-6 28 0,0 2 48 15,1-2 36-15,0-2 32 0,0 2 24 0</inkml:trace>
        </inkml:traceGroup>
      </inkml:traceGroup>
    </inkml:traceGroup>
  </inkml:traceGroup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0:41.5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EA72A56-0F59-4D25-AADA-5E12F6328D07}" emma:medium="tactile" emma:mode="ink">
          <msink:context xmlns:msink="http://schemas.microsoft.com/ink/2010/main" type="writingRegion" rotatedBoundingBox="3624,11563 3666,11563 3666,11784 3624,11784"/>
        </emma:interpretation>
      </emma:emma>
    </inkml:annotationXML>
    <inkml:traceGroup>
      <inkml:annotationXML>
        <emma:emma xmlns:emma="http://www.w3.org/2003/04/emma" version="1.0">
          <emma:interpretation id="{FD15D683-69DB-4EEB-A25E-E3378D3839E1}" emma:medium="tactile" emma:mode="ink">
            <msink:context xmlns:msink="http://schemas.microsoft.com/ink/2010/main" type="paragraph" rotatedBoundingBox="3624,11563 3666,11563 3666,11784 3624,117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BB2B42-0912-45E5-AE93-5631491F8304}" emma:medium="tactile" emma:mode="ink">
              <msink:context xmlns:msink="http://schemas.microsoft.com/ink/2010/main" type="line" rotatedBoundingBox="3624,11563 3666,11563 3666,11784 3624,11784"/>
            </emma:interpretation>
          </emma:emma>
        </inkml:annotationXML>
        <inkml:traceGroup>
          <inkml:annotationXML>
            <emma:emma xmlns:emma="http://www.w3.org/2003/04/emma" version="1.0">
              <emma:interpretation id="{5D073813-C010-4B80-B3F4-EDFC01C9987F}" emma:medium="tactile" emma:mode="ink">
                <msink:context xmlns:msink="http://schemas.microsoft.com/ink/2010/main" type="inkWord" rotatedBoundingBox="3624,11563 3666,11563 3666,11784 3624,117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-4460 1571 67 0,'0'-4'80'0,"0"4"-16"0,0-6 0 15,0 6-24-15,0 0-4 0,0-5-4 0,0 5 0 0,0 0 0 0,0-4-4 16,0 4 0-16,0 0-4 0,0 0 4 0,0 0-4 0,0 0 4 15,0 0 0-15,-8 0 0 0,8 0 0 0,0 0 0 0,0 0 0 0,0 0 4 16,0 0-4-16,0 0 4 0,0 0-4 0,0 0-4 0,0 4-4 0,0-4 0 16,0 0-4-16,0 5-4 0,0-5-4 0,0 6 4 0,0-2-4 15,0 1-4-15,0 0 0 0,0 0-4 0,0-1 0 0,0 6 0 16,0-6 4-16,0 7 0 0,0-7-4 0,-8 6 0 0,8-5-4 0,0 5 4 16,0-6 4-16,0 1-4 0,0-1 0 0,8 2 0 0,-8-2-4 15,0 1 0-15,-8 0 0 0,8-5 4 0,0 0-4 0,0 5 4 0,0-5-4 16,0 0 4-16,0 0 4 0,0 0-8 0,0 0 8 0,0 0-8 0,0 0 8 15,0-5-4-15,0 5 0 0,0-5 4 0,0 0-4 0,0 1 0 16,0-2 4-16,0 2-4 0,0-1-4 0,0-5 4 0,0 6 4 16,0-6-4-16,0 1-4 0,0-2 4 0,0 3 0 0,0-2-4 0,0 5 8 15,0-5-4-15,0 0 0 0,0 1 0 0,0-1-4 0,0 6 0 16,0-6 4-16,0 5 4 0,0 1-4 0,0-5 4 0,0 3 0 0,0 2-4 16,0-2-4-16,0 2 4 0,0 4 0 0,0-4 4 0,8 4-4 0,-8 0-4 15,0 0 8-15,0 0 0 0,0-6-4 0,0 6-4 0,0 0 0 16,0 0 8-16,0 0-8 0,8 6 0 0,-8-6 8 0,0 4-4 15,0-4 8-15,0 4-8 0,0 2 4 0,0-2-8 0,0 5 4 0,0-3 4 16,0-2-8-16,0 5 4 0,0 1 4 0,0 0-4 0,0-1-4 16,0 1 8-16,0 0-4 0,0-1 0 0,0 1 0 0,0-1 4 15,0 1-4-15,0-5 0 0,0 5 0 0,0-6 0 0,0 2 4 0,0-2-4 0,0-4 0 16,0 0 0-16,0 5-4 0,0-5 0 0,0 0 0 0,0 0 4 16,0 0 0-16,0 0 4 0,0-5-4 0,0 5 0 0,0-4 0 15,0-2 0-15,0-3 0 0,0 4 4 0,0 0-8 0,0 1 0 0,0-7 4 16,0 3-4-16,10-2 4 0,-10 0 0 0,0 1 4 0,0-2-4 0,0 3 4 15,8-8-4-15,-8 12-4 0,0-5 4 0,0 0 0 16,8-1 0-16,-8 4 0 0,0-2-4 0,0 2 8 0,0 1-4 0,0 1 4 16,0 4-8-16,0-5 8 0,0 5 0 0,0 0 0 0,0-5 0 0,0 5-8 15,0 0 4-15,0 5 4 0,0-5 0 0,0 5 0 0,0-1-4 16,0 1 0-16,0 1 0 0,0-2-4 0,0 6 0 0,0-6 4 0,0 2-4 16,0 3 0-16,0 0 0 0,0 1 0 0,0 0-12 0,0-6 0 0,0 5-16 15,0 1-4-15,0 0-12 0,0-5-12 0,0 5-12 0,0-2-20 16,0-3-64-16,0 5-4 0,0-5 28 0,0 5 28 0</inkml:trace>
        </inkml:traceGroup>
      </inkml:traceGroup>
    </inkml:traceGroup>
  </inkml:traceGroup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8:31.484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0CA8F06-A841-4E42-B6D8-2F2B257BFBDB}" emma:medium="tactile" emma:mode="ink">
          <msink:context xmlns:msink="http://schemas.microsoft.com/ink/2010/main" type="writingRegion" rotatedBoundingBox="13205,13240 15707,9796 16075,10063 13572,13507"/>
        </emma:interpretation>
      </emma:emma>
    </inkml:annotationXML>
    <inkml:traceGroup>
      <inkml:annotationXML>
        <emma:emma xmlns:emma="http://www.w3.org/2003/04/emma" version="1.0">
          <emma:interpretation id="{F38E2506-9418-4C75-9E3F-5759CE5E141B}" emma:medium="tactile" emma:mode="ink">
            <msink:context xmlns:msink="http://schemas.microsoft.com/ink/2010/main" type="paragraph" rotatedBoundingBox="13205,13240 15707,9796 16075,10063 13572,135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03C7423-47D9-4CB3-96BE-94EEEA3E9D25}" emma:medium="tactile" emma:mode="ink">
              <msink:context xmlns:msink="http://schemas.microsoft.com/ink/2010/main" type="line" rotatedBoundingBox="13205,13240 15707,9796 16075,10063 13572,13507"/>
            </emma:interpretation>
          </emma:emma>
        </inkml:annotationXML>
        <inkml:traceGroup>
          <inkml:annotationXML>
            <emma:emma xmlns:emma="http://www.w3.org/2003/04/emma" version="1.0">
              <emma:interpretation id="{CDE5F220-6DB8-4BA1-8C72-6934586B3657}" emma:medium="tactile" emma:mode="ink">
                <msink:context xmlns:msink="http://schemas.microsoft.com/ink/2010/main" type="inkWord" rotatedBoundingBox="13205,13240 15707,9796 16075,10063 13572,1350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5508-85 47 0,'0'0'76'0,"0"0"-4"0,-8 5-4 0,8-5-20 0,0 0-8 15,0 0 0-15,0 0 4 0,-9 0-4 0,9 0-4 0,0 0 4 16,0 0 0-16,-8 0-4 0,8 0 0 0,-8 0 0 0,8-5 4 0,0 5-8 15,-10 0 4-15,10-5-8 0,0 5 8 0,0-5-8 0,0 5-4 16,0-5 8-16,0 1 0 0,0-1-8 0,0 0 0 0,0 0-4 0,0-4 4 16,0 4-4-16,0 0 4 0,0 0 0 0,0 0-4 0,0-4 4 15,0 4-4-15,0 1-4 0,0-2 0 0,0 2 0 0,10 4 0 0,-10-5-4 16,0 0 0-16,8 0 0 0,-8 5-4 0,8 0 4 0,-8 0-4 0,9-4-4 16,-9 4 0-16,8 0-4 0,1 4 0 0,-9-4 0 0,8 0 4 15,-8 5-4-15,9 0 0 0,-1 0 4 0,-8-1 0 0,8 2-4 16,-8-2 4-16,10 1-4 0,-10 0 4 0,0 4-4 0,0-4 4 0,8 5 0 15,-8-5-4-15,0 4 4 0,0-4 0 0,0 0 4 0,0 4 0 16,-8-4 4-16,8 0 4 0,-10 5-4 0,10-6 4 0,0 1-4 16,-8-5 4-16,0 5 0 0,8-5-4 0,-9 0 0 0,9 5-4 0,-8-5 4 15,-1-5-4-15,9 5 4 0,-8-5-4 0,-1 0 0 0,9 1 0 0,-8-1-4 16,8 0 4-16,-8 0 0 0,8-5 0 0,0 6 0 0,0-6-4 16,-10 5 0-16,10-4 4 0,0-1 0 0,0 0 0 0,0 1-4 0,0 4 0 15,0-5 4-15,0 1-4 0,0 4 0 0,0-4 0 0,10 4 0 16,-10 0 0-16,0-4-4 0,0 5 0 0,8-2 0 0,-8 6 4 15,8-5-4-15,-8 1 4 0,9 4-4 0,-1 0 0 0,1 0 0 0,-9 0 0 16,8 0 0-16,1 4 0 0,-1 1 4 0,0 1-4 0,2-2 0 0,-2 5 0 16,0-4 0-16,-8 4 0 0,10 1 0 0,-2-5 0 0,-8 9 0 15,8-4 0-15,-8-1 0 0,0 1 4 0,0 0-4 0,0 4 4 0,0-5-4 16,0 1 4-16,0 5-4 0,-8-6 0 0,8 1 0 0,-8-1 4 16,-2 1 0-16,10-6 0 0,-8 7 4 0,0-7 0 0,-2 1 0 15,2-5 0-15,8 5-4 0,-8-5 4 0,-1-5-4 0,1 5 4 0,8-5-4 16,-9 1 0-16,1-7-8 0,8 2 4 0,-9 4 4 0,9-9 0 0,-8 4 0 15,8-4-4-15,0-1 0 0,0 6 4 0,-8-10-4 0,8 9 0 16,0-4 0-16,0 0 0 0,0-1 0 0,0 5 0 0,0-4 0 0,0 5 0 16,0-1-4-16,0 1 4 0,8-1 0 0,-8 5 0 0,0 5 0 15,8-5 0-15,-8 5 0 0,0-5 0 0,9 5 0 0,-9 5 0 16,8-5 0-16,-8 5 0 0,9-5 0 0,-1 9 0 0,1-3 0 0,-9-2-4 16,8 7 4-16,0-7 0 0,-8 5 4 0,10-4-4 0,-10 4 0 0,8 1 0 15,-8-1 0-15,0 1 0 0,8 0 0 0,-8-1 0 0,0 1 0 16,0 0 4-16,0 4-4 0,-8-9 4 0,8 4 0 0,0 1-4 0,-8 0 0 15,8-6 4-15,-10 1-4 0,10 0 0 0,-8 0 0 0,0-5 0 16,8 4 0-16,-9-4 0 0,1 0 0 0,8-4 0 0,-9 4 0 16,1-5 0-16,8 0 0 0,-9-4 0 0,9 4 0 0,-8-5-4 0,8 0 4 15,-8 1 0-15,8-1 4 0,0 1-8 0,0-1 8 0,0 0-4 0,-10 1 0 16,10-6 0-16,0 11 0 0,0-11 0 0,10 11 0 0,-10-6 0 16,0 5 0-16,8-3 0 0,-8 2 0 0,8 6 0 0,-8-5 0 15,9 5-4-15,-9 0 4 0,8 0 4 0,1 0 0 0,-1 0-4 0,1 5 0 16,-1-5 4-16,0 6-4 0,-8-2 0 0,10 0 0 0,-2 1-4 15,0-5 4-15,2 10 0 0,-2-6-4 0,-8 1 4 0,8 0 4 0,0 0-4 16,-8 5 0-16,0-6 0 0,9 6 0 0,-9-1 0 0,0-4 0 16,0 5 4-16,-9-1-4 0,9 1 0 0,-8-1 0 0,8 1 0 0,-8 0 0 15,0-1 0-15,-2 1 4 0,10-5-4 0,-8 4 0 0,0-4 0 16,-2 0 0-16,2-1 4 0,0 2-4 0,-1-6 4 0,1 0-8 0,-1 0 4 16,9-6 0-16,-8 2 0 0,-1-1 0 0,9 0 0 0,0-4 0 15,-8-1 0-15,8 1 0 0,0-1-4 0,0 0 0 0,0 1 4 0,0-1 0 16,0 1-4-16,0-1 4 0,8 0 0 0,-8 1 4 0,0 4-4 15,9-4 0-15,-1 3 4 0,-8 2-4 0,9-1 0 0,-9 5-4 0,8-5 4 16,-8 5 0-16,9 0 4 0,-1 0 0 0,-8 0 4 0,8 0 0 16,-8 5 4-16,10 0 0 0,-10-5 0 0,0 4 4 0,0 2 0 0,8-2 0 15,-8 1-24-15,0 0 20 0,0-1 0 0,0 6 4 0,0-5-8 0,0 0-4 16,0 4 0-16,0-4-4 0,0 0-12 0,0 0-4 16,0-5-20-16,0 4-24 0,0-4-24 0,0 0-24 0,0 0-20 0,0 0-28 0,0-4-24 15,8-6-72-15,-8 1-8 0,10-1 48 0,-2-9 48 0,0-1 28 16,0 1 24-16</inkml:trace>
          <inkml:trace contextRef="#ctx0" brushRef="#br0" timeOffset="59126.3504">5485 131 11 0,'0'0'76'16,"0"0"-8"-16,0 0-8 0,0 0-28 0,0 0-4 0,0 0-4 16,0 0-4-16,0 0-4 0,0 0-4 0,0 0-8 0,0 0 8 0,0 0-8 15,0 0 4-15,0 0 0 0,9 0 0 0,-9 0-4 0,0 0 0 16,0 0 0-16,0 0 8 0,0 0-4 0,0 0 0 0,0 0 0 0,0 0-4 16,0 0 4-16,0 0 0 0,0 0 0 0,9 0 4 0,-18 0 4 0,9 0-4 15,0 0 4-15,0 0 0 0,0 0 0 0,0-4 0 0,0 4 0 16,0 0 4-16,0 0 0 0,0-6-4 0,0 6 4 0,0-4 0 15,0 4-4-15,0 0 4 0,0-6 0 0,0 6-4 0,0-4 4 0,0 0-4 16,0-2 0-16,0 6 0 0,0 0 0 0,0-5 4 0,0 1-4 0,0 4 0 16,0-5 0-16,0 0 0 0,9 0 0 0,-9 5 4 0,0-4-8 15,0-2 4-15,0 2 0 0,0-1 0 0,0-1 0 0,0 2 4 0,0-5-8 16,8 4 0-16,-8 0 0 0,0-5 0 0,0 6 8 0,0-5-8 16,8 3 4-16,-8-3-4 0,0 0 0 0,0-2-4 0,0 2 4 15,9 4-4-15,-9-9 0 0,0 4 0 0,0 6 0 0,8-11 0 0,-8 5 0 16,0 1 0-16,9-1-4 0,-9 1 4 0,0-1 0 0,0 0-4 0,9 1 4 15,-9-6 0-15,0 6-4 0,0-1 4 0,8 1-4 0,-8-1 0 16,0 2 4-16,0-3-4 0,0 1 0 0,8-4 0 0,-8 5 4 0,0-2 0 16,0-3 0-16,10 5 0 0,-10-5 0 0,0 5-4 0,8-7 0 15,-8 2 0-15,8 0 4 0,-8 0 0 0,0 0-4 0,8 3 0 16,2-3 0-16,-10-1 0 0,0 2-4 0,8-3 4 0,0 3-4 0,-8 3 0 16,0-5 0-16,9 6 0 0,-9-5 0 0,9 4 0 0,-9 0 4 0,8 1 0 15,-8-6 0-15,9 6 0 0,-9-1 0 0,0 0 0 0,8 1-4 16,-8 0 4-16,8-1 0 0,-8 5 4 0,9-5-24 0,-9-4 20 15,0 5 0-15,9-1 4 0,-9 1-4 0,8-1 0 0,0-5 0 0,-8 7 0 16,10-3 0-16,-10-3 0 0,8-1 0 0,0 6-4 0,-8-5 4 0,10 4-4 16,-2-5 4-16,0 6-4 0,0-5 4 0,-8 4 0 0,9-5-4 15,0 5 4-15,-1-3-4 0,-8 3 4 0,9-5 0 0,-1 1-4 0,0 5 4 16,-8-1-4-16,10-5 4 0,-2 6 0 0,0-5-4 0,-8 4 4 16,8-4 0-16,2 4 0 0,-2-4-4 0,-8 4 0 0,8-4 0 15,2-1 4-15,-2 6-4 0,-8-6 0 0,8 5 4 0,1-4 0 0,-1 0-4 16,1 5 4-16,-1-6 0 0,-8 1 0 0,9-1 0 0,-1 5-4 0,0 1 0 15,2-5 0-15,-2 3 4 0,0-3-4 0,2 5 0 0,-10-5 0 16,8 5-4-16,0-1 4 0,0-6 0 0,2 7 0 0,-2-1 0 0,-8 1 0 16,8-5 0-16,1 3-4 0,-1 3 8 0,1-7-4 0,-9 5 0 15,9 1 0-15,-1-5 0 0,0 4 4 0,2 1-4 0,-10-6 0 16,8 6 0-16,0-6 4 0,0 6 0 0,2-6-24 0,-10 6 24 0,8-1 0 16,0-4 0-16,1 4 0 0,0 0-4 0,-1-4 4 0,-8 5-4 0,9-1 0 15,-1 1 4-15,0-1 0 0,1 0 0 0,-9 1-4 0,9-1 0 16,-1 1 0-16,0-1 4 0,2 0-4 0,-10 1 0 0,8-2 0 0,0 7 4 15,2-10-4-15,-2 4 0 0,0 1 0 0,0-2 0 0,-8 3 4 16,9-2-4-16,0-5-4 0,-1 5 8 0,1 1-8 0,-1-5 4 0,0 4 4 16,2 1 0-16,-2-6-4 0,0 5 0 0,0-5 0 0,-8 7 0 15,10-7 0-15,-2 6 0 0,0-1 0 0,2-4 4 0,-2 4-4 0,-8-4 0 16,8 4-4-16,1 1 4 0,-1-1 4 0,-8-6 0 0,9 8 0 16,-1-2-8-16,1 1 0 0,-9-1 4 0,8 1 4 0,0-1-4 15,2 0-4-15,-10 1 4 0,8-1 0 0,0 6 0 0,-8-6 4 0,10 1-4 16,-2-1-4-16,-8 5 0 0,8-5 4 0,0 0 0 0,-8 1 0 0,10 5 0 15,-2-6 0-15,0 0 0 0,-8 1 0 0,9 3 4 0,-1-3-4 16,1-1 0-16,0 1-20 0,-1-1 24 0,-8 0 0 0,8 1 0 16,0-1 0-16,2 1-4 0,-2-1 0 0,0 1 4 0,2 4-4 0,-2-5-4 15,0 1 8-15,1-2-4 0,0 3 0 0,-1-2-4 0,1 0 8 16,-1 1-4-16,0 0 0 0,1 4-4 0,0-5 8 0,-1 0-4 0,-8 5 0 16,8-4 0-16,2-1 0 0,-2 1 0 0,0-1 0 0,2 0 0 0,-10 1 0 15,8-1 4-15,0 6-4 0,0-6 0 0,1 1-4 0,-9-1 4 16,9-5 0-16,-1 10 0 0,1-4 4 0,-1-5-4 0,0 4 0 15,2 0 4-15,-2 1-4 0,0-1 0 0,0-4 0 0,2 5 0 0,-2-1 0 16,0 0 0-16,2 1 0 0,-10-1 0 0,8-5-4 0,0 6 4 0,1-1 0 16,-1 0 0-16,1 1 0 0,-1-1 0 0,1 1 0 0,-1-1 0 15,0 1 4-15,2-1-8 0,-10 1 4 0,8 0 0 0,0-2-4 0,2 2 8 16,-2-1-4-16,0 1-4 0,0-1 4 0,2 1 0 0,-10-1 0 16,8-5 4-16,0 6-4 0,1 0-4 0,-1-1 4 0,1 0 0 15,0 0 0-15,-1 1-16 0,0-1 20 0,1 1 0 0,0-1-4 0,-9 6 4 16,8-6-4-16,0 1 0 0,2 3 0 0,-2-3-4 0,0-1 4 0,-8 6 4 15,9-1-4-15,0-5 0 0,-1 5 0 0,-8 0 0 0,8-4 0 16,1 4 4-16,-9 0-4 0,9 1 0 0,-1-6 4 0,1 5-8 0,-9 0 4 16,8 0 0-16,0 2 0 0,-8-8 0 0,10 6 0 0,-2-5 0 15,0 6 4-15,2-1-4 0,-2-5 0 0,-8 6 4 0,8-6-8 0,0 5 4 16,1-5 4-16,0 5-4 0,-1-4 0 0,1 4 0 0,-1-4 4 16,1 4-4-16,0-4 0 0,-1 4 0 0,0 1 0 0,-8-2 0 0,8-3-4 15,2 9 4-15,-2-5 0 0,0 0 0 0,-8 0 0 0,10 0 0 16,-2 5 4-16,-8-4-4 0,8-1 0 0,1 5 0 0,-9-5 0 15,9 5 0-15,-1 0 0 0,-8-5 0 0,8 0 0 0,1 5 0 0,-1-4 0 16,1 4 0-16,0-5-4 0,-1 1 4 0,0 4 4 0,2-7-4 0,-2 4 4 16,8-2-4-16,-6 0 0 0,-2 5 0 0,0-5 0 0,10 1-16 15,-10-2 24-15,1 2-4 0,-1-1 0 0,0 0 0 0,1 1-4 0,0 4 4 16,-1-5 0-16,0 0-4 0,2 5 4 0,-2 0 0 0,0-5 0 16,2 5 0-16,-10 0-4 0,8 0 4 0,0 0 0 0,-8 0-4 15,8 0 4-15,1 0 0 0,-9 0 0 0,0 0 0 0,9 0 0 0,-1 0-4 16,-8 0 0-16,9 0 4 0,-9 0 0 0,8 0-4 0,-8 0 0 0,0 0 4 15,8 0 0-15,-8 0 0 0,10 0 0 0,-2 0-4 0,-8 0 8 16,0 0-4-16,8 0 4 0,0 0-4 0,-8 0 0 0,10 0 0 16,-10 0 0-16,8 0 0 0,-8 0 0 0,8 0 4 0,-8 0 0 0,10 0-4 15,-10 0 4-15,0 0-4 0,8 0 4 0,-8 0-4 0,0 0 4 16,0 0 0-16,0 0 0 0,0 0 4 0,0 0 0 0,0 0 0 0,0 0 4 16,0 0 0-16,0 0-4 0,0 0 4 0,0 0-4 0,0 0 8 0,0 0-4 15,0 0 4-15,0 0 0 0,0 0 0 0,0 0 0 0,0 0-16 16,0 0-4-16,0 0 0 0,0 0 0 0,0 0 0 0,0 0 0 15,0 0 0-15,0 0 0 0,0 0 0 0,0 0 0 0,0 0 0 0,0 0 0 16,0 0 0-16,0 0 0 0,0 0 0 0,0 0 0 0,-8 0 0 16,8 0-20-16,0 0-44 0,0 0-24 0,-10 0-32 0,10 0-28 0,-8 0-40 15,8 5-72-15,-8-5-32 0,-2 0 56 0,2 5 36 0,0-5 40 0,0 0 32 16,-10 5 24-16</inkml:trace>
          <inkml:trace contextRef="#ctx0" brushRef="#br1" timeOffset="145194.32">6393-1625 23 0,'0'0'80'0,"-8"0"-8"0,8-4 0 16,0 4-32-16,-8 0 0 0,8 0 0 0,0 0-4 0,0 0-4 16,0-5 0-16,0 5-4 0,0-5 0 0,0 0 4 0,0 5 0 0,0-4-4 15,0 4-4-15,0-6 0 0,0 1 0 0,0 5 0 0,0-4 0 16,0 0-4-16,0 4 0 0,0-6 0 0,0 6 0 0,0 0-4 0,0 0 0 16,0-4 4-16,0 4-4 0,0 0-4 0,8 0 0 0,-8 0-4 15,0 0 0-15,8 0 0 0,-8 0 0 0,0 0 0 0,8 4 0 0,-8-4 0 16,0 6 0-16,9-6-4 0,-9 4 4 0,0-4 0 0,0 4 0 15,0 1-4-15,0-5 8 0,0 6 4 0,0-2-4 0,0 1 4 0,0 0 0 16,0 0 0-16,-9-1 0 0,9-4-4 0,0 6 4 0,-8-6 0 16,8 0 0-16,-8 4 0 0,8-4-4 0,-8 0 4 0,8 0 0 0,-10-4-4 15,10 4 0-15,-8-6-4 0,8 2 4 0,-8-1-4 0,8-5 0 16,-10 6-4-16,10-7 0 0,0 7 0 0,0-6 0 0,-8 1 0 0,8-1 0 16,0 0 0-16,0 1 0 0,0-1 0 0,0 0-4 0,0 1 4 15,0 5-8-15,0-5 8 0,0 3-4 0,8-4 0 0,-8 6 0 0,0 0 0 16,10 4 0-16,-10-6 0 0,0 6 0 0,8 0 0 0,-8 0 0 15,8 0 0-15,2 0 0 0,-10 6 0 0,8-2 4 0,-8-4-4 16,8 4 0-16,-8 2 0 0,8-2 0 0,-8 5 0 0,9-3 0 0,-9-2 0 16,0 5 0-16,0-3 4 0,8 4-4 0,-8-2 4 0,-8-3 0 0,8 5-4 15,0-5 0-15,0 5 4 0,-9-6 0 0,9 6-4 0,-8-6 4 16,0 1 4-16,8 1 0 0,-8-2-4 0,8-4 0 0,-10 5 0 0,2-5 0 16,0 0 4-16,8 0-4 0,-10-5-4 0,10 5 0 0,-8-4 4 15,8-2 0-15,-8-3-4 0,8 5 0 0,0-6 0 0,-9 5 0 0,9-5 4 16,0 0 0-16,0 5 0 0,0-3-4 0,0-2 0 0,0 0 0 0,0 5 0 15,0 1 0-15,0-5 0 0,9 3 0 0,-9 6 0 0,8-4 0 16,-8 4 0-16,0-6 4 0,8 6-4 0,-8 0 0 0,10 0-4 16,-2 0 4-16,-8 0 0 0,8 6 0 0,2-6 4 0,-2 4-4 0,-8-4 0 15,8 6 4-15,0-3 0 0,-8-3 0 0,9 6 0 0,-9-6 8 16,8 4-4-16,-8 1 0 0,0-1 0 0,0 2 4 0,0-2-4 0,9 2 0 16,-9-6 0-16,0 4-4 0,0-4-4 0,-9 4 0 0,9-4-4 15,0 5 0-15,0-5-8 0,-8 0-16 0,8 0-16 0,0 0-16 0,-9 0-24 16,9-5-32-16,-8 5-28 0,8-4-60 0,-8 0-24 0,0-2 40 15,-2 2 36-15,2-2 28 0,0 2 24 0</inkml:trace>
          <inkml:trace contextRef="#ctx0" brushRef="#br1" timeOffset="113934.0195">6374-1692 15 0,'0'0'72'0,"0"0"-4"0,0 0-4 16,0 0-36-16,0 5 4 0,0-5-12 0,0 0 0 0,0 0 0 0,0 0-4 0,0 0 0 16,0 0 0-16,0 0-4 0,0 0 0 0,0 0 0 0,0 0 4 15,0 0-4-15,0 0 0 0,0 0 0 0,0 0 0 0,0 0 0 16,0 0 0-16,0 0 0 0,0 0 0 0,0 0 4 0,0 0 0 0,0 0 0 15,0 0 0-15,0 0 0 0,0 0 0 0,0 0 0 0,0 0 0 16,0 0 0-16,0 0 4 0,0 0-4 0,0 0 4 0,0 0 0 16,0 0-4-16,0 0 8 0,0 0-4 0,0 0 4 0,0 0-4 0,0 0 4 15,0 0 0-15,0 0 0 0,0 0 4 0,0 0-4 0,0 0 0 0,0 0 0 16,0 0 0-16,0 0-4 0,0 0 0 0,0 0 0 0,0 0 0 16,0 0 0-16,0 0 0 0,0 0 0 0,0 0 0 0,0 0 0 0,0 0 0 15,0 0 4-15,0 0 0 0,0-5-4 0,0 5 4 0,0-4-4 0,0 4 0 16,8-6 0-16,-8 6 0 0,0-5 4 0,0 1-8 15,0 4 4-15,8-4-4 0,-8-2 0 0,0 2 4 0,8-2 0 0,-8 2-4 16,0-1 0-16,0 1 0 0,10-2 0 0,-10 3 0 0,0-3 0 0,8 2-4 16,-8-2 0-16,0 2 0 0,0 0 0 0,8-2-16 0,-8 1 20 15,0 1-4-15,10-1 0 0,-10 0 0 0,0 0-4 0,0 1 4 0,0-2-4 16,8 2-4-16,-8-1 4 0,0-1-4 0,8 2 0 0,-8 0 0 0,0-1 4 16,9 0-8-16,-9-4 0 0,0 4 0 0,8 0 4 0,-8 0 0 15,0-4-4-15,9 4 0 0,-9 0 0 0,0 0 4 0,8 1-4 16,-8-2 4-16,0-3 0 0,9 4-4 0,-9 0 4 0,0 1-4 0,0-1 4 15,8 0 0-15,-8 0 0 0,0 1 0 0,8-3-4 0,-8 4 0 16,0-2 0-16,10 1 0 0,-10-2 0 0,0-3 4 0,8 4-8 0,-8 0 4 16,8 1 4-16,-8-1-4 0,0 0 4 0,10 0 0 0,-10 1-4 15,0-2 8-15,8 1-4 0,-8 1-4 0,8-6 4 0,-8 6 0 0,8-2-4 16,-8 2 4-16,10-5 0 0,-2 3 0 0,-8 2-4 0,8-1-4 16,-8-5 8-16,9 6 0 0,-1-2-4 0,-8-3 0 0,9 5 4 0,0-2 0 15,-9 2-4-15,8-6 0 0,-8 5 4 0,8 1 0 0,0-2 4 0,-8 1-4 16,10-3 0-16,-2 8-4 0,0-10 4 0,-8 5-8 0,10 0 4 15,-10 0 4-15,8 1 0 0,0-2-4 0,-8 3 0 0,9-3 0 16,-9 2 4-16,9-2-4 0,-9 2 4 0,8-1 0 0,-8 0-4 0,9 0 4 16,-9 1-4-16,8-1-4 0,-8 0 8 0,0 0 0 0,8 0-4 15,-8 1 0-15,9-1 0 0,-9 1 4 0,9-3 0 0,-9-1 0 0,8 3-4 16,-8 0 0-16,8-5 0 0,2 6 0 0,-10-6 0 0,8 6 4 0,0-6-4 16,2 5 4-16,-10-5-4 0,8 5 4 0,0-4-8 0,0 4 4 15,-8-4 4-15,9 4-4 0,0-5 4 0,-1 6-4 0,-8-2 0 16,9-3 4-16,-1 5-4 0,-8-2 0 0,8-3 0 0,2 4-4 0,-10 0 8 15,8 1-4-15,-8-2 0 0,8-3 0 0,0 5-4 0,-8-2 8 16,10 1-4-16,-10 1 0 0,8-1 0 0,-8-4 0 0,8 4 4 16,2 0-4-16,-10-4 0 0,8 3 0 0,0 3 0 0,-8-3 0 0,9-4 4 15,-1 6-4-15,-8-6 0 0,9 5 0 0,-1-5 0 0,1 6 0 0,-9-6 0 16,8 5 0-16,0-5-4 0,2 6 8 0,-2-6-4 0,-8 5-4 16,8-4 4-16,2 4 0 0,-2-4 0 0,-8 3 0 0,8-3 0 0,0 4 0 15,2-4 0-15,-10 4 0 0,8-5 0 0,0 6 0 0,1-1 0 0,-9-5 0 16,8 5 0-16,1 1 0 0,-9-1 0 0,9 1 4 15,-1-7-4-15,-8 7 0 0,8-1-4 0,-8 0 4 0,9 0 4 0,0 0-4 16,-9 1-4-16,8-6 4 0,0 4 0 0,-8 3 0 0,10-2 0 0,-2 0 0 16,-8-5 0-16,8 5-4 0,1 1 4 0,-9-1-4 0,9 0 4 15,-1 1 0-15,-8-1 0 0,8 0 0 0,1-5 0 0,-9 10 0 0,9-4 0 16,-9-2 0-16,8 2 4 0,1-1 0 0,-9 1-4 0,8-2-4 0,-8 2 4 16,8 4 4-16,2-5-4 0,-10 0 0 0,8 0 4 0,-8 1-8 15,8-2 8-15,2 2-4 0,-10-1 0 0,8 1-4 0,0-2 8 16,-8 2-8-16,8-1 4 0,1 0-4 0,0 0 0 0,-9 1 8 0,8-1-8 15,1 0 4-15,-1 5 0 0,-8-10 4 0,9 10-8 0,0-5 0 16,-9 0 4-16,8 1 4 0,0-1-4 0,-8 0 0 0,8 5-4 16,2-4 8-16,-10-2-4 0,8 2 0 0,0 4 4 0,-8-5-4 0,10 0 4 15,-10 5-4-15,8-5-4 0,-8 5 4 0,8-3 0 0,-8-3 4 0,9 6-8 16,0-5 4-16,-9 0 4 0,8 5-4 0,-8-4 0 0,8-2 0 16,1 2 4-16,-9 4-4 0,8-5-4 0,1 0 0 0,-9 0 0 0,9 5 8 15,-1-4-4-15,0-1 0 0,2 0 0 0,-10 0-4 0,8 1 0 0,0-2 4 16,0 6 4-16,-8-5 0 0,10 1-8 0,-2-1 8 15,-8 5-4-15,8-5 0 0,1 1-4 0,-9 4 4 0,9-5-4 0,-1 5 4 16,-8-5 4-16,9 5-4 0,-9-5 4 0,8 5-4 0,-8 0-4 0,8-4 4 16,1 4 0-16,-9 0 0 0,9-5 0 0,-9 5 0 0,8-4 0 15,0 4 4-15,2 0-8 0,-10-6 4 0,8 6 0 0,0-5 4 0,-8 1-4 16,10 4 4-16,-2 0-8 0,0-5 8 0,-8 0-4 0,8 5 0 0,1-5 0 16,0 5 0-16,-9-5 0 0,8 5 0 0,1 0-4 0,-9 0 4 15,8 0 4-15,-8 0-4 0,8 0 0 0,-8 0 4 0,10 0-4 16,-10 0 0-16,0 0 0 0,0 0 0 0,8 0 0 0,-8 0 0 0,0 0 4 15,0 0-4-15,0 0 0 0,0 0 0 0,0 0 0 0,0 0 4 0,0 0-4 16,0 0-4-16,0 0 4 0,0 0 4 0,0 0 0 0,0 0-4 16,0 0 0-16,0 0 4 0,0 0-4 0,0 0 4 0,8 0 0 0,-8 0 0 15,0 0 0-15,0 0 4 0,0 0-4 0,8 0 0 0,-8 0-4 16,0 0 0-16,0 0 0 0,0 0 0 0,0 0 0 0,0 0 0 16,0 0 0-16,0 0 0 0,0-4 0 0,0 4 0 0,0 0 0 0,0 4 0 15,0-4 0-15,0 0 0 0,0-4 0 0,0 4 0 0,0 0 0 0,0 0 0 16,0 4 0-16,0-4 0 0,0 0 0 0,0 0 0 0,0 0 0 15,0 0 0-15,0 0 0 0,0 0 0 0,0 0 0 0,0 0 0 16,0 0 0-16,0 0 0 0,0 0 0 0,0 0 0 0,0 0 0 0,0 0 0 16,0 0 0-16,0 0 0 0,0 0 0 0,0 0 0 0,0 0 0 15,0 0 0-15,0 0 0 0,0 0 0 0,0 0 0 0,0 0 0 0,0 0 0 16,0 0 0-16,0 0 0 0,0 0 0 0,0 0 0 0,0 0 0 0,0 0 0 16,0 0 0-16,-8 0 0 0,8 0 0 0,0 0 0 0,-8 5-36 15,8-5-88-15,-8 5-28 0,-2 0-44 0,2 0-44 0,0-1-80 16,-1 1 64-16,1 1 40 0,-10 3 40 0,10-5 40 0,-8 6 20 0</inkml:trace>
          <inkml:trace contextRef="#ctx0" brushRef="#br0" timeOffset="2365.938">7717-3068 23 0,'0'0'88'0,"0"-5"-12"0,-8 5-4 15,8-5-28-15,0 1 0 0,0 4-4 0,0-6-4 0,0 1 0 16,0 1-4-16,0-6 0 0,0 6 0 0,0-1-4 0,0-5 4 0,0 6 0 15,0-5 0-15,0 3 0 0,0-3 4 0,0-1-4 0,0 0 0 16,8 6 0-16,-8-6 4 0,0 5-8 0,0-4 4 0,8 4-4 0,-8-6 4 16,8 8 0-16,-8-2-12 0,9 0 4 0,-9 0 0 0,8 1 0 15,-8-2 4-15,9 2-4 0,-9 4 0 0,9 0 0 0,-9-5 4 0,8 5-8 16,-8 0 0-16,0 0 4 0,8 0-8 0,-8 0-20 0,10 0 20 16,-10 0 0-16,8 0 0 0,-8 5-4 0,0-5 0 0,8 0-4 0,-8 4-4 15,0-4 4-15,8 6 0 0,-8-2 0 0,0-4 0 0,0 5-4 16,0 0 0-16,0 0 4 0,0-2-4 0,0 8 0 0,0-6 0 15,0-1 0-15,-8 1 4 0,8 0-4 0,-8 0 4 0,8 0 0 0,0-5 0 16,-8 4 4-16,-2 1-4 0,10-5 0 0,-8 5 4 0,0-5 0 0,8 0 0 16,-9 0-4-16,0 0 4 0,1 0 0 0,8 0 0 0,-9-5 0 15,1 0 0-15,8 5 0 0,-8-4-4 0,8-1 0 0,-8 0 0 0,8-5 0 16,0 6 0-16,0-1 0 0,0-6 0 0,-10 3-4 0,10 3 4 16,10-4-4-16,-10-1-4 0,0 5 8 0,0-4 0 0,8 4-4 15,-8-5-4-15,0 5 4 0,8 0 0 0,-8-4-4 0,8 9 0 0,1-5 4 16,-9 0-4-16,8 5 0 0,1-5 0 0,0 5 4 0,-1 0 0 0,-8 0-4 15,8 0 0-15,2 5 4 0,-2 0-4 0,-8-5 4 0,8 5-4 16,0-1-4-16,2 1 4 0,-10 0 4 0,8 5 0 0,0-5-4 0,-8 0 0 16,9 4 0-16,-9 0 0 0,0-3 0 0,0 3 0 0,0 1 0 0,0 0 0 15,0-1 4-15,0-5-4 0,-9 6 4 0,9 0-4 16,-8-1 0-16,0 1 0 0,8-1 0 0,-10-4 0 0,2 5 0 0,0-5 4 16,0-1-4-16,-2 1 4 0,2 0-4 0,-9-5 0 0,8 5 0 0,1-5 4 15,-1 0-4-15,1-5 4 0,8 0 0 0,-8 0 0 0,0 1 0 16,8-1 0-16,-10-5-4 0,10 1 0 0,0-1 0 0,0-4-4 0,-8 4 8 15,8-4-4-15,0-2 0 0,8 3 0 0,-8-2 4 0,0 1-8 0,10 0 8 16,-10 4-4-16,0-4 0 0,8 4-4 0,-8 1 4 16,8-6 0-16,-8 11 0 0,8-6-4 0,1 5 0 0,-9 0 4 0,8 5 0 15,1-5 0-15,0 5 4 0,-1 0 0 0,-8 0-4 0,8 5 0 0,2-5 0 16,-2 5 0-16,-8 0 0 0,8-1 0 0,0 2 4 0,-8-2-4 16,10 6 0-16,-10-5 0 0,8 4 0 0,-8 1 0 0,8-6 4 15,-8 6-4-15,0 0 4 0,0 0-4 0,0-1 0 0,0 0-4 0,0 1 4 16,-8 0 4-16,8-2-4 0,-8 8-4 0,8-12 8 0,-10 6-4 0,2 0 0 15,0-6 0-15,0 6 0 0,8-5 8 0,-10-5-8 0,2 5 0 16,0-1 8-16,-1-4 0 0,0 0-4 0,1-4-4 0,-1 4 0 0,9-5 0 16,-8 0 4-16,0-5 0 0,8 6 0 0,0-6-4 0,0 0 0 15,-8-3 4-15,8 3 0 0,0-5-8 0,0 1 4 0,0 0 0 16,0-1 4-16,0 0-8 0,0 1 8 0,8 0-4 0,-8 0 0 0,0 4 4 16,8-5-8-16,-8 6 4 0,8-1 0 0,-8 0-4 0,9 1 8 0,-1 4-4 15,-8 0 4-15,9 0-4 0,0 5 0 0,-1-4 0 0,-8 4 0 16,8 4 0-16,2-4 4 0,-2 5-8 0,-8-5 8 0,8 5 0 0,0 5-4 15,2-6 4-15,-10 6-4 0,8-5 4 0,-8 5-8 0,8-1 0 16,-8 1 8-16,0 0-4 0,9 4-4 0,-9-5 8 0,0 1 0 16,-9 4-4-16,9-4 4 0,0 5 0 0,-8-6-4 0,8 0 4 0,-8 1 0 15,8 0-20-15,-10-2 24 0,2-1-8 0,0 2 4 0,0-5 0 16,8-4 0-16,-10 5 0 0,2 0-4 0,0-5 4 0,-1 0-4 0,9-5 4 16,-9 0 0-16,9 1-4 0,-8-1 4 0,8-6-4 0,0 3 4 15,0-2 0-15,0 0-4 0,0-4 4 0,-9 0 0 0,18-1-4 0,-9 1 0 16,0 0 0-16,0-1 0 0,8 1 0 0,-8-1 0 0,9 1 0 0,-9 5 0 15,9-1 0-15,-9 0 0 0,8 0-4 0,-8 1 4 0,8 4 0 16,2 1 0-16,-10 4 4 0,8-5 0 0,0 5-4 0,-8 5 0 0,8-5 4 16,2 4-4-16,-10-4 0 0,8 5 0 0,-8 0 0 0,8 4 0 15,-8-4 0-15,9 5-4 0,-9 0 4 0,8-6 4 0,-8 6-4 16,0-1 0-16,0 1 0 0,0-1 0 0,0 6 0 0,0-5 0 0,0-1 4 16,0 1-8-16,-8-1 8 0,8 1-4 0,-9 0 4 0,9-1-4 0,-8 1 0 15,0 0 0-15,8-6 0 0,-10 1 0 0,2 0 0 0,8 0 0 16,-8-2 4-16,0-3-4 0,-2 0 0 0,10 0 4 0,-8-3-24 15,8-2 24-15,0 0 4 0,0-4-8 0,-8 3 0 0,8-3 0 0,0-5 4 16,0 4-4-16,0 0 4 0,0-4-4 0,8 0-4 0,-8 4 8 16,0-5-4-16,8 6 0 0,-8-5-4 0,10 4 4 0,-10 1 4 0,8 3 0 15,-8-3-4-15,8 4 0 0,-8 0 0 0,8 0 0 0,2 5 0 0,-10 0 0 16,8 0 4-16,0 0-4 0,-8 5 0 0,9-5 4 0,-9 5-4 16,8 0 0-16,-8 0 0 0,9-1 0 0,-9 2 0 0,0 3-4 15,9-4 8-15,-9 0-4 0,0 4 0 0,0 1 0 0,0 0 0 0,0-6-4 16,0 6 4-16,0-1 4 0,-9 1-4 0,9-1 0 0,-9-4 0 0,9 5 4 15,-8 0 0-15,8-5 0 0,-9 4-4 0,9-4 0 0,-8-1 4 16,8 2 0-16,-8-2 0 0,-2-4-4 0,10 5 4 0,-8-5 0 0,8 0 0 16,0-5-4-16,0 5 4 0,-8-4 0 0,8-2 0 0,0 2 0 15,0-6-4-15,0 6 0 0,0-6-4 0,0 5 4 0,0-5 4 16,0 5 0-16,0 1-4 0,8-6 0 0,-8 5 0 0,0 1-20 0,0 4 24 16,8-5 0-16,-8 5 8 0,0-5-12 0,10 5 0 0,-10 0 0 0,0 0 0 15,0 5 0-15,8-5 0 0,-8 5 0 0,0-1 0 0,0 1 0 16,0 0 0-16,0-5 0 0,8 5 0 0,-8-1 0 0,0 1 0 0,0 0 0 15,0 0 0-15,0 0 0 0,0-5 0 0,-8 5 0 0,8-5 0 16,0 0 0-16,0 0-48 0,0 5-20 0,0-5-32 0,0 0-24 16,0 0-24-16,0 0-36 0,0-5-44 0,0 5-56 0,0-5 48 0,0 0 40 15,0 0 36-15,8-5 32 0,-8 6 28 0</inkml:trace>
        </inkml:traceGroup>
      </inkml:traceGroup>
    </inkml:traceGroup>
  </inkml:traceGroup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3:13.5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8A404690-2AA4-4DE8-A007-9052DBBD0333}" emma:medium="tactile" emma:mode="ink">
          <msink:context xmlns:msink="http://schemas.microsoft.com/ink/2010/main" type="writingRegion" rotatedBoundingBox="9165,11319 11186,14606 10887,14789 8866,11503"/>
        </emma:interpretation>
      </emma:emma>
    </inkml:annotationXML>
    <inkml:traceGroup>
      <inkml:annotationXML>
        <emma:emma xmlns:emma="http://www.w3.org/2003/04/emma" version="1.0">
          <emma:interpretation id="{6AB21EF8-5D03-49AB-83DB-C2272780C1A8}" emma:medium="tactile" emma:mode="ink">
            <msink:context xmlns:msink="http://schemas.microsoft.com/ink/2010/main" type="paragraph" rotatedBoundingBox="9165,11319 11186,14606 10887,14789 8866,115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AE88CE-95ED-4BB5-98A5-C68767E4D939}" emma:medium="tactile" emma:mode="ink">
              <msink:context xmlns:msink="http://schemas.microsoft.com/ink/2010/main" type="line" rotatedBoundingBox="9165,11319 11186,14606 10887,14789 8866,11503"/>
            </emma:interpretation>
          </emma:emma>
        </inkml:annotationXML>
        <inkml:traceGroup>
          <inkml:annotationXML>
            <emma:emma xmlns:emma="http://www.w3.org/2003/04/emma" version="1.0">
              <emma:interpretation id="{9A79EE9D-D552-4155-911C-AEE4D559A918}" emma:medium="tactile" emma:mode="ink">
                <msink:context xmlns:msink="http://schemas.microsoft.com/ink/2010/main" type="inkWord" rotatedBoundingBox="9165,11319 9293,11529 8994,11712 8866,115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904-1744 27 0,'0'0'68'0,"0"0"-8"0,0 0-4 0,0 0-24 16,0 0-4-16,0 0-12 0,0 0 8 0,0 0-8 0,0 0-4 15,0 0 0-15,0 0 4 0,0 0-8 0,0 0 0 0,0 0 8 0,0 0-4 16,0 0 0-16,0 0 0 0,0 0 0 0,0 0 4 0,0 0-4 15,0 0 4-15,0 0 4 0,0 0-4 0,0 0 4 0,0 0 0 0,0 0 4 16,0 0-8-16,0 0 4 0,0 0 0 0,0 0 0 0,0 0 0 16,0 0 4-16,0 0 0 0,0 0-4 0,0 0 4 0,0 0-8 15,0 0 4-15,0 0 0 0,0 0 0 0,0 0-4 0,0 0 4 0,0-6-8 16,0 6 4-16,0-3-4 0,0-3 0 0,0 6 0 0,0-4 0 16,0-2-4-16,0 2 4 0,0 0-8 0,0-2 0 0,0 1 4 0,0 1 0 15,8-1-8-15,-8 0 4 0,0 5-4 0,10-5 4 0,-10 1-4 0,0-2 0 16,8 6 0-16,-8-4 4 0,8 4 0 0,-8 0-8 0,9-5 4 15,-9 5 0-15,9 0 0 0,-9 0-4 0,8 0 8 0,-8 5-4 0,8-5 0 16,-8 4 0-16,9-4-4 0,-9 6 4 0,0-6 0 0,0 4 4 0,0 1-4 16,8 0 8-16,-8 0-12 0,0-1 4 0,0 1-4 15,-8 1 0-15,8-2 8 0,0 0-4 0,-9 6 0 0,9-4 0 0,-8-3 4 16,8 3-4-16,-8-2 4 0,-1 1 0 0,9-1-4 0,-9 2 0 0,1-6 0 16,8 4 4-16,-8-4-4 0,-2 0-4 0,10 0 8 0,-8 0 0 15,8 0-4-15,-8-4 0 0,8-2 0 0,0 6 4 0,-9-4-4 16,9-5 4-16,0 3 0 0,0-3-4 0,0 5 4 0,0-6 0 0,0 6-4 15,0-7 4-15,9 2-4 0,-9-1 4 0,0 6 0 0,8-6 0 16,-8-1-4-16,0 7 4 0,8 0 0 0,-8-1 0 0,0 0 0 0,10 0 0 16,-2 1-4-16,-8 4 4 0,8-5-4 0,-8 5 4 0,9 0-8 0,-9-5 4 15,9 10 4-15,-9-5-4 0,8 0 4 0,-8 5-4 0,8-5 0 16,-8 4 0-16,9 1 4 0,-9 0-4 0,8 0 4 0,-8-1-8 16,0 0 4-16,0 2 0 0,0 3 0 0,0-3 0 0,0 3 0 0,0 1 0 15,0-6 0-15,-8 7 0 0,8-7 4 0,-9 6-4 0,9-6 0 16,-8 5 0-16,0-3 4 0,-1-2-24 0,0 1 24 0,9-1 4 0,-8 2-8 15,0-6 0-15,-2 4 8 0,2-4-4 0,8 6 0 0,-8-12 4 0,-1 6-8 16,9 0 4-16,-9-4 0 0,9-2 0 0,0 2 0 0,0-1 0 16,-8 1 0-16,8-5 4 0,0 3-4 0,0 2 0 0,0-6 0 15,0 0 0-15,0 1 0 0,0 4 0 0,0-5 0 0,0 0-4 0,8 6 4 16,-8-7 0-16,0 7 0 0,0-5 0 0,9 4-4 0,-9 0 0 0,0 1 0 16,9 4 4-16,-1 0-4 0,-8-5 4 0,8 5-4 0,-8 0 4 15,10 0-4-15,-2 0-4 0,-8 5 8 0,8-5-4 0,-8 4 0 0,9 1 0 16,0 0 0-16,-9 0 0 0,8-1 0 0,-8 6 0 0,0-5 0 15,8-1 0-15,-8 6 0 0,0-5 0 0,0 5 0 0,0-1 4 16,9-3-4-16,-18 2 0 0,9-2 0 0,0 4 4 0,0-7 0 0,-8 3-4 16,8-2 0-16,0 1 4 0,-8-1-4 0,-1 2 4 0,9-6-4 15,0 0 0-15,-9 4 0 0,1-4 0 0,8 0 0 0,-8 0 0 0,8-4 4 16,-10-2 0-16,10 6-4 0,0-4 4 0,-8-1-4 0,8 1 0 16,0-2 0-16,0-3 0 0,0 5 0 0,0-2 4 0,0 2 0 0,0-6-4 15,0 5 0-15,0 1 0 0,0-6 0 0,0 5 4 0,0 1-4 16,0-2 0-16,0 2 0 0,0 4 0 0,0-5 0 0,0 5 0 0,0 0 4 15,8-6-4-15,-8 6 4 0,0 0-4 0,10 0 0 0,-10 0 4 16,0 6 0-16,8-6 0 0,-8 0 4 0,0 5-4 0,0-5 0 0,0 4 0 16,0 2-4-16,0-6 4 0,0 4 0 0,0 1-4 0,0 0 4 15,0 0-4-15,0-5 0 0,0 4 0 0,0 1 8 0,0 1-8 0,0-2 0 16,0-4-8-16,8 4 0 0,-8 2-12 0,0-6-20 0,9 4-20 0,-9-4-28 16,9 6-24-16,-9-6-36 0,8 0-72 0,-8 3 28 0,8-3 36 15,1 0 32-15,-1 0 24 0</inkml:trace>
          <inkml:trace contextRef="#ctx0" brushRef="#br1" timeOffset="150839.6439">998-1753 39 0,'0'-6'76'0,"-9"2"-8"0,9-2-12 16,0 2-24-16,0 0 0 0,-8 4 4 0,8-6-8 0,0 1 0 0,0 5 0 16,-9-4 0-16,9-1-4 0,0 5 0 0,-8-5 0 0,8 5 8 15,0 0-4-15,-8 0-4 0,8-5 4 0,0 5-4 0,0 0 4 16,0 0 4-16,0 0-8 0,0 0 0 0,0 0-4 0,-9 0 0 0,9 0 0 16,0 0 0-16,0 0 0 0,0 0 0 0,9-4 0 0,-9 4 4 0,0 0-4 15,0-6 4-15,0 6 0 0,0-4-4 0,0 4 0 16,0-5-4-16,0 5 0 0,0-6 0 0,8 6 4 0,-8-4-4 0,0 0-4 0,8-1 4 15,-8 5 0-15,9-5-4 0,-9 5-4 0,8-5 4 0,-8 1 0 16,9 4 0-16,0 0 0 0,-9 0-4 0,8 0 0 0,-8-5 4 16,8 5-4-16,2 0 4 0,-10 0 0 0,8 0 4 0,-8 5 4 0,0-5-4 15,8 0 0-15,-8 4 0 0,0 1 0 0,0 0 4 0,0-5-4 16,0 5 0-16,0-1 4 0,0 0 4 0,-8-4 0 0,8 6-4 0,-8-1 0 16,8-1 0-16,-10-4-4 0,2 6 4 0,8-6-4 0,-8 0 0 15,-1 0 0-15,9 0 0 0,-9 0-4 0,1-6 0 0,-1 2 0 0,9-1 0 16,-8-1 0-16,8 2 0 0,-8-5-4 0,8 4 0 0,-9-4 0 15,9-1 0-15,0 1 0 0,0-1 0 0,0 0 0 0,0 0 0 0,0 1 0 16,0 4-4-16,0-4 0 0,0-1 4 0,0 5 0 0,0-6-8 16,9 8 12-16,-9-2-8 0,8 1 0 0,-8 4-4 0,8-6 8 0,-8 6-8 15,9 0 4-15,-1 0-4 0,1 0 8 0,0 0-12 0,-1 0 4 16,0 0 8-16,2 6-4 0,-2-2-8 0,9 1 0 0,-8-5 8 0,-1 3 0 16,0 8 0-16,1-6-16 0,-1 0 16 0,0 0 4 0,2 4-4 0,-10 1 0 15,8 0 0-15,-8-1-4 0,0-4 0 0,0 9 0 16,0-9 0-16,-8 5 4 0,8-1-4 0,-10 1 8 0,2-2-4 0,8-2 8 15,-8 3-4-15,-9-3-4 0,9-2 4 0,-1 1 0 0,0-5 0 0,1 5 0 16,0-5 0-16,-2 0-4 0,2-5 4 0,0 0 0 0,8 1-8 16,-9-2 4-16,0-3 0 0,9-1-4 0,-8 1 8 0,8-1-8 0,-9-4 4 15,9 5-4-15,0-1 4 0,0-4-4 0,0 4 0 0,0-5 0 0,0 6 4 16,0-1-8-16,0-1 4 0,0 3 0 0,9 4-4 0,-9-2 4 16,8-3 8-16,-8 9-4 0,9-5 0 0,0 5-4 0,-1 0 0 15,0-5 0-15,2 5 0 0,-2 5-4 0,0-5 4 0,1 0 4 0,8 5-4 16,-9 0-4-16,1-5 4 0,-1 4 0 0,10 2 0 0,-10-2 0 15,0 1 0-15,2 5 0 0,-2-6 0 0,0 6 4 0,-8-1 0 16,0 1-4-16,8-1 0 0,-8 1 0 0,-8 5 0 0,8-6 0 0,0 6 0 16,-8-1-8-16,0-1 12 0,-2 2 0 0,2 0-4 0,0-5 0 0,-2 5 0 15,-6-7 0-15,7 2 0 0,1-1 0 0,-9-3 0 0,8-2 0 16,1 1 0-16,0-1 0 0,-2-8 0 0,2 4 0 0,0-5 0 0,-1 1 0 16,0-5 0-16,9-1 0 0,-8 0 0 0,8-5 0 0,-9 1 0 0,9-1 0 15,0 0 0-15,0 2 0 0,0-1 0 0,-8-1 0 16,8 1 0-16,8 0 0 0,-8-1 0 0,0 1 0 0,0 4 0 0,9-6 0 15,-9 8 0-15,8 4 0 0,-8-6 0 0,9 5 0 0,0 0 0 0,-9 0 0 16,8 5 0-16,0-4 0 0,2 4 0 0,-2 4 0 0,0-4 0 16,1 5 0-16,0 0 0 0,-1 0 0 0,0-1 0 0,1 6 0 0,-1-5 0 15,0 5 0-15,-8 4 0 0,10-5 0 0,-2 1 0 0,-8 5 0 0,0-1 0 16,8-4 0-16,-8 4 0 0,-8 0 0 0,8-4 0 0,0 4 0 16,-8-5 0-16,-2 1 0 0,10 5 0 0,-8-11 0 0,0 7 0 15,-1-7 0-15,1 0 0 0,0 2 0 0,-1-2 0 0,0-4 0 0,1 0 0 16,0 0 0-16,-2-4 0 0,10 4 0 0,-8-6 0 0,0-2 0 15,-1 2 0-15,9-3 0 0,-9-1 0 0,1 1 0 0,8 3 0 0,0-3 0 16,-9-1 0-16,9 1 0 0,0-1 0 0,0 1 0 0,0-1 0 16,-8 6 0-16,8-1 0 0,0 0 0 0,8 0 0 0,-8 5 0 0,0-5 0 15,9 5 0-15,-9 0 0 0,8 0 0 0,-8 0 0 0,9 5 0 16,0-5 0-16,-9 5 0 0,8-5 0 0,0 5 0 0,2-5 0 0,-2 5 0 16,0-1 0-16,-8 1 0 0,9-5 0 0,0 5 0 0,-9 0 0 0,8-1 0 15,-8 1 0-15,8 0 0 0,-8 0 0 0,0-1 0 0,0 0 0 16,-8 2 0-16,8 3 0 0,0-3 0 0,0-6 0 0,-8 4 0 15,8 1 0-15,-9 0 0 0,9 0 0 0,-9-5 0 0,9 0 0 0,-8 4 0 16,8-4 0-16,0 0 0 0,-8 0 0 0,8 0 0 0,0 0 0 16,0 0-12-16,0-4-104 0,0 4-28 0,0-5-20 0,0 0-32 0,8 0-44 15,-8 1-52-15,8 4 44 0,1-6 52 0,-9 2 40 0,9-1 24 0,-1-5 32 16</inkml:trace>
        </inkml:traceGroup>
        <inkml:traceGroup>
          <inkml:annotationXML>
            <emma:emma xmlns:emma="http://www.w3.org/2003/04/emma" version="1.0">
              <emma:interpretation id="{C08EF173-19A4-40BE-883B-AF36DD7AFC8D}" emma:medium="tactile" emma:mode="ink">
                <msink:context xmlns:msink="http://schemas.microsoft.com/ink/2010/main" type="inkWord" rotatedBoundingBox="9324,11583 11184,14607 10964,14742 9104,11718"/>
              </emma:interpretation>
            </emma:emma>
          </inkml:annotationXML>
          <inkml:trace contextRef="#ctx0" brushRef="#br1" timeOffset="206618.9063">1083-1677 23 0,'0'-5'84'0,"0"5"-16"16,0 0-8-16,0 0-32 0,0 0 0 0,9 0-8 0,-9 0-4 16,0 0 0-16,0 0 0 0,0 0 0 0,0 0 0 0,0 0-4 0,0 0 4 15,8 0-4-15,-8 0 0 0,0 0 0 0,0 0-4 0,0 0 0 0,8 0 0 16,-8 0 0-16,0 0 0 0,0 0 4 0,10 5-4 0,-10-5 4 16,8 0 0-16,-8 4-4 0,0-4 0 0,8 6 4 0,-8-2-4 15,0-4 8-15,10 4-4 0,-10 1 0 0,8 1-4 0,-8-6 0 0,8 4 4 16,-8 6-8-16,0-10 8 0,8 5-4 0,-8-1-4 0,9 2 4 15,-9-2-4-15,9 1 4 0,-9-1 0 0,8 2 0 0,-8-2-4 0,0 1 4 16,9 0-8-16,-9 0 4 0,0-1 0 0,8 2 0 0,-8-2-4 0,0 1 4 16,8 0 0-16,-8 0 0 0,0-1 0 0,10 1 0 15,-10 0 0-15,0-1 0 0,8 1 4 0,-8 1-8 0,0-2 0 0,8-4 4 16,-8 5-4-16,8 0 4 0,-8 0 0 0,10-1 0 0,-10 1 0 0,0 0-4 16,8 0 0-16,-8-1 4 0,8 1-4 0,-8 0 0 0,9 0 4 15,-9 0 0-15,0 0-4 0,9 4 4 0,-9-4 0 0,8 0 0 16,-8-1-4-16,0 6 0 0,9-5 4 0,-9 0 0 0,8-1 0 0,-8 6 0 15,8-5 0-15,-8-1 0 0,0 6 0 0,8-5-4 0,-8-1 4 0,10 6 0 16,-10-5 0-16,8 0 0 0,-8 0 0 0,0 3 0 0,8-1 0 16,-8-3 0-16,10 0 4 0,-10 6-4 0,0-5 0 0,8-1-4 0,-8 2 0 15,8-2 8-15,-8 5-4 0,9-3 0 0,-9-2 4 0,8 2-4 0,-8 4 4 16,9-7 0-16,-9 3-4 0,0-2 0 0,8 6 0 16,-8-5-4-16,9-1 4 0,-9 2-4 0,8 2 4 0,-8-3 0 0,8 5 0 15,-8-5 0-15,10 0-4 0,-10 4 8 0,8-3-4 0,0 3-4 0,-8-3 4 16,0 2 0-16,10 2-4 0,-10-5 8 0,8 5-4 0,0-1-4 15,-8-5 0-15,0 6 4 0,8 0 0 0,-8-1-4 0,9 1 0 0,-9-5 4 16,9 5 4-16,-9-1-8 0,8 1 0 0,-8-1 4 0,9 1 0 16,-9-1-4-16,8-4 0 0,-8 5 0 0,8-1 4 0,-8 1 0 15,10-5 0-15,-10 5 0 0,8-1-4 0,0 0 4 0,-8-3-4 0,8 3 4 16,-8 1-4-16,10-1 0 0,-10-4 0 0,8 4 4 0,0 1 0 0,-8-5-4 16,9 5-4-16,0-1 4 0,-9 1 4 0,8-1-4 0,-8-3 0 15,9 2 4-15,-9 2-4 0,8 0-4 0,0-1 8 0,-8-4 0 0,10 5-8 16,-10 0 4-16,8-2 0 0,-8 3 0 0,8-7-4 0,-8 6 8 15,8-1 0-15,-8 1 0 0,10 1-4 0,-2-3 0 0,-8-3 4 16,8 5 0-16,-8 0-4 0,9-1 0 0,-9 1 4 0,8-1-4 0,1-4 4 16,-9 4-4-16,9 1 0 0,-9 0 0 0,8-1 0 0,0 1-4 15,-8-6 8-15,8 6 0 0,-8 0 0 0,10-1 0 0,-10 1 0 0,8-1-4 16,0 1 0-16,-8 0 0 0,10-5 0 0,-10 4 0 0,8 1 4 0,-8-1 0 16,8 1-4-16,-8 0 4 0,9-1-4 0,-9 1 8 0,8 0-8 15,-8-1 0-15,9 1 4 0,-1-1 4 0,-8 1-4 0,9-2 0 16,-9 3 0-16,8-1 4 0,0 4 0 0,-8-5 0 0,10 0-4 0,-2 1 0 15,-8 6 0-15,8-7 0 0,-8 0 0 0,10 1 0 0,-2 4 0 16,-8-4 0-16,8 4 4 0,0-4-4 0,-8 0 4 0,9-1 0 0,-9 5 0 16,8-4-4-16,1-1 0 0,-9 6 8 0,9-5-4 0,-9-1-4 15,8 5 4-15,-8-4-4 0,8 0 4 0,-8 4 0 0,10-5-4 0,-10 1 0 16,8 0 0-16,-8-1 4 0,8 1-4 0,-8 4 4 0,8-4-4 0,-8 0 0 16,10-1 0-16,-10 1 0 0,8 0 0 0,-8-1-4 0,8 5 4 15,-8-4 0-15,9-1 0 0,-1 1-4 0,-8-1 0 0,9 1 0 16,0 0 4-16,-9-1 0 0,8-4-4 0,0 5 4 0,-8 0-4 0,8 0 4 15,2-1 0-15,-10-5 0 0,8 5 0 0,-8 1-4 0,8 0 4 16,-8-5 0-16,10 5 0 0,-2-1-4 0,-8-4 0 0,8 4 4 0,-8 1 0 16,9 1 0-16,-9-7-4 0,8 5 4 0,0 1 0 0,-8-6 0 0,9 6-4 15,-9-1 0-15,9 1 4 0,-1 0 0 0,-8-5 0 0,8 4-4 16,-8 1 0-16,10-1 0 0,-2 1 4 0,-8-1-4 0,8 1 4 16,1 0 0-16,-9-5 0 0,9 4-4 0,-1 1 0 0,-8-1 4 0,9 1 0 15,-9 0-4-15,8-1 0 0,0-4 4 0,-8 4-8 0,9 1 8 0,0-5-4 16,-9 5 0-16,8-1 0 0,-8 1 0 0,8-6 0 0,-8 6 0 15,10-1 0-15,-10-3 4 0,8 3 0 0,0-4-4 0,-8 4 0 0,9 2-4 16,-9-7 4-16,9 6 0 0,-9-6 0 0,8 6 4 0,-8-5-8 16,8 4 8-16,-8-5-4 0,9 6 0 0,-9-4 0 0,8 3 0 15,0-4 0-15,-8 0 0 0,10 4 0 0,-10-5 0 0,8 2 0 0,-8 4 0 16,8-6 0-16,-8 0 0 0,10 7 4 0,-10-7-8 0,8 1 8 0,-8 0-24 16,8 4 24-16,-8-4-4 0,8 0 0 0,-8 0 4 0,10 4-4 15,-10-4 4-15,8 0 0 0,-8 0-4 0,0 0 0 0,8 4 0 0,-8-4 4 16,9 0-4-16,-9 4 0 0,0-4 0 0,8 0 0 0,-8 0 0 15,8-1 0-15,-8 6 0 0,10-5-4 0,-10-1 4 0,0 2-4 16,8-2 4-16,-8 6 0 0,8-5 0 0,-8-1 0 0,8 1 0 0,-8 0 0 16,0 4 0-16,10-3 0 0,-10-2 0 0,8 1 4 0,-8 0-4 0,8 0 0 15,-8-1 0-15,9 1 0 0,-9 0 0 0,0 0 4 0,9-1-4 16,-9 2 0-16,8-1 0 0,1-1 4 0,-9 1 0 0,0 0-4 16,8-1 4-16,-8 6-4 0,8-10 0 0,1 9 0 0,-9-3 0 0,0-3 0 15,9 3 0-15,-1-1 0 0,-8 0 8 0,8-1 0 0,-8 2-8 0,10-2 0 16,-10 1 0-16,8-1 4 0,0 2 0 0,-8-2 0 0,9 1-4 15,-9-5 0-15,9 5 4 0,-1 0-4 0,0-1 0 0,-8 2 4 0,9-6-4 16,-9 5 0-16,8-1 0 0,0 0 0 0,2-4 4 0,-10 6-20 16,8-2 24-16,0-4-4 0,-8 5 0 0,10 0 0 0,-10-5-4 15,8 5 4-15,0-5 0 0,-8 4 0 0,8 1 0 0,-8-1-4 0,9-4 4 16,0 6 0-16,-9-6 0 0,8 4-4 0,1 2 0 0,-9-6 0 0,8 4 0 16,-8-4 0-16,8 5 4 0,2 0-4 0,-10-5 4 0,8 5-4 15,-8-5 0-15,8 4 8 0,2 1 0 0,-10 0 0 0,8 0-4 0,0-5 0 16,-8 4 4-16,8 1-4 0,1 0 0 0,-9-1 0 0,9 3 4 15,-1-4-4-15,-8 2 0 0,9-5 0 0,-1 10 4 0,-8-5 0 16,8-5-8-16,2 4 8 0,-10 1-8 0,8 0 4 0,-8 0 0 0,8-1 0 16,0 1 0-16,-8-5-4 0,10 5 4 0,-10 0-4 0,8 0 0 0,0 0-4 15,-8-5 4-15,9 0-8 0,-9 4-4 0,8-4-8 0,-8 0-16 16,9 0-20-16,-9 5-20 0,9-5-24 0,-9 0-28 0,0 0-28 0,0-5-72 16,0 5-8-16,8-4 36 0,-8 4 40 0,0-5 28 0,0 0 28 15</inkml:trace>
        </inkml:traceGroup>
      </inkml:traceGroup>
    </inkml:traceGroup>
  </inkml:traceGroup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0:26.41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D6EB35B-7CE8-49AD-8565-B16F6EEB38DE}" emma:medium="tactile" emma:mode="ink">
          <msink:context xmlns:msink="http://schemas.microsoft.com/ink/2010/main" type="writingRegion" rotatedBoundingBox="15243,11591 14971,13360 14580,13300 14853,11530"/>
        </emma:interpretation>
      </emma:emma>
    </inkml:annotationXML>
    <inkml:traceGroup>
      <inkml:annotationXML>
        <emma:emma xmlns:emma="http://www.w3.org/2003/04/emma" version="1.0">
          <emma:interpretation id="{E8558C1D-693F-464F-A7D8-1AFAC8744522}" emma:medium="tactile" emma:mode="ink">
            <msink:context xmlns:msink="http://schemas.microsoft.com/ink/2010/main" type="paragraph" rotatedBoundingBox="15243,11591 14971,13360 14580,13300 14853,115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FD245B-AEA0-417E-B561-22534C8DE1E5}" emma:medium="tactile" emma:mode="ink">
              <msink:context xmlns:msink="http://schemas.microsoft.com/ink/2010/main" type="line" rotatedBoundingBox="15243,11591 14971,13360 14580,13300 14853,11530"/>
            </emma:interpretation>
          </emma:emma>
        </inkml:annotationXML>
        <inkml:traceGroup>
          <inkml:annotationXML>
            <emma:emma xmlns:emma="http://www.w3.org/2003/04/emma" version="1.0">
              <emma:interpretation id="{BB05B248-D3C9-477B-873A-C399203D5CBD}" emma:medium="tactile" emma:mode="ink">
                <msink:context xmlns:msink="http://schemas.microsoft.com/ink/2010/main" type="inkWord" rotatedBoundingBox="15069,11564 15021,11874 14975,11867 15023,11556"/>
              </emma:interpretation>
            </emma:emma>
          </inkml:annotationXML>
          <inkml:trace contextRef="#ctx0" brushRef="#br0">-1838-14 71 0,'0'-4'76'0,"0"-2"0"15,0 1-8-15,0 5-28 0,0-4 0 0,0-1-4 0,0 5 0 16,0-5 0-16,0 5 4 0,0-5-4 0,0 5 0 0,0 0 0 0,0-4-4 16,0 4 0-16,0 0 4 0,0 0 0 0,0 0-4 0,0 0 8 15,0 0 4-15,0 0 0 0,0 0 0 0,0 4-4 0,0 1-4 0,0 0-4 16,0 0-4-16,0-1-4 0,0 1 0 0,0 5-4 0,0 0 0 15,0-6-4-15,0 5 0 0,0 6-4 0,0-5 4 0,0 4-4 0,0-5-4 16,0 6 0-16,0-5 0 0,0 4-4 0,0 1-4 0,0-6 4 0,0 5 0 16,0-4 4-16,0 5-4 0,0-1 4 0,0-5-8 0,0 1 8 15,0 0-8-15,0-1 0 0,0 1 0 0,0-1 0 0,0-3 4 16,0-2-4-16,0 1 0 0,0 0 4 0,0 0 0 0,-9-1-4 0,9-4 0 16,0 0 0-16,0 0 0 0,0 5 0 0,0-5 4 0,0 0 0 15,0-5-4-15,0 5 0 0,0 0 4 0,0-4-4 0,0 4-4 0,0-5 4 16,0 0 0-16,0 0 0 0,0 1-4 0,0-2 4 0,0-3-16 0,0 4 16 15,0-4 4-15,0 4-4 0,0-5 0 0,0 0 0 0,0 1 0 16,0-1 0-16,0 0 0 0,0 1 0 0,0-1 0 0,0 1 4 16,9-1-4-16,-9 0 4 0,0 1-8 0,0-1 4 0,0 1 0 0,0-1 0 15,0 6 0-15,0-7-4 0,0 3 4 0,0 2 0 0,0-4 0 16,0 6 4-16,0-5-8 0,0 3 8 0,0 3-4 0,0-3 0 0,0 2 0 16,0 4 0-16,0-6 0 0,0 6 0 0,0-4 4 0,0 4 0 0,0 0 0 15,0 0-4-15,0 0 4 0,0 0-4 0,0 4 0 0,0 2 0 16,0-6 0-16,0 4 0 0,0 5 0 0,0-3 4 0,0-2 0 15,0 5 0-15,0-3 0 0,0 4-4 0,0-2 4 0,0 7 4 0,0-5-4 16,0-1 0-16,0 5 0 0,0-3 0 0,0-2 0 0,0 5 0 16,0-4 0-16,0-1-4 0,0 1 4 0,0 0 0 0,0-1 4 15,0 1-8-15,0-5 0 0,0 5 4 0,0-6-8 0,0 1 4 0,0 0 0 16,0-1 4-16,0-4-8 0,0 5 0 0,0-5 4 0,0 0-24 0,0 6 16 16,0-6-8-16,0 0-8 0,0 0-12 0,0 0-16 0,0 0-16 15,0 0-24-15,0 0-12 0,-9-6-20 0,9 6-76 0,0-5 4 0,0 1 32 16,-8 4 32-16,8-5 24 0</inkml:trace>
        </inkml:traceGroup>
        <inkml:traceGroup>
          <inkml:annotationXML>
            <emma:emma xmlns:emma="http://www.w3.org/2003/04/emma" version="1.0">
              <emma:interpretation id="{EA7C023D-4B4C-47BD-8194-3B19753BB352}" emma:medium="tactile" emma:mode="ink">
                <msink:context xmlns:msink="http://schemas.microsoft.com/ink/2010/main" type="inkWord" rotatedBoundingBox="15152,12181 14971,13360 14580,13300 14762,12121"/>
              </emma:interpretation>
              <emma:one-of disjunction-type="recognition" id="oneOf0">
                <emma:interpretation id="interp0" emma:lang="" emma:confidence="0">
                  <emma:literal>no</emma:literal>
                </emma:interpretation>
                <emma:interpretation id="interp1" emma:lang="" emma:confidence="0">
                  <emma:literal>Ino</emma:literal>
                </emma:interpretation>
                <emma:interpretation id="interp2" emma:lang="" emma:confidence="0">
                  <emma:literal>niw</emma:literal>
                </emma:interpretation>
                <emma:interpretation id="interp3" emma:lang="" emma:confidence="0">
                  <emma:literal>no</emma:literal>
                </emma:interpretation>
                <emma:interpretation id="interp4" emma:lang="" emma:confidence="0">
                  <emma:literal>no.</emma:literal>
                </emma:interpretation>
              </emma:one-of>
            </emma:emma>
          </inkml:annotationXML>
          <inkml:trace contextRef="#ctx0" brushRef="#br0" timeOffset="746.0056">-2111 724 47 0,'0'-4'88'0,"0"4"-8"0,0-5-8 0,0-5-24 15,-8 10-4-15,8-9 0 0,0 4 0 0,0-4 0 0,0 3-4 16,0-3 4-16,0 4-4 0,0-4-4 0,0-1 4 0,8 5 0 0,-8-5-4 16,0 1 4-16,8-1 0 0,-8 2 0 0,0-3-8 0,10 1 4 0,-10 6-8 15,8-6 4-15,0 5-4 0,1-5-12 0,0 5 0 16,-1 1 0-16,1-6 4 0,-9 10-4 0,8-4-4 0,0 4 0 0,1 0-4 16,0 0 0-16,-1 0 4 0,0 4 4 0,2 2-12 0,-10-2 4 0,0 5-4 15,8 1 0-15,-8 0 4 0,0-1-4 0,8 1 0 0,-8 5 4 16,-8-1-4-16,8-5-4 0,0 6 4 0,-8-1 0 0,8 0 4 0,0-3 0 15,-10 3-4-15,10-5 4 0,-8 1-4 0,0-1 0 0,8 1 4 0,0-5-4 16,-9 0-4-16,9-1 4 0,0 1-4 0,-9-5 0 0,9 5 0 16,0-5 4-16,0 5-4 0,0-5 4 0,0 0-8 0,0 0 0 15,0 0-12-15,0 0 20 0,0 0 0 0,0 0 0 0,9-5 0 0,-9 5 0 16,0 0-4-16,0 0 0 0,9 0 0 0,-9 0 0 0,8 0 0 16,-8 0 0-16,8 0 0 0,2 0 0 0,-10 0 0 0,8 0 0 0,0 0 0 15,1 0 0-15,0 0 0 0,-1 5 0 0,0-5 4 0,-8 0 0 16,9 5-4-16,-1-5 0 0,0 0 0 0,2 4 0 0,-10 1 4 0,8-5 0 15,-8 5 0-15,8 0 0 0,-8 0 4 0,0 0 0 0,0-1 0 16,0 1 4-16,0 4 0 0,0-3 0 0,-8 3 4 0,8-5 0 0,-8 2 0 16,8 3 0-16,-10-4-8 0,2 4 0 0,0-5 4 0,-1 7-4 15,1-7 0-15,0 2-4 0,-1-2 4 0,0 1-8 0,1-1-4 16,0-4 4-16,-2 6-8 0,2-6 0 0,0 0-8 0,-1 0-12 0,0 0-12 16,9 0-8-16,-8 0-20 0,0 0-16 0,8 0-16 0,-9 0-12 0,9 0-4 15,-8 0-48-15,8 0-40 0,-9 0 32 0,9 0 24 0,-9-6 40 16,9 6 16-16</inkml:trace>
          <inkml:trace contextRef="#ctx0" brushRef="#br0" timeOffset="978.3885">-2188 1118 75 0,'10'0'92'0,"-10"4"-16"16,0-4-4-16,0 0-20 0,8 0 0 0,-8 0 0 0,8 0 0 15,-8 0 0-15,9-4 0 0,-1 4 0 0,0-5-4 0,1 5-4 0,0-5-4 16,-1 0 0-16,10 5-4 0,-10-4-4 0,0 4-4 0,1-6 0 0,8 2-8 16,-8 4-4-16,7-5 0 0,2 1 0 0,-10 4-8 0,10 0 4 15,-10-6-4-15,0 6-4 0,10 0 0 0,-10 0-4 0,0 0-4 0,1 0-4 16,-1-4-8-16,0 4-20 0,2 0-24 0,-2 0-12 0,-8 4-16 16,8-4-52-16,-8 6-44 0,0-6 24 0,0 4 28 0,0-4 20 15</inkml:trace>
          <inkml:trace contextRef="#ctx0" brushRef="#br0" timeOffset="1345.9262">-2162 1410 19 0,'0'-5'100'0,"0"5"-16"0,9-4-8 0,-9 4-24 15,0-5-4-15,0 0 4 0,8 0 0 0,-8 1-4 0,8-2-4 0,-8 2-4 16,9 0 0-16,0-3 0 0,-9 3-8 0,8-5 0 0,10 4-4 15,-10 0 4-15,0 1-4 0,1 4-4 0,0-6-4 0,-1 6 4 0,1 0-8 16,-1 0 4-16,9 0-4 0,-8 0 4 0,-1 6-4 0,-8-2-4 16,8 1-4-16,2 5 0 0,-10-2 0 0,0 3-4 0,0-1 0 0,0 4 0 15,0 0 0-15,0 0 0 0,-10 2 4 0,2 2-8 0,0 2 0 16,8-1 4-16,-18 0-4 0,10 0 0 0,0 0 0 0,-9-5-4 0,8 5 8 16,-8 1 0-16,9-6 4 0,-2 1-4 0,-6-6 0 0,7 1 0 15,0 4 4-15,1-9 0 0,0 5-4 0,-1-6 4 0,1 1 4 0,8 0-12 16,-8-5 4-16,8 5 0 0,0-5 4 0,0 4 0 0,0-4 0 15,0 0 0-15,0 0-4 0,0 0 0 0,8 0 0 0,0 0 0 0,-8 0 0 16,9 0 4-16,-1 0 0 0,0 0 0 0,1 0-4 0,0 0 0 16,-1 0 0-16,0 0-4 0,2 0 0 0,6 0 0 0,-7-4 0 0,8 4 0 15,-8-5-4-15,7 0-4 0,2 0 0 0,-10 1-8 0,10-1-16 16,-2-5-24-16,-7 5-20 0,8-4-16 0,0-6-20 0,-9 6-76 0,10-1-12 16,-10-4 44-16,10 0 28 0,-10-1 24 0</inkml:trace>
        </inkml:traceGroup>
      </inkml:traceGroup>
    </inkml:traceGroup>
  </inkml:traceGroup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3:34.66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9233A2E-7CF8-4AB3-92E3-E97BE2AFF1E0}" emma:medium="tactile" emma:mode="ink">
          <msink:context xmlns:msink="http://schemas.microsoft.com/ink/2010/main" type="writingRegion" rotatedBoundingBox="13408,11536 15762,9923 15937,10178 13583,11790"/>
        </emma:interpretation>
      </emma:emma>
    </inkml:annotationXML>
    <inkml:traceGroup>
      <inkml:annotationXML>
        <emma:emma xmlns:emma="http://www.w3.org/2003/04/emma" version="1.0">
          <emma:interpretation id="{1D8DCCA4-1C64-452B-BCD2-D57340BBC7D3}" emma:medium="tactile" emma:mode="ink">
            <msink:context xmlns:msink="http://schemas.microsoft.com/ink/2010/main" type="paragraph" rotatedBoundingBox="13408,11536 15762,9923 15937,10178 13583,117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D4A0ECA-0CA8-4E7C-BF17-088D84347E55}" emma:medium="tactile" emma:mode="ink">
              <msink:context xmlns:msink="http://schemas.microsoft.com/ink/2010/main" type="line" rotatedBoundingBox="13408,11536 15762,9923 15937,10178 13583,11790"/>
            </emma:interpretation>
          </emma:emma>
        </inkml:annotationXML>
        <inkml:traceGroup>
          <inkml:annotationXML>
            <emma:emma xmlns:emma="http://www.w3.org/2003/04/emma" version="1.0">
              <emma:interpretation id="{CA400A08-331D-4B12-B7E1-5AF0A809A4E5}" emma:medium="tactile" emma:mode="ink">
                <msink:context xmlns:msink="http://schemas.microsoft.com/ink/2010/main" type="inkWord" rotatedBoundingBox="13408,11536 15762,9923 15937,10178 13583,117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5530-1591 7 0,'0'0'60'0,"0"-5"4"0,0 5-8 0,0 0-24 0,0-4-8 15,0 4-4-15,0 0-4 0,0 0-4 0,0 0 0 0,0 0-4 0,0-6 0 16,0 6-8-16,0 0 4 0,0 0-4 0,0 0 8 0,0 0-8 16,0 0 0-16,-9 0 0 0,9 0 4 0,0 0-4 0,0 0 0 0,0 0 0 15,0 0 4-15,-8 0-8 0,8 0 8 0,0 0-8 0,0 0 8 0,0 0 0 16,0 0-4-16,-8 0 4 0,8 0 0 0,0 0 0 0,0 0 0 16,-9 0 0-16,9 0 0 0,0-4 0 0,0 4 4 0,0 0-12 15,-9 0 12-15,9-5-8 0,0 5-4 0,0 0 12 0,0 0-8 0,0-4 4 16,0 4-4-16,0 0 8 0,0-6-4 0,0 6 4 0,0-4-4 15,0 4 4-15,0 0 4 0,0-5 0 0,0 5-4 0,0 0-4 0,0 0 8 16,0-5-4-16,0 5 4 0,0 0 0 0,0 0 0 0,0 0 4 0,0-5-4 16,0 5 4-16,0 0 0 0,0 0 4 0,0-4 0 0,0 4-4 15,0-6 4-15,0 6-4 0,0 0 4 0,0-5-4 0,0 5 8 16,0-4-4-16,0 4 0 0,0-4 0 0,0 4 4 0,0-6-4 0,0 6 4 16,0-4 0-16,0 4-8 0,0-5 4 0,0 5-4 0,0-5 0 15,0 0 8-15,9 1-8 0,-9 4 4 0,0-6-4 0,9 1 4 16,-9 1-4-16,0 0-4 0,8-2 0 0,-8 2-4 0,8-2 0 0,-8 2 4 15,9-1 0-15,-1 1-4 0,-8-5 0 0,9 3 4 0,-9 2-4 0,9-6 0 16,-1 6 0-16,-8-7 0 0,8 7 4 0,2-1-4 0,-10-5 0 16,8 6 0-16,0-6 4 0,-8 5 0 0,8-5 0 0,2 6 0 0,-2-6-4 15,-8 5 4-15,8-4 0 0,1 4 0 0,0-4 0 0,-1-1 0 16,1 5 4-16,-1-4-4 0,0 3 0 0,1-3-4 0,-9 4 4 16,9-4-4-16,-1 4 0 0,0-5-4 0,2 6 4 0,6-6 0 0,-16 1-4 15,18 3 0-15,-10-3 0 0,0 4 0 0,1 0-4 0,0-4 4 0,-1 4 0 16,-8-4 4-16,9 3-4 0,-1-3 0 0,0 4 0 0,2-4 4 15,-2 3-4-15,0 2 0 0,0-5 4 0,2 3-4 0,-2-3 4 0,0 4 0 16,-8-4 0-16,10 3-8 0,-2-3 4 0,0 5 0 0,1-2 4 16,-1-3-4-16,1 4 4 0,-1-4-4 0,1 3 0 0,-9-3 0 0,8 5 0 15,0-2-4-15,2-3 4 0,-10 4-4 0,8 0 4 0,0 1-4 16,-8-2 0-16,10 3 0 0,-10-3 4 0,8 2-4 0,-8 4 4 0,8-6-4 16,-8 2 0-16,8-1 0 0,-8 5 0 0,10-5-20 0,-10 0 24 15,8 5 0-15,0-4 0 0,-8-1 0 0,9 0-4 0,-9 0 4 16,8 0-4-16,1 1 4 0,0-1 0 0,-9 1-4 0,8-3 0 0,0 3-4 15,2 0 8-15,-2-1-4 0,0-5 0 0,0 5 0 0,-8-4 4 0,18 4-4 16,-10 1 0-16,1-6-4 0,0 5 4 0,-1-5 0 0,1 5 0 16,-1-4 0-16,0-1 0 0,1 6 0 0,0-6 0 0,-1 5 4 15,0 1-4-15,2-6 0 0,-2 5 0 0,0-5 0 0,2 6 0 0,-2-1 0 16,0 0 0-16,0 0 0 0,1-5-4 0,0 6 4 0,-1-1 0 0,-8 1 0 16,9-2 0-16,-1-3 0 0,0 4 4 0,-8 0-4 0,10 1 0 15,-2-1 0-15,0 0 0 0,-8-4-4 0,8 3 8 0,2 3-4 0,-2-3 4 16,0-4-4-16,2 6-4 0,-10-2 4 0,8-3 4 0,0 5-8 15,1-2 0-15,-1-3 4 0,1 4 0 0,-1 0 0 0,-8-5 4 16,9 6-4-16,-1-6 0 0,0 5 0 0,2-4 0 0,-2 4 4 0,0 0-4 16,2-5 4-16,-2 5-4 0,0-4-16 0,0 4 20 0,-8 1 0 0,10-6 0 15,-2 5-4-15,0 1 0 0,1-5 0 0,-1 3 0 0,1 1 0 16,0-4 0-16,-1 5 0 0,0-2-4 0,0-3 4 0,-8 4 0 0,10 0 4 16,-2 0-4-16,0 0 0 0,2 1 0 0,-2-6 0 0,0 4 0 15,1 6 0-15,-9-3 4 0,9-2-4 0,-1 0 0 0,1 0 0 16,-9 0-4-16,8 0 8 0,0 5-4 0,1-4 4 0,0-1-4 0,-1 0 0 15,0 1 0-15,2-1 0 0,-2 0 4 0,0 0 0 0,2 0 0 0,-2 1-4 16,8-2 0-16,-7 2 0 0,0-1 0 0,-1 1 0 0,9-2 0 16,-9 2 0-16,2-1 4 0,-2 0-4 0,8 0 0 0,-6 1 0 0,-2-2 0 15,0 2 0-15,2-1 0 0,6 5 4 0,-7-4-4 0,-1-2 0 16,1 2 4-16,-1-1-4 0,1 5 0 0,-1-5 4 0,0 0 0 0,2 1-4 16,-2 4 0-16,0-5 0 0,2 0 0 0,-2 0 0 0,0 5 4 15,0-5 0-15,2 0-4 0,-2 5 4 0,0-5-4 0,1 1 0 0,-1-1 4 16,1 5-4-16,0-5-16 0,-1 1 20 0,0 4 0 0,1-6-4 15,0 2 4-15,-9 4 0 0,8-5 0 0,0 0 0 0,2 5-4 0,-2-5 4 16,-8 2-4-16,8 3 0 0,1-6 0 0,0 1 4 0,-1 5 0 16,-8-5 0-16,8 1 0 0,1 4-4 0,0-6 4 0,-9 2 4 0,8 4-8 15,1-5 4-15,-1 0 0 0,-8 5 0 0,8-5 0 0,2 5 0 16,-2-4-4-16,0-1 4 0,-8 0 0 0,10 5-4 0,-2-5 0 0,0 1 0 16,0 4 0-16,-8-6 4 0,9 1 0 0,0 1 0 0,-1 4-4 15,1-5 0-15,-1 0 0 0,-8 5-4 0,9-4 8 0,0-1-4 0,-9 5 0 16,8-5 0-16,-8 5 0 0,8-5 0 0,0 5 4 0,-8 0 0 15,0 0-4-15,10 0 0 0,-10 0 0 0,8-4 4 0,-8 4 0 0,8 0-8 16,-8 0 4-16,10-5 0 0,-10 5-4 0,8 0 4 0,-8 0 0 16,8-4 4-16,-8 4-4 0,9-6 0 0,0 6 4 0,-9-5-4 15,8 5 0-15,0-4 4 0,1-1 0 0,-9 5-4 0,8 0-4 0,1-5 4 0,0 5-24 16,-1-5 28-16,0 5 0 0,2-5-4 0,-2 5 4 16,-8 0-4-16,8 0 0 0,0 0 0 0,2-4 4 0,-10 4-4 0,8 0 4 15,0 0-4-15,-8 0 0 0,9 0 4 0,-9 0 0 0,9 0-4 0,-9 0 0 16,0 0 0-16,8 0 0 0,-8 0 0 0,9 0 0 0,-9 0 0 15,0 0 4-15,8 0-4 0,-8 0 0 0,0 0 4 0,8 0-4 16,-8 0 0-16,9 0 4 0,-9 0-4 0,0 0 0 0,9-5 4 0,-9 5-4 16,8 0 4-16,-8 0 0 0,8 0 0 0,-8 0-4 0,10 0 0 15,-10-5 4-15,8 5 0 0,-8 0 0 0,0-5 0 0,8 5 0 0,2-5 0 16,-10 5 0-16,8 0 0 0,-8 0 0 0,0-4 0 0,8 4 0 0,-8 0 4 16,8 0-4-16,-8 0 4 0,9 0 0 0,-9-5 0 0,0 5-8 15,0 0 4-15,9 0 0 0,-9 0 4 0,0 0 0 0,0 0 0 16,0-4 0-16,0 4-4 0,0 4 4 0,0-8 4 0,0 4-8 0,0 0 0 15,0 0 0-15,0 0 4 0,0 0-4 0,0 0 4 0,0 0-24 16,0 0 28-16,0 0-8 0,0 0 0 0,0 0 4 0,8 0 0 0,-8-7-4 16,0 7 0-16,0 0 0 0,0 0 0 0,0 0-4 0,0 0 4 0,0 0 0 15,0 0-4-15,0 0 0 0,0 0 4 0,0 0-4 0,0 0 4 16,0 0-8-16,0 0 4 0,0 0-4 0,0 0-4 0,0 0-8 16,-8 0-8-16,8 0-20 0,-9 0-20 0,9 0-20 0,-9 0-36 0,1 0-28 15,0 0-32-15,0 0-56 0,-10 0-44 0,10 0 56 0,-10 0 40 0,1 0 32 16,0 0 32-16,9 0 20 0</inkml:trace>
          <inkml:trace contextRef="#ctx0" brushRef="#br0" timeOffset="-12955.3434">7667-3250 39 0,'0'0'72'0,"0"0"-8"0,0 0-8 0,0 0-24 15,0 0-8-15,-8 0 0 0,8 0-8 0,0 0 4 0,0 0 8 16,0 0-8-16,-9 0 0 0,9 0 0 0,0 0 0 0,0-5 0 0,-8 5 4 16,8 0-4-16,0-5 0 0,-9 5 4 0,9 0-4 0,0-4 0 15,0-1-4-15,-8 5 8 0,8 0-8 0,0-5 4 0,0 5 0 0,0-5 0 16,-9 5 0-16,9 0 4 0,0 0-4 0,0 0 0 0,0-5-4 16,0 5 0-16,0 0 0 0,0 0 0 0,0 0 0 0,0 0 0 0,0 0-4 15,0 0 0-15,0 0-4 0,0-5 4 0,0 5 0 0,0 0 0 16,0 0-4-16,9 0 4 0,-9 0 0 0,0 0-8 0,0-5 4 0,8 5-8 15,-8 0 8-15,0 0-4 0,0 0 4 0,9 5 0 0,-9-10 0 16,0 10 0-16,0-5-4 0,8 0 4 0,-8 0 4 0,0 0-4 0,0 0 0 16,0 0 8-16,0 0-8 0,0 0 0 0,0 0 4 0,0 0 4 15,0 0 0-15,0 0-4 0,-8 0 4 0,8 0 0 0,0 0 0 0,0 0 4 16,0 0-8-16,-9 0 0 0,9-5 0 0,0 5 0 0,0 0 0 16,0-4 0-16,0 4-4 0,-8-5 0 0,8 5 0 0,0-5 4 0,0 0-8 15,0 1 4-15,0 4-4 0,0-10 0 0,0 5 0 0,0 1 4 16,8-2-8-16,-8 2 8 0,0-1-8 0,9 5 0 0,-9-5 4 0,0 0-4 15,8 1 0-15,-8 4 0 0,9 0 0 0,-9 0 0 0,8-5 4 0,0 5-4 16,-8 0 0-16,10 0 0 0,-10 0-4 0,8 0 8 0,-8 5-4 16,8-5 4-16,-8 4-4 0,10 1 0 0,-10 0 0 0,0 0 0 15,8-5 4-15,-8 4-4 0,0 6 0 0,0-5 0 0,0 0 0 0,0 0 0 16,0 4 0-16,8-4 0 0,-8 0 0 0,-8 4 0 0,8-4 0 16,0 0 0-16,0 0 0 0,-8 0-4 0,8 0 4 0,-10-1 4 0,10 1-4 15,-8-5 4-15,8 5 0 0,-8-5-4 0,8 0 0 0,-10 4 0 16,2-4 0-16,0 0 0 0,8 0 0 0,-9 0 4 0,9-4-4 0,-8 4 0 15,8-5 4-15,0 0 0 0,-9 1-4 0,9-1 0 0,0 0 0 16,0 5 0-16,0-10 0 0,0 5 0 0,0 0 0 0,0 1 0 0,0-6 4 16,0 5-4-16,0 1 0 0,0-1 4 0,9 0-8 0,-9 0 4 15,0 1 0-15,0-2 0 0,8 6 0 0,-8-4 4 0,9 4-4 16,-9 0 0-16,8 0-20 0,-8 0 24 0,8 0 4 0,2 0-4 0,-10 0-4 16,8 0 4-16,-8 0 4 0,8 4-8 0,-8 2 0 0,10-6 0 0,-10 4 0 15,8 1 0-15,-8-5 0 0,8 5 4 0,-8 0-4 0,0-1 0 16,0 1 0-16,0 0 0 0,8 0 0 0,-8-1 0 0,-8 1 0 0,8 0 0 15,0 0 0-15,0 0 0 0,-8 0 4 0,8-5 0 0,-8 5-4 0,8-1 0 16,-10-4 4-16,2 0 0 0,8 5-4 0,-8-5 4 16,-2 0 0-16,10 0 0 0,-8 0 4 0,0 0-4 0,8 0 4 0,-9-5 0 15,9 5-4-15,-8-4 4 0,8-1 0 0,0 5 0 0,-9-5-4 16,9 0 0-16,0 0 4 0,0 5-4 0,0-5 0 0,0 0-4 0,0 1 4 16,0-1-4-16,0 5 0 0,0-5 0 0,9 0 0 0,-9 5 0 0,0-4 4 15,8 4 0-15,-8 0-4 0,0 0 0 0,0 0 0 0,9 0 4 0,-9 0-4 16,0-5 0-16,8 10 0 0,-8-5 0 0,8 0 0 0,-8 4-4 15,10-4 4-15,-10 5 4 0,8 0-8 0,-8-5 0 0,0 5 4 16,0-5 4-16,0 4-4 0,8 1 0 0,-8 0 0 0,0-5 4 0,0 5 0 16,0 0 0-16,0 0 4 0,0-5 0 0,0 0 0 0,-8 5 0 15,8-5 4-15,0 0 4 0,0 0 4 0,-8 0 4 0,8 0-4 16,0 0 0-16,-10 4 0 0,10-8-4 0,-8 4 0 0,8 0 0 0,0-5-4 16,-8 5 0-16,8-5 0 0,0 5-4 0,0-5 0 0,0 5 0 0,0-5 0 15,0 5-8-15,0-5 4 0,0 5-4 0,0 0 4 0,0-5 0 16,0 5-8-16,0 0 4 0,0-4 0 0,0 4-8 0,0 0 4 0,0 0-12 15,0 0-16-15,0 0-20 0,0 0-20 0,0 0-36 0,8 0-32 16,-8 4-36-16,0-4-76 0,0 0-12 0,0 0 44 0,8 0 44 16,-8 0 28-16,0 0 32 0</inkml:trace>
        </inkml:traceGroup>
      </inkml:traceGroup>
    </inkml:traceGroup>
  </inkml:traceGroup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8:28.831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BC370D8-340A-4F3B-A46E-D1F84ACDBB79}" emma:medium="tactile" emma:mode="ink">
          <msink:context xmlns:msink="http://schemas.microsoft.com/ink/2010/main" type="writingRegion" rotatedBoundingBox="11005,16231 13692,13217 13959,13455 11271,16469"/>
        </emma:interpretation>
      </emma:emma>
    </inkml:annotationXML>
    <inkml:traceGroup>
      <inkml:annotationXML>
        <emma:emma xmlns:emma="http://www.w3.org/2003/04/emma" version="1.0">
          <emma:interpretation id="{2FCBA88B-77BF-408A-B223-40F369A339A0}" emma:medium="tactile" emma:mode="ink">
            <msink:context xmlns:msink="http://schemas.microsoft.com/ink/2010/main" type="paragraph" rotatedBoundingBox="11005,16231 13692,13217 13959,13455 11271,16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B1EF6F-24B4-421C-A31D-B89F786806E1}" emma:medium="tactile" emma:mode="ink">
              <msink:context xmlns:msink="http://schemas.microsoft.com/ink/2010/main" type="line" rotatedBoundingBox="11005,16231 13692,13217 13959,13455 11271,16469"/>
            </emma:interpretation>
          </emma:emma>
        </inkml:annotationXML>
        <inkml:traceGroup>
          <inkml:annotationXML>
            <emma:emma xmlns:emma="http://www.w3.org/2003/04/emma" version="1.0">
              <emma:interpretation id="{6F4A7F03-B980-4FF0-BA78-10EA359D82BC}" emma:medium="tactile" emma:mode="ink">
                <msink:context xmlns:msink="http://schemas.microsoft.com/ink/2010/main" type="inkWord" rotatedBoundingBox="11005,16231 13692,13217 13959,13455 11271,16469">
                  <msink:destinationLink direction="with" ref="{60678987-DC43-45BF-AB92-9BC4582165AF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-2335 3299 55 0,'0'0'72'0,"0"0"-4"0,0 0-8 0,0 0-28 15,0 0 0-15,0 0 4 0,0 0-4 0,0-4 4 0,0 4-8 0,0 0 4 16,0 0 0-16,0 0-8 0,0-5 4 0,0 5-4 0,0-4 0 15,0-2-4-15,0 6 4 0,0-4 0 0,0-1 0 0,0 0 0 0,0 0-4 16,0 1 4-16,0-1 0 0,0 0 0 0,0-4 0 0,0 3 0 16,0 1-4-16,0 1 4 0,0-1-4 0,0 0 0 0,0 1 0 15,0-1 4-15,0-5 0 0,8 10-4 0,-8-4-4 0,0-1 0 0,0 5 0 16,8-4 0-16,-8 4 0 0,10 0 4 0,-10 0 0 0,8 0-4 0,-8 0 0 16,8 0 0-16,1 0 0 0,-1 0-4 0,-8 0-4 0,9 4 4 15,-9-4 0-15,8 5 0 0,1-5 0 0,-9 4 0 0,8-4 0 0,-8 5 0 16,8 0-4-16,-8 0 4 0,10 4 0 0,-10-4 0 0,0 4 0 0,0-3 0 15,0 3 0-15,0-4 4 0,0 4 0 0,0-4-4 16,0 5 4-16,0-6 0 0,0 6-4 0,-10-5 4 0,10-1-4 0,-8 3 0 16,0-4 0-16,8-3 0 0,-9 5-4 0,9-5 0 0,-8 0 8 0,-1-5-12 15,9 5 4-15,-8-3 0 0,-1-4 0 0,9 3 0 0,-8-5-4 16,0 3 0-16,8-3 0 0,0 4 0 0,-10-4-4 0,10-1 4 0,0 1 0 16,0-2 0-16,0 2 0 0,0 0-4 0,0-1 4 0,0 1 0 15,0 0-4-15,0 3 4 0,0 1 0 0,10-4 0 0,-10 4 0 0,0 0-4 16,8 0 0-16,-8 5 0 0,8-4 4 0,-8 4-4 0,9 0 0 15,-1-5 4-15,-8 5-4 0,9 0 0 0,-1 0 4 0,1 0-4 0,-1 0 0 16,-8 5 0-16,8-5 0 0,2 4 4 0,-2-4-4 0,-8 5 0 16,8 0 0-16,-8 0 0 0,10-1 4 0,-10 1-4 0,0 6 0 15,8-7 4-15,-8 5-4 0,0 1 0 0,0-1 0 0,-8 1 4 0,8-1-8 16,0 1 8-16,-10-5 0 0,2 5-4 0,8-6 0 0,-8 1 4 0,-2 0-4 16,10 0 4-16,-8-1-8 0,0-4 0 0,-1 0 4 0,1-4 4 15,-1-1-4-15,9 0 0 0,-8 0-4 0,-1-4 4 0,1 4 0 0,8-4 0 16,-8-2 0-16,8 2 0 0,-10 0 0 0,10-1 0 0,0 1 0 15,0 0 0-15,0-7 4 0,-8 12-8 0,8-6 8 0,0 1 0 16,8 4-4-16,-8-5 0 0,0 5 4 0,10 1 0 0,-10-1 0 0,0 0-4 16,8 5-4-16,-8-6 4 0,8 6 0 0,1 0 0 0,-9 0 0 0,8-3 0 15,1 6 4-15,-9-3-4 0,8 0-4 0,1 6 4 0,-9-6 0 16,8 5 0-16,-8-5 0 0,8 5 0 0,-8-1 0 0,10 6 0 16,-10-5 0-16,0 0-4 0,0-1 4 0,0 6 0 0,8-1 0 0,-16 1 0 15,8 0 0-15,0-1 0 0,0 1 0 0,0-1 0 0,-10 1 4 16,10-1 0-16,-8 1-4 0,8-5-4 0,-8 5 8 0,8-6 0 0,-9 1-4 15,1-5 0-15,8 5 0 0,-9-5 0 0,1 0 0 0,-1-5 4 0,9 5-4 16,-8-5-4-16,0 1 0 0,8-6 4 0,-10 5 4 0,10-5-4 16,-8 1-4-16,8-1 0 0,-8 1 8 0,8-1-4 0,0 1 0 15,0-1 0-15,0 0 4 0,-10 1-4 0,10 4 0 0,0-4 4 0,0-1-8 16,10 5 8-16,-10-4-8 0,0 4 8 0,0 0-8 0,8-1 4 16,-8 3-4-16,8-2 8 0,-8 5-4 0,10-5 4 0,-2 5 0 0,-8 0-4 15,8-5 4-15,1 5-4 0,-1 0 0 0,1 0 4 0,-1 0-4 0,1 0 0 16,-1 0 0-16,0 5 0 0,-8-5-4 0,10 5 4 0,-2-5 0 15,0 5 4-15,2-2-4 0,-10 3 0 0,8-1 0 0,-8 0 0 16,0-1 0-16,0 6 0 0,8 0 0 0,-8-1 0 0,0-4 0 0,0 4 0 16,-8 1 4-16,8 0 0 0,0-1-4 0,-8-4 4 0,8 5-4 15,-10-6 4-15,2 6-4 0,8-6 4 0,-8-4 0 0,8 5 0 0,-10-5 0 16,2 0-4-16,0 0 4 0,8-5-4 0,-9 1 0 0,1 4 0 16,8-10 0-16,-9 6 0 0,9-1-4 0,-8-5 4 0,8 1 0 0,0 5 0 15,0-7 0-15,-9 2 0 0,9-1 0 0,0 5 0 0,0-4 0 16,0 4 0-16,0-5 0 0,0 6 0 0,9-6 0 0,-9 4 0 0,0 3 0 15,8 3 4-15,-8-5-4 0,0 5 4 0,9-5-4 0,-9 5 0 16,8 0 0-16,1 0 0 0,-9-5 0 0,8 5-4 0,0 0 8 16,-8 0-4-16,10 0 4 0,-2 0-4 0,-8 0 0 0,8 5 0 0,-8-5 4 15,10 5 4-15,-10-5 4 0,8 0 4 0,-8 5 0 0,0-2 4 0,0 3 0 16,0-6 4-16,0 5 0 0,0 4 4 0,0-4-20 0,-8 0 20 16,8 5 0-16,0-6-20 0,-10 1-8 0,2 5 0 0,8-6 0 0,-8 1 0 15,8 0 0-15,-10 1 0 0,2-6 0 0,8 4 0 0,-8-4 0 16,-1 0 0-16,9 5 0 0,-8-5 0 0,-1-5 0 0,9 5 0 0,-8 0-12 15,8-4-64-15,-9 4-28 0,9-11-32 0,-8 6-32 0,0 1-36 16,8-6-80-16,-10 5 8 0,2-4 48 0,0-6 44 0,8 1 36 0,-10 0 32 16,2-1 16-16</inkml:trace>
          <inkml:trace contextRef="#ctx0" brushRef="#br0" timeOffset="59213.8316">-2309 3132 31 0,'8'0'76'0,"-8"0"-8"16,0 0-8-16,0 0-24 0,0 0-12 0,8 0-4 0,-8 0-4 16,0 0 4-16,0 0-8 0,0 0 0 0,0 0 4 0,0 0-4 15,0 0 0-15,0 0-4 0,0 0 0 0,0 0 4 0,0 0-4 0,0 0 0 16,0 0 4-16,0 0 0 0,0 0-4 0,0 0 4 0,0 0-4 0,0 0-4 16,0 0 8-16,0 0 4 0,0 0-12 0,0 0 4 0,0 0 0 15,9 0 0-15,-9 0 4 0,0 0 0 0,0 0-4 0,0 0 4 0,0 0 4 16,0 0 0-16,0 0-4 0,0 0 4 0,0 0-4 0,0 0 0 15,0 0 4-15,0 0 0 0,8 0 0 0,-16 0 0 0,16 0 0 0,-8 0 0 16,0-5 4-16,0 5-4 0,0 0-4 0,0-5 4 0,0 5 0 16,0-4 0-16,0 4 0 0,9-5 4 0,-9 5-4 0,0-5 0 0,8 5 0 15,-8-6 0-15,0 3 4 0,0 3 0 0,0-5 0 0,0 0-4 16,9 5 0-16,-9-5 0 0,0 5-4 0,0-5 4 0,0 5-4 0,8-5 4 16,-8 1-4-16,0 4 0 0,0-5-4 0,8 5 0 0,-8-5 4 15,10 5-4-15,-10-4 4 0,0 4-4 0,8-5-4 0,-8 5 4 0,8 0 0 16,2 0 0-16,-10-5 4 0,8 5 4 0,-8-5-8 0,8 5 0 15,0-5 0-15,2 5 4 0,-10-5-4 0,8 5 0 0,0-5 4 0,1 1-4 16,-1-1 0-16,-8 5-4 0,9-5 0 0,0 0 4 0,-1 1-4 16,0 4 4-16,-8-6-4 0,8 2 0 0,2-1 4 0,-2 5-4 0,0-4 0 15,-8-2 4-15,10 2 0 0,-2-1 0 0,0 0 0 0,-8 0-4 16,9 1 0-16,-1-2 0 0,1 6 4 0,-9-9 0 0,8 9 0 0,1-4-4 16,-1-6 0-16,-8 5 0 0,8 0-4 0,2 0 8 0,-2 0-4 15,0 0 0-15,-8 1 4 0,10-1-8 0,-2 1 0 0,0-6 4 0,0 5 0 16,-8 0-4-16,9 0 0 0,0 2 0 0,-1-4-12 0,-8 3 16 0,9-1 0 15,-1 1 0-15,0-2 0 0,-8 6 4 0,10-4-4 0,-2-1-4 16,-8 0 4-16,8 0-4 0,2 1 4 0,-10 4 4 0,8-6-8 16,0 2 4-16,-8-1-4 0,8 1 4 0,1-2-4 0,-9 1 8 0,9 1-8 15,-1 4 4-15,-8-5-4 0,9-4 0 0,-1 9 4 0,-8-10 0 16,8 5 0-16,2 1 0 0,-10-1 4 0,8 1-4 0,-8-2-4 16,8 1 4-16,0 1 0 0,-8-1 0 0,10 0 0 0,-10 0 0 0,8 0-8 15,-8 1 8-15,8-1 0 0,2 5-4 0,-10-4 4 0,8-2 0 0,-8 1 0 16,0 1 0-16,8 4 4 0,-8-5-4 0,9 0 4 0,-9 5-4 15,8-5 0-15,-8 1 0 0,0-2 0 0,9 6 0 0,-9-4 4 0,8-1-4 16,-8 1 0-16,9-2 0 0,-9 2 4 0,0-1-4 0,8 0 0 16,0-1 0-16,-8 3 0 0,10-7 0 0,-10 5 0 0,8 0-4 15,-8 0 0-15,8 1 0 0,-8-1 4 0,10 0-4 0,-10 1 0 0,8-1 0 16,-8-1 4-16,0 2 0 0,8-1 0 0,-8 1-4 0,8 4 8 0,-8-6-4 16,0 2 0-16,9 4 0 0,-9-5 0 0,0 5-4 0,0-5 4 15,0 5 0-15,0-5-4 0,0 5 0 0,0 0 0 0,9 0 4 16,-9 0-4-16,0-4 4 0,0 4 0 0,0 0-4 0,0-6 4 0,0 6 0 15,0 0 0-15,8-4 0 0,-8 4-4 0,0-5 0 0,0 5 4 16,9-4 0-16,-9 4 0 0,8-6-8 0,-8 2 8 0,0-1-8 0,8 0 8 16,-8 0-4-16,0 5 4 0,10-4 0 0,-10-2-4 0,8 2 0 0,-8-1 0 15,0 5 0-15,8-4 0 0,-8-1 4 0,0 0-4 0,8 0 4 16,-8 5-4-16,10-5 0 0,-10 0 4 0,0 0-4 0,8 0 4 0,-8 5-4 16,0-4 4-16,8-1-8 0,-8 1 4 0,9 4 0 0,-9-6 0 15,0 2 0-15,9 4 0 0,-9-5 0 0,0 0 0 0,8 5 0 16,-8-5 4-16,9 2-4 0,-9-4 4 0,0 7-4 0,8-4 4 0,-8-1 0 15,0 1-8-15,8 4 4 0,-8-6-4 0,9 2 4 0,-9-1 0 0,9 0-4 16,-9 0 8-16,0 1-20 0,8-1 20 0,-8 5 0 0,8-5-4 16,-8 0 4-16,10 1 0 0,-10-1 0 0,8-1-4 0,-8 6-4 15,0-4 4-15,8-1 4 0,-8 1 0 0,9 4-4 0,-9-5-4 0,0 0 8 16,9 5-8-16,-9-5 4 0,0 0 4 0,8 5-4 0,-8-5 4 0,8 1-8 16,-8 4 4-16,0-4 4 0,9 4 0 0,-9-6-4 0,0 1 0 15,8 5 0-15,-8-4 0 0,9-1 0 0,-9 0 0 0,0 5 4 16,9-5-4-16,-9 5 0 0,8-4 0 0,-8-2 0 0,0 6 0 0,8-4 0 15,-8-1 0-15,10 1 0 0,-10 4 0 0,8-6 0 0,-8 6-4 16,0-4 4-16,8-1 0 0,-8 0 0 0,10 5 0 0,-10-6 0 0,8 3-4 16,-8-3 8-16,0 6-4 0,8-4-4 0,-8-1 4 0,8 1 4 0,-8-2 0 15,9 2-4-15,-9-1 0 0,8 0 0 0,-8 1 0 0,9-1 0 16,-9-1 0-16,9 2 0 0,-1-6 0 0,-8 5 0 0,8 1 4 0,-8-1-4 16,10 0-4-16,-2-4 4 0,-8 3-4 0,8 2 8 0,0-1-4 15,-8-5 4-15,10 6 0 0,-2-1-8 0,-8 0 0 0,8 0 8 16,1-5 0-16,-9 6 0 0,9-1-8 0,-9-5 4 0,8 6 0 0,1-1 0 15,-9-5 4-15,8 5-4 0,0 0 0 0,-8-4-4 0,9 5 4 16,0-1 4-16,-9-5-8 0,8 5 8 0,-8-3-4 0,8 2 0 0,2 1-4 16,-10-5 4-16,8 5 0 0,0-4-4 0,-8-1 8 0,9 6 0 15,0-6 0-15,-1 0-8 0,-8 6 0 0,8-6 4 0,1 5 0 0,-9-4 0 16,8 4 4-16,1-5-8 0,-9 1 8 0,9 5 0 0,-1-7-4 0,-8 7 0 16,8-6 0-16,2 5 0 0,-10-5 0 0,8 6 4 0,0-5-4 15,-8 3-4-15,8-3 4 0,2-1 0 0,-10 6 0 0,8-6 0 0,-8 1 4 16,8 3-4-16,1-3 4 0,-1-2-4 0,-8 8 0 0,9-7 0 15,0 0 0-15,-9 5 0 0,8-4-4 0,0 0 4 0,-8-2-4 16,8 7 8-16,2-5-4 0,-2-1 4 0,-8 0 0 0,8 5-4 0,2-5-4 16,-10 6 4-16,8-6 0 0,0 5 0 0,-8-4-4 0,9 4 4 0,-1-4 0 15,1-1 0-15,-9 5 4 0,8 0-8 0,1-4 8 0,-9 4-4 16,8-5 0-16,0 1 4 0,-8 4 0 0,10-5-8 0,-2 6 8 16,0-6-4-16,-8 5 0 0,10-3-4 0,-2 1 8 0,0-2-4 0,-8 4-4 15,9-4 4-15,0-1 0 0,-1 6 0 0,-8-6-4 0,8 5 4 16,1-5 0-16,-1 6 0 0,-8-6 0 0,9 5 4 0,0-4-8 0,-1-1 8 15,0 6-4-15,-8-6 0 0,10 6 0 0,-2-7 0 0,0 7 0 0,0-6 4 16,-8 1-8-16,10 3 4 0,-2-3 4 0,0 5-8 0,1-6 4 16,-9 0 0-16,8 4 0 0,1-3 0 0,-9 5 0 0,9-5 0 15,-1 3 0-15,0 2 4 0,-8-6-4 0,8 6-4 0,-8-7 4 0,10 7 0 16,-2-6-4-16,-8 5 4 0,8-4 0 0,-8 4 0 0,10-4 4 0,-2 3-4 16,0-3 4-16,-8-1-4 0,9 1 0 0,-1 4 0 0,-8-4-4 15,9-1 4-15,-1 0-4 0,1 1 4 0,-1 4 0 0,-8-5 4 0,8 1-4 16,2-1 0-16,-2 5-4 0,-8-4 8 0,8-1-20 0,2 2 16 15,-10 2 4-15,8-4-4 0,0 1 0 0,-8 4 4 0,8-5 0 16,1 6 0-16,-9-7-8 0,9 7 4 0,-9-6 0 0,8 6 0 0,-8-2 4 16,9-3-4-16,-9 5 0 0,8-1 0 0,-8-5 0 0,8 6 4 0,-8-2-4 15,0 2 0-15,10-6-4 0,-2 5 4 0,-8-4 0 0,8 4 0 16,-8-4-4-16,8-1 4 0,-8 6 0 0,10-7 0 0,-2 2 0 16,-8-1 4-16,8 6-4 0,-8-6 0 0,10 1 0 0,-2-1-4 0,0 5 0 15,-8-5 4-15,9 0 0 0,-9 6 0 0,8-6 4 0,-8 5 0 0,9-4-4 16,-9 4 0-16,8-4 0 0,-8 3 0 0,9 2-4 0,-9-1 0 15,0 0 0-15,8 0 8 0,-8-4-4 0,8 4 0 0,-8 0 4 0,0 1-8 16,0-1 0-16,10-5 8 0,-10 5 0 0,8 0 0 0,-8-4 0 16,8 4-4-16,-8-4 0 0,0 4-4 0,10-5 8 0,-10 1-4 15,8 4 0-15,0-5-4 0,-8 0 0 0,9 1 8 0,-9-1-8 0,8 6 4 16,-8-6 0-16,9 1 0 0,-9 5-12 0,8-7 16 0,-8 1 0 0,9 6 0 16,-9-6-4-16,0 5 0 0,8-4 0 0,-8 4 0 0,0 0 0 15,0-5 0-15,8 6 0 0,-8-6-4 0,0 5 4 0,0 1 4 0,0-5-8 16,10-1 8-16,-10 4 0 0,0-2-4 0,0 2 0 0,0-3 0 15,8-1-4-15,-8 1 4 0,0-1 0 0,0 5 4 0,8-5-8 16,-8 1 0-16,10-1 8 0,-10 0-4 0,0 1 0 0,8-1 0 0,-8 1 0 16,0 0-4-16,8-2 4 0,-8 7 0 0,8-6 4 0,-8 1-8 0,0 4 4 15,9-5 0-15,-9 6 0 0,0-1 0 0,0-5 0 0,0 5 0 16,0 0 0-16,0 1 0 0,0-1 0 0,0 0 0 0,0 0 4 0,0 1 0 16,0 4 0-16,0-5-4 0,0 0 0 0,0 5-4 0,0-5 8 15,0 5-4-15,0 0 4 0,0-5-4 0,0 5 0 0,0 0 0 0,0 0-4 16,0 0 4-16,0 0 0 0,0 0 0 0,0 0-4 0,0 0 4 15,0 0-4-15,0 0 4 0,0 0 4 0,0 0-4 0,0 0 4 0,0 0-4 16,0 0 0-16,0 0-16 0,0-5 20 0,0 5-4 0,0 0 0 16,0 0 0-16,0 0 0 0,0 0 4 0,0 0 0 0,0 0-4 15,0 0 0-15,0 0 0 0,0 0 0 0,0 0 4 0,0 0-4 0,0 0-4 16,0 0 0-16,0 0 4 0,0 0-4 0,0 0 0 0,0 0 0 0,0 0-12 16,0 0 4-16,0 0-8 0,0 0-16 0,0 0-20 0,0 0-12 15,0 0-24-15,0 0-20 0,0 0-20 0,0 5-24 0,0-5-48 16,0 0-48-16,0 0 40 0,0 0 36 0,-9 0 32 0,9 0 28 0,0 0 24 15</inkml:trace>
          <inkml:trace contextRef="#ctx0" brushRef="#br1" timeOffset="140847.473">-2293 3102 39 0,'-8'0'92'16,"8"6"-16"-16,0-6-4 0,-8 0-24 0,8 0-8 0,0 0-4 0,0 0 0 16,0 0 0-16,0 0-4 0,-10 0 0 0,10 0 0 0,0 0-4 15,0 0-4-15,0 0 0 0,0 0-4 0,0-6 0 0,0 6-4 16,0 0 0-16,10-3 0 0,-20 3 0 0,10 0 0 0,0-5-4 0,0 5 0 15,0 0 0-15,0-5-4 0,10 5 4 0,-10-5-4 0,0 5 4 16,0 0-4-16,0 0 4 0,8 0-4 0,-8 0 0 0,0 0-4 0,8 0 4 16,-8 0-4-16,9 0 0 0,-9 0 4 0,8 0-4 0,-8 0 0 0,9 0-4 15,-9 0 8-15,8 0 0 0,-8 0-4 0,9 5-4 0,-9-5 4 16,8 5 0-16,-8 0-4 0,0-5 0 0,8 3 8 0,-8 3-4 16,0-6 4-16,0 5 0 0,0 0 0 0,0-1 4 0,10 1 0 0,-10 0 4 15,-10 0 0-15,10-5 4 0,0 5-4 0,0-5 0 0,-8 4 0 0,8-4-4 16,-8 0-4-16,8 0 4 0,0 0-8 0,-9 0 4 15,9 0 0-15,-8 0 0 0,-1 0 0 0,9-4 0 0,-8 4-4 0,8-5 0 16,-9 0 4-16,9 5 0 0,-8-5-4 0,8 0 0 0,-8 1 0 0,8-1-4 16,0 0 8-16,0-4-4 0,0 4-4 0,0 0 4 0,0 0-4 15,-10-5 4-15,10 6-4 0,0-1 0 0,0 0 4 0,0 1-8 0,0-1 4 16,10 5 0-16,-10-5 0 0,0 0 0 0,8 0 0 0,-8 5 0 0,0 0 0 16,8-5 4-16,-8 5-4 0,9 0 4 0,-1 0-4 0,-8 0 0 15,9 0 0-15,-1 0 0 0,1 0 4 0,-1 0-4 0,0 5 0 16,2-5 0-16,-2 5 4 0,0 0-4 0,2 0 4 0,-10 0-4 0,8-1 4 15,0 1-4-15,-8 0 4 0,8 4-4 0,-8-4 0 0,0 5 4 16,9-2-4-16,-9 3 0 0,0-2 4 0,0 1-4 0,-9-5 4 0,9 4 0 16,0 1-4-16,-8-5 0 0,0-1 0 0,8 6 4 0,-8-4-4 0,8-2 0 15,-10-4 4-15,2 5-4 0,0-5 0 0,-2 0 0 0,10-5 0 16,-8 5 4-16,0-4 0 0,-1-2 0 0,9 1-4 0,-8-4 0 16,-1 4 0-16,9-5 0 0,-8 6 0 0,8-6 0 0,0 0 0 0,-9 1 0 15,9 4 0-15,0-4 0 0,-8-1 0 0,8 5 0 0,0-5 0 0,0 6 0 16,0-1 0-16,0 0 0 0,0 1 4 0,8-1-4 0,-8 0-4 15,0 5 4-15,9-5 0 0,-9 5 0 0,8 0-4 0,-8 0 4 0,9-5 4 16,-9 5 0-16,8 0-4 0,1 0 0 0,-1 5 0 0,0-5 0 16,-8 5 0-16,10-5 0 0,-2 5 0 0,0 0-20 0,-8-5 24 15,10 4 0-15,-10 1 4 0,8 0-4 0,-8-1 0 0,0 1 0 0,0 0-4 16,0 5 0-16,0-5 0 0,0-2 0 0,0 3 4 0,0 4-4 16,-8-6 4-16,8 1-4 0,-10 0 0 0,10-5 4 0,-8 5-4 0,0-5 0 15,8 5 4-15,0-5-4 0,-10 0 0 0,2 0 4 0,0-5-4 16,8 5 0-16,-9-5 0 0,9 0 0 0,-8 0 4 0,8 1-4 0,-9-1 0 15,9 0 0-15,0-1 0 0,-8 3 0 0,8-7 0 0,0 5 0 16,0 0 0-16,0 0 0 0,0-4 0 0,0 9 0 0,0-5 0 0,0 1 4 16,0-1-4-16,0 5 0 0,0 0 0 0,8-5 0 0,-8 5 0 15,0 0 0-15,0 0 0 0,9 0 0 0,-9 0 0 0,8 0 0 0,-8 0 0 16,9 0 0-16,-9 0 0 0,8 5 4 0,-8-5-8 0,8 0 4 16,2 5 0-16,-10-5 4 0,0 0 0 0,0 0 8 0,8 4-4 0,-8-4 8 15,0 0-4-15,0 5 4 0,0-5 4 0,0 0-4 0,0 0-4 0,0 5 0 16,0-5 0-16,0 0 0 0,0 0 0 0,0 0-4 0,0 0 0 15,0 0 0-15,0 0-4 0,0 0 4 0,0 0-4 0,0 0 0 0,0 0 0 16,0 0-8-16,0 0 4 0,-8 0 4 0,8 0-4 0,0 0 4 16,0 0 0-16,0 0-4 0,0 0 0 0,0 0-4 0,0 0 8 15,0 0-4-15,0 0 0 0,0 0-4 0,0 0 4 0,0 0-4 0,0 0 4 16,0 0-8-16,0 0 8 0,0 0-8 0,0 0 0 0,0 0 4 0,0 0-4 16,0 0-4-16,0 0 0 0,0 0-4 0,0 0 0 0,0 0-12 15,0 0-8-15,0 0-4 0,-10 0-8 0,10 0-4 0,0 0-16 16,0 0-12-16,0 0-12 0,-8 0-8 0,8 0-8 0,0 0-48 0,-8 0-36 15,8 0 32-15,0 0 24 0,-9 0 24 0</inkml:trace>
        </inkml:traceGroup>
      </inkml:traceGroup>
    </inkml:traceGroup>
  </inkml:traceGroup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9:56.9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F36C706-FB70-43D5-BB8E-B0EEAC4E7BF8}" emma:medium="tactile" emma:mode="ink">
          <msink:context xmlns:msink="http://schemas.microsoft.com/ink/2010/main" type="writingRegion" rotatedBoundingBox="1293,1403 1311,2083 927,2094 909,1413">
            <msink:destinationLink direction="with" ref="{A291D57C-50EF-4463-A29A-64E4812286F5}"/>
          </msink:context>
        </emma:interpretation>
      </emma:emma>
    </inkml:annotationXML>
    <inkml:traceGroup>
      <inkml:annotationXML>
        <emma:emma xmlns:emma="http://www.w3.org/2003/04/emma" version="1.0">
          <emma:interpretation id="{C8EE33AA-391A-4181-A0CB-85B11FF311DB}" emma:medium="tactile" emma:mode="ink">
            <msink:context xmlns:msink="http://schemas.microsoft.com/ink/2010/main" type="paragraph" rotatedBoundingBox="1293,1403 1311,2083 927,2094 909,14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529700-6B3D-4F29-A814-AF95230FAE9C}" emma:medium="tactile" emma:mode="ink">
              <msink:context xmlns:msink="http://schemas.microsoft.com/ink/2010/main" type="line" rotatedBoundingBox="1293,1403 1311,2083 927,2094 909,1413"/>
            </emma:interpretation>
          </emma:emma>
        </inkml:annotationXML>
        <inkml:traceGroup>
          <inkml:annotationXML>
            <emma:emma xmlns:emma="http://www.w3.org/2003/04/emma" version="1.0">
              <emma:interpretation id="{EC902841-E667-4639-A4A0-9F9D1484CB2E}" emma:medium="tactile" emma:mode="ink">
                <msink:context xmlns:msink="http://schemas.microsoft.com/ink/2010/main" type="inkWord" rotatedBoundingBox="1287,1403 1291,1553 913,1563 909,14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42 156 27 0,'0'0'88'0,"-9"0"-4"0,9 0 0 0,-9 0-28 0,9 0 0 16,-8 0 4-16,8 0 4 0,0 0-20 0,-9 0 20 0,9-5 4 0,0 5-4 16,0-5 0-16,0 5-4 0,0 0-4 0,-8-4 4 0,8 4-8 15,0-5 0-15,0 0 0 0,0 5-8 0,0-5 4 0,0 5-4 0,8-5 8 16,-8 5-8-16,0-4 0 0,9 4 0 0,-9 0-4 0,8 0 0 0,-8-6 0 15,9 6 0-15,0 0-4 0,-1 0-4 0,0 0 0 0,0 0-4 16,2 0 0-16,-2-4-4 0,0 4 4 0,2-5-4 0,-2 5-4 16,0 0 0-16,9-4-4 0,-8 4 0 0,-1-5-4 0,1 0 8 0,-1 5-4 15,0-5-4-15,10 1 4 0,-10-2 0 0,2 2-4 0,-2 4-8 0,0-4-4 16,0-2 0-16,10 1 0 0,-10 1 0 0,1 4 0 0,-1-5 0 16,0 0 0-16,2 0 0 0,-2 1 0 0,0-2 0 0,0 2 0 0,2 4 0 15,-10-5 0-15,8-1 0 0,0 2 0 0,-8 4 0 0,9-4 0 16,-9 4 0-16,8 0 0 0,-8 0 0 0,0-5 0 0,0 5-20 15,0 0-12-15,0 0-12 0,9 0-8 0,-9 0-16 0,-9 0-8 0,9 5-8 16,0-5-4-16,0 0-8 0,-8 4-12 0,8-4-4 0,-9 4-4 16,9 2-4-16,-8-6 0 0,8 5-16 0,-8-1-28 0,-2 2-16 15,2-6 24-15,0 4 28 0,0 1 32 0</inkml:trace>
        </inkml:traceGroup>
        <inkml:traceGroup>
          <inkml:annotationXML>
            <emma:emma xmlns:emma="http://www.w3.org/2003/04/emma" version="1.0">
              <emma:interpretation id="{176D103B-0DE4-4C4D-96F8-A7267650F397}" emma:medium="tactile" emma:mode="ink">
                <msink:context xmlns:msink="http://schemas.microsoft.com/ink/2010/main" type="inkWord" rotatedBoundingBox="1294,1467 1311,2083 948,2093 932,1477"/>
              </emma:interpretation>
              <emma:one-of disjunction-type="recognition" id="oneOf1"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„</emma:literal>
                </emma:interpretation>
                <emma:interpretation id="interp4" emma:lang="" emma:confidence="0">
                  <emma:literal>"</emma:literal>
                </emma:interpretation>
                <emma:interpretation id="interp5" emma:lang="" emma:confidence="0">
                  <emma:literal>ś</emma:literal>
                </emma:interpretation>
              </emma:one-of>
            </emma:emma>
          </inkml:annotationXML>
          <inkml:trace contextRef="#ctx0" brushRef="#br0" timeOffset="475.7264">58 70 47 0,'0'4'100'16,"-8"-4"-8"-16,8 0-4 0,-8 6-28 0,8-2-8 0,-9-4 0 0,9 5 0 16,0 0 0-16,-9 0-4 0,9-1 0 0,0 1 0 0,0-1 0 0,0 2-4 15,0 3 0-15,0 1 0 0,0-1-4 0,0 1-4 0,0 0 0 16,0 4-8-16,0-3 0 0,9 2 4 0,-9 1-8 0,0 0 0 0,9 6 0 16,-9-6-8-16,0 0 4 0,8 1-4 0,-8-1 0 0,8 1 0 15,-8-1-16-15,8 1 20 0,-8-1-4 0,10-5 0 0,-10 2 4 0,8 3-8 16,-8-5 0-16,8 1 0 0,-8-6-4 0,10 2 0 0,-10 3 0 15,8-4 0-15,-8 0 0 0,8-5 0 0,-8 4-4 0,9-4 0 0,-9 0 4 16,8 0 0-16,-8 0-4 0,9-4 4 0,-9 4-4 0,0-5 4 16,8 0-4-16,-8-1 0 0,9 3 0 0,-9-3 0 0,8 2 0 15,-8-6-4-15,8 5-4 0,-8-4 4 0,10 4 0 0,-10-4 4 0,8 3-4 16,-8-3 4-16,8 4-8 0,2 0 4 0,-10 1 0 0,8-1 0 0,0 5 0 16,-8-5 0-16,8 5 4 0,1 0 0 0,0 0-4 0,-1 0 0 15,1 0 0-15,-1 5 0 0,-8-5 0 0,8 5 0 0,10-1 0 16,-18 1-4-16,8 0 4 0,10 0 4 0,-18-1 0 0,8 2-4 0,0 3 4 15,1-4-4-15,-1 4 4 0,1 1-4 0,-9-5-4 0,9 5 4 16,-9-1 4-16,8 1 0 0,-8 0 0 0,0-1 0 0,0 5-4 0,0-4 4 16,0-1-4-16,0 2 4 0,-8 2 0 0,-1-3-4 0,9 4 8 0,-9-5-4 15,1 6 0-15,-9-5 0 0,9-1 0 0,-2 1 0 0,-6 4 4 16,8-4 0-16,-10 0-4 0,1-6 0 0,9 6 0 0,-10-5-4 16,2 4 0-16,8-4 0 0,-10 0 0 0,10-5 0 0,-10 4 0 0,10-4 4 15,-9 0 0-15,8 0-4 0,1 7-4 0,-1-14 0 0,1 7 0 16,0 0-4-16,-2-4-4 0,2 4-12 0,0-5-8 0,-2 0-16 0,2 5-12 15,8-5-16-15,-8 1-24 0,8-1-16 0,-8 0-12 0,8 0-52 0,0-5-44 16,-9 6 36-16,9-6 36 0,0 5 28 0,0-4 24 0</inkml:trace>
        </inkml:traceGroup>
      </inkml:traceGroup>
    </inkml:traceGroup>
  </inkml:traceGroup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9:58.2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291D57C-50EF-4463-A29A-64E4812286F5}" emma:medium="tactile" emma:mode="ink">
          <msink:context xmlns:msink="http://schemas.microsoft.com/ink/2010/main" type="inkDrawing" rotatedBoundingBox="1648,983 1717,2441 1373,2458 1303,1000" semanticType="verticalRange" shapeName="Other">
            <msink:sourceLink direction="with" ref="{1F36C706-FB70-43D5-BB8E-B0EEAC4E7BF8}"/>
          </msink:context>
        </emma:interpretation>
      </emma:emma>
    </inkml:annotationXML>
    <inkml:trace contextRef="#ctx0" brushRef="#br0">26 0 59 0,'-9'0'96'0,"9"0"-8"0,0 0-8 0,0 0-24 16,0 0 0-16,0 0-4 0,0 0 0 0,0 0-4 0,0 0 4 0,0 0 0 16,9 0 0-16,-9 0 4 0,0 0 4 0,0 5-4 0,8-5 0 15,-8 5 0-15,9 0 0 0,-1-1-4 0,-8 5 0 0,8 1 4 16,2 0 4-16,-2 5-4 0,10-2 4 0,-10 2 4 0,0 4-12 0,9 1 4 15,-9 5-4-15,1-7-4 0,8 5-4 0,-9 6-4 0,2 0 4 0,6-5-4 16,-7 5-12-16,0 4 4 0,-1-4 0 0,0-1-8 0,9 7-4 16,-8-6 0-16,0 4 0 0,-1 1-8 0,0-6-12 0,-8 6 0 0,10-5 0 15,-2 4 0-15,-8-4 0 0,8 0 0 0,-8-1 0 0,0 1 0 16,0 1 0-16,8-2 0 0,-8 1 0 0,0-1 0 0,-8 1 0 16,8 0 0-16,0-5 0 0,-8 5 0 0,0-1 0 0,8-3 0 0,-10 3 0 15,2-4 0-15,0 5 0 0,-1-5 0 0,0 5 0 0,1-5 0 0,-9 0 0 16,9 0 0-16,-10 0 0 0,10-5-16 0,-10 5-40 0,10-6-24 15,-9 2-24-15,8-1-20 0,-8-4-24 0,1 4-16 0,8-9-16 0,-10 4-72 16,0-4 0-16,2-6 52 0,-1 6 32 0,8-10 32 0,-8 4 28 16</inkml:trace>
  </inkml:traceGroup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8:53.600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47E652A-078A-4ED4-94FF-7C17922F69E0}" emma:medium="tactile" emma:mode="ink">
          <msink:context xmlns:msink="http://schemas.microsoft.com/ink/2010/main" type="inkDrawing" rotatedBoundingBox="21911,5450 22887,11738 20336,12134 19361,5846" semanticType="callout" shapeName="Other">
            <msink:sourceLink direction="with" ref="{E742F7E8-F36F-4CA1-8325-F61080783765}"/>
            <msink:sourceLink direction="with" ref="{0C97DCBF-1CAD-4CD9-94E1-61AEF85CD245}"/>
          </msink:context>
        </emma:interpretation>
      </emma:emma>
    </inkml:annotationXML>
    <inkml:trace contextRef="#ctx0" brushRef="#br0">1576-1635 27 0,'0'5'64'0,"0"-5"0"0,0 0-12 0,0 0-24 15,0 5-4-15,0-5-4 0,0 0-4 0,0 0-4 0,0 0 0 0,0 0 4 16,0 0-4-16,0 0-4 0,0 5 4 0,0-10-8 0,0 10 8 16,0-10-8-16,0 5 0 0,0 0 0 0,0 0 0 0,0 0 4 0,0 0 0 15,0 0-4-15,0 0 4 0,0 0 0 0,0 0 8 0,0 0-8 16,0 0 0-16,0 0 4 0,0 0-4 0,0 0 0 0,0 0 0 15,0 0 0-15,0 0 0 0,0 0 0 0,0 0 0 0,0 0 4 0,0 0 0 16,0 0-4-16,0 0 4 0,0 0-4 0,0 0 0 0,0 0 4 0,0 0 0 16,0 0 0-16,0 0 0 0,0 0-4 0,0 0 0 0,0 0 4 15,0 0-8-15,0 0 4 0,0 0 0 0,0 0-4 0,0 0 4 0,0 0-4 16,0 0 0-16,0 0 4 0,0 0-4 0,0 5 0 0,0-5 4 16,0 0 0-16,0 0 0 0,0 0 0 0,0 0-4 0,0 0 4 15,0 0 0-15,0 0 4 0,0 0 0 0,0 0-4 0,0 0 0 0,0 0 4 16,0 0 0-16,0 0-4 0,0 0 4 0,0 0-4 0,0 0 0 0,0 0 4 15,0 0 0-15,0 0 0 0,0 0-4 0,0 0 0 0,0 0 0 16,0 0 0-16,0 0 0 0,0 0-4 0,0 0 4 0,0 0 0 0,0 0 0 16,0 0 0-16,0 0-4 0,0 0 0 0,0 0 0 0,0 0 4 0,0 0 0 15,0 0-4-15,0 0 4 0,0 0-4 0,0 0 4 0,0 0-4 16,0 0 8-16,0 0-4 0,0 0 0 0,0 0-4 0,0 0-4 16,-8 0 4-16,8 0 0 0,0 4 4 0,0-4-8 0,0 0 4 0,-9 4-4 15,9-4 0-15,0 0 8 0,0 6-4 0,0-6 0 0,0 0 0 16,0 5 0-16,0-5-4 0,0 0 4 0,0 0 0 0,0 0 0 15,-9 5 0-15,9-5 0 0,0 0 0 0,0 0 0 0,0 0 0 0,0 0 0 16,0 0 0-16,0 0 8 0,0 0-8 0,-8 0 0 0,8 5 4 0,0-5-4 16,0 0 0-16,0 0 0 0,0 0 0 0,-8 4 4 0,8-4-4 15,0 0 0-15,0 5-4 0,0-5 8 0,0 0-4 0,-10 5 0 0,10-5 4 16,0 5-4-16,0-5 0 0,0 0 0 0,-8 0 0 0,8 4 0 16,0-4 0-16,0 0 4 0,-8 5-4 0,8-5 0 0,0 0 4 15,-8 0-4-15,8 0 4 0,0 0 0 0,0 6 0 0,0-6-8 0,-10-11 0 16,10 11 8-16,0 5 4 0,-8-5 0 0,8 0-8 0,0 6 8 0,-8-6-4 15,8 0 0-15,0 4 0 0,0 0-4 0,-9-4 4 0,9 0-4 16,0 6 0-16,-8-6 0 0,8 14-4 0,-8-14 4 0,8 0 0 0,0 0 0 16,-10 0 0-16,10 0-4 0,-8 5 4 0,8-5 0 0,-8 4 4 0,8-4-4 15,-10 5 0-15,10-5 0 0,-8 5 0 0,0-5 0 0,0 5 0 16,8-5 4-16,-9 4-4 0,0 2 0 0,9-2 0 0,-8 0 4 16,-1-4-4-16,1 6 0 0,0-1-4 0,8-5 4 0,-10 4 4 0,2 1 0 15,0-5-4-15,0 5 0 0,8 0 0 0,-10-1 0 0,2-4 0 16,0 6-4-16,-1-2 4 0,9-4 4 0,-9 5-4 0,1 1-4 0,-1-2 4 15,9-4 4-15,-8 4-4 0,0-4 0 0,0 5-4 0,8 0 4 16,-10-5 0-16,2 5-4 0,0-5 0 0,-2 4 4 0,2 2 0 0,8-6 0 16,-8 4 0-16,-1 1-4 0,1-5 0 0,-1 4 0 0,1-4 0 15,-1 6 4-15,1-2 0 0,8 1-4 0,-8-5 4 0,-2 5-4 0,2 0 0 16,0-1 4-16,-2-4 0 0,2 6-8 0,0-2 0 0,-9 1 0 16,8 0 8-16,1 0 0 0,-1-1-4 0,1 1 4 0,-10 0-4 15,10-1 0-15,0 1 0 0,-10 1 0 0,10-2 0 0,0 1 0 0,-9 5 0 16,8-6 0-16,0 1 4 0,-7 0-4 0,8 0 0 0,-2-1 0 0,-6 1-4 15,6 0 8-15,2 0 0 0,-9 0 0 0,9 0-4 0,-1-1 0 16,0 1 0-16,-7 0 0 0,8 0 4 0,-2 0-4 0,2-1 4 0,0-4-4 16,-2 5 0-16,-6 0-4 0,7 0 4 0,1-1 0 0,-1 1 0 15,1 0 0-15,-1 0 0 0,1-1 0 0,0-4 4 0,-2 6-4 16,2-2-4-16,-10 1 4 0,10 0 0 0,8 0 0 0,-16-1 4 0,7 1-4 16,1 5 0-16,-1-6 0 0,0 0-4 0,9 3 4 0,-16-3 0 0,6 0-4 15,10 2 4-15,-8-2 0 0,0 6 0 0,0-5 0 0,-2-1 4 16,2 1-4-16,0 0 0 0,8 0 0 0,-9-1-4 0,1 2 4 0,-1 4 0 15,0-6-4-15,9 1 4 0,-8-1 0 0,0 1 4 0,0 5-4 16,8-6 0-16,-10 2 4 0,2-2-4 0,0 7 0 0,-2-7 0 16,2 5 0-16,8-4 0 0,-8 0 4 0,-1 5-4 0,1-1 0 0,0-3 0 15,-1 2 0-15,0 2 0 0,1-5-4 0,0 5 4 0,-2-1 0 0,2 1 4 16,8 0-4-16,-8-2 0 0,-1 3 0 0,0-2 0 0,1 1 0 16,0-6 0-16,-1 6 0 0,1-1 0 0,8 1 0 0,-9 0 0 15,0-1 0-15,1-4 0 0,0 5 0 0,-2-1 0 0,2 1-4 0,8-1 4 16,-8-4 0-16,0 5 0 0,-2 0 0 0,10-1 0 0,-8 1 0 0,0-1 0 15,-1 1 0-15,1-2 0 0,0 3 0 0,-2-1 0 0,2 4 0 16,0-5 0-16,-2 2 0 0,2-3-16 0,0 8 16 0,0-7 4 0,-1 1 0 16,0-1 0-16,1 5 0 0,-1-4-4 0,1-1 4 0,-10 1-4 15,10-1-4-15,0 1 4 0,0 1 4 0,-2-3-4 0,2 2 0 16,0-1 0-16,-1 1 4 0,0-1 0 0,9 1-4 0,-8 0 0 0,-1-1 0 16,1 1 0-16,0 0 4 0,0-1 0 0,8 1-4 0,-10-1 0 0,2 1 0 15,0 0 0-15,-2 4-4 0,2-4 4 0,0-1 4 0,-1 1 0 16,9 4-4-16,-8-4 0 0,-1 4-4 0,1-5 0 0,-1 6 4 0,1-5 4 15,0 0-4-15,-2 3 4 0,2-3-4 0,8 5 0 0,-8-5 0 16,-2-1 0-16,2 5 0 0,0-4 0 0,0-1 0 0,8 6 0 16,-9-5 0-16,0 0 0 0,1 3 0 0,-1-3 0 0,1 5 0 0,8-7 0 15,-8 7 0-15,-2 0 0 0,2-5 4 0,0 5-4 0,0-2 4 16,-2 1-8-16,2 1 4 0,8-1 0 0,-8 0 0 0,-1 1 0 0,0-1 4 16,1 1-4-16,-1-1 0 0,1 6 0 0,8-6 0 0,-8 0 0 15,0 5 0-15,-2-4-16 0,2-1 20 0,8 5 0 0,-8-4 0 0,-2-1 0 16,10 5-4-16,-8-4 0 0,8 0 4 0,-8-1 0 0,8 0-4 15,-9 1 0-15,9-2 0 0,0 1 0 0,-8 1 4 0,8 0-4 0,0-1 0 16,-9 1 0-16,9-1 0 0,0-5 0 0,0 6 4 0,-9-1-4 16,9 1 0-16,0-1 0 0,0 0 0 0,-8 1 0 0,8 4 0 0,0-5 0 15,-8 1 0-15,8 4 4 0,0-4-4 0,0 3 4 0,-8 1-4 16,8-4 4-16,-10 5-4 0,10-1 0 0,0 0 0 0,0 0 0 0,-8 0 4 16,8-5-4-16,0 5 4 0,0 1-4 0,0-1 4 0,0 0-4 15,0 0 0-15,0 1-4 0,0 4 4 0,0-5 4 0,0 0-4 0,0 0 4 16,0 0-4-16,0 5 0 0,0-3 0 0,0-3 0 0,0 1 4 15,0 4-8-15,0-3 4 0,0-1 0 0,0-1 4 0,0 2-4 0,0 0 0 16,0-1 0-16,0 1 0 0,0-2 0 0,8 1-4 0,-8 1 4 16,0-1 0-16,10-5 0 0,-10 5 4 0,0 1-4 0,8-1 0 0,-8 0 0 15,0-5-4-15,8 6 8 0,-8-1-4 0,0 4-4 0,8-4 0 16,-8 1 4-16,0-1 0 0,9 1 0 0,-9 3 0 0,0-3 4 0,9 3-4 16,-9-3 0-16,8-1-4 0,-8 5 8 0,0-5 0 0,9 4-4 15,-1 2-4-15,-8-6 8 0,0 5 0 0,8-5-4 0,2 5 0 0,-10-5 0 16,8 6 0-16,-8-7 0 0,8 6 0 0,2-4 0 0,-2-1 0 15,-8 0 4-15,8 1-8 0,0-2 8 0,-8 2-4 0,9-1 4 0,-1 0-4 16,1-1 0-16,0 2 0 0,-1 0-4 0,-8-6 8 0,8 5-8 16,2 1 4-16,-2-1 0 0,0-6 0 0,0 7 0 0,2-1-4 15,-2 1 8-15,0-6-8 0,9 5 4 0,-8 0 0 0,0 0 4 0,-1 1-4 16,0-1 0-16,0 0 0 0,2 0 0 0,-2 0 0 0,0 0 0 0,2 1 0 16,6-1 0-16,-7 5 0 0,-1-5 4 0,1 1-4 0,8 3 0 15,-9-4-4-15,0 6 8 0,2-6 0 0,6 0-4 0,-6 5 0 16,6-5-4-16,-8 0 4 0,9 0 0 0,-8 1 0 0,8 0 0 0,-9-2 0 15,10 1 0-15,-2 0 0 0,-6 1-4 0,6-1 4 0,1-5 0 16,-8 5 0-16,8 0 0 0,-1-4 0 0,-6 4 0 0,6 0-4 0,2 1 4 16,-10-6 4-16,9 5-4 0,1 0 0 0,-10-5 0 0,8 6 4 0,2-1-4 15,-10-5 0-15,10 5 0 0,-10-5 0 0,9 6 0 0,-9-6 0 16,10 6 0-16,-10 0 0 0,10-7 4 0,-10 6 0 0,9-5-8 16,-8 6 4-16,-1-6 0 0,9 5 0 0,-9 0 0 0,10-4 4 0,-10 5-4 15,10-1 0-15,-10 0 0 0,8-5 0 0,-7 5 0 0,8-1 0 16,-8-2 0-16,7 3 0 0,-6 1 0 0,6-7 4 0,2 7-8 0,-10-1 8 15,9-5-4-15,0 5 0 0,-8-4 0 0,7 4 0 0,2-5 0 0,-10 5 0 16,10-4 4-16,-2 4-4 0,1-5 0 0,-8 6 0 0,8-6-4 16,-1 0 0-16,2 5 4 0,0-4 0 0,-2-1 0 0,1 5 4 15,0-4-4-15,0-1 0 0,1 1 0 0,-2-1 0 0,2 1-4 0,-2-1 4 16,2 0-4-16,-1 1 4 0,-1 0 0 0,10-6 4 0,-8 5-4 16,-2 0 0-16,1-4 0 0,1 5 0 0,-2-2 0 0,2-3 0 0,-2 5 0 15,2-5 0-15,-1 3 0 0,0 2 4 0,-9-5-4 0,9 4 0 0,1 1 0 16,-2-6-4-16,-6 5 8 0,6 1-8 0,1-1 4 0,-9-4 0 15,10 5 4-15,-10-1-4 0,10 0 0 0,-10 0 0 0,8 1 0 16,-6-1 0-16,6 1 0 0,-7-6 0 0,8 5 0 0,-8 1 0 0,7 0-4 16,-8-1 4-16,10-5 0 0,-10 6 0 0,2-7 4 0,6 7-4 15,-7-5 0-15,7 5 0 0,-6-6 0 0,-2 1 0 0,8 4 0 0,-6-5-4 16,6 1 4-16,-7-1 0 0,0 7 0 0,-1-8-4 0,1 3 0 0,7-2 4 16,-7 1 4-16,0 0-4 0,-1-2-4 0,0 3 4 0,2-7-4 15,-2 6 4-15,0-1 0 0,1-3 0 0,0-2 4 0,-1 5-4 16,0-3 0-16,1-2 0 0,-1 1 0 0,-8 0 0 0,8 0 0 0,2-1 0 15,-10-4-4-15,8 6 0 0,0-6 4 0,-8 0-4 0,10 4 0 16,-10-4 4-16,8 0 0 0,-8 0 0 0,8 0 0 0,-8 0 0 16,0 0 0-16,8 0 0 0,-8 0 4 0,0 0-4 0,0 0 0 0,0 5 0 15,0-5 0-15,0 5 0 0,0-5-4 0,0 0 4 0,0 0 0 0,0 0 4 16,0 0-4-16,0 0 0 0,0 0-4 0,0 0 4 0,0 5 0 16,0-5 0-16,0-5 0 0,0 10 0 0,0-5 4 0,0-5-4 0,0 5 0 15,0 0 0-15,0 0 0 0,0 0 0 0,0 0 0 0,0 0 0 16,0 5 4-16,0-5-8 0,0 0 4 0,0 0 0 0,0 0 0 15,0 4 0-15,0-4 0 0,0 0 0 0,0 5 0 0,-8-5 0 0,8 0 0 16,0 0 0-16,-8 0 0 0,8 0-4 0,0 5 0 0,-8-5 0 0,8 0 0 16,-10 0 0-16,2 0 0 0,0-5 4 0,8 5-4 0,-10 0 4 15,2-5-4-15,0 5 4 0,-1-4-4 0,1-1 0 0,0 5 0 0,-1-5 4 16,0 0-4-16,1 1 0 0,0-6 8 0,-2 5-4 0,2 0-4 16,0-4 4-16,-1 3-4 0,0-3 4 0,1 5 0 0,0-6 0 15,-9 5 0-15,8 0-20 0,0-4 20 0,1 3 4 0,0 1-4 0,-2 1 4 16,10 0-4-16,-8-2 4 0,0 2-4 0,0-1 4 0,-2 0 0 0,10 0-4 15,-8 5 4-15,0-4-8 0,8 4 4 0,-9-6 0 0,9 6 0 16,0-5 0-16,-8 5 0 0,8 0 0 0,0 0-4 0,0 0 4 0,0 0 4 16,-8-4 0-16,8 4-4 0,0 0 0 0,0 0 0 0,0 0-4 15,0 4 8-15,0-4-4 0,0 0 0 0,0 0 0 0,0 0 0 16,8 0 4-16,-16 0-4 0,8 0 0 0,0 0 0 0,0 0 0 0,0 0 0 16,0 0 0-16,0 0 0 0,0 0 0 0,8 0 0 0,-8 0 4 0,0 0 0 15,0 0-4-15,8 0 0 0,-8 0 4 0,9 0-4 0,-9 5 4 16,8-5-8-16,0 6 4 0,2-6 0 0,-10 4 0 0,8 1 0 15,8 0 0-15,-6 0 4 0,-2-1-8 0,0 2 8 0,1 2-4 0,0-3 0 16,-1 5 4-16,1-5-4 0,-1 0 4 0,0 4-4 0,1-3 0 16,8 3 0-16,-9-5 0 0,2 2 0 0,-2 3 4 0,9-4-4 0,-8 4-4 15,-1-3 4-15,0-2 0 0,1 1 0 0,7 0 0 0,-6 0 0 0,-2-1 0 16,0 1 4-16,2 0-4 0,-2-1 0 0,0 1 0 0,0-5 0 16,2 6-4-16,-2-6 4 0,0 0 0 0,-8 4-4 0,9-4 4 15,-1 0 0-15,-8 0 0 0,8 0 0 0,-8 0 0 0,0 0-4 0,0 0 4 16,10 0 0-16,-10 0 0 0,0 0 0 0,0 0 0 0,0 0 0 15,0-4-4-15,0 4 4 0,0 0 0 0,0-6 0 0,0 6 4 0,0-5-4 16,0 1 0-16,0 4 4 0,0-5-4 0,0-4 0 0,0 4 0 0,0-5 4 16,0 6-4-16,0-6 0 0,0 5-4 0,0-9 8 0,0 8-4 15,0-7 4-15,-10 3 0 0,10-5 0 0,-8 5-4 0,8-3 0 16,-8-2 0-16,8 1 0 0,-9 3 0 0,9-3 0 0,-8 0 0 0,0-1 8 16,8 2-4-16,-10 3-4 0,10-5 0 0,-8 6 4 0,8-5 0 15,0 4 0-15,-8-1-4 0,8 3 0 0,0 3 0 0,0-5 4 16,0 6-4-16,-8-1 4 0,8 0-4 0,0 0 0 0,0 5 0 0,0 0-20 15,0 0 24-15,0-4-8 0,0 4 0 0,0 0 0 0,0 0-4 0,0 0-8 16,0 0-8-16,0 0-12 0,0 4-16 0,0-4-12 0,-10 0-16 16,10 0-24-16,0 0-24 0,-8 0-16 0,8 0-48 0,-8 5-48 0,8-5 44 15,-10 0 40-15,2 5 28 0,0-5 20 0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07.6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A42D1A2-7A3D-48F3-9789-D9D6FE5819C3}" emma:medium="tactile" emma:mode="ink">
          <msink:context xmlns:msink="http://schemas.microsoft.com/ink/2010/main" type="inkDrawing" rotatedBoundingBox="11787,1493 11902,2075 11861,2083 11746,1501" semanticType="callout" shapeName="Other">
            <msink:sourceLink direction="with" ref="{AACB8159-EA1F-4F00-9766-CFD3D5C964BD}"/>
            <msink:sourceLink direction="with" ref="{DC7A2E54-A2C7-4B7C-B74C-4E999FD0F9B1}"/>
          </msink:context>
        </emma:interpretation>
      </emma:emma>
    </inkml:annotationXML>
    <inkml:trace contextRef="#ctx0" brushRef="#br0">0 29 55 0,'0'-8'88'0,"0"1"-8"0,0-2-4 0,0 9-24 0,0 0 0 16,0-9-8-16,0 9 0 0,0 0 4 0,0 0 4 0,0 0-4 0,0 0 8 16,14 0 0-16,-14 0 0 0,0 0 0 0,0 9 4 0,13 0-8 15,-13-2 4-15,0 1-4 0,0 1-4 0,0 6 0 0,16 1-4 0,-16-8 0 16,0 16-8-16,0-10-4 0,0 4-4 0,0 6-8 0,0 0 0 15,0 1-4-15,0-2-4 0,0 1-4 0,14-1 0 0,-14 1 0 0,0-1-4 16,0 3-4-16,13-10 0 0,-13 8 0 0,0 1-12 0,16-3-8 16,-16-4-8-16,14-3-12 0,-14 0-8 0,13 2-20 0,-13-1-12 0,0 1-12 15,14-11-12-15,-14 11-12 0,0-17-36 0,0 7-44 0,15-7 28 16,-15 9 32-16,0-9 28 0,0-9 20 0</inkml:trace>
  </inkml:traceGroup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0:29.4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B39CEEB-FBF3-4C70-8152-40671B0CF091}" emma:medium="tactile" emma:mode="ink">
          <msink:context xmlns:msink="http://schemas.microsoft.com/ink/2010/main" type="writingRegion" rotatedBoundingBox="17023,11327 18728,12287 18087,13424 16383,12465"/>
        </emma:interpretation>
      </emma:emma>
    </inkml:annotationXML>
    <inkml:traceGroup>
      <inkml:annotationXML>
        <emma:emma xmlns:emma="http://www.w3.org/2003/04/emma" version="1.0">
          <emma:interpretation id="{4F417A77-D007-4319-8B1A-55DAC9035C74}" emma:medium="tactile" emma:mode="ink">
            <msink:context xmlns:msink="http://schemas.microsoft.com/ink/2010/main" type="paragraph" rotatedBoundingBox="17023,11327 18728,12287 18087,13424 16383,124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2FD18B-E759-498C-8EF2-D447955C510A}" emma:medium="tactile" emma:mode="ink">
              <msink:context xmlns:msink="http://schemas.microsoft.com/ink/2010/main" type="line" rotatedBoundingBox="17023,11327 18619,12226 18323,12751 16727,11853"/>
            </emma:interpretation>
          </emma:emma>
        </inkml:annotationXML>
        <inkml:traceGroup>
          <inkml:annotationXML>
            <emma:emma xmlns:emma="http://www.w3.org/2003/04/emma" version="1.0">
              <emma:interpretation id="{399556B5-6B11-4BCA-9B8D-B8D2918A0299}" emma:medium="tactile" emma:mode="ink">
                <msink:context xmlns:msink="http://schemas.microsoft.com/ink/2010/main" type="inkWord" rotatedBoundingBox="16864,11609 17018,11695 16881,11939 16727,118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 0 67 0,'0'0'92'0,"0"0"-8"0,0 6-4 0,0-6-28 16,0 3-4-16,0-3 0 0,0 6 0 0,0-2 0 0,0 1 0 0,0-1 4 15,8-4-4-15,-8 10 0 0,0-4 4 0,0 2 0 0,8-3 0 16,-8 5-4-16,0 0 4 0,0-1-4 0,0 1-4 0,0-1 0 0,0 1 4 16,10 0-8-16,-10 5 0 0,0-2 0 0,0-3-4 0,0 5 0 0,0-5-8 15,0 4 0-15,0 0 0 0,-10-5-4 0,10 2-4 0,0 3-4 16,0-5 0-16,0 1-4 0,0-1-4 0,0 1 0 0,0-5 0 15,0 5-4-15,0-6 0 0,0 1-4 0,0 0 0 0,0 0 0 0,0-1-4 16,0-4-4-16,0 0-8 0,0 5-4 0,0-5-8 0,0 0-16 0,0 0-8 16,0 0-8-16,0 0-8 0,0-5-12 0,0 1-16 0,0 4-4 15,0-5-8-15,0 0-8 0,0 0-52 0,0 1-20 0,0-1 36 0,0 0 24 16,10-5 20-16</inkml:trace>
        </inkml:traceGroup>
        <inkml:traceGroup>
          <inkml:annotationXML>
            <emma:emma xmlns:emma="http://www.w3.org/2003/04/emma" version="1.0">
              <emma:interpretation id="{5236048E-0F70-4231-BFB9-4C75B20AF09C}" emma:medium="tactile" emma:mode="ink">
                <msink:context xmlns:msink="http://schemas.microsoft.com/ink/2010/main" type="inkWord" rotatedBoundingBox="17680,11697 17862,11800 17741,12015 17559,11913"/>
              </emma:interpretation>
            </emma:emma>
          </inkml:annotationXML>
          <inkml:trace contextRef="#ctx0" brushRef="#br0" timeOffset="362.0321">813 100 55 0,'10'0'88'16,"-10"0"-8"-16,0 0-8 0,0 0-24 0,0 0 0 0,0 0 0 16,8 0 0-16,-8 0 4 0,0 0 0 0,0 0 4 0,8 0 4 0,-8 0 0 15,0 5 4-15,0-5-4 0,9 0 0 0,-9 6 0 0,8-2-4 0,-8 1 4 16,8 0 0-16,-8 0-4 0,10-1 0 0,-10 6-4 16,0-1 0-16,0 1 0 0,8 0-4 0,-8-1 0 0,0 6 0 0,0-5-4 15,0 4-8-15,0-5 0 0,0 6-4 0,0-5-8 0,0 4 0 0,0 0-4 16,0-4 0-16,0 0-8 0,0 4 0 0,0-5-4 0,0 1 0 15,0 0-8-15,0-1 4 0,0 1-8 0,0-6 0 0,0 6-12 0,0-5-8 16,0-1-16-16,0 2-16 0,0-2-24 0,0-4-28 0,0 5-28 0,0-5-32 16,0 0-24-16,-8 0-68 0,8-5 32 0,0 5 40 0,0-4 40 15,-10-2 32-15,10 2 16 0</inkml:trace>
        </inkml:traceGroup>
        <inkml:traceGroup>
          <inkml:annotationXML>
            <emma:emma xmlns:emma="http://www.w3.org/2003/04/emma" version="1.0">
              <emma:interpretation id="{064072D0-5AB5-43A6-A284-7A0E79342B85}" emma:medium="tactile" emma:mode="ink">
                <msink:context xmlns:msink="http://schemas.microsoft.com/ink/2010/main" type="inkWord" rotatedBoundingBox="18163,12272 18489,12455 18329,12740 18003,12556"/>
              </emma:interpretation>
            </emma:emma>
          </inkml:annotationXML>
          <inkml:trace contextRef="#ctx0" brushRef="#br0" timeOffset="2455.5014">1172 964 43 0,'0'0'96'0,"0"-5"-8"0,0 1-8 0,-9-1-28 0,9 5 0 16,0-4-4-16,0-2 4 0,0 2-4 0,0-2 4 0,0 2-4 15,0-6 4-15,0 5-4 0,9 1 4 0,-9-2-4 0,0 2 4 0,8-1-4 16,-8 1-4-16,9-2-4 0,-9 2 4 0,8 4-4 0,-8-5 4 15,8 5 4-15,-8 0 0 0,10-6 0 0,-2 6 0 0,-8 0 4 0,8 0 0 16,2 0 0-16,-10 0 4 0,8 0-4 0,0 0 0 0,0 6-4 0,-8-6 0 16,9 5-4-16,0-5 0 0,-1 4-4 0,1 2 0 0,-1-6-4 15,0 4-8-15,2 1 4 0,6-1-24 0,-8 2-8 0,2-2 0 16,-2 1 0-16,9 1 0 0,-8-2 0 0,-1 0 0 0,9 2 0 0,-9-2 0 16,0 2 0-16,2-6 0 0,6 4 0 0,-6-4 0 0,-2 5 0 0,9-5 0 15,-9 0 0-15,1 0 0 0,-1 0 0 0,1 0 0 0,7-5 0 16,-6 5 0-16,-2-4 0 0,0-6 0 0,2 4-96 0,-10-2-48 0,8-3-56 15,0 1-64-15,-8 1-68 0,0-1 64 0,0-5 48 0,0 2 40 16,0-1 32-16,-8-1 32 0</inkml:trace>
        </inkml:traceGroup>
      </inkml:traceGroup>
      <inkml:traceGroup>
        <inkml:annotationXML>
          <emma:emma xmlns:emma="http://www.w3.org/2003/04/emma" version="1.0">
            <emma:interpretation id="{2498A8D5-3C4A-4F64-B2E6-6C3597C71191}" emma:medium="tactile" emma:mode="ink">
              <msink:context xmlns:msink="http://schemas.microsoft.com/ink/2010/main" type="line" rotatedBoundingBox="17393,12567 18307,12683 18248,13144 17335,13028"/>
            </emma:interpretation>
          </emma:emma>
        </inkml:annotationXML>
        <inkml:traceGroup>
          <inkml:annotationXML>
            <emma:emma xmlns:emma="http://www.w3.org/2003/04/emma" version="1.0">
              <emma:interpretation id="{EB5358E7-BE19-48D1-A5B3-35770F96BA77}" emma:medium="tactile" emma:mode="ink">
                <msink:context xmlns:msink="http://schemas.microsoft.com/ink/2010/main" type="inkWord" rotatedBoundingBox="17393,12567 18307,12683 18248,13144 17335,13028"/>
              </emma:interpretation>
            </emma:emma>
          </inkml:annotationXML>
          <inkml:trace contextRef="#ctx0" brushRef="#br0" timeOffset="1650.1677">652 1151 35 0,'-9'5'80'0,"9"0"-8"0,-9-1-8 16,9-4-20-16,-8 0-8 0,8 0-4 0,-8 5-4 0,8-5 0 0,-9 0 0 16,9-5 0-16,0 5 0 0,-8-4 4 0,8-1 0 0,0 5-4 0,0-5 4 15,0-4 0-15,-8 4-4 0,8 0 4 0,0-5 0 0,0 6 0 16,0-6-4-16,0 5 8 0,0-5 0 0,0 1-8 0,0-1 4 0,0 1-4 16,8 4-4-16,-8-4 4 0,0-2-4 0,8 7 8 0,-8-6-8 15,0 6 0-15,0-6 0 0,9 5-4 0,-9 1 0 0,8-1-4 16,0-1 0-16,-8 2 0 0,9 4-4 0,0-4 0 0,-9 4-4 0,8-6 4 15,0 6-4-15,-8 0 0 0,10 0-4 0,-2 0 4 0,-8 0-4 0,8 6 0 16,1-2 0-16,0 0 0 0,-9-4 0 0,8 11-4 0,0-7 0 16,-8 1 4-16,9 5-4 0,-9-6 4 0,0 6-4 0,8 1 4 0,-8 2-4 15,0-3 0-15,0 4 4 0,-8 1-4 0,8-1 4 0,-9 5-4 16,1-4 0-16,0 3 0 0,-1-3 0 0,0 4 0 0,1 0 0 16,-10 1 4-16,10-6-4 0,-9 5 4 0,8 0-4 0,-7-4 0 0,-1-1-4 15,9 1 4-15,-10-1 0 0,10-1 0 0,-2-2 0 0,2-1 0 0,-8-6 0 16,7 6 0-16,9-5 0 0,-9-5 4 0,1 4-4 0,-1-4 0 15,9 0 0-15,0 0 0 0,-8-4 0 0,8-1 0 0,0 0 4 0,0 0-8 16,0 1 4-16,-8-6 0 0,8 6-4 0,0-7 4 0,8 7-4 16,-8-6 0-16,0 1 4 0,0-1 4 0,8 1-4 0,-8 3 0 0,0-4 0 15,9 6 0-15,-9-5 0 0,8 3 0 0,-8 2 0 0,9-1 0 16,0 0 0-16,-1 5 0 0,0 0 0 0,0-5 4 0,-8 5-4 0,10 0 0 16,-2 0 0-16,0 0 0 0,2 0 4 0,6 5-4 0,-7-5 4 15,-1 5 0-15,0 0 0 0,1-1 4 0,8-4 0 0,-9 6 4 16,2-2 0-16,6 1 0 0,-7-1 8 0,0 6-4 0,7-4 4 0,-7-2 0 15,8 1-4-15,-8-1 0 0,-1 6-4 0,10-10 4 0,-10 5-4 0,0 0 0 16,10 0-4-16,-10-5 0 0,0 0 0 0,1 4 0 0,-1-4-4 16,0 0 0-16,2 0-4 0,-2 0 4 0,8 0-4 0,-16-4-4 15,10-1 0-15,-2 5-8 0,0-5-8 0,1 0-16 0,0 1-20 0,-9-2-20 16,8 2-12-16,1-5-20 0,-9 3-16 0,8-4-12 0,-8 1-48 16,0-1-32-16,8 1 32 0,-8-1 40 0,0 1 28 0,0-5 20 0</inkml:trace>
          <inkml:trace contextRef="#ctx0" brushRef="#br0" timeOffset="1904.4149">1155 1060 59 0,'0'0'100'0,"0"0"-8"0,8 0-8 0,-8-5-28 0,9 5 4 15,-9 0-4-15,8 0 0 0,-8 0 4 0,0 0-4 0,0 0 4 0,9 0 0 16,-9 0-4-16,0 0-4 0,8 5-8 0,-8-5-4 0,0 5 0 0,8 0-4 15,-8-1-4-15,0 6 0 0,0-1-4 0,0 1-4 0,0 0 0 16,0-1-4-16,0 6 0 0,0-1-4 0,0 0 0 0,0 6-4 0,0-6-4 16,0 0 0-16,0 6 0 0,0-6-4 0,0 5 0 0,0-5 0 0,0 1-4 15,0-1 0-15,0 1-8 0,0-5 0 0,0 4-8 0,0-5-12 16,0 2-16-16,0-3-16 0,0-2-20 0,0 3-16 0,0-4-16 16,0 0-20-16,0-5-44 0,0 4-4 0,0-4 28 0,0-4 28 0,0 4 32 15</inkml:trace>
          <inkml:trace contextRef="#ctx0" brushRef="#br0" timeOffset="2131.8488">1350 1132 3 0,'0'0'112'0,"10"0"-12"0,-10 0-8 0,0 0-32 0,8 0-4 16,-8 5 0-16,0-5-4 0,8 5 4 0,-8 0 0 0,0-1-4 0,9 1-8 16,-9 0 0-16,0-1-4 0,0 6 0 0,0-5-4 0,0 5-8 15,0-1 0-15,0 5 0 0,9-4 0 0,-9 5 0 0,0-1 0 0,0 0-4 16,0 0 4-16,0 1 4 0,0 5-8 0,0-7 0 0,0 7 0 0,-9-7-4 15,9 8-4-15,0-7 4 0,0 4-4 0,0-2-8 0,9-2 0 16,-9 0 0-16,0 0-4 0,0 0-4 0,-9-3 0 0,9-2 0 0,0 1-8 16,0-6-4-16,0 2-8 0,0-2-8 0,0 1-20 0,0-5-12 0,0 0-16 15,0 0-12-15,0 0-8 0,0-9-4 0,0 3-48 0,-9 2-32 16,9-6 12-16,-8 1 40 0,8-6 24 0</inkml:trace>
        </inkml:traceGroup>
      </inkml:traceGroup>
    </inkml:traceGroup>
  </inkml:traceGroup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0:39.29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3239B0E-D300-41A7-854F-CE96CF27349E}" emma:medium="tactile" emma:mode="ink">
          <msink:context xmlns:msink="http://schemas.microsoft.com/ink/2010/main" type="writingRegion" rotatedBoundingBox="6116,12099 6361,13217 6007,13295 5761,12177"/>
        </emma:interpretation>
      </emma:emma>
    </inkml:annotationXML>
    <inkml:traceGroup>
      <inkml:annotationXML>
        <emma:emma xmlns:emma="http://www.w3.org/2003/04/emma" version="1.0">
          <emma:interpretation id="{A348A852-A30F-486E-A9EA-A5599E7D426E}" emma:medium="tactile" emma:mode="ink">
            <msink:context xmlns:msink="http://schemas.microsoft.com/ink/2010/main" type="paragraph" rotatedBoundingBox="6116,12099 6361,13217 6007,13295 5761,12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BC0471-F1AB-4231-BFBF-A92BF159649A}" emma:medium="tactile" emma:mode="ink">
              <msink:context xmlns:msink="http://schemas.microsoft.com/ink/2010/main" type="line" rotatedBoundingBox="6116,12099 6361,13217 6007,13295 5761,12177"/>
            </emma:interpretation>
          </emma:emma>
        </inkml:annotationXML>
        <inkml:traceGroup>
          <inkml:annotationXML>
            <emma:emma xmlns:emma="http://www.w3.org/2003/04/emma" version="1.0">
              <emma:interpretation id="{E7B8B6E5-D3E9-41A3-B0AD-A4209CC6A477}" emma:medium="tactile" emma:mode="ink">
                <msink:context xmlns:msink="http://schemas.microsoft.com/ink/2010/main" type="inkWord" rotatedBoundingBox="6066,12110 6143,12460 5868,12520 5791,12171"/>
              </emma:interpretation>
            </emma:emma>
          </inkml:annotationXML>
          <inkml:trace contextRef="#ctx0" brushRef="#br0">0 34 15 0,'0'0'76'0,"0"-5"8"15,0 5 0-15,0 0-32 0,0 0-4 0,0 0 0 0,0 0 4 16,0-5 0-16,0 5-4 0,0 0 4 0,0 0-8 0,8 0 4 16,-8 0 4-16,9-4-8 0,-9 4-4 0,8-6 4 0,1 6-4 0,-1-5-4 15,0 5-4-15,2-4-4 0,-2 4-8 0,0 0-4 0,2 0-4 0,6-4-4 16,-7 4 0-16,-1 0 0 0,0 0 0 0,1 0 0 0,0 0 0 16,-1 0-8-16,0 0-4 0,2 0 0 0,6 0 4 0,-16 0-4 15,9 0-8-15,0 0-8 0,-1 0-16 0,0 0-8 0,-8 0-12 0,9 0-8 16,-1 4-12-16,-8-4-8 0,9 0-44 0,-9 4-44 0,0 1 20 15,0 1 32-15,9-2 24 0</inkml:trace>
          <inkml:trace contextRef="#ctx0" brushRef="#br0" timeOffset="-233.8914">179 120 3 0,'0'0'108'0,"0"-4"-4"0,0 4-8 0,0 0-16 0,0 0-12 0,0 0-8 15,0 0-8-15,0 0 0 0,0 4-8 0,0-4-4 0,0 5 0 0,0 0-8 16,0-1 0-16,0 1-4 0,0 0 0 0,0 0-8 0,8 0-4 16,-8 5 0-16,0-1-4 0,0 1-4 0,0-1 4 0,0 1-8 0,9-1 4 15,-9 1-8-15,0 0 4 0,9-1-8 0,-9-4 4 0,0 5-8 0,0-5-4 16,8-1 0-16,-8 1-12 0,0 0-4 0,0-1-4 0,0-4-8 15,0 0-12-15,0 6-12 0,0-6-16 0,0-6-48 0,-8 6-28 16,8 0 24-16,0-4 24 0</inkml:trace>
          <inkml:trace contextRef="#ctx0" brushRef="#br0" timeOffset="-425.8924">0 173 59 0,'0'0'80'0,"8"-5"-8"0,-8 5-4 0,0 0-24 16,0 0 0-16,0 0-4 0,9 0-4 0,-9 0 4 0,0 0-4 0,0 0 8 15,0 0 0-15,0 0-4 0,0 0 8 0,0 0 0 0,0 0-4 16,0 5 0-16,0-5-4 0,0 5-8 0,8-5 4 0,-8 5-4 0,0-1-4 15,9 6-4-15,-9-5-8 0,0 0-4 0,8 4-4 0,-8 1 4 16,8-1-4-16,-8 1 0 0,0 0-4 0,0-1-4 0,0 1 4 16,10 0-8-16,-10-1-4 0,0 1-4 0,0-1-8 0,8 1-8 0,-8-2-8 15,0-2-8-15,0 3-4 0,8-3-12 0,-8-2 0 0,0 1-4 16,10-5 4-16,-10 4-40 0,0-4-40 0,8 0-12 0,-8 0 32 0,0-4 20 16</inkml:trace>
        </inkml:traceGroup>
        <inkml:traceGroup>
          <inkml:annotationXML>
            <emma:emma xmlns:emma="http://www.w3.org/2003/04/emma" version="1.0">
              <emma:interpretation id="{B4604963-02F0-43AF-8712-40D931BD9DFB}" emma:medium="tactile" emma:mode="ink">
                <msink:context xmlns:msink="http://schemas.microsoft.com/ink/2010/main" type="inkWord" rotatedBoundingBox="6245,12690 6361,13217 6007,13295 5891,12768"/>
              </emma:interpretation>
              <emma:one-of disjunction-type="recognition" id="oneOf0">
                <emma:interpretation id="interp0" emma:lang="" emma:confidence="0">
                  <emma:literal>Inni</emma:literal>
                </emma:interpretation>
                <emma:interpretation id="interp1" emma:lang="" emma:confidence="0">
                  <emma:literal>In</emma:literal>
                </emma:interpretation>
                <emma:interpretation id="interp2" emma:lang="" emma:confidence="0">
                  <emma:literal>Ew</emma:literal>
                </emma:interpretation>
                <emma:interpretation id="interp3" emma:lang="" emma:confidence="0">
                  <emma:literal>Iii</emma:literal>
                </emma:interpretation>
                <emma:interpretation id="interp4" emma:lang="" emma:confidence="0">
                  <emma:literal>'iw</emma:literal>
                </emma:interpretation>
              </emma:one-of>
            </emma:emma>
          </inkml:annotationXML>
          <inkml:trace contextRef="#ctx0" brushRef="#br0" timeOffset="275.2651">86 657 15 0,'-10'0'108'0,"10"0"-16"0,0 5-16 15,0-5-24-15,10 0-4 0,-10 0-8 0,0 0 0 0,0 0-4 16,0 0 0-16,0 0 8 0,0 0-8 0,8 0 4 0,-8-5 0 0,8 5-4 16,-8-4 0-16,9 4 0 0,-1-5 0 0,0 0-8 0,1 5-8 0,0-5 8 15,-1 0-8-15,0 0-4 0,2-4-4 0,-2 4 0 16,0 1 0-16,1-1-4 0,8 0-4 0,-9 0 0 0,1 0-8 0,-1 0-4 15,1 5-8-15,0-4-16 0,-1 4-20 0,0 0-16 0,2 0-8 0,-2 0-48 16,-8 0-52-16,8 4 16 0,-8 1 36 0,8 0 20 0</inkml:trace>
          <inkml:trace contextRef="#ctx0" brushRef="#br0" timeOffset="650.2607">196 839 35 0,'0'0'108'16,"0"0"-12"-16,0 0-12 0,0-4-28 0,0 0 4 0,0 4-8 0,0-7 0 16,0 3-4-16,9 4-8 0,-9-4 4 0,0-1-4 0,8 0 0 15,0 0-4-15,-8 1 0 0,9-2-8 0,-1 2-4 0,1-1-4 0,-9 5-4 16,9-4 0-16,-1 4-4 0,0 0-4 0,10-6 0 0,-10 12 4 0,-8-6-8 16,8 0 0-16,2 4 0 0,-2 5 0 0,-8-3 0 0,8 3 0 15,-8 1-4-15,0 5 4 0,0-1-4 0,0 0 4 0,0 0 0 16,0 0-4-16,-8 6 0 0,8-1 0 0,-8 0 0 0,-2 0 0 0,10 0 0 15,-8 2 0-15,0-8 0 0,0 1 0 0,-2 1 4 0,10-1-4 16,-8 0 0-16,0-4 4 0,-1 0 4 0,9-5-4 0,-9-1 8 0,1 6-8 16,8-10 12-16,0 5-8 0,-9-5 0 0,9 4 0 0,0-4 0 0,0 0-4 15,0 0-4-15,0 0 8 0,0 0 0 0,0 0 8 0,9 0 0 16,-9 0 0-16,8 0 4 0,-8 0 0 0,9 0 8 0,0 0-4 16,-1 0 0-16,-8 0 0 0,8 0-8 0,2 0 4 0,6 0-4 0,-8-4-4 15,2 4 0-15,-2 0 0 0,9-5-4 0,-9 5 0 0,10-5-4 0,-10 0-4 16,8 5 0-16,-6-4-4 0,6-1-4 0,-7 0-8 0,8 0-20 15,-8 0-8-15,7 0-24 0,-7 5-28 0,0-4-24 0,7-1-36 16,-6-4-76-16,-2 3 44 0,-8-3 32 0,8 4 24 0,-8-4 32 0</inkml:trace>
        </inkml:traceGroup>
      </inkml:traceGroup>
    </inkml:traceGroup>
  </inkml:traceGroup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9:24.97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0678987-DC43-45BF-AB92-9BC4582165AF}" emma:medium="tactile" emma:mode="ink">
          <msink:context xmlns:msink="http://schemas.microsoft.com/ink/2010/main" type="inkDrawing" rotatedBoundingBox="9374,13129 11589,16465 11151,16756 8936,13420" semanticType="callout" shapeName="Other">
            <msink:sourceLink direction="with" ref="{6F4A7F03-B980-4FF0-BA78-10EA359D82BC}"/>
            <msink:sourceLink direction="with" ref="{BF8C9659-3F6F-49F5-9D77-85CE8BD5484A}"/>
          </msink:context>
        </emma:interpretation>
      </emma:emma>
    </inkml:annotationXML>
    <inkml:trace contextRef="#ctx0" brushRef="#br0">1041-52 51 0,'0'-4'76'0,"0"4"-8"15,0-5-8-15,0 5-28 0,0 0-4 0,0 0 4 0,0-5-8 0,8 5 0 16,-8 0-4-16,0 0 0 0,0 0 0 0,0 0 0 0,0 0-4 16,0 0 4-16,9 0-4 0,-9 0 4 0,0 0 0 0,0 5 0 0,9-10 4 15,-9 5-4-15,0 0 0 0,0 0 0 0,8 0 0 0,-8 0 4 16,0 0-4-16,8 0 0 0,-8 5-4 0,9-5 0 0,-9 0 0 0,8 0 4 16,-8 5 0-16,8-1 0 0,-8-4 0 0,10 5 0 0,-2 0-4 15,-8 0 4-15,8-1 0 0,-8 2 0 0,10-1 0 0,-2-1 0 0,-8 1-4 16,8 0 0-16,-8-1 0 0,8 2-4 0,1 3 0 0,-9-5 0 15,9 2 4-15,-1-2-4 0,-8 6 0 0,0-5-4 0,9-1 0 0,-1 0 4 16,-8 7 0-16,8-7-24 0,-8 6 24 0,0 0 0 0,10-5 0 16,-10 4 0-16,8 1-4 0,0 0 0 0,-8 0 0 0,8-1 0 15,-8 0 0-15,10 1 0 0,-10 0 0 0,8 4-4 0,0-5 4 0,-8 1-4 16,9-1 4-16,-9 1 4 0,9 1-8 0,-1 2 4 0,-8-3 0 0,9-1-4 16,-1 1 0-16,0 4 4 0,-8-4-4 0,8-1 0 0,2 1 0 15,-2 0 0-15,0 4 4 0,-8-5-8 0,10 1 8 0,-2 5-4 0,-8-6 0 16,8 1 0-16,1 4 0 0,-1 1 0 0,-8-6-4 0,9 5 0 15,-1-4 4-15,-8 5 0 0,9-1-4 0,-1 1 4 0,0-2 0 0,-8 2-4 16,10-5 0-16,-2 5 4 0,-8-1 0 0,8 0 4 0,2 0-4 16,-2-4 4-16,-8 4-4 0,8 1 0 0,0-2 0 0,-8-3-4 0,9 4 4 15,0-3 0-15,-1 3 0 0,-8-5 0 0,9 6 0 0,-1-6 0 16,-8 1 4-16,8 4-8 0,2-4 8 0,-10-1-4 0,8 6-4 16,0-6 0-16,-8 1 4 0,8-1 0 0,2 1 0 0,-10 5 0 0,8-6 0 15,0 1-4-15,-8 0 4 0,9-1 0 0,0 5 0 0,-9-4 0 0,8-1 0 16,-8 2 0-16,9 3-4 0,-1-4 0 0,-8-1 0 0,8 1 0 15,-8-1 4-15,10 1 0 0,-10 4 0 0,8-5-8 0,-8 1 8 0,8 0-4 16,0-1 0-16,-8 6 4 0,10-5-4 0,-10-1 4 0,8 1 0 16,-8 3-4-16,8-3 0 0,-8 0 0 0,9 0 4 0,-9-1-4 15,8 1 0-15,-8-1 0 0,9 5 0 0,-9-4 0 0,9 0 4 0,-9 0 0 16,8-1-4-16,-8 5 0 0,8-4 0 0,-8 0 0 0,8-1 4 0,-8 1-4 16,10 4 0-16,-10-4 4 0,8-1-4 0,-8 6 0 0,8-5 4 15,-8-1-4-15,10 1 0 0,-10 0 4 0,8 3-4 0,0-2 4 0,-8-2-4 16,0 0 0-16,9 1-4 0,-1 5 4 0,-8-6 0 0,9 1 0 0,-9 0 4 15,8-1 0-15,-8 1-4 0,9 4 4 0,-9-5-4 0,8 2 0 16,-8-3 4-16,8 7-4 0,-8-5 4 0,10-1-4 0,-10 1 0 16,8-1 0-16,0 6 0 0,-8-6 4 0,10 0-4 0,-10 6 0 0,8-6 4 15,-8 6 0-15,8-5 0 0,0-1 0 0,-8 6-4 0,9-6-4 16,-1 1 8-16,-8 5-4 0,9-6 0 0,0 0 4 0,-9 6 0 0,8-6-8 16,0 1 4-16,-8 5-4 0,10-6 4 0,-2 1 0 0,0 0 0 15,-8 3 0-15,8-3 0 0,2 0 0 0,-10-1 4 0,8 6-4 0,0-5 4 16,-8-1-4-16,9 1 0 0,-1 0 4 0,1-1-4 0,-9 1 4 15,9 4-4-15,-1-5 0 0,-8 1 4 0,8-1-4 0,0 6-4 0,2-5 4 16,-2-1 0-16,-8 1 0 0,8-1 4 0,2 1-4 0,-2 4 0 16,0-5 4-16,1 2-4 0,-9-2 0 0,8 1 0 0,0-1 0 15,1 1 0-15,-9 0 0 0,9 3 0 0,-1-3 0 0,0 0 0 0,-8-1 0 16,10 1 4-16,-2-1-4 0,0 1 0 0,-8-5-4 0,9 5 4 0,0 0 0 16,-1-1 0-16,-8-5 0 0,9 6 0 0,-1 0 0 0,0-5 0 15,-8 5 0-15,9-6 0 0,0 5 0 0,-1-3 0 0,-8 3 0 16,8 1 0-16,2-6 4 0,-2 6-4 0,-8-5 0 0,8 5-16 0,1-1 20 15,0-4 0-15,-1 4-4 0,-8-4 0 0,8 5 0 0,1 0-4 16,-1-1 4-16,0-4 0 0,2 4 4 0,-10 1-4 0,8-1 0 0,0 1 4 16,2-5-4-16,-2 5-4 0,-8-1 0 0,8 1 4 0,0-5 0 0,2 4 4 15,-2 1-8-15,-8-1 4 0,8-4-4 0,1 5 4 0,-1-1 0 16,0 1 0-16,-8-5-4 0,10 4 4 0,-2-4 0 0,0 4 0 16,-8-3 0-16,8 3-4 0,2 1 0 0,-2-6 8 0,-8 6 0 0,8-5-4 15,1 5-4-15,0-6-4 0,-9 5 12 0,8-2-8 0,1 1 4 0,-1-3 0 16,-8 5 0-16,8-1 0 0,1-4 0 0,0-1-4 0,-1 6 0 15,0-5 0-15,2 0 4 0,-10 4-4 0,8-3 0 0,0-2 4 0,1 5-4 16,0-3 4-16,-1-2 0 0,0 1 0 0,-8 0-4 0,9 0 4 16,-1-1 0-16,0 2 0 0,2-2 4 0,-2 1-8 0,0 5 4 15,2-6-4-15,-2 1 0 0,0 0 8 0,0 0-4 0,-8-1-4 0,9 1 0 16,0 0 4-16,-1 5-4 0,1-5 4 0,-1 0 0 0,0 4 0 0,2-4-4 16,-10-1 4-16,8 6-4 0,0-5 4 0,2 5-4 0,-2-7 4 15,0 3 0-15,0 4 0 0,1-6 0 0,0 1 0 0,-1 5-4 0,1-5 4 16,-9-1 0-16,8 6 4 0,0-5-4 0,2-1-4 0,-2 6 4 0,0-4-4 15,0-2 0-15,2 5 4 0,-2-4 0 0,0 0 0 16,1 0 0-16,-1 4-4 0,1-4 4 0,0-1 0 0,-1 7 0 0,0-7 0 16,0 1-4-16,2 0 4 0,-2 0 0 0,0 4 0 0,2-4 0 0,-2 0 0 15,0-1 4-15,1 2-4 0,-1-2 0 0,1 1 4 0,-1-5-4 16,1 4 0-16,-1 3 0 0,0-4 0 0,2 2 0 0,6 0 0 16,-6 0-4-16,-2-1 4 0,0-4 0 0,0 6 0 0,1-2-4 0,-1 1 4 15,10-5 0-15,-10 4 0 0,0 1 0 0,2-5 4 0,-2 0-4 0,0 5 0 16,0-5 0-16,2 0 0 0,-2 0 0 0,0 0 0 0,1 0 0 15,-1 5 0-15,1-5 0 0,0 0 0 0,-1 0-4 0,0 0-4 0,0 0 0 16,2-5-8-16,-10 5-4 0,8 0-8 0,0 0-8 0,2 0-16 16,-10 5-8-16,8-5-20 0,-8 0-12 0,0 0-24 0,8-5-20 15,-8 5-88-15,0 0 20 0,0-5 36 0,-8 5 36 0,8-5 20 0</inkml:trace>
  </inkml:traceGroup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3:00:41.1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8985070-D82A-4AA8-86DC-1BA897DF111F}" emma:medium="tactile" emma:mode="ink">
          <msink:context xmlns:msink="http://schemas.microsoft.com/ink/2010/main" type="writingRegion" rotatedBoundingBox="2434,6893 5270,11553 4876,11793 2040,7133"/>
        </emma:interpretation>
      </emma:emma>
    </inkml:annotationXML>
    <inkml:traceGroup>
      <inkml:annotationXML>
        <emma:emma xmlns:emma="http://www.w3.org/2003/04/emma" version="1.0">
          <emma:interpretation id="{AA85169C-8E9D-4DAA-A07A-06BEFF548762}" emma:medium="tactile" emma:mode="ink">
            <msink:context xmlns:msink="http://schemas.microsoft.com/ink/2010/main" type="paragraph" rotatedBoundingBox="2434,6893 5270,11553 4876,11793 2040,71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0E0B73-4A91-4E4E-A83D-CE88EF689F8E}" emma:medium="tactile" emma:mode="ink">
              <msink:context xmlns:msink="http://schemas.microsoft.com/ink/2010/main" type="line" rotatedBoundingBox="2434,6893 5270,11553 4876,11793 2040,7133"/>
            </emma:interpretation>
          </emma:emma>
        </inkml:annotationXML>
        <inkml:traceGroup>
          <inkml:annotationXML>
            <emma:emma xmlns:emma="http://www.w3.org/2003/04/emma" version="1.0">
              <emma:interpretation id="{C62E84B9-CBB0-40CF-82BF-5BDC6E5D7067}" emma:medium="tactile" emma:mode="ink">
                <msink:context xmlns:msink="http://schemas.microsoft.com/ink/2010/main" type="inkWord" rotatedBoundingBox="2199,7037 2291,7189 2150,7275 2057,71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106 173 59 0,'0'0'68'0,"0"0"-8"0,0 0-4 16,0 0-28-16,0-4 0 0,0 4-4 0,0 0-8 0,0 0-4 0,0 0 4 15,0 0 0-15,0 0-4 0,0 0 0 0,0 0-4 0,0 0 4 0,0 0 0 16,0 0 4-16,0 0-8 0,0 0 4 0,0 0 0 0,0 0-4 15,0-5 0-15,0 5 0 0,0 0 0 0,0 0 0 0,0 0-4 16,0 0 4-16,0 0 0 0,0-5 4 0,0 5-4 0,0 0 4 0,0 0 0 16,0 0-4-16,0 0 4 0,0 0 0 0,0 0-4 0,0-5 4 15,-8 5 0-15,8 0 0 0,0-5 4 0,0 5-8 0,0 0 4 0,0 0 4 16,0 0-4-16,0-3-4 0,-10 3 0 0,10-6 4 0,0 6 0 0,0 0-4 16,0 0 4-16,0-5 0 0,0 5-4 0,0 0 0 0,0 0 4 15,0-5-4-15,0 5 0 0,0 0 0 0,0-5 0 0,0 5 4 16,0-5 4-16,0 5-4 0,0 0 0 0,0-4 4 0,0-1 0 0,0 5 0 15,0-5-4-15,0 5 0 0,0-5 0 0,0 0 0 0,0 5-4 16,0-5 4-16,0 5 4 0,0-4-8 0,0 4-4 0,0-5 8 0,0 5-4 16,0 0 0-16,0-5 0 0,0 5-4 0,0 0 0 0,0 0 0 0,0 0 0 15,0 0 0-15,0 0 0 0,0 0 0 0,0 0 0 0,0 0 0 16,0 0-4-16,0 0 0 0,0 0 0 0,0-4 4 0,0 8-4 16,0-4 4-16,0 0-4 0,0 0 4 0,0 0 0 0,0 0 4 0,0 0-8 15,0 5 8-15,0-5 0 0,0 0-4 0,0 5 0 0,0-1 0 16,-8-4 0-16,8 5 4 0,0-5-4 0,-8 5 4 0,8 0-4 0,0 0 4 15,-9-5 0-15,9 5 0 0,0-5 0 0,-8 4-4 0,-1-4 4 0,9 0 0 16,-9 0-4-16,9 0 4 0,0 0-8 0,-8 0 4 0,8 0 0 16,-8 0-4-16,8-4 4 0,0-1-4 0,0 0 0 0,0 5 0 15,-10-5 0-15,10 0 4 0,0 0 0 0,0-4-4 0,0 4 4 0,0 1-4 16,0-6 0-16,0 5 0 0,0 1-4 0,0-6 4 0,10 5 0 16,-10 0 0-16,0 0 4 0,0 1-4 0,8 0 0 0,-8-2 4 0,8 1-8 15,-8 5 0-15,0-4 8 0,9 4-4 0,0-6 0 0,-9 6 4 16,8 0-4-16,1 0 0 0,-1 0 0 0,-8 0 0 0,8 0 4 0,-8 0-8 15,10 0 0-15,-2 6 4 0,-8-6 0 0,8 4 4 0,0 1-4 16,-8 1 0-16,0-2 0 0,10 0 4 0,-10 1-4 0,0 5 0 0,0 0 0 16,0-1 0-16,8-5 0 0,-8 6 0 0,-8 0 0 0,8-1 0 15,0 1 0-15,0 0 4 0,-10-1-4 0,10-4 0 0,-8 5 4 0,8-4-4 16,-8 2 4-16,8-3-24 0,-8 0 24 0,8-5 0 0,-10 5 0 16,2-5 0-16,8 4 0 0,-8-4-4 0,8 0 4 0,-9 0 0 0,9-4-4 15,-8-1-4-15,8 5 4 0,-9-5 0 0,9-5 0 0,0 7 0 16,-9-3 0-16,9 1 0 0,0 0 4 0,0-5-4 0,0 6 4 0,0-1-4 15,0-5 0-15,0 5 0 0,0 0 0 0,0 1 0 0,0-1 0 16,0 0 0-16,0 5 0 0,0-4 4 0,9-2-4 0,-9 6-4 0,0 0 4 16,9-4 0-16,-9 4-4 0,0 0 4 0,8 0 0 0,-8 0 0 15,9 0 0-15,-9 0 0 0,8 0 0 0,0 0 0 0,-8 4 0 0,0-4 0 16,10 6 4-16,-10-2-4 0,0-4 0 0,0 5 4 0,0 0 0 0,0-1 0 16,0 1-4-16,0 0 0 0,0 5 4 0,-10-5 0 15,10 4-4-15,0-4 0 0,-8 0 0 0,8 0 0 0,-8 1 4 0,-1-3-4 16,9 2 0-16,-8 0 4 0,-1-5 0 0,9 5-4 0,-9-5 0 0,9 0 0 15,-8 0 0-15,8 0 0 0,-8-5 4 0,8 0-4 0,-10 0 0 16,10 2-12-16,0-3 20 0,0 1-8 0,0 0 0 0,-8 0 0 0,8 0 4 16,0 1-4-16,0-6 0 0,0 5 4 0,0 0-4 0,0 0 0 0,0 1-4 15,0-1 0-15,8 5 4 0,-8-5 0 0,0 5 0 0,10-4 0 16,-10 4 0-16,0 0 0 0,8 0 0 0,-8 0 0 0,8 0 4 16,-8 0-4-16,9 0 0 0,0 0 0 0,-9 0 0 0,8 0 0 0,1 0 4 15,-9 0 8-15,0 0-4 0,8 4 4 0,-8-4 4 0,0 0 8 16,8 0 4-16,-8 0 0 0,0 5 0 0,0-5 4 0,0 5-4 0,0-5-4 15,0 4-4-15,0-4 0 0,0 5-4 0,0-5 0 0,-8 5-4 0,8-5 0 16,0 5-4-16,0-5-4 0,0 5 0 0,-8-5 0 0,8 5-4 16,0-5-4-16,0 0 4 0,-9 0-4 0,9 0-4 0,0 4-12 15,-8-4-20-15,8 0-16 0,0 5-20 0,0-5-8 0,0 5-20 0,-9-5-28 16,9 5-16-16,0 0-68 0,0 1-8 0,-9-3 40 0,9 7 32 16,0-5 28-16,0 4 20 0</inkml:trace>
        </inkml:traceGroup>
        <inkml:traceGroup>
          <inkml:annotationXML>
            <emma:emma xmlns:emma="http://www.w3.org/2003/04/emma" version="1.0">
              <emma:interpretation id="{65EFE3A4-D6FC-4784-9455-9F31764385F5}" emma:medium="tactile" emma:mode="ink">
                <msink:context xmlns:msink="http://schemas.microsoft.com/ink/2010/main" type="inkWord" rotatedBoundingBox="2515,7026 5270,11553 4876,11793 2121,7265"/>
              </emma:interpretation>
              <emma:one-of disjunction-type="recognition" id="oneOf1"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€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5036.0944">148 120 11 0,'0'0'72'0,"0"0"-12"0,0 0 0 0,0 0-24 0,0 0-8 16,0 0-4-16,0 0-8 0,0 0 0 0,0 0 4 16,0 0-4-16,0 0-4 0,0 5 0 0,0-5-8 0,0 0 4 0,0 0 0 15,0 0 4-15,0 0-8 0,0 0 4 0,0 0-4 0,0 0 8 0,0 0-8 16,0 0 4-16,0 0 0 0,0 0 4 0,0 5-8 0,0-10 4 15,0 5-4-15,0 5 4 0,0-10 0 0,0 5 0 0,0 0 0 16,0 0 0-16,0 0 0 0,0 0-4 0,0 0 4 0,0 0 0 0,0 5 0 16,0-5 0-16,0 0 4 0,0 0-4 0,0 0 0 0,0 0 0 0,0 0 8 15,0 0-4-15,0 0 4 0,0 0 0 0,0 0 0 0,0 0 0 16,0 0-4-16,0 0 0 0,0 0 4 0,0 0-4 0,0 0 4 0,0 0 0 16,9 0-4-16,-9 0 0 0,0 0 0 0,0 0 0 0,0 0 0 15,9 0 0-15,-9 0 0 0,0 0 4 0,8 0-4 0,-8 5-4 16,0-5 4-16,9 0 0 0,-9 0-4 0,8 0 4 0,-8 0-4 0,0 0 0 15,8 5 0-15,-8-5 0 0,8 0 4 0,-8 6 0 0,0-6-4 0,0 0 4 16,10 0 0-16,-10 3 0 0,8-3 0 0,-8 0-4 0,8 0 0 16,-8 5 0-16,0 0 0 0,10-5-4 0,-10 5 4 0,8-5 0 0,-8 5-4 15,8-1 4-15,-8-4 0 0,0 5-4 0,9-5 0 0,-9 5 8 16,8-5-12-16,-8 4 8 0,0 1 0 0,9-5-8 0,-9 0 4 16,8 5 0-16,-8 0-4 0,0-5 4 0,9 4 0 0,-9 2 0 0,8-6 4 15,-8 4-12-15,8-4 12 0,-8 5-8 0,0 0 0 0,10-5 0 0,-10 5 4 16,8-5 0-16,-8 4-4 0,8 2 0 0,-8-6 0 0,10 4 4 15,-10-4 0-15,8 5-4 0,-8-1 4 0,8 2-4 0,-8-6 4 0,8 4 0 16,-8 1 0-16,9-5 0 0,-9 5 0 0,9 0 0 0,-9-1-4 16,8 2 0-16,1-2 0 0,-9 1 4 0,8-1-4 0,-8 2 0 15,8-6 0-15,-8 4 4 0,10 1-4 0,-10 0 4 0,8 0 0 0,-8-1-4 16,8 2 0-16,0-1 0 0,-8-1 0 0,10 0 0 0,-10 2 4 16,8-6-4-16,-8 4 4 0,8 2-4 0,-8-2 0 0,9 1 4 0,-9-1 0 15,8 2-4-15,-8-3 0 0,9 3 0 0,-9-2 4 0,9 2-4 16,-9-2 0-16,8 0 0 0,0 2 0 0,-8-1 0 0,8 5 0 0,-8-6 0 15,10 1 0-15,-2-1 0 0,0 2 0 0,-8-2 0 0,10 1 0 0,-10 1 0 16,8-2 4-16,0 5-4 0,-8-4 0 0,9 0 0 0,-1-1 0 16,-8 2 0-16,9-2 0 0,-1 1 0 0,-8 5 4 0,9-6 0 15,-1 1 0-15,-8 0-4 0,8 0-4 0,2 0 4 0,-10-1 0 0,8 1 0 16,0 0 0-16,-8 4 0 0,10-4 0 0,-10 0 4 0,8 0-4 16,0-1 0-16,-8 3 0 0,9-4-4 0,-9 2 8 0,8 0-4 0,0 0 0 15,-8-1 0-15,9 1 0 0,-9 0 4 0,9 4-4 0,-1-4 0 16,-8 0 0-16,8 0 0 0,2 5 0 0,-10-5 0 0,8-1 0 0,0 6 0 15,-8-6-4-15,10 6 4 0,-2-5 0 0,-8 5 0 0,8-6 0 16,0 1 0-16,-8 5 0 0,9-6 0 0,-1 6 0 0,1-5 0 0,-9 5 4 16,9-6-4-16,-9 6 0 0,8-5 0 0,0-1 0 0,-8 7-4 15,10-7 4-15,-2 0 4 0,-8 6-4 0,8-5 0 0,-8 0 0 0,8 4 0 16,-8-3 0-16,10-3 0 0,-2 7 0 0,-8-4 0 0,8-2 0 16,1 6-4-16,-9-5 4 0,8-1 0 0,-8 6 0 0,9-5 0 0,-9 0 0 15,9 0 4-15,-9 3-4 0,8-2 0 0,0 3 0 0,-8-4 0 16,8 0 0-16,-8 5 0 0,10-1 0 0,-10-4 0 0,8 5 0 0,0-6 4 15,-8 6-4-15,10-5 4 0,-10 4-4 0,8 1-4 0,-8-6 0 0,8 6 8 16,-8 0 0-16,9-6-8 0,-9 6 4 0,8-5 4 0,-8 5-8 16,8-1 0-16,-8-4 4 0,0 4 0 0,9 1 0 0,-9-5 0 15,9 5 0-15,-9-1-4 0,8-4 4 0,-8 4 0 0,8 1 4 0,-8-5 0 16,0 5-8-16,10-1 8 0,-10-4-4 0,8 4 4 0,-8 1-8 16,8-5 4-16,-8 5-4 0,9-7 4 0,-9 8 0 0,0-6 0 0,9 5 0 15,-9-1 0-15,0-4-4 0,8 4 12 0,-8-4-8 0,8 5 0 0,-8 0 0 16,0-5-4-16,9 4-12 0,-9 0 20 0,8-4 0 0,-8 5-4 15,9-6 0-15,-9 5 4 0,0-3-4 0,9 4 0 0,-9-6 4 16,8 6-4-16,-8-1 0 0,8-4 0 0,-8 5 0 0,10-5 4 0,-10 4-4 16,8-4 0-16,-8 1 0 0,8 2 0 0,-8-3 0 0,8 5 0 15,-8-5 0-15,10 4 0 0,-10-4 0 0,8 4 0 0,0-4-4 0,-8 5 4 16,9-5 0-16,-9 0 0 0,8 4 0 0,-8-4 0 0,8 4 0 16,2 1 0-16,-10-5 0 0,8 6 0 0,-8-8 0 0,8 6 0 0,-8-3 0 15,10 3 0-15,-2 1 0 0,-8-6 0 0,8 6 0 0,-8-5 0 16,8 5 0-16,1-1 0 0,-9-4 0 0,9 4 0 0,-9-4 0 0,8 5 0 15,-8-5 0-15,9 0 0 0,-9 4 4 0,8-4-4 0,-8 4 0 0,8-3 0 16,2-2 0-16,-10 6 0 0,8-5 0 0,-8-1 0 16,0 1 0-16,8 5 0 0,-8-6 0 0,8 2 0 0,-8-1 0 0,10-1 0 15,-10 6-4-15,0-6 4 0,8 1 0 0,-8 5 0 0,8-6 8 0,-8 1-8 16,9-1 0-16,-9 7 0 0,0-6 0 0,9 4 0 0,-1-4 4 16,-8 0-8-16,9 4 8 0,-9-4-4 0,8 5-4 0,-8-6 8 0,0 5-8 15,8-3 4-15,0 3 0 0,-8-4 0 0,0 5-4 0,10-5 4 0,-10 4 0 16,8-4 0-16,-8 1 0 0,8 2 0 0,-8-3 0 0,10 0 0 15,-10 5 0-15,0-6 0 0,8 1 4 0,-8 0-4 0,0-1 0 16,8 1 4-16,-8 0-4 0,9 0 0 0,-9 4-4 0,8-3 4 0,-8-2-4 16,9 1 4-16,-9 0-4 0,8 0 4 0,-8 4 4 0,9-4-4 15,-9 0 0-15,8-1 4 0,-8 6-4 0,8-5 0 0,2 0 0 0,-10 5 0 16,8-6 0-16,-8 6-4 0,8-6 4 0,-8 6 0 0,10-5 4 0,-10 5-4 16,8-5-4-16,-8 4 4 0,8-4 4 0,-8 5 0 0,8-6-4 15,-8 6 0-15,9-5-4 0,-9 4 4 0,9-4-4 0,-1 4 4 16,-8-3 4-16,0 3-8 0,9-4 4 0,-9 0 0 0,8 4 0 0,0-4 0 15,-8 0-4-15,0 4 8 0,10-3 0 0,-2 3-4 0,-8-4 0 0,0-1-16 16,8 6 20-16,-8-5 0 0,8 4 0 0,-8-5-4 0,10 7 0 16,-10-7 0-16,8 1 0 0,-8 5 4 0,8-6-8 0,-8 6 4 0,9-5 0 15,-9 0 0-15,9 4 0 0,-9-4 0 0,8 0 0 0,-8 4 0 16,0-4 0-16,9 0 0 0,-9 4 0 0,8-3 0 0,-8-2 0 16,8 1 0-16,-8 4 0 0,8-4 0 0,-8 0 0 0,10 0 0 0,-10 5 4 15,0-5-4-15,8-1 0 0,-8 6 4 0,8-5-4 0,-8-1 4 16,10 6-8-16,-10-5 4 0,0-1 0 0,8 6 4 0,-8-5-4 0,0 5-4 15,8-6 4-15,-8 1 0 0,9 0-4 0,-9 4 8 0,0-3-4 16,8-2-4-16,-8 6 4 0,0-5 0 0,9 0 0 0,-9 4 0 0,9-4 0 16,-9 4 0-16,0-4-4 0,8 0 4 0,-8 0 0 0,0 3 4 15,8-2-4-15,-8-1-4 0,8 4 4 0,-8-3 0 0,0 3 0 0,10-4 0 16,-10 4 0-16,0-3 0 0,8 3-4 0,-8-5 8 0,8 7-4 16,-8-7 0-16,10 6 0 0,-10-6 0 0,8 6 0 0,-8-1 0 0,0-4 0 15,8 5 0-15,-8-5 0 0,9 4 4 0,-9-4-4 0,8 4 0 16,-8-4-4-16,9 5 8 0,-9 0-4 0,8-6 0 0,-8 6-4 0,0-5 4 15,9 4 0-15,-9 1-4 0,8-6 4 0,-8 6 0 0,8 0 0 0,-8-4 0 16,0 2 0-16,10-3 4 0,-10 5-4 0,8-5 0 16,-8 4 0-16,0-4 0 0,8 4 0 0,-8-4 0 0,0 5 0 0,10-6-4 15,-10 6 4-15,0-5 0 0,8 0 0 0,-8 4 4 0,0-4-4 0,0 5 0 16,8-6 0-16,-8 6 0 0,0-5 0 0,8 5 0 0,-8-6 0 16,0 6 0-16,9-5 0 0,-9 4 0 0,0-4 0 0,0 5 0 0,8-5 0 15,-8 4 0-15,0 1 0 0,9-6 0 0,-9 6 0 0,0 0 0 0,9-5 0 16,-9 5-4-16,0-1 4 0,0-5 0 0,8 6 0 0,-8 0 0 15,0-6 0-15,8 6 0 0,-8 0 0 0,0-1 4 0,10-3-4 16,-10 3 0-16,0 0 0 0,8-4 0 0,-8 4-4 0,0 1 8 0,0-6-4 16,8 7 0-16,-8-2 0 0,0-4 0 0,8 4-4 0,-8-4 4 15,0 5 4-15,10-6-4 0,-10 6 0 0,0 0 0 0,8-4 0 16,-8-3-4-16,0 7 8 0,8-5-4 0,-8 5-4 0,0-1 4 0,9-4 4 0,-9 4 0 16,0-4 0-16,8 5-4 0,-8-5-4 0,0 4 0 0,9-4 4 15,-9 5-4-15,0-6 4 0,9 6 4 0,-9-5-4 0,0 5 0 16,8-1 0-16,-8-4 0 0,0 4 0 0,0 1 4 0,8-5-8 0,-8 5 4 15,0-1 0-15,8-4 0 0,-8 5-4 0,0-1 4 0,10-4 0 0,-10 4 0 16,0 1 0-16,8-5 0 0,-8 3-4 0,0 3 4 0,0-6 0 16,8 4 0-16,-8 1 0 0,0-5 0 0,10 4 0 0,-10 1 0 15,0-5 0-15,8 4 4 0,-8 1-4 0,0-1-4 0,8-4 4 0,-8 5 0 16,0-1 0-16,9-4 0 0,-9 4 0 0,0 1 0 0,8-5 4 16,-8 5-4-16,0-1 0 0,8-4 0 0,-8 4 0 0,0 1 0 0,9-5-4 15,-9 5 4-15,0-6 4 0,9 6-4 0,-9-1 0 0,0-3 0 0,8 3 0 16,-8-4 0-16,0 4-16 0,8-3 20 0,-8-2-4 0,0 6 0 15,0-5 0-15,10 4 0 0,-10-4 0 0,0-1 0 0,8 7 4 16,-8-7-4-16,0 1 0 0,8-1 0 0,-8 6 4 0,0-5-4 0,0 0 0 16,9 0 4-16,-9-1 0 0,0 2-4 0,9 3 0 0,-9-5 0 15,0 2-4-15,8-2 4 0,-8 1 0 0,0 0 0 0,8 0 0 0,-8-1 0 16,0 1 0-16,9 0 0 0,-9 4 0 0,0-4 0 0,8 0 0 0,-8 0 0 16,0 0 0-16,9 5 0 0,-9-6-4 0,0 1 4 0,9 0 0 15,-9 4 0-15,0-4 4 0,8 0-4 0,-8 0 0 0,0 3 0 16,0-1-4-16,8-3 4 0,-8 1 0 0,0-1 4 0,10 6-4 0,-10-5 0 15,0 0 0-15,8-1-4 0,-8 6 0 0,0-5 8 0,0-1-4 0,8 2 0 16,-8 4-4-16,0-7 8 0,9 3-4 0,-9 3 0 0,0-4 0 16,0 0 0-16,9-1 0 0,-9 2 4 0,0 2-8 0,0-3 4 0,8 1 0 15,-8-2 0-15,0 1 0 0,0 0 0 0,0 4 0 0,8-3 0 16,-8-2 0-16,0 1-16 0,0-1 16 0,9 6 0 0,-9-5 0 16,0 0 4-16,0 0 0 0,0 5-4 0,8-6 4 0,-8 1-4 0,0 5 0 15,0-6 0-15,8 6 4 0,-8-6-8 0,0 7 4 0,0-7 4 0,10 6-4 16,-10-5 0-16,0 4 0 0,0-4-4 0,8 4 4 0,-8-3-4 15,0 3 4-15,0-6 0 0,0 4 8 0,8 2-8 0,-8-4 0 16,0 4 0-16,0-4-4 0,10 0 4 0,-10 4 0 0,0-3 0 0,8-2 0 16,-8 1 0-16,0 0 0 0,8 5 0 0,-8-6 0 0,0 1-4 0,8 0 4 15,-8 0 0-15,0-1 0 0,10 1-4 0,-10 0 4 0,0 0 4 16,0 3-4-16,8-2 0 0,-8-1 4 0,0-1-4 0,0 2 0 16,8-2 0-16,-8 1-4 0,0 0 0 0,0 0 4 0,0-1 4 0,0 1-4 15,0 1 0-15,9-6 0 0,-9 4 0 0,0 0 0 0,0 2 0 16,0-2 0-16,0-4 0 0,8 6-4 0,-8-3 4 0,0 3 4 0,0-2-4 15,0 1-4-15,8-1 8 0,-8 2-4 0,0-2 0 0,0 2 0 0,0-2-16 16,0 0 20-16,0 1 0 0,0-5 4 0,0 6-8 0,0-2 0 16,0 1 0-16,10 0 0 0,-10 0 0 0,0-1-4 0,0 2 0 15,0-2 4-15,0 0 4 0,0-4-4 0,0 5 0 0,8 1 0 0,-8-2 0 16,0-4-4-16,0 5 4 0,0 0 0 0,0-5 0 0,0 5 0 16,0-5 0-16,0 4 0 0,0-4-4 0,0 0 4 0,0 6 0 0,0-6 0 15,8 0 0-15,-8 0 4 0,0 4-4 0,0-4 0 0,0 0 4 0,0 5-4 16,0-5 0-16,0 0 0 0,8 4 0 0,-8-4 0 0,0 6 0 15,0-6 0-15,0 0 0 0,0 4 0 0,0-4 0 0,0 0 0 16,0 5 0-16,0-5 0 0,0 0 0 0,0 0 0 0,10 0 0 0,-10 5 0 16,0-5 0-16,0 0 0 0,0 0 0 0,0 0 0 0,0 0 0 0,0 0 4 15,0 0-4-15,0 0 0 0,0 0 0 0,0 0 0 0,0 0 0 16,0 0 0-16,0 0 0 0,0 0 0 0,0 0 0 0,0 0 0 16,0 0-4-16,0 0-4 0,0 0-4 0,0 0 0 0,0 0-12 0,0 0-20 15,0 0-20-15,0 0-24 0,0 0-20 0,-10 0-40 0,10 0-72 16,-8 0 40-16,8 0 32 0,-8 0 20 0,8 0 32 0</inkml:trace>
        </inkml:traceGroup>
      </inkml:traceGroup>
    </inkml:traceGroup>
  </inkml:traceGroup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5:42.55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56915F1-064F-4206-8BEF-18BA019FB085}" emma:medium="tactile" emma:mode="ink">
          <msink:context xmlns:msink="http://schemas.microsoft.com/ink/2010/main" type="writingRegion" rotatedBoundingBox="2229,14686 4361,11485 4577,11628 2445,14829"/>
        </emma:interpretation>
      </emma:emma>
    </inkml:annotationXML>
    <inkml:traceGroup>
      <inkml:annotationXML>
        <emma:emma xmlns:emma="http://www.w3.org/2003/04/emma" version="1.0">
          <emma:interpretation id="{DAE52782-5CD4-4599-B49B-E09A3273BFF5}" emma:medium="tactile" emma:mode="ink">
            <msink:context xmlns:msink="http://schemas.microsoft.com/ink/2010/main" type="paragraph" rotatedBoundingBox="2229,14686 4361,11485 4577,11628 2445,148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9B17003-7849-4DD2-B497-1609AA2CDBE8}" emma:medium="tactile" emma:mode="ink">
              <msink:context xmlns:msink="http://schemas.microsoft.com/ink/2010/main" type="line" rotatedBoundingBox="2229,14686 4361,11485 4577,11628 2445,14829"/>
            </emma:interpretation>
          </emma:emma>
        </inkml:annotationXML>
        <inkml:traceGroup>
          <inkml:annotationXML>
            <emma:emma xmlns:emma="http://www.w3.org/2003/04/emma" version="1.0">
              <emma:interpretation id="{361A7B27-A310-4526-99A0-F3096B0188B8}" emma:medium="tactile" emma:mode="ink">
                <msink:context xmlns:msink="http://schemas.microsoft.com/ink/2010/main" type="inkWord" rotatedBoundingBox="2229,14686 4361,11485 4577,11628 2445,1482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-3623 1576 15 0,'0'0'88'0,"0"0"-4"0,-8 0-8 16,8 0-28-16,0 0 0 0,-10 0 0 0,10 0-8 0,0-5 0 15,0 5 0-15,-8-4-4 0,8 4 4 0,0-6-4 0,0 6 0 0,0-5 4 16,-8 5-4-16,8-4 0 0,0 0 0 0,0-2 0 0,0 6-4 15,0-4 0-15,-10-1 0 0,10 0 4 0,0 0-4 0,0 5-8 0,0-4 4 16,0-1 4-16,0 1-8 0,0 4 4 0,0-6 0 0,0 2 0 16,0-2 0-16,0 6-4 0,0-4 0 0,0 4 8 0,0-4-8 0,0-2 0 15,0 6-4-15,0-5 0 0,0 5 0 0,0 0-4 0,0-4 0 16,0 4 0-16,0 0 0 0,10 0-8 0,-10 0 0 0,0 0 0 0,8 0 0 16,-8 0 0-16,0 0-24 0,8 0 24 0,-8 0 0 0,10 4-4 0,-10-4 0 15,8 5 4-15,0 1-4 0,-8-6-4 0,0 4 0 0,0 0 4 16,0 6-4-16,9-4 4 0,-9 3 0 0,0-5 0 0,0 6 0 0,0-1 0 15,-9 1-4-15,9-1 4 0,-8-3 0 0,8 3 0 0,-8-4 4 16,8 4 0-16,-10-3 0 0,2-2 0 0,8 0 4 0,-8 1-4 16,-2-5-4-16,2 6 4 0,0-6 4 0,0 0-4 0,-1 0 4 0,0 0 0 15,9 0-4-15,-8-6-4 0,-1 1 4 0,1 1-4 0,8 0 0 16,-8-2 4-16,8 2-8 0,-10-1 0 0,10-5 0 0,0 6 0 0,-8-2 0 16,8-3 0-16,0 5 0 0,0-6 4 0,0 5-4 0,0 0 4 15,0 0 0-15,0 1-4 0,0-1 0 0,8 1-4 0,-8-2 4 0,10 6 8 16,-10-4-8-16,0-2 0 0,8 6 0 0,-8 0 0 0,8-4 4 0,1 4-8 15,-1 0 4-15,-8 0 0 0,9 0 0 0,0 0 4 0,-1 0-8 16,0 0 8-16,-8 0-4 0,8 0 0 0,2 0 0 0,-10 0 4 16,8 0-20-16,-8 4 16 0,8 2 8 0,-8-6-8 0,0 4 0 0,0 2 0 15,0-2 4-15,0 1 0 0,0 4 0 0,0-4 0 0,-8 4 0 16,0 1 0-16,8-6 0 0,-10 7 0 0,2-7 0 0,0 6 4 0,0-5-4 16,-1-1 4-16,0-4 0 0,9 6 0 0,-17-2 0 15,9-4 0-15,0 0 0 0,8 0-4 0,-10-4 4 0,2 4-4 0,0-6-4 0,8 2 4 16,0-6-4-16,-8 5 0 0,8 1 4 0,-10-7-4 0,10 3 4 15,0 2-4-15,0-3 0 0,0 4 0 0,0-4 0 0,0 0 4 0,0 3-4 16,0-4 0-16,0 6 0 0,10 0 0 0,-10-2 0 0,8 1-4 16,-8 1 8-16,8 4-4 0,-8-5 4 0,8 5-4 0,2-5 0 0,-2 5 0 15,0 0 0-15,1 0-4 0,-1 0 4 0,1 0 0 0,0 0 0 16,-1 0 0-16,8 5 4 0,-6-5-4 0,-2 5 4 0,0-5 0 0,2 4-8 16,-2-4 4-16,0 5 4 0,-8 1-4 0,9-2 0 0,-9 0 4 15,8 2 0-15,-8-2-4 0,0 6 0 0,0-5 0 0,0 4 0 0,-8-4-12 16,8 4 24-16,-9-3-4 0,9 2 0 0,-8-3 0 0,0 1 4 0,-2-2-4 15,2 1-4-15,0-5 4 0,8 5-4 0,-18-5 0 0,10 0 0 16,0 0-4-16,-1 0 4 0,0-5-4 0,9 5 4 0,-8-9-4 16,-1 3 4-16,1 1 0 0,8 1 0 0,-8-6-4 0,8 1 0 0,-10 4 0 15,10-4 0-15,0 4 0 0,0-5 0 0,-8 6 0 0,8-6 0 16,0 6 0-16,0-2 0 0,0 1 4 0,8 1 0 0,-8-1-8 0,0 5 4 16,10 0 0-16,-10-5 0 0,8 5 0 0,-8 0-4 0,8 0 4 0,1 0 0 15,-1 0 0-15,-8 0 0 0,9 0 4 0,8 0-4 0,-17 5 0 16,16 0 0-16,-6-5 0 0,-2 4 0 0,-8-4 0 0,8 5 0 15,2 1 0-15,-2-2 0 0,0 0 0 0,-8 2 0 0,9-2 0 0,-9 6 0 16,0-5 0-16,8 4 0 0,-16 1 4 0,8 0-4 0,0-2 4 0,0 3-4 16,-9-2 0-16,1 1 4 0,0 0 4 0,-2-2-8 0,2 3 4 15,0-7 0-15,-2 6 0 0,2-5 0 0,0-1-16 0,0 2 16 0,-1-6 0 16,0 0 0-16,1 0 0 0,-1 0-4 0,1-6 0 0,0 2 0 16,8-1 0-16,-10 0 0 0,10-4 0 0,-8 3 0 0,8-3 0 15,0-1 0-15,-8 1 4 0,8-1 0 0,0 6-4 0,0-11 0 0,0 11 0 16,0-6 0-16,8 0 0 0,-8 5 0 0,8 1 4 0,-8-5-4 0,10 3-4 15,-2 2 0-15,0 4 0 0,-8 0 4 0,9-6 0 0,-1 6 0 16,10 0 4-16,-10-4 0 0,0 4-4 0,0 4 0 0,10-4 0 16,-10 0 4-16,2 6 0 0,6-6-4 0,-7 4 0 0,-1 2 0 0,0-2 0 15,1 1 0-15,0-5 0 0,-1 4 0 0,-8 6 0 0,8-5 0 16,-8-1 0-16,0 6 0 0,0-6 0 0,0 7 0 0,0-7 0 0,0 1 0 16,-8 5 0-16,8-6 0 0,-8 2 0 0,-1-2 0 0,9 0 0 0,-9-4 0 15,1 5 0-15,0-5 0 0,-1 0 0 0,1 0-52 0,8 0-72 16,-8-5-24-16,-2 5-32 0,2-4-28 0,0-6-72 0,-2 6 0 0,2-6 60 15,0 1 40-15,0-2 28 0,-1 3 32 0,0-2 24 0</inkml:trace>
          <inkml:trace contextRef="#ctx0" brushRef="#br0" timeOffset="-3393.7454">-3675 1557 3 0,'0'0'84'0,"0"0"-12"0,0 0 0 0,0 0-40 16,0 5 0-16,0-5-4 0,0 0-8 0,0 0 4 0,0 0-4 0,0 0-4 16,0 0 0-16,0 6 0 0,0-6 0 0,0 0-4 0,0 0 0 0,0 0-4 15,0 4 0-15,0-4 0 0,0 0 4 0,0 0-4 0,0 0 0 16,0 0-4-16,0 0 8 0,0 0-4 0,0 0 4 0,0 0 0 15,0 0 0-15,0 0 0 0,0 0 0 0,0 0 0 0,0 0 4 0,0 0 0 16,0 0 0-16,0 0 0 0,0 0 0 0,0 0 0 0,0 0-4 16,0 0 0-16,0 0-4 0,0 0 8 0,0 0-4 0,0 0 0 0,0 0-8 15,0 0 0-15,-8 0 4 0,8 0-4 0,0 0 0 0,0 0 0 0,0 0 4 16,0 0 0-16,0 0-4 0,0 0 0 0,0 0-4 0,0-4 8 16,0 4-8-16,0 0 4 0,0-6-4 0,0 6 0 0,0 0 0 15,0 0 0-15,0-5 0 0,0 5 0 0,0 0 0 0,0 0 4 0,0 0-4 16,0 0 0-16,0 0 0 0,0-4 4 0,0 8-4 0,0-4-4 0,0 0 4 15,0 0 4-15,0 0-4 0,0 0 0 0,0 0-4 0,0 0 4 16,0 0 4-16,0 0-8 0,0 0 4 0,0 0 0 0,0 0 0 0,0 0-4 16,0 0 4-16,0 0 0 0,0 0 0 0,0 0 0 0,0 0 4 15,0 0 0-15,0 0-8 0,0 0 4 0,0 0 0 0,0 0 0 16,0 0 0-16,0 0-4 0,0 0 0 0,0 0 0 0,0 0 8 0,0 0-4 16,0 0 4-16,0 0 0 0,0-4-4 0,0 4 0 0,0 0 0 15,0 0 0-15,0 0 0 0,0 0 0 0,0 0 0 0,0 0 0 0,0 0 0 16,0 0-4-16,0 0 8 0,0 0-4 0,0 0 0 0,0 0 0 0,0 0 0 15,0 0 0-15,0 0 0 0,0 0 4 0,0 0-4 0,0 0 0 16,0 0 0-16,0 0 4 0,0 0-8 0,0 0 4 0,0 0 0 16,0 0 4-16,0 0-4 0,0 0-4 0,0 0 8 0,0 0-8 0,0 0 4 15,0 0-4-15,0 0 8 0,0 0 0 0,0 0-8 0,0 0 0 16,0 0 4-16,0 0 4 0,0 0-4 0,0 0 0 0,0 0 4 0,0 0-4 16,0 0-4-16,0 0 8 0,0 0-4 0,0 0-4 0,0 0 0 15,0 0 4-15,0 0 4 0,0 0-4 0,0 0 0 0,0 0 0 0,0 0 0 16,0 0 0-16,0 0 0 0,0 0 0 0,0 0 0 0,0 0 0 0,0 0 0 15,0 0 0-15,0 0-4 0,0 0 8 0,0 0-8 0,0 0 4 16,0 0 4-16,0 0-4 0,0 0 0 0,0 0 0 0,0 0 4 16,0 0-4-16,0 0 0 0,0 0 0 0,0 0 0 0,0 0 0 0,0 0 0 15,0 0-4-15,0 0 8 0,0 0-8 0,0 0 4 0,0 0 4 16,0 0-8-16,0 0 4 0,0 0 4 0,0 0 0 0,0 0-4 0,0 0 0 16,0 0-4-16,0 0 4 0,0 0 0 0,0 0-4 0,0 0 4 0,0 0 0 15,0 0 0-15,0 0 0 0,0 0 4 0,0 0-4 0,0 0 0 16,0 0 4-16,0 0-4 0,0 0 0 0,0 0 4 0,0 0-4 15,0 0 0-15,0 0-4 0,0 0 0 0,0 0 8 0,0 0-4 0,0 0 0 16,0 0 4-16,0 0 0 0,0 0-8 0,0 0 4 0,0 0 0 0,0 0-4 16,0 0 4-16,0-4 0 0,0 4 0 0,0 0 4 0,0 0-4 15,0 0-4-15,0 0 4 0,0 0 4 0,0 0 0 0,0 0-4 16,0 0-4-16,0 0 0 0,0 0 4 0,0 0 0 0,0 0 4 0,0 0-4 16,0 0 0-16,0 0 4 0,0 0-8 0,0 0 4 0,0 0 0 15,0 0 0-15,0 0 0 0,0 0 0 0,0 0 0 0,0 0 0 0,0 0 0 16,0 0 0-16,0 0 4 0,0 0-8 0,0 0 4 0,0 0 0 0,0 0-4 15,0 0 4-15,0 0 0 0,0 0 0 0,0 0 0 0,0 0 0 16,0 0 0-16,0 0 0 0,0 0 0 0,0 0 4 0,0 0-4 16,0 0-12-16,0 0 12 0,0 0 4 0,0 0-4 0,0 0 4 0,0 0-4 15,0 0 0-15,0 0 4 0,0 0-4 0,0 0 0 0,0 0 0 16,0 0 0-16,0 0 4 0,0 0-4 0,0 0 0 0,0 0-4 0,0 0 4 16,0 0 0-16,0 0 0 0,0 0 0 0,0 0 0 0,0 0 0 0,0 0 0 15,0 0 4-15,0 0-4 0,0 0 0 0,0 0 0 0,0 0-4 16,0 0 4-16,0 0-4 0,0 0 8 0,0 0-4 0,0 0 0 15,0 0 4-15,0 0-8 0,0 0 4 0,0 0 0 0,0 0 4 0,0 0-4 16,0 0 4-16,0 0-4 0,0 0 0 0,0 0-4 0,0 0 4 0,0 0 4 16,0 0-4-16,0 0-4 0,0 0 8 0,0 0 0 0,0 0-8 15,0 0 4-15,0 0 4 0,0 0 0 0,0 0 0 0,0 0-4 0,0 0 0 16,0 0 0-16,0 0 0 0,0 0 0 0,0 0 0 0,0 0 4 16,0 0-8-16,0 0 4 0,0 0 0 0,0 0 0 0,0 0 4 15,0 0-4-15,0 0 0 0,0 0 0 0,0 0 0 0,0 0 0 0,0 0 4 16,0 0-4-16,0 0 0 0,0 0 0 0,0 0 0 0,0 0 0 0,0 0 0 15,0 0 0-15,0 0-4 0,0 0 8 0,0 0-4 0,0 0 0 16,0 0 0-16,0 0 0 0,0 0 0 0,0 0 0 0,0 0 4 0,0 0 0 16,0 0-8-16,0 0 8 0,0 0-8 0,0 0 0 0,0 0 4 15,0 0 0-15,0 0 0 0,0 0 0 0,0 0 0 0,0 0 0 16,0 0 0-16,0 0 0 0,0 0 0 0,0 0 4 0,0 0 0 0,0 0-4 16,0 0 0-16,0 0 0 0,0 0 0 0,0 0 0 0,0 0 0 0,0 0 0 15,0 0 0-15,0 0 0 0,0 0 4 0,0 0-4 0,0 0 0 16,0 0 4-16,0-6-8 0,0 6 4 0,0 0 4 0,0 0 0 0,0 0-4 15,0 0 0-15,0 0 0 0,0 0 0 0,0 0 0 0,0-4 0 16,0 4 0-16,0 0 0 0,0 0 0 0,0 0 0 0,0 0-4 0,0 0 4 16,0 4 4-16,0-4-4 0,0-4 0 0,0 4 0 0,0 0 0 15,0 0 0-15,0 0-4 0,0 0 4 0,0 0 4 0,0 0-4 16,0 0-4-16,0 0 8 0,0 0 0 0,0 0-4 0,0 0 4 0,0 0-8 16,0 0 0-16,0 0 4 0,0 0 4 0,0 0-4 0,0 0 0 15,0 0 0-15,0 0 0 0,0 0 0 0,0 0-4 0,0 0 4 0,0 0 4 16,0 0-4-16,0 0 4 0,0 0-8 0,0 0 8 0,0 0 0 0,0-5-8 15,0 5 4-15,0 0-4 0,0 0 4 0,0 0 0 0,0 0 0 16,0 0 0-16,0 0 0 0,0 0 0 0,0 0 0 0,0 0 4 16,0 0-4-16,0 0 0 0,0 0-4 0,0 0 4 0,0 0 0 0,0 0 0 15,0 0 0-15,0 0 0 0,0 0-4 0,0 0 4 0,0 0-4 16,0 0 0-16,0 0 8 0,0 0-4 0,0 0 0 0,0 0 0 0,0 0 4 16,0 0-4-16,0 0 4 0,0 0-4 0,0 0 0 0,0 0 0 0,0 0 0 15,0 0 4-15,0 0-4 0,0 0-4 0,0 0 4 0,0 0 0 16,0 0-4-16,0 0 4 0,0 0 0 0,0 0 0 0,0 0 0 15,0 0 0-15,0 0 0 0,0 0 0 0,0 0 0 0,0 0-4 0,0 0 4 16,0 0 0-16,0 0 0 0,0 0 4 0,0 0-4 0,0 0 0 0,0 0 0 16,0 0 0-16,0 0 0 0,0 0-4 0,0 0 8 0,0 0 0 15,0 0-8-15,0 0 0 0,0 0 4 0,0 0 0 0,0 0 4 0,0 0-4 16,0 0 0-16,0 0 4 0,0 0-4 0,0 0 0 0,0 0 0 16,0 0 0-16,0 0 0 0,0 0 0 0,0 0-4 0,0 0 4 15,0 0-4-15,0 0 4 0,0 0 4 0,0 0 0 0,0 0-8 0,0 0 4 16,0 0 0-16,0 0 0 0,0 0 4 0,0 0-4 0,0 0-4 0,0 0 8 15,0 0-4-15,0 0 0 0,0 0 0 0,0 0-4 0,0 0 4 16,0 0-4-16,0 0 4 0,0 0 0 0,0 0 0 0,0 0 0 0,0 0 0 16,0 0 0-16,0 0 0 0,0 0-4 0,0 0 8 0,0 0 0 15,0 0 0-15,0 0 0 0,0 0-4 0,0 0 0 0,0 0 4 16,0 0-8-16,0 0 4 0,0 0 0 0,0 0 0 0,0 0 0 0,0 0 4 16,0 0-8-16,0 0 8 0,0 0-4 0,0 0-4 0,0 0 8 0,0 0-4 15,0 0 0-15,0 0 4 0,0 0-8 0,0 0 4 0,0 0-4 16,0 0 4-16,0 0 0 0,0 0 0 0,0 0 0 0,0 0 4 15,0 0-8-15,0 0 8 0,0 0-8 0,0 0 4 0,0 0 0 0,0 0 0 16,0 0 0-16,0 0 0 0,0 0 4 0,0 0-8 0,0 0 4 16,0 0 0-16,0 0-4 0,0 0 0 0,0 0 4 0,0 0 4 0,0 0-4 15,0 0 0-15,0 0 4 0,0 0-12 0,0 0 12 0,0 0-4 0,0 0 0 16,0 0 0-16,0 0 0 0,0 0 4 0,0 0-8 0,0 0 4 16,0 0 4-16,0 0-4 0,0 0 0 0,0 0 0 0,0 0 0 15,0 0-4-15,0 0 4 0,0 0 0 0,0 0 4 0,0 0-8 0,0 0 0 16,0 0 4-16,0 0 0 0,0 0 4 0,0 0-4 0,0 0 0 0,0 0 0 15,0 0 0-15,0 0-4 0,0 0 8 0,0 0-4 0,0 0 0 16,0 0 0-16,0 0 0 0,0 0-4 0,0 0 4 0,0 0 0 16,0 0 0-16,8 0 0 0,-8 0 0 0,0 0 0 0,0 0 0 0,0 0 4 15,0 0-8-15,0 0 8 0,0 0-4 0,0 0 0 0,0 0 0 16,0 0 0-16,0 0 0 0,0 0 4 0,0 0-8 0,0 0 8 16,0 0 0-16,0 0-4 0,0 0 0 0,0 0 0 0,0 0-4 0,0 0 4 0,0 0 4 15,0 0 0-15,0 0-8 0,0 0 0 0,0 0 4 0,0 0 4 16,0 0-4-16,0 0 4 0,0 0-8 0,0 0 4 0,0 0 0 15,0 0 0-15,0 0 0 0,0 0 0 0,0 0 0 0,0 0 0 0,0 0 4 16,0 0-4-16,0 0 0 0,0 0 0 0,0 0 0 0,0 0 0 16,0 0-4-16,0 0 4 0,0 0 0 0,0 0 4 0,0 0-4 0,0 0 0 15,0 0 0-15,0 0 0 0,0 0-4 0,0 0 8 0,0 0-4 0,0 0 0 16,0 0 0-16,0 0 0 0,0 0 0 0,0 0 0 0,0 0 0 16,0 0 0-16,0 0-4 0,0 0 0 0,0 0 0 0,0 0-4 15,0 0-4-15,0 0-20 0,0 0-20 0,0 0-20 0,0 0-56 0,0 0-60 16,0 5 32-16,0-5 24 0,0 4 28 0</inkml:trace>
          <inkml:trace contextRef="#ctx0" brushRef="#br1" timeOffset="-156637.1392">-3657 1590 55 0,'0'0'76'15,"0"0"-8"-15,0 0-12 0,0 0-28 0,0 6-4 0,0-6 0 0,0 0 0 16,0 0-4-16,0 4-4 0,0-4 4 0,0 0 0 0,0 0 0 16,0 0 0-16,0 0 0 0,0 0 0 0,0 0-4 0,0 4 0 0,0-4 0 15,0 0 0-15,0 0 0 0,0-4-4 0,0 4 0 0,0 0 0 0,0 0 4 16,0 4-4-16,0-8 0 0,0 4 0 0,0 0 0 0,0 0 0 15,0 0 0-15,0-4-4 0,0 4 0 0,0-6 4 0,0 6 0 0,0-4-4 16,0-1 4-16,0 5-4 0,0-5 0 0,0 0 0 0,0 5-4 16,0-4 0-16,0-2 4 0,0 6 0 0,0-5 0 0,0 5 0 15,8 0-4-15,-8 0-4 0,0-4 0 0,0 4 0 0,8 0 4 0,-8 0 0 16,0 0 0-16,10 0 4 0,-10 0-4 0,8 0-4 0,-8 4 0 0,8-4 0 16,-8 5 0-16,0-5 4 0,0 6 0 0,0-6 0 0,9 4-4 15,-9 1 0-15,0 0 4 0,0 0-4 0,0-1 4 0,0 2-8 16,0-2 8-16,0 5 0 0,0-3 0 0,-9-2 0 0,9 1 0 0,0 0-4 15,0 0 4-15,-8-5 0 0,8 4 0 0,0-4 0 0,-8 6 4 0,8-6-8 16,0 0 4-16,-10 0 0 0,10 0-4 0,-8 0 4 0,8 0 0 16,0-6 4-16,-8 6 0 0,8-4-4 0,0-1 4 0,0 0-4 0,0 0-4 15,-10 1 8-15,10-2 0 0,0 1-4 0,0 1 4 0,0-6-4 16,0 6 4-16,0-6-4 0,0 5 0 0,0-5 0 0,0 5 0 16,0 1 0-16,0 0-4 0,0-6 0 0,0 5 4 0,0 5-4 0,10-5 0 15,-10 0 4-15,0 1 4 0,0 4-8 0,8 0 0 0,-8-5 4 0,0 5-4 16,8 0 4-16,2 0-4 0,-10 0 0 0,8 0 0 0,-8 0 0 15,8 5 0-15,1-5 4 0,-9 0-4 0,0 4 0 0,8 1 0 0,-8 0 0 16,8-5 8-16,-8 5-8 0,0 5 0 0,0-6 4 0,9 0-4 16,-9 1 4-16,0 5 0 0,0-5 0 0,0 5 0 0,0-6 0 15,-9 2 0-15,9 2 0 0,0-3 0 0,0 1-8 0,-8-2 4 0,8 1 4 16,-8 0 0-16,8-5 0 0,0 5 0 0,-9-5 0 0,9 0 4 0,-8 4-8 16,8-4 0-16,-8-4 4 0,8 4 0 0,-10 0-4 0,10-5 4 15,-8 0 0-15,8 0 0 0,0 1 0 0,-8-7 4 0,8 7-8 16,0 0 8-16,-10-6-4 0,10 0 0 0,0 1 0 0,0 3 0 0,0-3-4 15,0-1 0-15,0 1 0 0,0-1 4 0,0 1-4 0,0-1 4 16,0 6 0-16,0-6-4 0,0 6 0 0,0-2 0 0,10 1 4 0,-10 1-4 16,0 4 4-16,0-5 0 0,8 5-4 0,-8-5 0 0,0 5-4 0,8 0 8 15,2 0-4-15,-10 0 0 0,8 5 0 0,-8-5 4 0,8 5-4 16,1-5 4-16,-9 4-4 0,8 1 0 0,-8 1 0 0,8-2-4 16,-8 0 8-16,9 2-4 0,-9-2 0 0,0 2 4 0,0 3-4 0,0-5 4 15,9 1 0-15,-9 0-4 0,0 4 4 0,-9-3 0 0,9-2 0 0,0 0 0 16,0 1 4-16,-9 1-4 0,9-2 0 0,-8 1 4 0,8-5-4 15,-8 0 0-15,8 5 0 0,0-5 4 0,-9 0 0 0,1 0-4 0,8-5 0 16,-8 5 0-16,8-5 0 0,0 1-4 0,-10-2 0 0,10 1 4 16,-8 1 0-16,8 0-4 0,0-2 0 0,0-3 0 0,0 4 4 15,0-4 0-15,0 4-4 0,0-5 0 0,-8 6 4 0,8-2-4 0,0 2 0 16,0 0 0-16,0-2 4 0,8 1-4 0,-8 1-4 0,0 4 4 0,0-5 0 16,0 5 0-16,0 0 0 0,0 0 4 0,0 0-20 0,0 0 20 15,8 0-4-15,-8 0 0 0,10 5 0 0,-10-5 0 0,0 4 0 0,8-4 0 16,-8 5 0-16,8 1 0 0,-8-6 0 0,9 4 4 0,-9 0-4 15,0 2 4-15,8-6 0 0,-8 4 0 0,0 2-4 0,0-2 4 16,0 1 0-16,0-5 0 0,0 4 4 0,0-4 0 0,0 5 4 0,0-5 0 16,0 0 4-16,0 0 4 0,0 0-4 0,0 5 0 0,0-5-4 15,0 0-4-15,0 0 4 0,0 0-4 0,0 0 0 0,-8 0-4 0,8 0 4 16,0 0-4-16,0 0 0 0,0 0-4 0,0 0 0 0,0 0 0 16,0 0-4-16,0 0 0 0,-9 0-8 0,9 0-4 0,0 0-12 0,0 0-12 15,0 0-16-15,0-5-16 0,0 5-16 0,0 0-20 0,9 0-20 16,-9 0-36-16,0 0-52 0,0 0 32 0,0 0 28 0,8 0 32 0,-8 0 28 15</inkml:trace>
          <inkml:trace contextRef="#ctx0" brushRef="#br0" timeOffset="-6103.6555">-3691 1617 67 0,'0'0'72'0,"-9"0"-4"16,9 0-8-16,0 0-28 0,0 0-4 0,0 0 0 0,0 0-8 0,0 0 0 16,0 0 4-16,0 0-8 0,0 0 0 0,0 0-4 0,0 0 4 0,0 0-4 15,0 0 0-15,0-6-4 0,0 6 4 0,0 0 0 0,0-5 4 16,0 5-4-16,0-4 4 0,0 4 0 0,0-4-4 0,-9 4 4 0,9-6 0 15,0 2-4-15,0-1 0 0,0 5 4 0,0-5-4 0,0 0-4 16,0 1 0-16,0 4 0 0,0-6 0 0,0 6-4 0,0 0 4 16,0-5-4-16,0 5 0 0,0 0 4 0,9 0-8 0,-9 0 4 0,0 0 0 15,0 0-4-15,0 0 4 0,9 0-4 0,-9 0 0 0,8 0 4 0,-8 5-4 16,0-5 4-16,8 0-4 0,-8 6 0 0,8-6 0 0,-8 4 0 16,10 1 4-16,-10-5-4 0,0 5 0 0,8 0 0 0,-8-1 4 0,0 2 0 15,0-2 0-15,0 0 8 0,0 1-4 0,0 1 0 0,0-2 4 0,0 1 0 16,0 0 4-16,-8-5-4 0,8 5 4 0,0-5 0 0,-10 4 0 15,10-4 0-15,-8 0 0 0,8 0 0 0,-8 6-8 0,8-6 4 16,-8 0 0-16,-1-6 0 0,9 6-4 0,-9-4 0 0,9 4-4 0,-8-5 4 16,-1 0 0-16,9 0-4 0,-8 5 4 0,8-4 0 0,-8-2 0 15,8 1-4-15,0 1 0 0,0 0 0 0,0-2 0 0,0 2 0 0,0-1-8 16,0 0 4-16,0 0 0 0,0 1 0 0,0-2 4 0,0 6 0 0,0-5-4 16,0 5 0-16,0 0-4 0,0-4 4 0,8 4 0 0,-8 0 0 15,0 0 4-15,8 0-4 0,-8 0 0 0,9 0 0 0,-9 0 0 16,8 0 0-16,1 0 4 0,-9 0-4 0,9 0 4 0,-1 4-4 0,0-4 0 15,-8 0-4-15,8 0 4 0,2 5 0 0,-10-5 0 0,8 6 0 16,-8-6 0-16,8 4 4 0,-8-4-8 0,0 5 4 0,0 0 0 0,10-5 0 16,-10 5 4-16,0-1 0 0,0 2 0 0,0-6 0 0,-10 4 0 15,10-4-8-15,0 4 4 0,-8-4 4 0,8 0 0 0,-8 0-4 16,8 0 4-16,-10 0-4 0,10 5 0 0,-8-5-4 0,8-5 8 0,-8 5-4 16,0 0-4-16,8-4 4 0,-9 0-4 0,0 4 4 0,9-6 0 0,-8 2 4 15,8-1-4-15,0 0 4 0,-9 0-8 0,9 1 4 0,0-2 0 16,-8-3 4-16,8 5-4 0,0-2 0 0,0 2 0 0,0-1 4 15,0 0-4-15,0 0 0 0,0 1 0 0,0-1 0 0,0 5 4 0,0-4-4 16,0-2 0-16,0 6 0 0,0-4 0 0,8 4 0 0,-8 0 0 16,0 0 0-16,9 0 0 0,-9-6-4 0,0 6 4 0,8 0 0 0,-8 0-4 15,9 0 4-15,-9 0 0 0,9 0 0 0,-9 6 0 0,8-6-4 0,-8 0 8 16,0 0-8-16,0 0 8 0,8 0-4 0,-8 0 4 0,0 0-4 16,0 0-4-16,0 0 4 0,0 4-4 0,0-4 8 0,0 0 0 15,0 6 0-15,0-6 0 0,-8 4-8 0,8-4 8 0,0 0-4 0,0 5-4 16,0-5 8-16,-8 0 0 0,8 0-4 0,0 0-4 0,-9 4 4 15,9-4-4-15,0 0 8 0,-9 0-8 0,9 0 4 0,0 0 0 0,0-4 0 16,0 4 0-16,0 0 4 0,0 0-8 0,0 0 8 0,0 0-8 16,0 0 4-16,0 0 4 0,0 0 0 0,0 0-8 0,0 0 4 0,0 0-4 15,0-5 4-15,0 5 0 0,0 0 0 0,0-4 0 0,0 4 0 16,0-6 0-16,0 6 0 0,0-4 4 0,0 4-8 0,9 0 4 0,-9 0 0 16,0-6 4-16,9 6-4 0,-9 0 0 0,0 0 4 0,8 0-8 15,-8 0 0-15,0 0 0 0,8 0 8 0,-8 6 0 0,8-6-4 16,-8 0 0-16,0 4 0 0,0-4 0 0,10 6 0 0,-10-6 0 0,0 4 4 15,0 1-4-15,0-5 4 0,0 4-4 0,0 1 0 0,0 0-4 0,0 0 0 16,0-1 0-16,-10 2 4 0,10-6 4 0,0 4-4 0,-8-4 4 16,8 4 0-16,0-4-4 0,-8 5 0 0,8-5-4 0,0 0 4 0,-8 0 4 15,8 0-4-15,-9 6 0 0,9-6 0 0,-9 0 0 0,9 0 4 16,0 0-8-16,-8 0 8 0,8-6-4 0,0 6 0 0,0 0 0 16,0 0 0-16,0 0-4 0,0 0 4 0,-9 0 0 0,9 0 4 0,0-5 0 15,0 5-8-15,0-4 0 0,0 4 8 0,0 0-4 0,9-4-8 0,-9 4 4 16,0 0-4-16,-9-6 0 0,9 6-8 0,0 0 0 0,0 0-12 15,9 0-8-15,-9-4-8 0,0 4-8 0,0 0-4 0,0 0-8 0,0 0 0 16,0 4-8-16,0-4-44 0,0 0-36 0,8 0-4 0,-8-4 40 16,0 4 12-16</inkml:trace>
          <inkml:trace contextRef="#ctx0" brushRef="#br2" timeOffset="152084.3981">-3657 1555 19 0,'0'0'64'0,"0"0"-4"15,0 0-4-15,8 0-28 0,-8 0 0 0,0 0-8 0,0 0 0 0,0 0-8 16,0 0 0-16,0 0 0 0,0 0 4 0,0 0-8 0,0 0 0 16,0 0 0-16,0 0 0 0,0 0-4 0,0 0-4 0,0 0 4 0,0 0 0 15,0 0-4-15,0 0 0 0,0 0 0 0,0 0 0 0,0 0 4 0,0 0-8 16,0 0 4-16,0 0 0 0,0 0-4 0,0 0 4 0,0 0-4 16,0 0-8-16,0 0-4 0,0 0-16 0,0 0-32 0,0 0-16 15,0 0-20-15</inkml:trace>
          <inkml:trace contextRef="#ctx0" brushRef="#br0" timeOffset="51281.943">-5840 4593 7 0,'0'5'52'16,"0"-5"-4"-16,0-5-4 0,0 10-16 0,0-10 0 0,0 5-8 0,0 0-4 15,-9 5-4-15,9-10 0 0,0 5-4 0,0 0 0 0,0 0 0 16,0 0 0-16,0 0 0 0,0 0 0 0,0 0 0 0,-8 0 0 16,8 0 4-16,0 0-4 0,0 0-4 0,0 0 4 0,0-5 0 0,0 5-8 15,0 5 8-15,0-5-4 0,0 0 8 0,0 0 0 0,0 0-8 16,0 0 4-16,0 0 0 0,0 0 0 0,0 0 4 0,0 0-4 0,0-5 0 16,0 5 4-16,0 0 0 0,0 0 0 0,0 0 0 0,0-5 4 0,0 5-4 15,0 0 0-15,0-4 4 0,0 4 0 0,0-6 0 0,0 6 0 16,0 0 0-16,0-4 0 0,0 4 4 0,0 0 0 0,0 0 0 15,0-5-4-15,0 5 4 0,0 0 0 0,0 0 0 0,0 0 0 0,0 0 0 16,0 0 4-16,0 0-4 0,0 0 0 0,0 0-4 0,0 0 4 16,8 0-4-16,-8-5 4 0,0 5 4 0,0 0-4 0,9 0 0 0,-9-5-4 15,0 5 0-15,9 0 4 0,-9 0-28 0,8 0 24 0,-8 0 0 0,0 0-4 16,9 0 0-16,-9 0 0 0,8-4-4 0,-8 4 0 0,8 0 0 16,-8 0 4-16,8 0-4 0,-8-5 0 0,10 5-4 0,-10 0 0 15,8-5 0-15,-8 5 4 0,8 0 0 0,-8-5 0 0,10 5 0 0,-10-4-4 16,8 4 4-16,-8-6 4 0,8 2-4 0,-8 4 0 0,9-5 0 0,-9 0 0 15,8 5-4-15,1-4 0 0,-9-1 0 0,8 0 0 0,-8 0 4 16,9 0-4-16,-9 5 0 0,8-5 0 0,0 0 4 0,-8 1-8 0,10-1 0 16,-2-5 4-16,0 6 0 0,-8-1-4 0,10 0 0 0,-2 0 0 15,-8 2 4-15,8-4-4 0,0 3 0 0,-8-6 0 0,9 5 4 16,0 1-4-16,-1-1 0 0,-8-5 4 0,9 6-8 0,-1-1 8 0,0 0-4 16,-8 0 0-16,10-5 0 0,-2 5 0 0,0 1 0 0,-8-1 0 0,8 0 0 15,2 1 0-15,-10-1 0 0,8 0 0 0,0 0 0 0,-8 0 0 16,9 0 0-16,-9 2 0 0,8-3-4 0,1 1 0 0,-9 0 4 0,9 1 0 15,-9-1 0-15,8 0 0 0,-8 0 0 0,8 0 0 0,0 0 0 16,-8 1 0-16,10-1 4 0,-10 0-4 0,8 0 0 0,-8 1 0 16,8-1 4-16,-8-1-4 0,10 2 0 0,-2-1 0 0,-8-4 0 0,8 4 0 15,1 0 4-15,-9 0-4 0,8-4 0 0,1 5 0 0,-9-2 0 16,8-3 4-16,1 4 0 0,-1-5-4 0,-8 5 0 0,8-4 4 0,2 4-4 16,-2-5 0-16,-8 1 0 0,8 4 0 0,2-5 0 0,-2 1 4 15,0-1-4-15,-8 1 0 0,9 4 0 0,-1-6 0 0,-8 3 0 0,8-2 0 16,1 0 0-16,-9 6 4 0,9-6-4 0,-1 1 0 0,0-1 0 15,-8 5 0-15,10-5 0 0,-10 6 0 0,8-6 0 0,0 1 0 0,-8 4 0 16,10-5 4-16,-10 6-4 0,8-3-4 0,0-1 8 0,-8-2-8 16,8 5 4-16,-8 1 4 0,9-6 0 0,-9 6-8 0,8-6 8 0,-8 5 0 15,9-5-8-15,0 5 0 0,-9-4 4 0,8 4 0 0,-8 1 0 16,8-6 0-16,-8 5-4 0,10 0 4 0,-10-4 0 0,8 3 4 0,-8 2-8 16,8-1 4-16,-8-5 0 0,8 6 0 0,-8-1 4 0,10-5-4 0,-10 6 0 15,8-1 0-15,-8-5 0 0,8 6 0 0,-8-7-4 0,9 7 4 16,-9-1 0-16,8-4-4 0,-8 3 4 0,9-3 0 0,-9 5 0 15,9-6 0-15,-9 0 0 0,0 5 0 0,8-5 0 0,0 6-4 0,-8-5 4 16,8-1 0-16,-8 5 0 0,0-5 0 0,10 6 0 0,-2-7 0 16,-8 3 0-16,8-2 0 0,-8 5 0 0,10-5 0 0,-10 6-4 0,8-5 4 15,0-1 0-15,-8 4 0 0,9-4 0 0,-9 1 0 0,8 5 0 0,-8-6 0 16,8 5 4-16,-8-5 0 0,9 6-4 0,-9-7 0 0,9 7-4 16,-9-6 4-16,8 1 4 0,-8 4-4 0,8-4 0 0,-8 4 0 15,10-5 0-15,-10 0 0 0,8 1 0 0,-8-1 0 0,8 1 0 0,1-1-4 16,-9 0 4-16,9 2 0 0,-9 2 0 0,8-8 0 0,0 4 4 0,-8 6-4 15,9-11 0-15,-9 5 0 0,8 1-4 0,1-1 4 16,-9 6 0-16,9-6 0 0,-9 1 0 0,8-1-4 0,-8 0 4 0,8 1 0 16,2 4 0-16,-10-5 0 0,0 1 4 0,8-1-4 0,-8 5 0 0,8-4 0 15,-8 4 0-15,8-5 4 0,-8 1-4 0,10 4 0 0,-10-5 0 16,8 6-4-16,-8-6 4 0,8 5 0 0,-8-5 0 0,9 1 0 0,-9 4 0 16,0-4 0-16,8-1 0 0,-8 0 0 0,8 1 0 0,-8-1 0 0,10 5-4 15,-10-9 0-15,8 5 4 0,0-1 8 0,-8 0-8 0,10-4 8 16,-2 4-8-16,-8 0-4 0,8-4 4 0,0 5 0 0,-8-6 0 15,9 5 0-15,0-4-4 0,-9 0 4 0,8 4 0 0,1 0 0 0,-9-5-4 16,8 7 4-16,0-7 0 0,-8 5 0 0,10 1 0 0,-10-1 0 16,8 0 4-16,-8 0-4 0,8 1 0 0,-8 0 0 0,8 4-4 0,-8-4 4 15,10-1 0-15,-10 6 0 0,0-7 0 0,8 7 0 0,-8-6 0 0,8 5 0 16,-8-5 0-16,0 6 0 0,9-1 4 0,-9-5-4 0,9 6 0 16,-9-6-4-16,0 5 4 0,8-5 0 0,1 6 0 0,-9-5 0 15,8 3 0-15,-8-3 0 0,8 4 0 0,-8-4 0 0,8 3 0 0,-8-3 0 16,10 4 0-16,-10-4 0 0,8 4 0 0,0-5 0 0,-8 0 0 0,10 6-4 15,-10-5 4-15,8 3 0 0,-8-3 4 0,8 4-4 0,-8-4 4 16,9 3-4-16,-1-3 0 0,-8 5 0 0,9-6 0 0,-9 5 4 16,8-5-4-16,-8 5 0 0,9 0 0 0,-9-4 0 0,8 5 0 0,-8-1 0 15,8-5 0-15,2 5-4 0,-10 0 4 0,8-4 0 0,-8 4-4 16,8 0 4-16,-8-5 0 0,10 6 0 0,-10-1 0 0,8-5 0 0,0 6 0 16,-8-2 0-16,8-3 0 0,-8 4 0 0,9-5 0 0,0 6 0 0,-9-6 0 15,8 6 0-15,-8-6 0 0,9 0 0 0,-1 6 4 0,-8-6-4 16,8 0 0-16,-8 6 0 0,10-6 0 0,-2 0 0 0,-8 1 0 15,8 4 0-15,0-4 0 0,-8-1 4 0,10 5-4 0,-10-5 0 0,8 1 0 16,0-1 0-16,-8 6 0 0,9-6 0 0,-9 4 0 0,9-3 4 16,-9 5-4-16,8-6 0 0,-8 5 0 0,9-4 0 0,-1 4 0 0,-8 1 0 15,0-7 4-15,8 7-4 0,-8-1-16 0,8-5 24 0,-8 6-4 0,10-1-4 16,-10-5 4-16,8 6-4 0,-8-2 0 0,8-3 4 0,-8 4-4 16,10-4 0-16,-10 4 0 0,0 0 4 0,8-4-4 0,-8 3 0 15,8-3 0-15,1 4 0 0,-9 1 0 0,8-6 4 0,-8 5 0 0,0 0-4 16,9-5-4-16,-9 6 4 0,9-1 0 0,-9-5 0 0,8 6 0 0,-8-1 8 15,8 0-8-15,-8 0 0 0,8-5 0 0,-8 6 0 0,0-1 0 16,10 0 4-16,-10 0-4 0,0 1-4 0,8-1 0 0,-8 0 8 16,8 0-4-16,-8 1 0 0,0-1-4 0,10 5 8 0,-10-5-4 0,0 0 4 15,8 0 0-15,-8 0-4 0,0 0 0 0,0 1-4 0,8-1 4 16,-8 0-4-16,9 5 8 0,-9-4-8 0,0-2 4 0,8 2-4 0,-8-1 4 16,0 0 0-16,0 0 0 0,9 1 0 0,-9-1 0 0,8 0 0 0,-8 0 0 15,0 5 0-15,9-10 0 0,-9 6 0 0,8-1 0 0,-8 0 0 16,0 0 0-16,8 1 4 0,-8-1-4 0,10 0 4 0,-10 0-8 15,8 1 4-15,-8-2-4 0,0 1 8 0,8 1-4 0,-8-1 4 0,10 0-8 16,-10 1 0-16,0-1 4 0,8 0 0 0,-8 0 4 0,0 5 4 16,8-4-12-16,-8-2 4 0,0 3-4 0,8-3 4 0,-8 6 0 0,0-5 0 15,0 0 0-15,9 1 4 0,-9 4-4 0,0-6 0 0,0 2 4 0,0-1 0 16,0 5-4-16,0-4 4 0,0-2-4 0,0 2 0 0,0 4 4 16,0-5 0-16,0 0-4 0,8 5 0 0,-8-5 4 0,0 1 0 15,0-2 0-15,0 6 0 0,0-5 0 0,0 1-4 0,9 4 4 0,-9-4-4 16,0-2 4-16,0 6-4 0,0-4 4 0,0-1-4 0,9 5 4 0,-9-5-4 15,0 5 4-15,0-5-4 0,0 1 0 0,8-2 4 16,-8 6-4-16,0-5 4 0,0 1 0 0,8 4 0 0,-8-4 4 0,0-2 0 16,0 2-4-16,10 4 0 0,-10-5 4 0,0 0 4 0,8 0-4 0,-8 5 0 15,0-4 4-15,0 4-4 0,0-5 0 0,0 1-4 0,0 4 8 16,0-6-4-16,8 6 4 0,-8-4 0 0,0 4 0 0,0 0-4 0,0 0 0 16,0 0-20-16,0-6 28 0,0 6-4 0,0 0-4 0,-8 0 0 15,8 0 4-15,0 0-8 0,0 0 4 0,0 6 0 0,0-6-4 0,0 0 4 16,0 0-4-16,0 0 0 0,0 0-4 0,0 0 0 0,0 0 0 0,0 0-4 15,0 0-4-15,0 0-8 0,0 4-12 0,0-4-16 0,0 6-16 16,0-2-20-16,0 1-20 0,0-5-24 0,0 9-28 0,0-4-60 16,0 0-32-16,-8 5 48 0,8-6 36 0,0 0 28 0,-10 7 20 0</inkml:trace>
        </inkml:traceGroup>
      </inkml:traceGroup>
    </inkml:traceGroup>
  </inkml:traceGroup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3:00:53.7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E23FF5A-B4FF-424A-92C3-F00895EFA62B}" emma:medium="tactile" emma:mode="ink">
          <msink:context xmlns:msink="http://schemas.microsoft.com/ink/2010/main" type="writingRegion" rotatedBoundingBox="11120,7217 11215,7068 11328,7140 11233,7289"/>
        </emma:interpretation>
      </emma:emma>
    </inkml:annotationXML>
    <inkml:traceGroup>
      <inkml:annotationXML>
        <emma:emma xmlns:emma="http://www.w3.org/2003/04/emma" version="1.0">
          <emma:interpretation id="{02A05A6D-8C79-4F3D-BE8A-7112E4B8568A}" emma:medium="tactile" emma:mode="ink">
            <msink:context xmlns:msink="http://schemas.microsoft.com/ink/2010/main" type="paragraph" rotatedBoundingBox="11120,7217 11215,7068 11328,7140 11233,7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7D8248D-2924-4523-9854-FC2E673C36F0}" emma:medium="tactile" emma:mode="ink">
              <msink:context xmlns:msink="http://schemas.microsoft.com/ink/2010/main" type="line" rotatedBoundingBox="11120,7217 11215,7068 11328,7140 11233,7289"/>
            </emma:interpretation>
          </emma:emma>
        </inkml:annotationXML>
        <inkml:traceGroup>
          <inkml:annotationXML>
            <emma:emma xmlns:emma="http://www.w3.org/2003/04/emma" version="1.0">
              <emma:interpretation id="{14DCB5CD-7436-4881-8F24-20C7C418DDB9}" emma:medium="tactile" emma:mode="ink">
                <msink:context xmlns:msink="http://schemas.microsoft.com/ink/2010/main" type="inkWord" rotatedBoundingBox="11120,7217 11215,7068 11328,7140 11233,7289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B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"s</emma:literal>
                </emma:interpretation>
              </emma:one-of>
            </emma:emma>
          </inkml:annotationXML>
          <inkml:trace contextRef="#ctx0" brushRef="#br0">16 148 35 0,'0'0'80'0,"0"0"-12"0,-8 0 0 0,8 5-32 16,0-5 4-16,0-5-8 0,8 5 0 0,-8 0-4 0,0-4 0 16,0 4 0-16,0-5 0 0,0 5 0 0,0-5 0 0,0 1 0 0,0 4 0 15,0-5-4-15,0 0 0 0,0 0-4 0,0 0 4 0,0 2-4 0,0-3 4 16,0 1-4-16,0 5 0 0,0-5-4 0,0 0 0 0,0 0-4 16,0 5 4-16,0-4-4 0,0 4 4 0,0-5-4 0,0 5-4 0,0 0-4 15,0-5 0-15,0 5 8 0,10 0-8 0,-10 0 0 0,0 0 0 16,8 0 0-16,-8 0 0 0,8 0 0 0,-8 0 4 0,10 0-4 15,-10 0 0-15,0 0 0 0,8 5-4 0,-8-5 4 0,0 5-4 0,0-5 4 16,0 4 0-16,0 1 0 0,8 0-4 0,-16-5 0 0,8 5 4 0,0 0 0 16,0 1-8-16,0 2 4 0,-8-3 0 0,8 0 4 0,-10-5-4 15,10 5 4-15,-8-5 0 0,8 4 0 0,0-4 0 0,-8 0-8 16,8 0 8-16,-10-4-4 0,10-1 4 0,-8 5-4 0,8-5-4 0,0 0 4 16,-8 0 0-16,8-4 0 0,0 4 0 0,0-5 0 0,0 5 4 15,0-4-4-15,0 4 4 0,0-5 4 0,0 5-8 0,0-4-4 0,0 4 4 16,0-5 4-16,8 6 0 0,-8-1-4 0,0 1 0 0,0-2 4 15,8 6-4-15,-8-4 4 0,10 4-4 0,-10 0 0 0,8-5 0 0,-8 10 4 16,8-5 0-16,2 0 0 0,-10 0-8 0,8 4 0 0,0 2 4 16,-8-6 0-16,9 4 0 0,-1 1 4 0,-8-1-4 0,9 6 4 0,-9-5 0 15,8 0 0-15,-8-1-4 0,0 1 4 0,9 5 0 0,-9-5 0 16,0 0 4-16,0 4 0 0,0-4 0 0,0 0 0 0,-9 0-8 0,9 1 4 16,-8-3 0-16,8 2-4 0,-9 0 4 0,1-5-4 0,8 5 12 15,-9-5-8-15,1 0 0 0,8 0 4 0,-8 0 0 0,-2 0-8 0,10 0 4 16,-8-5-4-16,8 0 4 0,-8 0 4 0,8 2-8 0,0-3 0 15,0-4 4-15,-10 5-8 0,10 0 0 0,0-4 4 0,0 4 0 16,0-5 0-16,0 5 0 0,0-4-4 0,0 4 8 0,0 1-4 0,10-2 0 16,-10 2 0-16,0 4 0 0,0-5 4 0,8 5-4 0,-8 0 0 0,0-4-4 15,8 4 4-15,-8 0 4 0,10 0-8 0,-10 0 8 0,8 0-4 16,0 4 0-16,-8-4 0 0,9 5 0 0,-9-5 0 0,8 4 0 0,-8 2 0 16,0-6-4-16,0 4 8 0,9 1-4 0,-9 0-4 0,0 4 4 15,0-4 0-15,0 0 4 0,-9 5 0 0,9-6-4 0,0 1 0 0,-8 0-4 16,8 0 4-16,-9 0 0 0,9 1 4 0,0-3-4 0,-8-3 0 15,8 5 0-15,-8-5-4 0,8 0 4 0,0 0 0 0,-10-5 0 0,10 5 0 16,0-3 4-16,0-3-4 0,0 1 0 0,0 0 0 0,0 0 0 16,0 0 0-16,0-4 4 0,0 4 0 0,0 0-4 0,0-5 0 0,0 6-4 15,0-6 4-15,0 6 4 0,10-2-4 0,-10 2 4 0,0-1-4 16,0 1 0-16,8-2-4 0,-8 6 4 0,8-4 4 0,-8 4-8 0,9 0 0 16,-9-5 4-16,8 5-4 0,-8 0 4 0,9 5 0 0,-1-5 4 0,-8 4 0 15,9-4-4-15,-9 0 0 0,0 6 0 0,8-2 4 16,-8-4 0-16,8 5 8 0,-8-1 4 0,0-4 0 0,0 6 0 0,0-2 4 15,0 1 4-15,0 0-4 0,0-5 4 0,0 4 0 0,0 1 0 0,-8-5-4 16,8 0 0-16,0 5 0 0,-8-5-4 0,8 0 4 0,0 0-4 16,-9 5-4-16,9-5 0 0,0 0-4 0,-8 0 0 0,8 0 0 15,-9 0-4-15,9 0-4 0,0 0 0 0,0-5 0 0,0 10-4 0,-8-10-4 16,8 10-16-16,0-5-32 0,0 0 0 0,0 0-16 0,0 0-16 0,-9 5-36 16,9-5-20-16,0 5-92 0,0-1 28 0,0-4 40 0,-8 10 32 15,8-5 20-15,0 0 24 0</inkml:trace>
        </inkml:traceGroup>
      </inkml:traceGroup>
    </inkml:traceGroup>
  </inkml:traceGroup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3:32.60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82DBC07-B80B-40B5-8F43-7D14B68AEEC2}" emma:medium="tactile" emma:mode="ink">
          <msink:context xmlns:msink="http://schemas.microsoft.com/ink/2010/main" type="writingRegion" rotatedBoundingBox="9004,11631 14998,11634 14997,13342 9003,13339"/>
        </emma:interpretation>
      </emma:emma>
    </inkml:annotationXML>
    <inkml:traceGroup>
      <inkml:annotationXML>
        <emma:emma xmlns:emma="http://www.w3.org/2003/04/emma" version="1.0">
          <emma:interpretation id="{BD04F9F6-025D-49C7-B69E-D57DB934C355}" emma:medium="tactile" emma:mode="ink">
            <msink:context xmlns:msink="http://schemas.microsoft.com/ink/2010/main" type="paragraph" rotatedBoundingBox="9004,11631 14998,11634 14997,13342 9003,13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6CC548-F500-4626-A0B9-BD3209089B6C}" emma:medium="tactile" emma:mode="ink">
              <msink:context xmlns:msink="http://schemas.microsoft.com/ink/2010/main" type="line" rotatedBoundingBox="9004,11631 14998,11634 14997,13342 9003,13339"/>
            </emma:interpretation>
          </emma:emma>
        </inkml:annotationXML>
        <inkml:traceGroup>
          <inkml:annotationXML>
            <emma:emma xmlns:emma="http://www.w3.org/2003/04/emma" version="1.0">
              <emma:interpretation id="{273A2901-2D25-44DD-9D05-64645D1CC9B0}" emma:medium="tactile" emma:mode="ink">
                <msink:context xmlns:msink="http://schemas.microsoft.com/ink/2010/main" type="inkWord" rotatedBoundingBox="9004,11631 14998,11634 14997,13342 9003,13339"/>
              </emma:interpretation>
            </emma:emma>
          </inkml:annotationXML>
          <inkml:trace contextRef="#ctx0" brushRef="#br0">930-1688 43 0,'0'0'72'0,"0"-4"-8"0,0 4-4 0,0 0-36 16,0 0 4-16,0 0-12 0,0 4 0 0,0-4 0 0,0 0 0 0,0 0 0 16,0 0 0-16,0 0 0 0,0 0 0 0,0 0-4 0,0 0 0 15,0 0-4-15,0 0 0 0,0 0 0 0,0 0 0 0,0 0 0 0,0 0 0 16,0 0 0-16,0 0 0 0,0 0-4 0,0 0 4 0,0 0-4 16,0 0 4-16,0 0 0 0,0 0 0 0,0 0 0 0,0 0 4 0,0 0-4 15,0 0 0-15,8 0 0 0,-8 0 0 0,0 0 0 0,0 0 4 16,0 0 4-16,9 0-4 0,-9 0 0 0,0 0 0 0,9 0 4 0,-9 0 0 15,8 0 4-15,-8 0-4 0,0 5 0 0,8-5 8 0,-8 0-4 16,9 5-4-16,-9-5 4 0,0 5 0 0,8-1-4 0,-8-4 4 16,9 6 0-16,-9-2-4 0,9 0 4 0,-9 1 0 0,0 1-4 0,8 3 0 15,-8-4 4-15,8 0-8 0,-8-1 0 0,10 1 4 0,-2 0 0 0,-8 0-4 16,8-1 0-16,-8 1 0 0,9 0 0 0,-9 0 0 0,9 0 0 16,-9 0-4-16,8-1 0 0,0 1 0 0,-8 0-4 0,9-1 0 15,-9 6 4-15,8-5-4 0,0-1 4 0,-8 2-4 0,10-3 4 0,-2 3 0 16,-8 4-4-16,8-6 0 0,2 2 0 0,-10-2 0 0,8 5-4 15,0-4 4-15,-8 0 0 0,8 5 0 0,1-6 0 0,0 1 0 0,-9 6 0 16,8-8 4-16,1 7 0 0,-9-5-4 0,8 5 0 0,0-6 0 0,2 6 0 16,-10-6 0-16,8 6 8 0,0-5-4 0,-8 0-4 0,8 5 0 15,2-6-4-15,-2 6 4 0,-8-5 0 0,8-1 4 0,1 6-4 16,-9-5 0-16,9-2 0 0,-1 8 0 0,1-6 0 0,-1 0-4 0,-8-1 4 16,8 5 0-16,0-3 0 0,2-2 0 0,-2 5 4 0,0-3-8 0,-8-2 4 15,10 2 0-15,-2-2 0 0,0 2 0 0,1 3-4 0,-1-5 0 16,1 1 0-16,-9 0 8 0,8 0-8 0,1 4 4 0,-1-4-4 0,0-1 0 15,-8 6 0-15,10-5 4 0,-2 0-4 0,-8 4 4 0,8-4 0 16,-8 5-4-16,10-6 4 0,-2 6-4 0,-8-5 0 0,8 5 0 16,-8-5 0-16,8-1 0 0,1 6 0 0,-9-6-4 0,9 6 8 0,-9-5 0 15,8-1 0-15,-8 5-8 0,9-3 8 0,-1-1 0 0,-8 0-4 0,8-1 4 16,-8 1-4-16,10 5 0 0,-2-10 4 0,-8 9-4 0,8-4 0 16,-8-5 4-16,8 10-4 0,2-6 0 0,-10 1 0 0,8 0 0 15,0 0 4-15,-8-1 0 0,9 1-4 0,0 0 4 0,-9 0 0 0,8-1-4 16,1 2 0-16,-9-2 4 0,8 6-4 0,0-5 0 0,-8-1 0 15,10 1 0-15,-2 0 4 0,-8 0 0 0,8 0-4 0,0 4 4 0,2-4 0 16,-10 0-4-16,8-1 4 0,0 1-4 0,-8 5 0 0,9-6 0 0,-1 0 0 16,1 2 4-16,-9-1-4 0,9-1 4 0,-1 2-4 0,-8-2 4 15,8 5-4-15,0-3 4 0,2-2-4 0,-10 1 4 0,8 1-4 16,0-2 4-16,2 0 0 0,-2 2-4 0,0 3 0 0,-8-4 4 0,9 0 0 16,-1-1-4-16,1 1 0 0,-1-1 4 0,1 2 0 0,-1-2-4 0,0 6 4 15,2-6 0-15,-2 2-4 0,0-2 0 0,2 1 4 0,-2-1 0 16,0 6 0-16,0-5 0 0,1 0-4 0,-1 0 4 0,1-1 4 0,0 6-4 15,-1-5 0-15,0-1-4 0,2 2 4 0,6-2-4 0,-8 6 4 16,2-5-4-16,-2-1 0 0,0 1 4 0,1 0-4 0,8 0 4 16,-8-1 0-16,-1-4-4 0,0 5 4 0,0 1-20 0,2-2 20 0,6 1 4 15,-6-1-4-15,-2 1 0 0,0 0 0 0,1 0 0 0,-1-1-4 0,0-4 4 16,1 5 0-16,8 0-4 0,-9-1 0 0,2 1 4 0,-2 1 0 16,0-2-4-16,1 1 0 0,0-5 4 0,-1 5-4 0,1 0 0 0,-1-1 4 15,9 1 0-15,-8 0-4 0,-1-5-4 0,0 5 8 0,2-1 0 16,-10 2-4-16,8-6 0 0,0 4 4 0,1 1-4 0,0 0 0 15,-1-5-4-15,0 5 4 0,1-1 4 0,-1-4-4 0,0 5 4 0,-8 0 0 16,10-1-4-16,-2 1-4 0,0-5 4 0,2 5-4 0,-10 0 4 16,8-5 0-16,0 4 0 0,0 2 0 0,-8-2 4 0,10 1 0 0,-2-5-4 15,-8 4 0-15,8 2 0 0,1-2 0 0,-9 2 0 0,8-2 0 16,-8 1 4-16,8-1-4 0,2 2-4 0,-10-2 8 0,8 1-4 0,-8 0-4 16,8 0 4-16,0-1 0 0,-8 0 0 0,10-4 0 0,-10 7 4 15,8-3-8-15,0 0 4 0,-8 1 4 0,9 0-4 0,0 0-4 0,-9-5 4 16,8 5 4-16,1-1-24 0,-9 1 20 0,8 0 4 0,-8-5 0 0,8 4 0 15,1 1 0-15,-9 0-4 0,9-5 0 0,-1 5 0 0,-8 0 0 16,8-5 0-16,-8 5 4 0,10 0 0 0,-2-5 0 0,-8 4-4 16,8 1 0-16,-8-5-4 0,9 4 0 0,-9 2 8 0,9-6-4 0,-1 4 4 15,-8-4-4-15,8 5 0 0,-8 0 0 0,9-5 0 0,-9 5-4 0,8-5 0 16,0 3 8-16,-8-3-4 0,10 7 0 0,-10-7 0 0,8 0 0 16,0 4 0-16,-8-4 0 0,10 5 0 0,-10-5 0 0,8 0 4 15,0 4-4-15,-8-4 0 0,8 0 4 0,-8 6-4 0,9-6 4 0,0 0-4 16,-9 4 0-16,8-4 0 0,-8 5 0 0,9-5 0 0,-9 5 0 15,8-5-4-15,-8 0 4 0,8 4 0 0,-8 1 0 0,10-5 0 0,-10 6 4 16,8-6-4-16,-8 4 0 0,0-4 0 0,8 4 0 0,-8 1 0 0,10-5-4 16,-10 5 4-16,0-5 0 0,8 6 0 0,-8-3 0 0,8-3 0 15,-8 6 0-15,0-2 4 0,8 1-4 0,-8-1 0 0,9 2-4 16,-9-6 0-16,0 4 4 0,9 1 0 0,-9 0 0 0,8-1 0 0,-8-4 4 16,9 5-4-16,-9-5 0 0,0 6 0 0,8-2-4 0,-8-4 4 15,0 5 0-15,8-5 0 0,-8 5 0 0,10-5 0 0,-10 5 0 0,8-5 0 16,-8 0 0-16,8 0 0 0,-8 4 0 0,8-4 0 0,-8 5 0 0,0-5 0 15,10 0 0-15,-10 0 0 0,8 0 0 0,-8 0 0 0,8 5 0 16,-8-5 4-16,9 0-4 0,-9 0 0 0,0 0-4 0,8 0 8 16,-8 0 0-16,9 0-8 0,-9 0 4 0,9 0 0 0,-9 5 4 0,8-5 0 15,-8 0-4-15,8 0 0 0,-8 0-4 0,8 0 4 0,-8 0 0 0,10 4 0 16,-10-4 0-16,8 0 0 0,-8 0 0 0,8 5 4 16,-8-5-4-16,10 0 0 0,-10 0 0 0,8 5-4 0,-8-5 4 0,8 0 4 15,-8 0-4-15,9 5 0 0,-9-5 0 0,8 0 0 0,-8 0 0 0,0 0 0 16,9 5 4-16,-9-5-4 0,8 0 0 0,1 0 0 0,-9 0 0 15,0 0 0-15,8 0 0 0,0-5 0 0,-8 10-4 0,10-5 4 0,-10 0-16 16,8 0 20-16,-8 0-4 0,8 0 4 0,2 0 0 0,-10 0-4 0,8 0 4 16,0 0-4-16,-8 0 4 0,8 0-4 0,1 0-4 0,-9 0 4 15,8 0 0-15,-8 0 4 0,9 0-8 0,-9 0 4 0,9 0 4 16,-9 0 0-16,8 0-8 0,0 0 4 0,-8 0 0 0,10 0 0 0,-10 0 0 16,8 0 0-16,-8 0 0 0,8 0 0 0,-8 0 0 0,8 0 0 15,2 0 0-15,-10 0 4 0,8 0-8 0,0 0 4 0,-8 0 0 0,9 0 0 16,-1-5 0-16,1 5 4 0,0-5-4 0,-1 5 0 0,0-5 0 0,0 5 4 15,2-5-4-15,-2 1 0 0,0-1 4 0,2 5-8 0,-2-5 4 16,0 0-4-16,9 1 4 0,-8-1 0 0,-1 0 4 0,1 0-4 16,-1 5 0-16,0-4 0 0,2-2 0 0,-10 1 0 0,8 1 0 0,0-1 0 15,2 5 0-15,-2-5 0 0,0 1 0 0,1-2-4 0,-1 2 4 16,-8 4 0-16,8-5 0 0,1 1 0 0,0-2 0 0,-1 3 0 0,0 3 0 16,-8-6 0-16,10 1 4 0,-2 0-4 0,0 1-20 0,1 0 24 0,0-2 4 15,-1 1-8-15,0 1 0 0,1 4 4 0,-9-5-4 0,8 0-4 16,1 1 4-16,0-2 4 0,-1 2-4 0,0-1 0 0,10 1 4 15,-10-3-4-15,0 4 0 0,2-2 0 0,-2-5-4 0,0 6 4 0,1-2 0 16,-1 2 0-16,10-1 0 0,-10 1-4 0,0-1 4 0,0-5 0 16,10 5 0-16,-10 0 0 0,10-4 0 0,-10 4 0 0,1 0 0 0,7-4 0 15,-7 4 0-15,8-5 0 0,-9 6 0 0,10-7 0 0,-10 7 0 0,10-5 0 16,-2 4 0-16,-7-4 0 0,7-1 0 0,-6 5 0 0,6-5 0 16,-6 6 0-16,-2-6 4 0,8 5-4 0,-7 1 4 0,8-6 0 15,-8 5-4-15,-1 0 4 0,0 0-4 0,2-4 0 0,-2 4 4 0,10 1-4 16,-10-1 0-16,0 0 0 0,0 0 4 0,1-5 0 0,0 6 0 15,-1-1 0-15,1-5-4 0,-1 6 0 0,0-6 4 0,10 5-4 16,-10 1 0-16,0-7-4 0,10 7 8 0,-10-6-4 0,1 1 0 0,8 4 0 16,-8-4 0-16,-1 4 4 0,8-5 0 0,-6 1-4 0,-2 4 4 0,10-5-4 15,-10 6 0-15,0-6-4 0,1 5 8 0,8-5 0 0,-9 1 0 16,1 5 0-16,-1-6 4 0,0 0-4 0,2 5 4 0,-2-5-4 0,0 1 4 16,2 5 0-16,-2-6 4 0,0 0-8 0,0 0 4 0,1 6 0 15,0-5 0-15,-1-1 0 0,9 1 0 0,-9-1-4 0,2 0 4 16,-2 1 4-16,0 3-4 0,0-3 0 0,2-1 0 0,-2 1 0 0,0-1 0 15,1 6-4-15,-1-6 4 0,10 1 0 0,-10-1 0 0,0 5 0 0,0-4 0 16,2-1-4-16,-2 5 0 0,0-4 0 0,2-1 4 0,-2 6-4 16,0-6 0-16,1 0 4 0,-1 5-4 0,1-4 0 0,0-1 0 0,-1 6 0 15,0-6-4-15,0 0 0 0,2 1 4 0,-10-1-4 0,8 6 4 16,0-6-4-16,2 1 0 0,-2-1 4 0,-8 0 0 0,8 5-4 0,1-4 0 16,-9 0 0-16,8 4 0 0,0-5 0 0,-8 2-4 0,9 1 4 15,0-2 0-15,-9-1 4 0,8 6-8 0,0-6 4 0,-8 5 4 0,10-5-4 16,-2 6 4-16,0-1 0 0,-8 0-4 0,9-4 0 0,0 4 0 15,-9 0 0-15,8-5 0 0,0 7 0 0,-8-3 0 0,9 2 0 0,-1-2-4 16,-8 2 8-16,9-2-4 0,0 2 0 0,-9-5 0 0,8 9 0 16,0-10-4-16,-8 5 4 0,10 1 4 0,-2-1-4 0,0 0 0 0,-8 1 0 15,8-3 0-15,2 4 4 0,-10-2-4 0,8 0-4 0,0 0 4 16,-8 1 4-16,9-1-4 0,-9 0 0 0,8 0 0 0,-8 1-4 0,8-1 4 16,-8 5 4-16,10-5-4 0,-10 0-4 0,8 0 4 0,-8 5 4 0,8-5 0 15,-8 5-4-15,0-5-4 0,8 5 4 0,-8-4 0 16,0 4 0-16,10-5-4 0,-10 5 4 0,0-5 0 0,8 5 0 0,-8-4 4 15,8 4 0-15,-8-6 0 0,0 6-8 0,0-4 4 0,9 4 4 0,-9-5-4 16,9 5 0-16,-9-5-4 0,0 0 8 0,8 2-4 0,-8 3-4 16,9-6 0-16,-9 1 8 0,8 0 0 0,-8 1-4 0,8-1-4 15,-8 0 4-15,0 0 0 0,9 0 0 0,-9 1 0 0,9-1-4 0,-9-5 8 16,8 6-8-16,-8 4 8 0,8-10-4 0,-8 10 4 0,0-6-8 0,10 3 4 16,-10-3 4-16,8 2-4 0,-8-1 0 0,0 1 0 0,8 4 0 15,-8-6-4-15,0 2 4 0,0-1 0 0,9 5 0 0,-9-5 0 0,0 1 0 16,0-1 4-16,0 5-4 0,9-5 0 0,-9 5-4 0,0-5 4 15,8 0 0-15,-8 5 0 0,0-5 0 0,0 1 0 0,8 4 0 16,-8-5 4-16,0 5-4 0,9-5 0 0,-9 0 0 0,0 5 0 0,8-4 0 16,-8 4 0-16,0 0 0 0,0 0 4 0,0 0-4 0,0-5 0 0,9 5 0 15,-9 0 0-15,0 0 0 0,0 0 0 0,0 0 0 0,0 0 0 16,0 0 0-16,0 0 0 0,0 5 0 0,0-5 0 0,0 0 0 16,0 0 0-16,0 0 0 0,0-5 0 0,0 5 0 0,0 0 0 0,0 0 0 0,9 0 0 15,-9 5 0-15,0-5 0 0,0 0 0 0,0 0 0 0,0 0 0 16,0 0 0-16,0 0 0 0,0 0 0 0,0 0 0 0,0 0 0 15,0 0 0-15,0 0 0 0,0 0 0 0,0 0 0 0,0 0 0 0,0 0 0 16,0 0 0-16,0 0 0 0,0 0 0 0,-9 0 0 0,9 0-40 16,0 0-24-16,-9 0-36 0,1 4-32 0,-1-4-40 0,1 5-40 0,0-5-88 15,-10 5 28-15,10-5 52 0,-10 5 40 0,2-1 32 0,-10 1 32 16</inkml:trace>
          <inkml:trace contextRef="#ctx0" brushRef="#br1" timeOffset="-141743.6159">2549-1736 47 0,'0'0'72'0,"0"0"-8"0,0 0-8 0,0 0-24 16,0 0-12-16,0 0-8 0,0 5 8 0,0-5-4 0,0 0-4 0,0 0 4 16,0 0-4-16,0 0 0 0,0 0 4 0,0 0 0 0,0-5 0 0,0 10 0 15,0-5 0-15,0 0 0 0,0 0 0 0,0 0 4 0,0 0 4 16,0 0-4-16,0 0 4 0,0 0 4 0,0 0-4 0,0 4 0 15,0-4 0-15,10 0 0 0,-10 0-4 0,0 6 0 0,0-6 0 0,0 4-4 16,0-4 0-16,8 6-4 0,-8-2 0 0,0-4 4 0,8 4-4 16,-8 1 0-16,0 1 0 0,8-6-4 0,-8 4 0 0,0 1 4 15,10 0 0-15,-10 0-4 0,8-1 4 0,-8 1 0 0,0 0-4 0,8-1 4 16,-8 1 4-16,9 0 0 0,-9 5 0 0,9-5 0 0,-9-1-8 0,8 6 8 16,-8-5-4-16,9-1-4 0,-9 6 0 0,0-5 4 0,8-1-8 15,-8 2 0-15,8-1 0 0,1 4 0 0,-9-4 0 0,0-1 4 0,9 2-4 16,-1-2-4-16,-8 1 0 0,8-1 0 0,-8 2 4 0,10 3-4 15,-10-4 4-15,8 0-4 0,0-1 8 0,-8 1 0 0,9 0-4 16,0 0 0-16,-9-1 0 0,8 1 0 0,0 0-4 0,-8 0 4 0,9 0 0 0,-9-1-4 16,8 1 4-16,0 0 4 0,-8 1-4 0,10 2 0 0,-10-3-4 15,8 0 4-15,0-1 0 0,-8 2-4 0,10-2 4 0,-2 6 0 16,-8-6 0-16,8 1 0 0,-8 0 0 0,8 5-4 0,-8-5 0 0,9 0 0 16,0 4 0-16,-1-4 4 0,-8-1-4 0,9 6 4 0,-9-5-4 15,8-1 0-15,0 7 4 0,-8-7 0 0,10 0-4 0,-2 2 0 0,0-2 0 16,-8 5 0-16,10-3 4 0,-2-2 0 0,0 5-4 0,-8-3 4 15,8-2 0-15,1 2-4 0,-9-2 4 0,9 5 0 0,-1-3 0 0,-8-2 0 16,9 1 0-16,-1 5-4 0,-8-6 0 0,8 1 4 0,2 4 0 16,-10-4-4-16,8 0 0 0,0 0 0 0,-8 5 0 0,8-6 4 0,2 6-4 15,-10-5 0-15,8-1 0 0,-8 6 8 0,8-5-8 0,1 5 0 16,-9-5 0-16,8 4 4 0,1-4-4 0,0 4-4 0,-9-4 4 0,8 4 0 16,0-3 8-16,-8 3-8 0,8-4 0 0,2 4 0 0,-10-4 0 15,8 4 8-15,0-4-8 0,2 5 0 0,-10-6 4 0,8 2-4 0,-8-2 4 16,8 6 0-16,1-5-4 0,-9-1 0 0,8 6 4 0,1-5 0 15,-9-1-4-15,8 6 0 0,-8-5 4 0,9 0 0 0,-9 0-4 0,8-1 4 16,0 1-4-16,-8 5 4 0,10-5 4 0,-10-1-8 0,8 1 0 16,0 0 4-16,-8 0 0 0,10-1-4 0,-2 1 0 0,-8 5 4 0,8-6-4 15,-8 0 4-15,8 2-4 0,1-1 0 0,-9 5 0 0,8-6-4 16,1 1 4-16,-9 5 0 0,9-6 4 0,-1 1 0 0,-8 5-4 0,8-6 0 16,2 2 0-16,-2 3 4 0,-8-4 0 0,8 4-4 0,0-4 4 0,2-1 0 15,-10 6-4-15,8-5-4 0,0 4 12 0,1-3-12 0,-9-2 4 16,8 5 0-16,1-3 0 0,0-2 0 0,-9 6 4 0,8-5 0 15,0-1-4-15,0 6 0 0,-8-5 0 0,10-1 4 0,-2 6-4 0,0-5 4 16,-8 0-4-16,10 0 0 0,-2 4 0 0,0-4 0 0,1 0-4 16,-9-1 8-16,8 7-4 0,1-7 0 0,-1 1 0 0,1-1 0 15,-9 1 0-15,8 5 0 0,0-6 0 0,2 1 0 0,-10 4 0 0,8-4 0 16,0 1 4-16,-8 3-4 0,10-4 0 0,-2 0 0 0,0 4 0 0,-8-4 8 16,9 4-8-16,-1-3 0 0,0-2 0 0,-8 6 0 0,9-5 0 15,0-1 0-15,-1 1 0 0,-8 5 4 0,8-6 0 0,2 1-4 0,-10 5 0 16,8-5 0-16,0-1-4 0,1 1 4 0,-9 0 4 0,9 0-4 15,-1-1 0-15,0 2 0 0,-8-2-4 0,9 1 4 0,-1-1 0 16,1 6 0-16,0-5 4 0,-1 0-4 0,-8 0 0 0,8-1 0 0,2 0 4 16,-2 3-4-16,0 1 0 0,-8-2 0 0,8-2 0 0,2 1 0 0,-2 4-4 15,0-4 4-15,-8 0 0 0,9-1 0 0,-1 6 0 0,0-5 0 16,2 0 0-16,-10 0 0 0,8 0 0 0,0 4 0 0,0-5 4 0,-8 2-4 16,10-2 0-16,-2 1 0 0,0 0 0 0,1 0 0 0,-9-1 0 0,9 2 0 15,-1-2-20-15,1 1 24 0,-9-5 0 0,8 4 0 16,0 2-4-16,1-2 0 0,-9 1 0 0,9-5 4 0,-1 5 0 0,0-5 0 15,-8 5-4-15,10-1 0 0,-2-4 0 0,0 6 0 0,-8-2 0 0,9-4 0 16,0 5 0-16,-1-1 4 0,-8-4-4 0,8 5 0 0,1 1 0 16,-1-2-4-16,-8-4 4 0,8 5 4 0,2-1-4 0,-2 1 0 0,-8-5 0 15,8 5 0-15,2 0 0 0,-10-1 0 0,8 1 4 0,-8 0-4 0,8-5 0 16,0 4 4-16,-8 1-4 0,9 1 0 0,0-6 0 0,-9 4 0 16,8 1 0-16,-8-5 0 0,9 5 4 0,-9-5-4 0,8 5 0 15,0-1 0-15,-8-4 0 0,10 5-4 0,-10-5 4 0,8 5 4 0,-8-5 0 16,8 5-8-16,-8-5 4 0,10 0 4 0,-10 4 0 0,8-4-4 15,-8 0 0-15,8 6-4 0,-8-6 4 0,0 0 0 0,8 4 4 16,-8-4-4-16,9 0-4 0,-9 0 4 0,9 0 4 0,-9 5 0 0,8-5-4 16,-8 0 4-16,0 0-4 0,9 0-4 0,-9 5 0 0,8-5 4 0,-8 0-16 15,8 0 20-15,-8 5-4 0,0-5 4 0,10 4-4 0,-10-4 0 16,8 0 0-16,-8 0 4 0,8 5 4 0,-8-5-8 0,8 0 0 0,-8 0 0 16,10 0 4-16,-10 5 0 0,0-5-4 0,8 0 4 0,-8 4-4 15,0-4-4-15,8 0 8 0,-8 0-4 0,9 0 4 0,-9 0-4 0,0 5-4 16,9-5 4-16,-9 0-4 0,0 0 4 0,8 5 0 0,-8-5 4 15,9 0-4-15,-9 0 0 0,0 0 0 0,8 0 0 0,-8 0 0 0,8 5 0 16,-8-5 4-16,0 0-8 0,8 0 8 0,-8 0-4 0,10 0 0 16,-10 0-4-16,8 0 4 0,-8 0 0 0,0 0 0 0,8 0 0 0,-8 0 0 15,10 0 0-15,-10 0 4 0,8 0-4 0,-8 0 0 0,0 0 4 16,8 0-4-16,-8 4 0 0,9-4-4 0,-9 0 4 0,8 0 0 0,-8 0 4 16,0 0-4-16,9 0 4 0,-9 0-4 0,8 0 0 0,-8 0 0 15,0 0 0-15,9 0 0 0,-9 0-4 0,8 0 4 0,-8 0 0 0,8 0 4 16,-8 0-8-16,0 0 8 0,10 0-4 0,-10 0 0 0,8 0-4 15,-8 0 4-15,8 0 0 0,-8 0 0 0,10 0 0 0,-10 0 4 16,8 0-8-16,-8 0 4 0,8 0 0 0,-8 0 0 0,8 0 0 0,-8 0-4 16,9 0 4-16,-9 0 0 0,0 0 0 0,9 0 0 0,-9 0 0 0,8 0 0 15,-8 0 0-15,0 0 4 0,9 0-4 0,-9 0 0 0,8 0 0 16,-8 0 0-16,0 0-4 0,8 0 4 0,-8 0 0 0,0 0 4 0,10 0-4 16,-10 0 0-16,0 0 0 0,8 0-4 0,-8 0 4 0,8 0 0 15,-8 0 0-15,0 0 0 0,8 0 0 0,-8 0 0 0,0 0 0 0,10 6 0 16,-10-6 4-16,8 0-4 0,-8 0 0 0,0 0 0 0,0 0 0 15,8 0 0-15,-8 0-4 0,9 0 4 0,-9 0 0 0,0 0 0 0,8 0 0 16,-8 0-4-16,0 0 4 0,9 0 4 0,-9 0-4 0,9 0 4 16,-9 0-4-16,0 0-4 0,8 0 4 0,-8 0 0 0,8 0 0 0,-8 0 0 15,0 0 0-15,8 0 0 0,-8 0 0 0,10 0 0 0,-10 0 0 16,8 0 0-16,-8 0 0 0,0 0 0 0,8 0 0 0,-8 0 4 0,10 0-4 16,-10 0 0-16,0 0 0 0,8 0 0 0,-8 0 0 0,8 0 0 15,-8 0-4-15,0 0 4 0,9 0 0 0,-9 0-4 0,8 0 4 16,-8 0 0-16,9 0 4 0,-9 0-4 0,0 0 4 0,9 0-4 0,-9 0 0 0,8 0 0 15,-8 0 0-15,0 0 0 0,8 0 4 0,-8 0-8 0,0 0 8 16,8 0 0-16,-8 0-8 0,10 0 4 0,-10 0 0 0,8 0-4 16,-8 0 4-16,8 0 0 0,-8 0-4 0,0 0 4 0,10 0-4 0,-10 0 8 15,8 0-4-15,-8 0 0 0,8 0 4 0,-8 0-8 0,9 0 4 16,-9 0 0-16,8 0 0 0,-8 0 0 0,0 0 0 0,8 0-4 16,-8 0 4-16,9 0 0 0,-9 0 0 0,0 0 0 0,9 0 0 0,-9 0 0 15,8 0 0-15,-8 0 0 0,8 0 0 0,-8 0 4 0,0 0-4 0,10 0 0 16,-10 0 0-16,8 0 0 0,-8-6 4 0,8 6-4 0,-8 0 0 15,9 0 0-15,-9-4-4 0,9 4 4 0,-9 0 0 0,8 0 0 0,-8 0 0 16,8-5 0-16,-8 5-20 0,9 0 24 0,-9 0-4 0,0 0 4 0,8 0-4 16,-8-5 0-16,9 5 0 0,-9 0 4 0,0 0-4 0,9 0 0 15,-9-5 4-15,8 5 0 0,-8 0-4 0,8-4 0 0,-8 4 0 16,0 0 0-16,10 0 0 0,-10-5 0 0,8 5 0 0,-8-5-4 0,8 5 0 16,-8 0 4-16,8-4 4 0,-8 4-4 0,10-5 4 0,-10 5-4 15,8 0 0-15,-8 0-4 0,8-5 4 0,-8 5 4 0,9-5-4 0,-9 5 0 16,8 0-4-16,-8 0 0 0,8 0 4 0,-8-4 0 0,10 4 0 0,-10 0 0 15,8 0 4-15,-8-6-4 0,8 6 0 0,-8 0 0 0,8 0 0 16,-8-4 0-16,10 4 4 0,-10 0 0 0,8-5-4 0,0 5 0 16,-8-5 0-16,0 5 0 0,9 0 0 0,0 0 0 0,-9-5 4 0,8 5-4 15,-8 0 4-15,9-4-8 0,-9 4 4 0,8-5 0 0,-8 5 4 16,8-5 0-16,-8 5 0 0,9-5-4 0,0 1 0 0,-9 4 0 0,8-6 0 16,0 1 4-16,-8 1-4 0,10-1-4 0,-10 5 4 0,8-5 0 0,0 5 4 15,-8-4-28-15,9-1 32 0,-9 0-8 0,9 5 4 0,-1-5-4 16,-8 5 4-16,8-4 4 0,-8-1-8 0,9 5 0 0,-1-4 0 15,-8-2 4-15,9 6 0 0,0-5-4 0,-9 1 4 0,8 4-4 0,0-5 0 16,-8 1 4-16,10-2-4 0,-10 6 4 0,8-4 0 0,0-1-4 16,-8 0 0-16,9 0 0 0,0 1 0 0,-9 4 0 0,8-6 0 0,0 2 0 15,-8-1 0-15,9 1 0 0,-1-2 4 0,-8-3-4 0,8 4 0 16,2 0 0-16,-2 1 0 0,-8-2 4 0,8 2-4 0,-8-1 0 0,10-4 0 16,-2 4 4-16,0 0-4 0,-8 0 4 0,8 0-4 0,1-4 0 15,-9 4 4-15,9 0-4 0,-1 1 4 0,1-6-4 0,-9 6 0 0,8-2-4 16,0 2 4-16,-8 0 0 0,10-7 0 0,-2 7 0 0,-8-1 0 15,8 0-4-15,0-4 4 0,-8 3 0 0,10 2 0 0,-2-5 0 0,0 3 4 16,-8 2-4-16,9-6 0 0,0 5 0 0,-9 1 0 0,8-6 0 16,1 5 4-16,-1 0-8 0,-8-4 4 0,8 4 0 0,0-4 0 0,2 4 0 15,-10 0 0-15,8 0 0 0,0-5 4 0,-8 6-8 0,10-1 4 0,-2-5 0 16,0 6 0-16,-8-1 0 0,9-5 0 0,-1 6 4 0,-8-2-4 16,9-3 0-16,-1-1 0 0,-8 6 0 0,9-6 0 0,-1 5 0 15,0-4 4-15,-8 5-4 0,10-7 0 0,-2 7 0 0,0-6 0 0,-8 5 0 16,10-4 0-16,-2 4 0 0,-8-4 0 0,8 3 0 0,0 2 0 15,-8-1 0-15,9-5 0 0,0 6-4 0,-9-1 4 0,8 0 0 0,-8 0 0 16,9 1 4-16,-9-2-4 0,8 2 0 0,-8-1 0 0,8 1 4 0,-8-2-4 16,10 6 0-16,-10-9 0 0,8 4 0 0,-8 1 0 0,8-2 0 15,-8 2 0-15,8-1 0 0,-8 1 0 0,10-1 4 0,-10 0-4 16,8-4 0-16,-8 3-4 0,8 2 4 0,-8 0 0 0,9-2 0 0,-9 1 0 16,8 1 0-16,-8-2 4 0,9 2 0 0,-9-1-4 0,9 1 4 15,-9-2-4-15,8 2 0 0,-8-1-4 0,8-1 8 0,2 2-4 0,-10 0 4 16,0-1-4-16,8 0 0 0,-8 5 0 0,8-5 0 0,0 1-16 0,-8-1 20 15,0 0 0-15,10-4-4 0,-2 4 4 0,-8 0 0 0,8 0-4 16,-8 0 0-16,9 1 0 0,-9-6-4 0,8 5 4 0,1 1-4 16,-9-6 8-16,9 5-4 0,-1 0 4 0,0 0-4 0,-8 1 0 0,8-6-4 15,2 5 4-15,-10 1 4 0,8-2-4 0,0 2 0 0,-8-1 0 0,10 0 4 16,-10 0-8-16,8 1 8 0,0-6-4 0,-8 6 4 0,9-1-4 16,-9 0 0-16,8-1 0 0,1 3 0 0,-9-3-4 0,8 2 8 15,-8-1-8-15,9 0 4 0,-9 5 0 0,8-9 0 0,-8 9 0 0,8-5 0 16,-8 0 0-16,10 1 0 0,-10-1 0 0,8 5 4 0,-8-6-4 15,8 2 0-15,-8-1 4 0,10 5-4 0,-10-4 0 0,8-2 0 0,-8 2 0 16,8-1 0-16,0 5 0 0,-8-5 0 0,9 0 0 0,-9 1-4 0,8-1 8 16,-8 0-4-16,9 5 0 0,-9-5 0 0,9 0 0 0,-9 0 4 15,8 1-4-15,-8-1 4 0,8 0 0 0,-8 1 0 0,10-1 0 16,-10 0-4-16,8 0 0 0,-8 1 0 0,8-2-20 0,-8 6 28 0,8-4-4 16,-8-1 0-16,10 1 0 0,-2-2 0 0,-8 2 0 0,8-2 0 15,-8 2 0-15,9-1-4 0,-1 1 4 0,-8 4-4 0,9-6 0 0,0 2 4 16,-9-1 0-16,8 1-4 0,-8-2 0 0,8 2-4 0,0 4 8 0,-8-4 0 15,10-3 0-15,-10 3-4 0,8 0-4 0,0-1 8 0,-8 5-4 16,10-5-4-16,-2 0 4 0,-8 1 0 0,8-1 0 0,-8 5 4 16,9-5-8-16,-9 1 8 0,8-1-4 0,-8 0 4 0,8 5-4 0,1-5 4 15,-9 0-4-15,0 5-4 0,9-5 4 0,-9 0-4 0,8 5 4 0,-8-4 0 16,8 4 4-16,-8-5-4 0,10 5 0 0,-10-5 0 0,0 5 0 16,8-4 4-16,-8 4-4 0,8-6 0 0,-8 6 0 0,0 0 0 15,9-4 0-15,-9 4 0 0,0 0 0 0,9-5-4 0,-9 5 4 0,8 0 0 16,-8 0 4-16,9-5-4 0,-9 5 0 0,0 0 4 0,8-5-4 15,-8 5 4-15,0-3-4 0,8 3 0 0,-8-6 0 0,0 6 0 0,9-5 4 16,-9 5-8-16,0-5 4 0,9 5 0 0,-9-4-4 0,0-1 4 0,0 5 0 16,8-5 0-16,-8 5 0 0,0-5 0 0,8 5 0 0,-8-5 0 15,10 5 0-15,-10-4 0 0,0 4 4 0,0-5-4 0,8 5 0 16,-8 0 0-16,0-5 0 0,8 5 0 0,-8 0 0 0,0 0 0 0,0-5 0 16,0 5 0-16,0 0 0 0,0-4 0 0,9 4-4 0,-9 0 4 15,0-5 0-15,0 5 0 0,0-5 0 0,0 5 0 0,9-6 0 0,-9 3 0 16,0 3 0-16,0-6-4 0,8 2 4 0,-8 4 4 0,8-5-4 15,-8 1 0-15,0 4 0 0,0 0 0 0,9-6 0 0,-9 2 4 0,0 4-4 16,0 0 4-16,0 0-4 0,0 0 0 0,8 0 0 0,-8 0 0 16,0 0 0-16,0-5-4 0,0 5 4 0,0 0 0 0,0 0 0 0,0 5 0 15,8-10 0-15,-8 5 0 0,0 0-4 0,0 0 8 0,0 0-4 16,0-5 0-16,10 5 4 0,-10 0-4 0,0 0 4 0,0-4-4 0,8 4 0 16,-8 0 0-16,0-5 0 0,8 5 4 0,-8 0-4 0,0 0 0 15,10 0 4-15,-10 0-24 0,0 0 24 0,0 0 4 0,0 0-4 0,0 0 0 16,0 0 0-16,8 0-4 0,-8 0 8 0,0 0-4 0,0 0 0 15,0 0 4-15,0 0 0 0,0 0-4 0,0 0 0 0,-8 0 0 0,8 0-4 16,0 0 0-16,0 0 0 0,0 0-4 0,0 0 0 0,0 0-4 16,0 0-8-16,-10 0-16 0,10 0-24 0,-8 5-28 0,8-5-24 0,-8 0-36 15,-2 4-24-15,2-4-100 0,0 0 36 0,-1 0 40 0,-7 5 36 16,7-5 32-16,-8 0 24 0</inkml:trace>
        </inkml:traceGroup>
      </inkml:traceGroup>
    </inkml:traceGroup>
  </inkml:traceGroup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0:28.17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BA6DF9C-19BF-4974-B8E8-58D3B049CDAE}" emma:medium="tactile" emma:mode="ink">
          <msink:context xmlns:msink="http://schemas.microsoft.com/ink/2010/main" type="writingRegion" rotatedBoundingBox="15068,12977 15602,11643 15932,11775 15398,13109"/>
        </emma:interpretation>
      </emma:emma>
    </inkml:annotationXML>
    <inkml:traceGroup>
      <inkml:annotationXML>
        <emma:emma xmlns:emma="http://www.w3.org/2003/04/emma" version="1.0">
          <emma:interpretation id="{F5C98643-E137-49BB-A61C-D3641A6DEEF9}" emma:medium="tactile" emma:mode="ink">
            <msink:context xmlns:msink="http://schemas.microsoft.com/ink/2010/main" type="paragraph" rotatedBoundingBox="15068,12977 15602,11643 15932,11775 15398,13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7742CD-513F-4A54-B880-E4AB5ED55F12}" emma:medium="tactile" emma:mode="ink">
              <msink:context xmlns:msink="http://schemas.microsoft.com/ink/2010/main" type="line" rotatedBoundingBox="15068,12977 15602,11643 15932,11775 15398,13109"/>
            </emma:interpretation>
          </emma:emma>
        </inkml:annotationXML>
        <inkml:traceGroup>
          <inkml:annotationXML>
            <emma:emma xmlns:emma="http://www.w3.org/2003/04/emma" version="1.0">
              <emma:interpretation id="{457DE864-DE15-4463-894A-59DD9315FC55}" emma:medium="tactile" emma:mode="ink">
                <msink:context xmlns:msink="http://schemas.microsoft.com/ink/2010/main" type="inkWord" rotatedBoundingBox="15068,12977 15282,12444 15611,12576 15398,13109"/>
              </emma:interpretation>
            </emma:emma>
          </inkml:annotationXML>
          <inkml:trace contextRef="#ctx0" brushRef="#br0">-1497 1174 3 0,'0'-10'112'0,"0"6"-12"15,9-1-8-15,-9 0-28 0,0 5-4 0,0-4-8 0,0 4 4 0,0 0 4 16,0-5-4-16,8 10-4 0,-8-5 4 0,0 4-4 0,0-4 4 16,0 10-12-16,0-6 0 0,9 6-8 0,-9 0 0 0,0-1-8 0,0 6 4 15,0-6-8-15,0 11 0 0,8-6-4 0,-8 5-4 0,0 0 0 16,0 0 0-16,0 0-4 0,0 1-4 0,0 0 0 0,0-2 0 16,0 1-4-16,0 0 0 0,0-3 4 0,0-3-8 0,0-3-4 0,0 5 0 15,0-7-8-15,0-2 0 0,0-1-16 0,0-1-16 0,0-4-16 0,0 0-24 16,0 0-20-16,0-4-32 0,0-7-56 0,-8 3 0 15,8-2 48-15,0-5 20 0,-9 6 24 0</inkml:trace>
          <inkml:trace contextRef="#ctx0" brushRef="#br0" timeOffset="201.4574">-1667 1055 79 0,'0'5'100'0,"0"-5"-8"0,0 0 0 16,0 0-20-16,0 5 0 0,0-5 8 0,8 0 0 0,-8 0 0 0,8 0-4 15,-8 0 4-15,10 0-8 0,-2-5 0 0,0 0-8 0,1 5-4 16,-1-4-8-16,1 4-4 0,-1-4-8 0,9-3-8 0,-9 7-4 0,2-4-4 16,6 0-4-16,-6-2-4 0,6 2-4 0,1-1-4 0,-8 0-4 0,8 0-8 15,-9 1-4-15,10-1-12 0,-2-1-20 0,-6 6-28 0,6-4-32 16,1 0-28-16,0-2-36 0,0 2-72 0,-9-2 32 0,10 2 40 16,-2-5 28-16,2 4 28 0</inkml:trace>
          <inkml:trace contextRef="#ctx0" brushRef="#br0" timeOffset="-210.4408">-1693 1193 23 0,'0'-9'112'0,"0"4"-8"15,8 0-16-15,-8 0-24 0,0 0-4 0,0 1 0 0,0-1-4 0,8 0 0 16,-8 5 0-16,0 0 0 0,0-4-4 0,0 4 0 0,0 0 4 16,0 0-8-16,10 0 0 0,-10 4-4 0,0-4-4 0,0 5-4 0,0 4 0 15,0-4-8-15,0 5-4 0,0-5 0 0,8 9 0 0,-8-4-8 0,0-1 0 16,0 6-8-16,0-5 4 0,0 4-8 0,0 0 0 0,0 1 0 15,0-2 0-15,0 3-4 0,0-7-4 0,0 5-8 0,0-4-12 16,0 3-8-16,0-2-28 0,0-1-12 0,0-6-20 0,0 6-16 0,8-5-20 16,-8-1-52-16,0 1-8 0,0-1 36 0,0-4 28 0,10 6 24 15</inkml:trace>
        </inkml:traceGroup>
        <inkml:traceGroup>
          <inkml:annotationXML>
            <emma:emma xmlns:emma="http://www.w3.org/2003/04/emma" version="1.0">
              <emma:interpretation id="{EB30105A-CE43-4FF4-9714-61D89546531B}" emma:medium="tactile" emma:mode="ink">
                <msink:context xmlns:msink="http://schemas.microsoft.com/ink/2010/main" type="inkWord" rotatedBoundingBox="15658,11872 15729,11694 15840,11738 15769,11916"/>
              </emma:interpretation>
            </emma:emma>
          </inkml:annotationXML>
          <inkml:trace contextRef="#ctx0" brushRef="#br0" timeOffset="855.5175">-1147 130 31 0,'0'0'88'0,"0"-5"-8"16,0 5-8-16,8-5-24 0,-8 5 0 0,0-5-4 0,0 1 0 0,9 4 4 16,-9-6-4-16,0 1 8 0,0 5 0 0,0-4-4 0,0 4-4 15,0 0 0-15,0-4 0 0,0 4-4 0,0 0 0 0,0 0 0 0,0 0-4 16,0 0 8-16,0-6 4 0,0 6 4 0,0 0 4 0,0 6-4 15,0-6-4-15,0 4 0 0,0 0-4 0,0 1-4 0,0 1-4 16,0-2-4-16,0 1-4 0,0 0-4 0,0 4-4 0,8 1-4 0,-8-5 0 16,0 5-4-16,0-1-4 0,0 5 0 0,-8-4 0 0,8 0 0 0,0-5-8 15,0 4-12-15,0 0 16 0,0 2-4 0,0-7-4 0,0 6 4 16,8-1-8-16,-8-4-4 0,0 0-8 0,0 4-12 0,0-4-8 0,0 0-12 16,8 0-12-16,-8-5-8 0,0 5-12 0,10-5-12 0,-10 5-20 15,0-5-4-15,8 0-60 0,-8 0-24 0,0 0 28 0,0-5 36 16,8 5 24-16</inkml:trace>
        </inkml:traceGroup>
      </inkml:traceGroup>
    </inkml:traceGroup>
  </inkml:traceGroup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3:29.1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1AF8782-DC98-44E6-B063-37509C385EC1}" emma:medium="tactile" emma:mode="ink">
          <msink:context xmlns:msink="http://schemas.microsoft.com/ink/2010/main" type="writingRegion" rotatedBoundingBox="4318,10111 8989,9910 9066,11683 4395,11884"/>
        </emma:interpretation>
      </emma:emma>
    </inkml:annotationXML>
    <inkml:traceGroup>
      <inkml:annotationXML>
        <emma:emma xmlns:emma="http://www.w3.org/2003/04/emma" version="1.0">
          <emma:interpretation id="{22D26A36-419A-4242-B6CA-828B22BEDF31}" emma:medium="tactile" emma:mode="ink">
            <msink:context xmlns:msink="http://schemas.microsoft.com/ink/2010/main" type="paragraph" rotatedBoundingBox="4318,10111 8989,9910 9066,11683 4395,11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AC83DB-DDD7-4B0D-8F2E-C1482927CA7D}" emma:medium="tactile" emma:mode="ink">
              <msink:context xmlns:msink="http://schemas.microsoft.com/ink/2010/main" type="line" rotatedBoundingBox="4318,10111 8989,9910 9066,11683 4395,11884"/>
            </emma:interpretation>
          </emma:emma>
        </inkml:annotationXML>
        <inkml:traceGroup>
          <inkml:annotationXML>
            <emma:emma xmlns:emma="http://www.w3.org/2003/04/emma" version="1.0">
              <emma:interpretation id="{C1B0B02C-0EC6-400E-80E1-739CF4BEC69D}" emma:medium="tactile" emma:mode="ink">
                <msink:context xmlns:msink="http://schemas.microsoft.com/ink/2010/main" type="inkWord" rotatedBoundingBox="4318,10111 8989,9910 9066,11683 4395,11884"/>
              </emma:interpretation>
            </emma:emma>
          </inkml:annotationXML>
          <inkml:trace contextRef="#ctx0" brushRef="#br0">-3683-1579 7 0,'0'0'80'0,"0"0"-16"16,0 0-4-16,0 0-24 0,0 0-8 0,0 0 0 0,0 0-8 0,0 0-4 16,0 0-4-16,0 0 4 0,9 0-4 0,-9 0 4 0,0 0-4 0,0 0 0 15,0 0 4-15,0 0-4 0,9 0 4 0,-9 0 0 0,0 0 0 16,0-4 0-16,0 4 0 0,8 0 0 0,-8-5 0 0,0 5 4 15,0 0-4-15,0-5 0 0,0 0 4 0,0 5-4 0,0-4 4 0,8 4-4 16,-8-6 4-16,0 2-4 0,0-1 0 0,0 5 0 0,8-4 4 16,-8-2 0-16,0 2-4 0,0-1 0 0,10 0 0 0,-10 0-4 0,0 1 0 15,0-2 4-15,8 1-4 0,-8 1-4 0,0 0 4 0,0-2 0 0,8 2-4 16,-8-1 4-16,0 0-4 0,10 0 4 0,-10-4-4 0,0 3 0 16,8 2 4-16,-8 0-8 0,0-6 0 0,8 5 4 0,-8 0 0 15,9-4 0-15,-9 4 0 0,8-4 0 0,-8 4-4 0,8-5 0 0,-8 6 4 16,9-6 0-16,-9 5 0 0,9-5 0 0,-9 1 0 0,8 4-8 15,0-4 4-15,-8 3 0 0,10-3 0 0,-10-1 0 0,8 5 0 16,-8-4-4-16,8 0 0 0,-8 4 4 0,9-5-4 0,-9 0 0 0,9 7 0 16,-9-8 4-16,8 6 0 0,-8-4 0 0,8-1 0 0,1 5 0 0,-9-3 0 15,8 1 0-15,-8-1 0 0,9 3 0 0,-9-5-4 0,9 0 0 16,-9 6 0-16,8-5-4 0,-8 3 8 0,8-3-4 0,2 4 4 0,-10-4-4 16,8 3 4-16,-8-3-4 0,8 4 0 0,1-4 0 0,-9-1 4 0,9 6-4 15,-1-7 4-15,-8 7-4 0,8-6 8 0,-8 5-8 16,9-4 4-16,-1 4-8 0,-8-4 4 0,8 4 4 0,-8-5-4 0,10 5 8 15,-10-4-8-15,8 4 4 0,-8-4 0 0,8 4-4 0,-8-5 0 0,10 5 0 16,-10 0 0-16,8-4 8 0,-8 4-12 0,8 0 4 0,-8-5-4 16,8 6 4-16,-8-1 0 0,10 1 4 0,-10-2-4 0,8-3 4 0,-8 4-8 15,8 0 4-15,1 1 0 0,-9-7 4 0,8 7-4 0,-8 0-4 0,8-2 8 16,2-3-8-16,-10 4 8 0,8 0-4 0,0-4 4 0,-8 5-4 16,8-6 4-16,2 4-4 0,-10-3 4 0,8 4-4 0,0-4 0 15,-8 4 0-15,9-5 4 0,0 6-8 0,-1-6 4 0,1 0 0 0,-9 6 4 16,8-6-4-16,0 5 4 0,1-4-4 0,-9 4 0 0,9-4 0 15,-1 2 0-15,0-1 0 0,2-2 4 0,-10 5-8 0,8-4 4 0,0 4 8 16,-8-4-8-16,9 4 0 0,0-4 4 0,-1 3-4 0,-8-3 0 16,8 4 0-16,1 0 0 0,-1-5 0 0,-8 6 0 0,8-5 0 0,2 3 4 15,-10 2-4-15,8-6 4 0,0 5-4 0,2 1 0 0,-2-6 0 16,-8 5 0-16,8-4 4 0,0 4 0 0,1 0-4 0,0-4 0 0,-9 4 4 16,8 0 0-16,1-4-4 0,-1 3 4 0,0-3-4 0,2 4 0 0,-10-4 4 15,8 4 0-15,0 0-4 0,0-4 4 0,2 3-4 0,-2-3 4 16,-8 5 0-16,8-6-4 0,1 5 4 0,0 0-4 0,-1-4 4 15,1 3-4-15,-1 2 4 0,0-5 0 0,2 3-4 0,-2 2 0 0,0-6 0 16,-8 5 0-16,18-4 0 0,-10 4 4 0,0 0 0 0,-8 1-4 16,17-1 0-16,-8-5 0 0,-9 5 0 0,17 1 0 0,-9 0 0 15,0-2 0-15,2-3 0 0,-2 4 0 0,0 0 4 0,2 0 0 0,-2 1-4 16,0-2 4-16,1 2-4 0,-1 0 0 0,1-3 0 0,-1 3 0 0,1 0 0 16,-1-1 8-16,0 0-4 0,2 0-4 0,-2 1 0 0,0-2 4 15,2 2-4-15,-2-1 0 0,0 1 0 0,0-2 4 0,1 2 0 0,-1-2-4 16,1 2 4-16,0-1 0 0,-1 1 0 0,0-2-4 0,2 2 4 15,-2-1 0-15,0 0 0 0,0 0-4 0,2 1 4 0,-2-1-4 16,0 0 4-16,1 1-4 0,-1-1 4 0,-8 0 0 0,9 0 0 0,0 0 0 16,-1 0-4-16,0 1 4 0,0 4 0 0,2-5 0 0,-10 0-4 0,8 0 0 15,0 1 4-15,2-1-4 0,-2 0 0 0,-8 0 4 0,8 1 0 16,1-2-4-16,-1 6 8 0,1-5-4 0,-9 1 0 0,8-1-4 0,1 0 4 16,-1 1-4-16,0-1 4 0,-8 0 0 0,10 0-4 0,-2 5 4 0,-8-4 0 15,8-2 0-15,2 2 0 0,-10-1-4 0,8 5 0 16,0-5 4-16,-8 0 0 0,9 5-4 0,-1-4 4 0,-8-2-4 0,8 2-4 15,1 4 4-15,-9-5 0 0,9 5 0 0,-9-4 0 0,8 4 4 0,0-6-4 16,-8 6 0-16,10-4 4 0,-10 4 0 0,8 0-4 0,-8 0 0 16,8-5 0-16,-8 5 4 0,9 0 0 0,-9 0 0 0,9-5-4 0,-1 5 0 15,-8 0-4-15,8 0 8 0,-8-5 0 0,9 5-8 0,-1 0 4 16,-8-4 4-16,9 4 4 0,-9 0-8 0,9-4 0 0,-1-3 4 0,0 7 0 16,-8-4-4-16,10 4 0 0,-2-4 0 0,0-1 4 0,0 5 0 15,-8-5 0-15,10 0 0 0,-2 0-4 0,0 5 0 0,-8-4 0 0,9 4 4 16,-1-5-4-16,0 0 4 0,-8 1 0 0,10 4-4 0,-2-6 4 15,0 6-4-15,-8-4 0 0,8-1 0 0,2 5 4 0,-10-5-4 16,8 5 0-16,0 0 0 0,-8-5 0 0,9 5 4 0,-9-5-4 0,9 5 4 0,-9-4 0 16,8 4 0-16,-8 0-4 0,9-5 4 0,-1 5 0 0,-8-5 0 15,8 5-8-15,-8-5 0 0,9 5 8 0,-9-4 0 0,9 4 0 16,-1 0 0-16,-8-5-4 0,8 5 0 0,-8 0 8 0,0 0-4 0,10-5-4 16,-10 5 4-16,8 0 0 0,-8 0-4 0,8 0 0 0,-8 0 0 15,9 0 4-15,-9 0 0 0,9 0-8 0,-9-5 4 0,8 5 4 0,-8 0-4 16,8 0 0-16,-8 0 4 0,0 0-4 0,9 0 0 0,-9-4 0 15,8 8 0-15,-8-8 0 0,8 4 0 0,-8 0 0 0,10 0 0 0,-10 0 4 16,8 0-4-16,0 0 4 0,-8 0-4 0,10 0 8 0,-10-6-4 16,8 6-4-16,0 0 0 0,0 0 4 0,-8-4 0 0,9 4-4 0,0 0 0 15,-1 0 4-15,1 0-4 0,-9 0 4 0,8 0-4 0,0-5 0 16,2 5 4-16,-2 0 0 0,0 0 0 0,0 5 0 0,-8-5 0 0,10 0 0 16,-2 0 0-16,0 0 0 0,1 0 0 0,0 0 0 0,-1 0 4 15,1 0-4-15,-1 0 0 0,0 0 0 0,2 0 0 0,-2 0 0 0,0 0 0 16,0 0 0-16,2 0 0 0,-2 0 4 0,0 0-4 0,1 0 0 15,-1 0 0-15,1 0 0 0,0 0 0 0,-1-5 4 0,0 5 0 0,0 0-4 16,2 0 4-16,-2-5-4 0,0 5 0 0,2 0 4 0,-2 0-4 16,0 0 4-16,1-5-4 0,-1 5 0 0,1 0-4 0,-1 0 4 0,1 0-4 15,-1 0 4-15,0 0 0 0,2 0 0 0,-10 0 0 0,8 0-4 16,0 0 4-16,2 0 0 0,-2 0 0 0,-8 0 0 0,8 0-4 0,0 0 0 16,1 0 0-16,-9 0 4 0,9 5-8 0,-1-5 4 0,-8 0 4 15,9 0 0-15,-1 5 0 0,-8-5-4 0,8 5 0 0,2-5 4 0,-10 0-4 16,8 4 4-16,-8 2-4 0,8-6 0 0,0 4 0 0,-8-4 0 15,10 5 4-15,-10-5-4 0,8 5 0 0,0 0 4 0,-8-5-4 0,9 0 4 16,-9 4 0-16,8-4-4 0,1 5-4 0,-9-5 8 0,9 5-4 16,-9-5-4-16,8 0 4 0,0 5 0 0,-8-5 0 0,8 0 4 15,2 0 4-15,-10 4-12 0,8-4 8 0,0 0-4 0,2 5 4 0,-10-5-4 16,8 0 0-16,0 0-4 0,1 5 8 0,-1-5 0 0,-8 0-4 16,9 5 4-16,-1 0-4 0,1-5 0 0,-1 0 0 0,0 4 4 0,2-4 0 15,-10 6-4-15,8-6 0 0,0 4 4 0,2-4 0 0,-2 5 0 0,0-5-4 16,1 5 0-16,-9-5-20 0,8 4 28 0,0-4 0 0,1 5 0 15,0 0-4-15,-1-5 0 0,0 5 0 0,2-5 0 0,-2 5 0 16,0-5 0-16,1 4 0 0,0-4-4 0,-1 4 0 0,0 3 4 0,1-7 0 16,-1 4 0-16,1 0 0 0,0-4 0 0,-1 5 0 0,0 0 0 0,2 0-4 15,-2-1 4-15,0-4-8 0,0 6 8 0,2-2-4 0,-10 1 4 16,8-1-4-16,0 2 0 0,1-2 4 0,-1 1-4 0,0 0 0 16,2 0 4-16,-2-1-4 0,0 2 0 0,0-2 0 0,2 1 0 0,-2 0 0 15,0-5 4-15,1 5-4 0,0-1 4 0,-1 1-4 0,1 0 4 16,-1-1-4-16,0-4 0 0,1 5 0 0,0 1 0 0,-1-2 0 0,0 1-4 15,2-5 4-15,-2 5 0 0,0 0 0 0,1-1 4 0,0 1-4 0,-1 0 4 16,0 0 0-16,1-1-8 0,-1 1 8 0,1 0 0 0,0 0-4 16,-1 5 0-16,0-6 0 0,2 1 4 0,-2 0 0 0,-8-1-4 15,8 1 4-15,0 5-4 0,2-6 0 0,-2 2 0 0,0-2 0 0,1 1 0 0,-9-1-16 16,8 2 20-16,0-2 0 0,2 2-4 0,-2-2 4 16,0 1 0-16,2-1 0 0,-10 2-4 0,8-2 0 0,0 1 0 0,0 0 0 15,1 0 0-15,-9-1 0 0,9 0 0 0,-1 3 0 0,1-3 0 0,-1-4 0 16,0 4 0-16,-8 2 0 0,10-2 0 0,-2 1 0 0,0 0 0 15,0 0 0-15,-8-1 0 0,10 1 0 0,-2 1 0 0,0-2 0 16,1 0 0-16,0 1 0 0,-9 0 0 0,8 0 0 0,1 0 0 0,-1-1 0 16,0 1 0-16,0 0 0 0,2-1 0 0,-2 1 0 0,0 0 0 0,2 0 0 15,-2 0 0-15,0-1 0 0,1 2 0 0,-1-2 0 0,1 1 0 16,-1-5 0-16,1 4 0 0,-1 2 0 0,0-2 0 0,2 1 0 16,-2 0 0-16,0 0 0 0,2-1 0 0,-2 2 0 0,0-2 0 0,0 1 0 15,1-1 0-15,0 2 0 0,-1-1 0 0,-8-1 0 0,17 1 0 16,-17 0 0-16,8-1 0 0,2 1 0 0,-2 0 0 0,0 0 0 0,0-1 0 15,2 5 0-15,-2-3 0 0,0-1 0 0,1 0 0 0,-1-1 0 0,1 1 0 16,0 5 0-16,-1-6 0 0,-8 1 0 0,8 0 0 0,0 0 0 16,2 4 0-16,-2-4 0 0,0 0 0 0,2 0 0 0,-2-1 0 0,0 2 0 15,-8 3 0-15,9-5 0 0,-1 2 0 0,1-2 0 0,0 6 0 0,-1-4 0 16,0-3 0-16,-8 3 0 0,8 3 0 0,2-4 0 0,-2 0 0 16,-8 4 0-16,8-4 0 0,2-1 0 0,-2 1 0 0,0 5 0 15,-8-5 0-15,9-2 0 0,-1 8 0 0,0-6 0 0,1 0 0 0,-9 4 0 16,9-4 0-16,-1 0 0 0,0 0 0 0,-8-1 0 0,10 2 0 15,-2-2 0-15,0 1 0 0,-8 0 0 0,10-1 0 0,-2 1 0 16,0 0 0-16,-8 0 0 0,8-5 0 0,-8 4 0 0,9 1 0 0,-1-5 0 16,-8 5 0-16,9 0 0 0,0-5 0 0,-9 4 0 0,8-4 0 0,-8 6 0 15,8-6 0-15,-8 4 0 0,10-4 0 0,-10 6 0 0,8-6 0 16,0 4 0-16,-8-4 0 0,0 5 0 0,8-5 0 0,-8 4 0 0,10 1 0 16,-10-5 0-16,8 5 0 0,-8-5 0 0,8 5 0 0,-8-1 0 15,0-4 0-15,9 6 0 0,-9-6 0 0,8 4 0 0,-8 0 0 16,0-4 0-16,9 7 0 0,-9-3 0 0,9 0 0 0,-9-4 0 0,8 5 0 15,-8 0 0-15,0 0 0 0,8-5 0 0,-8 4 0 0,0 2 0 0,8-2 0 16,-8 1 0-16,0-1 0 0,10 2 0 0,-10-2 0 0,0 1 0 16,8 0 0-16,-8 0 0 0,0-1 0 0,0 1 0 0,8 0 0 0,-8 0 0 15,0 0 0-15,10 0 0 0,-10 4 0 0,0-4 0 0,8-1 0 16,-8 1 0-16,0 0 0 0,0 0 0 0,8 5 0 0,-8-6 0 0,0 1 0 16,9 0 0-16,-9 0 0 0,0-1 0 0,0 6 0 0,8-5 0 15,-8-1 0-15,8 2 0 0,-8-1 0 0,0-1 0 0,0 1 0 0,9 0 0 16,-9-1 0-16,9 1 0 0,-9 0 0 0,0 0 0 0,8 5 0 15,-8-10 0-15,0 3 0 0,0 3 0 0,8-1 0 0,-8 0 0 0,0-1 0 16,10 2 0-16,-10-6 0 0,0 4 0 0,8 1 0 0,-8-1 0 16,0-4 0-16,8 6 0 0,-8-6 0 0,0 4 0 0,9 1 0 0,-9-5 0 15,0 5 0-15,9-5 0 0,-9 5 0 0,0-1 0 0,0-4 0 16,0 4 0-16,0-4 0 0,8 7 0 0,-8-7 0 0,0 0 0 0,0 4 0 16,0-4 0-16,0 0 0 0,0 4 0 0,8-4 0 0,-8 0 0 0,0 0 0 15,0 0 0-15,0 0 0 0,0 0 0 0,0 5 0 0,9-5 0 16,-9 0 0-16,0-5 0 0,0 10 0 0,0-5 0 0,0 0 0 15,0 5 0-15,0-5 0 0,0 0 0 0,0 0 0 0,0 5 0 0,0-5 0 16,0 0 0-16,0 0 0 0,0 0 0 0,0 5 0 0,0-5 0 16,0 0 0-16,-9 0 0 0,9 0-52 0,0 0-28 0,-8 0-20 15,8 0-12-15,-8-5-12 0,8 5-16 0,-9-5-16 0,9 5-12 0,-9-5-52 16,1 5-24-16,0-9 44 0,8 5 40 0,-10-3 32 0,2 3 28 0</inkml:trace>
          <inkml:trace contextRef="#ctx0" brushRef="#br1" timeOffset="413147.9837">-3316-1583 7 0,'0'0'72'0,"0"0"-4"0,0 0-8 0,0 0-32 0,0 0 0 16,0 0-4-16,0 0 0 0,0 0-4 0,0 0-4 0,0 0 0 15,0 0-4-15,0 0-4 0,0 0 0 0,0 0-4 0,0 0-4 0,0 0 4 16,0 0 4-16,0 0 0 0,0 0 0 0,0 0-4 0,0 0-4 15,0 0 4-15,0 0 4 0,0 0 0 0,0 0-4 0,0 0-4 0,0 0 4 16,0 0 4-16,0 0 0 0,0 0-4 0,0 0 4 0,0 0 0 16,0 0 0-16,0 0 4 0,0 0 0 0,0 0 0 0,0 0 0 0,0 0-4 15,0 0 4-15,0 0 0 0,0 0 0 0,0 0 4 0,0 0 0 16,0 0 0-16,0 0 0 0,0 0 0 0,0 0 0 0,0 0 4 0,0 0 0 16,0 0 0-16,0 0 4 0,0 0 0 0,0 0 0 0,0 0 4 15,0 0-4-15,0 0 0 0,0 0 0 0,0 0 0 0,0 0 4 0,0 0-4 16,0 0 0-16,0 0 0 0,0-5-4 0,0 5 0 0,0 0-4 15,0 0-4-15,0-5 8 0,0 5-8 0,0 0 4 0,0-5-4 16,0 5 0-16,0-4-20 0,0 4 20 0,0 0 4 0,0-6-4 0,0 6 0 0,0 0 4 16,0 0-4-16,0-4 0 0,0 4 0 0,0-5-4 0,0 5 0 15,0 0 4-15,8 0 0 0,-8 0 0 0,0-4-4 0,0 4 4 16,0-6 0-16,0 6-4 0,0-4 4 0,0 4-4 0,0-5 4 0,10 5 4 16,-10-5-8-16,0 5 4 0,0-5-4 0,0 5 0 0,0-4 4 15,0 4-8-15,8-6 8 0,-8 6 4 0,0-5-4 0,0 5-4 0,0-4 0 16,0 4 0-16,8 0 0 0,-8-4 0 0,0 4 0 0,0-6 4 0,0 6 0 15,8-4-4-15,-8-1 4 0,0 5-4 0,0-5 0 0,0 5 4 16,0-5-4-16,10 5 0 0,-10-4 0 0,0 4 0 0,0-5 0 16,0 5 0-16,0-6 0 0,0 6-4 0,0-4 4 0,8 4 0 0,-8-4-4 15,0-1 4-15,0 5 0 0,0-5-4 0,0 5 0 0,0-5 4 16,8 5-4-16,-8-5 4 0,0 1 0 0,0 4 0 0,0-5-4 16,0 5 4-16,0-5 0 0,0 5-4 0,0-4 4 0,0 4 0 0,0-5 0 15,0 5-4-15,9-5 0 0,-9 5 0 0,0-5 0 0,0 0 4 0,0 5-4 16,0-4 4-16,0 4-4 0,0-6-4 0,8 6 4 0,-8-4 0 15,0 4-4-15,0-5 4 0,0 0 0 0,0 5 0 0,0-5 0 0,0 1 4 16,8-1-4-16,-8 5 0 0,0-5 0 0,0 0-4 0,0 1 4 16,0 4-4-16,10-6 4 0,-10 2-4 0,0 4 0 0,0-5 4 15,0 0 0-15,0 5-4 0,0-5 4 0,0 0 0 0,0 5 0 0,0-4-4 16,0 4 4-16,0-5-4 0,0 0 4 0,8 5-4 0,-8-4 4 0,0 4-4 16,0-5 0-16,0 0 4 0,0 5-4 0,0-5 4 0,8 5 0 15,-8-5 0-15,0 5-4 0,0-5 0 0,0 2 0 0,0 3 4 0,0-6-4 16,0 1 0-16,0 5 0 0,0-5 0 0,0 1 4 0,0 4-4 15,0-5 8-15,0 0-4 0,0 5-4 0,0-5 0 0,8 0-4 16,-8 1 8-16,0 4 0 0,0-4 0 0,0 4 0 0,10-7 0 0,-10 3-4 16,0 4 4-16,0-4 0 0,0-1-8 0,0 5 8 0,0-5-24 0,8 5 24 15,-8-5 0-15,0 1-4 0,0 4 4 0,0-6 0 0,0 6 0 16,0-4-4-16,8-1 4 0,-8 5-4 0,0-4 0 0,0 4 0 0,0-6 0 16,9 2 0-16,-9 4 0 0,0-5 0 0,0 5 0 0,0-5 8 0,0-1-8 15,0 3 0-15,9 3 4 0,-9-6 0 0,0 6-4 0,0-4 4 16,0-1-4-16,0 5 0 0,0-5 0 0,8 5 0 0,-8-5 4 15,0 5-8-15,0-4 4 0,0 4 0 0,9-5 0 0,-9 5 4 16,0-5 0-16,0 5-4 0,0-4 0 0,0 4 0 0,8-5 0 0,-8 5 0 16,0-6 0-16,0 6 0 0,8-4 0 0,-8 4-4 0,0-5 4 15,9 5 4-15,-9-5-4 0,0 5 4 0,9-5-4 0,-9 5 0 0,0-4 0 16,8 4 0-16,-8-5 0 0,0 5 0 0,0-5 0 0,8 5 0 0,-8 0 0 16,0-5 0-16,0 5 0 0,10-4 4 0,-10 4-4 0,0-5 0 15,8 5-4-15,-8 0 4 0,0-5 4 0,0 5-8 0,0-5 4 0,8 5 4 16,-8 0-4-16,0-5 0 0,9 5-20 0,-9 0 24 0,0-5 4 15,0 5-8-15,0 0 0 0,0 0 0 0,9-4-4 0,-9 4 4 16,0-5 0-16,8 5 4 0,-8 0 0 0,0-5-4 0,0 1 4 0,8 4-4 16,-8-5 0-16,9 5 0 0,-9-5 4 0,8 0-4 0,-8 5 0 0,0-5 0 15,8 0 0-15,-8 5 0 0,10-4 0 0,-10 4-4 0,0 0 4 16,8-5 0-16,-8 5 4 0,0-5-4 0,0 5-4 0,8 0 0 0,-8-5 8 16,10 5-4-16,-10-4 4 0,0 4-8 0,8-6 4 0,-8 6-4 15,0-4 4-15,8 4 4 0,-8-5-4 0,0 1 4 0,8 4-4 0,-8-6 0 16,0 6 0-16,9-4 0 0,-9 4 0 0,0-5 0 0,9 5-4 15,-9-5 4-15,0 5 4 0,8-5-4 0,-8 5 0 0,9-4 0 0,-9 4 0 16,0-4 0-16,8 4 0 0,-8-7 0 0,0 7 0 0,8-4 0 16,-8 4 0-16,0-4 0 0,0 4 0 0,10-6 0 0,-10 6 0 0,0-4 0 15,0 4 0-15,0 0 0 0,0-5 0 0,8 5 0 0,-8-5 0 16,0 5 0-16,0 0-4 0,0-5 8 0,8 1-4 0,-8 4 0 0,0-5 0 16,8 1 0-16,-8 4 0 0,10-6 0 0,-10 2 0 0,8-2 0 15,-8 6 0-15,0-4-4 0,8-1 4 0,-8 0 0 0,9 0 4 16,-9 1-4-16,9-1-4 0,-9 5 4 0,8-5 4 0,-8 0-4 0,9 5 0 15,-9-4 0-15,0-1 0 0,8 5 0 0,-8-5 0 0,0 5 0 16,0 0-4-16,0 0 8 0,8-4-4 0,-8 4 0 0,0 0 0 0,0 0 0 16,0 0-4-16,0 0 4 0,0 0 0 0,0-6 0 0,0 6 0 0,0 0 0 15,0 0 0-15,10-4 0 0,-10 4 4 0,0-5-4 0,8 5 0 16,-8-5 0-16,0 0 0 0,8 5-4 0,-8-4 4 0,8-6 0 16,2 10 0-16,-10-5 0 0,8 1 0 0,-8-3 0 0,8 4 0 0,1-2 0 15,-9 1 0-15,8-2 0 0,1-3 4 0,-9 4-4 0,9 0 0 0,-1 1-4 16,0-1 8-16,-8 5-4 0,8-5-4 0,2 0 8 0,-10 1-4 15,8-2-4-15,0 6 8 0,-8-3-8 0,0-3 4 0,10 6 0 16,-10-5 0-16,8 5-8 0,-8-5 12 0,8 5 0 0,-8-4-4 0,9 4 0 16,-9-6 4-16,0 6-4 0,8-4 0 0,-8 4 0 0,9-5 0 15,-9 5 0-15,0-4 0 0,8-2 0 0,-8 2 0 0,9 4 0 0,-1-5 0 16,-8 0 0-16,8 0 0 0,-8 1 0 0,10-1 0 0,-2 0 0 0,0-5 0 16,-8 6 0-16,10-1 0 0,-2 0 0 0,0 0 0 0,0-4 0 15,-8 4 0-15,9-1 0 0,-1 3 0 0,1-3 0 0,0-3 0 0,-1 4 0 16,-8 0 0-16,8 1 0 0,2-1 0 0,-2 0 0 0,-8 1 0 0,8-1 0 15,0-1 0-15,-8 2 0 0,10-1 0 0,-2 1 0 16,-8-2 0-16,8 2 0 0,-8 4 0 0,9-5 0 0,-9 0 0 0,8 0 0 16,1 5 0-16,-9-4 0 0,9-2 0 0,-1 2 0 0,-8-1 0 0,8 1 0 15,0-2 0-15,2 2 0 0,-10-1 0 0,8 0 0 0,0 0 0 16,2 0 0-16,-10 1 0 0,8-1 0 0,0 0 0 0,-8 1 0 0,9-6 0 16,-1 5 0-16,1 0 0 0,-9 1 0 0,8 0 0 0,1-2 0 15,-9 1 0-15,8 1 0 0,0-1 0 0,-8 0 0 0,10 0 0 0,-10 5 0 16,8-4 0-16,-8-2 0 0,8 2 0 0,-8 0 0 0,10-3 0 15,-10 3 0-15,8 4 0 0,0-4 0 0,-8-1 0 0,9 0 0 0,-9 0 0 16,8 1 0-16,-8-2 0 0,8 2 0 0,1-1 0 0,-9 1 0 16,9-2 0-16,-9 6 0 0,8-4 0 0,0-2 0 0,-8 2 0 15,10-1 0-15,-10 5 0 0,8-4 0 0,-8-2 0 0,8 6 0 0,-8-4 0 16,9 4 0-16,-9-5 0 0,9 5 0 0,-9-5 0 0,8 5 0 0,-8 0 0 16,8-5 0-16,-8 5 0 0,9 0 0 0,-9-4 0 0,8 4 0 15,-8-5 0-15,9 5 0 0,-9-5 0 0,0 5 0 0,9 0 0 0,-9-4 0 16,8 4 0-16,-8-5 0 0,8 5 0 0,-8-5 0 0,10 0 0 15,-10 5 0-15,8 0 0 0,-8-5 0 0,8 0 0 0,0 5 0 16,-8-4 0-16,0 4 0 0,10-5 0 0,-2 5 0 0,-8-5 0 0,8 5 0 16,-8-5 0-16,9 5 0 0,-9-4 0 0,8 4 0 0,-8-5-8 0,8 5 12 15,-8-5 0-15,10 5-4 0,-10 0 0 0,8 0 0 0,-8-5 0 16,8 5 0-16,-8 0 0 0,8 0 0 0,-8-4 0 0,10 4 0 0,-10-6 0 16,8 6 0-16,-8 0 0 0,8 0 0 0,-8-5 0 0,9 5 0 15,-9 0 0-15,9-4 0 0,-9 4 0 0,8-5 0 0,-8 5 0 0,9-5 0 16,-1 5 0-16,-8-4 0 0,8-1 0 0,-8 5 0 0,9-5 0 15,-9 5 0-15,9-5 0 0,-1 1 0 0,-8 4 0 0,8-6 0 16,-8 6 0-16,10-4 0 0,-2-1 0 0,-8 5 0 0,8-5 0 0,-8 5 0 16,9-5 0-16,-9 5 0 0,9-4 0 0,-9 4 0 0,8 0 0 15,-8-6 0-15,8 6 0 0,-8-4 0 0,9 4 0 0,-9 0 0 0,8-5 0 16,-8 5 0-16,0 0 0 0,8-4 0 0,-8 4 0 0,10-6 0 0,-10 6 0 16,8-4 0-16,-8 4 0 0,8-5 0 0,2 5 0 0,-10-5 0 15,8 5 0-15,-8 0 0 0,8-5 0 0,0 5 0 0,-8 0 0 0,9 0 0 16,-9-4 0-16,9 4 0 0,-9-4-8 0,8 4 16 0,1 0-8 15,-9-7 0-15,8 7 0 0,-8-4 0 0,8 4 0 0,2-4 0 0,-10 4 0 16,8-5 0-16,0 5 0 0,-8-5 0 0,8 5 0 0,-8-5 0 16,10 0 0-16,-2 5 0 0,0-4 0 0,-8 4 0 0,9 0 0 0,-9-5 0 15,9 5 0-15,-1-5 0 0,-8 5 0 0,9 0 0 0,-9-4 0 16,8 4 0-16,-8 0 0 0,8-6 0 0,-8 6 0 0,10 0 0 16,-10-4 0-16,8 4 0 0,-8 0 0 0,8-5 0 0,-8 5 0 0,8 0 0 15,-8-5 0-15,10 5 0 0,-10 0 0 0,8-5 0 0,-8 5 0 0,8 0 0 16,-8 0 0-16,9-5 0 0,-9 5 0 0,0 0 0 0,8-4 0 15,-8 4 0-15,9 0 0 0,-9 0 0 0,9 0 0 0,-9-5 0 0,0 5 0 16,8 0 0-16,-8 0 0 0,0 0 0 0,8 0 0 0,-8 0 0 16,8 0 0-16,-8 0 0 0,0 0 0 0,0 0 0 0,0 0 0 15,10 0 0-15,-10 0 0 0,0 0 0 0,0 0 0 0,0 0 0 0,8 0 0 16,-8 0 0-16,0 0 0 0,0 0 0 0,8 0 0 0,-8 0 0 0,0 0 0 16,10 0 0-16,-10-5 0 0,0 5 0 0,8 0 0 0,-8 0 0 15,8 0 0-15,-8 0 0 0,9 0 0 0,-9-5 0 0,0 5 0 0,8 0 0 16,-8 0 0-16,9 0 0 0,-9 0 0 0,0 0 0 0,8 0 0 0,-8 0 0 15,0 0 0-15,9 0 0 0,-9 0 0 0,0 0 0 16,8 0 0-16,-8 0 0 0,0 0 0 0,8 0 0 0,-8 0 0 0,0 0 0 16,10 0 0-16,-10 0 0 0,0 0 0 0,8 0 0 0,-8 0 0 0,0 0 0 15,8 0 0-15,-8 0 0 0,10 0 0 0,-10 0 0 0,8 0 0 16,-8 0 0-16,8 0 0 0,-8 0 0 0,8 0 0 0,-8 0 0 0,9 0 0 16,-9 0 0-16,9 0 0 0,-9 0 0 0,8 0 0 0,-8 0 0 0,0 0 0 15,9 0 0-15,-9 0 0 0,8 0 0 0,-8 5 0 0,8-5 0 16,-8 0 0-16,10 5 0 0,-10-5 0 0,0 0 0 0,8 5 0 15,-8-5 0-15,8 4 0 0,-8-4 0 0,8 5 0 0,-8-5 0 0,0 5 0 16,10-5 0-16,-10 5 0 0,8-5 0 0,-8 0 0 0,8 5 0 16,-8-5 0-16,0 4 0 0,9-4 0 0,-9 6 0 0,8-6 0 15,-8 0 0-15,9 4 0 0,-9-4 0 0,9 5 0 0,-9-5 0 0,0 0 0 16,8 5 0-16,-8-5 0 0,8 4 0 0,-8-4 0 0,8 0 0 0,-8 5 0 16,10-5 0-16,-10 5 0 0,8-5 0 0,-8 5 0 0,8-5 0 15,-8 5 0-15,10-5 0 0,-10 4 0 0,8-4 0 0,0 4 0 0,-8-4 0 16,9 7 0-16,-9-7 0 0,8 4 0 0,-8 0 0 0,9-4 0 15,-1 5 0-15,-8-5 0 0,9 5 0 0,-9 0 0 0,8-5 0 16,-8 4 0-16,8 2 0 0,-8-6 0 0,10 4 0 0,-10 1 0 0,0-5 0 16,8 4 0-16,-8 2 0 0,8-2 0 0,-8 1 0 0,10-5 0 0,-10 5 0 15,8 0 0-15,-8-1 0 0,8 2 0 0,-8-6 0 0,9 4 0 16,-9 1 0-16,0 0 0 0,8 0 0 0,-8-5 0 0,8 4 0 0,-8 1 0 16,9 0 0-16,0-5 0 0,-9 4 0 0,0 1 0 0,8-5 0 15,0 6 0-15,-8-2 0 0,10 1 0 0,-10-5 0 0,8 5 0 0,0 0 0 16,1-1 0-16,-9-4 0 0,9 5 0 0,-1-5 0 0,0 5 0 15,-8 0 0-15,9-5 0 0,-1 4 0 0,1 1 0 0,0-5 0 0,-9 5 0 16,8-5 0-16,0 5 0 0,2 0 0 0,-2-5 0 0,-8 5 0 16,8-1 0-16,0-4 0 0,2 5 0 0,-10 0 0 0,8-1 0 15,0 1 0-15,1 0 0 0,-9-5 0 0,8 5 0 0,0-1 0 0,-8 2 0 16,10-2 0-16,-2 1 0 0,-8-1 0 0,8 6 0 0,0-4 0 0,2-2 0 16,-10 1 0-16,8-1 0 0,-8 2 0 0,8-2 0 0,1 1 0 15,-9 0 0-15,9 0 0 0,-1-1 0 0,-8 0 0 0,9 3 0 0,-9-3 0 16,8 0 0-16,0 2 0 0,-8-2 0 0,9 1 0 0,-9 0 0 15,9 0 0-15,-9-1 0 0,8-4 0 0,0 5 0 0,-8 1 0 16,10-2 0-16,-10 0 0 0,8 1 0 0,0-5 0 0,-8 5 0 0,9 0 0 16,-9 0 0-16,9-5 0 0,-9 4 0 0,8 1 0 0,-8 0 0 0,8-1 0 15,-8-4 0-15,9 5 0 0,-9 0 0 0,8 0 0 0,-8 0 0 16,9-5 0-16,-9 4 0 0,9 2 0 0,-9-2 0 0,8 1 0 0,0-5 0 16,-8 4 0-16,10 2 0 0,-10-6 0 0,8 4 0 0,-8 1 0 15,8 0 0-15,-8-5 0 0,8 5 0 0,-8-1 0 0,0-4 0 0,10 6 0 16,-10-2 0-16,8-4 0 0,-8 5 0 0,8-1 0 0,-8-4 0 15,0 6 0-15,9-1 0 0,-9-5 0 0,8 4 0 0,-8 1 0 16,0-5 0-16,8 5 0 0,-8-1 0 0,10-4 0 0,-10 5 0 0,0-5 0 16,8 5 0-16,-8 0 0 0,0-1 0 0,8-4 0 0,-8 6 0 15,0-3 0-15,10 3 0 0,-10-6 0 0,8 5 0 0,-8 0 0 0,0-1 0 16,8 1 0-16,-8 0 0 0,0 0 0 0,8-5 0 0,-8 9 0 0,9-4 0 16,-9 0 0-16,0-5 0 0,9 5 0 0,-9-1 0 0,8 1 0 15,-8 0 0-15,9 0 0 0,-9-1 0 0,0 2 0 0,8-2 0 0,-8 1 0 16,0-1 0-16,8 2 0 0,-8-2 0 0,10 1 0 0,-10 0 0 0,0 1 0 15,8-3 0-15,-8 3 0 0,0-6 0 0,8 4 0 16,-8 1 0-16,0 0 0 0,8 0 0 0,-8-5 0 0,10 4 0 0,-10 1 0 16,0-5 0-16,0 5 0 0,8-1 0 0,-8 1 0 0,0-5 0 0,8 6 0 15,-8-2 0-15,9-4 0 0,-9 5 0 0,0-2 0 0,9 4 0 16,-9-3 0-16,0 1 0 0,8-5 0 0,-8 5 0 0,0 0 0 16,9-1 0-16,-9 1 0 0,8 0 0 0,-8 0 0 0,0-1 0 0,8-4 0 15,-8 6 0-15,0-2 0 0,8 1 0 0,-8 0 0 0,0-1 0 0,10 1 0 16,-10 0 0-16,0-5 0 0,8 5 0 0,-8-1 0 0,8 1 0 15,-8-5 0-15,0 5 0 0,10 0 0 0,-10-1 0 0,8-4 0 0,-8 6 0 16,0-2 0-16,8 2 0 0,-8-2 0 0,9 1 0 0,-9-5 0 16,0 4 0-16,8 1 0 0,-8 0 0 0,0 0 0 0,9-1 0 15,-9 2 0-15,8-2 0 0,-8 0 0 0,9 3 0 0,-9-3 0 0,0 0 0 16,8-4 0-16,-8 5 0 0,0 0 0 0,8 0 0 0,-8-1 0 0,10-4 0 16,-10 6 0-16,0-2 0 0,8 1 0 0,-8-5 0 0,8 4 0 15,-8-4 0-15,0 6 0 0,10-2 0 0,-10 1 0 0,8-5 0 0,-8 5 0 16,8 0 0-16,-8-1 0 0,8 1 0 0,-8-5 0 0,9 5 0 15,-9 0 0-15,9 0 0 0,-9 0 0 0,8-1 0 0,-8 1 0 16,9 0 0-16,-9-1 0 0,8 1 0 0,-8-5 0 0,8 5 0 0,-8 0 0 16,10 0 0-16,-10 0 0 0,8-1 0 0,-8 1 0 0,8 0 0 0,-8-5 0 15,8 5 0-15,-8-1 0 0,10 1 0 0,-10 0 0 0,8 0 0 16,-8-5 0-16,0 4 0 0,8 2 0 0,-8-1 0 0,9-1 0 0,-9 1 0 16,0 0 0-16,8-1 0 0,-8 1 0 0,0 0 0 0,9 4 0 15,-9-3 0-15,9-3 0 0,-9 8 0 0,0-6 0 0,0-1 0 0,8 2 0 16,-8 3 0-16,0-5 0 0,8 2 0 0,-8 3 0 0,0-4 0 15,8 0 0-15,-8-1 0 0,0 7 0 0,0-7 0 0,10 0 0 16,-10 6 0-16,0-5 0 0,8 0 0 0,-8-1 0 0,0 6 0 0,0-4 0 16,0-3 0-16,8 2 0 0,-8 0 0 0,0 5 0 0,0-5 0 15,10-1 0-15,-10 1 0 0,0 0 0 0,0-1 0 0,8 1 0 0,-8 0 0 16,0 0 0-16,0 0 0 0,0-1 0 0,8 2 0 0,-8-2 0 0,0 1 0 16,0 0 0-16,0 0 0 0,0-1 0 0,0 1 0 0,0 0 0 15,9 0 0-15,-9-1 0 0,0 2 0 0,0-2 0 0,0 1 0 16,0 0 0-16,0-5 0 0,0 5 0 0,0 0 0 0,0-1 0 0,8 1 0 15,-8 0 0-15,0-5 0 0,0 4 0 0,0 1 0 0,0-5 0 16,9 5 0-16,-9 0 0 0,0 0 0 0,0-5 0 0,0 4 0 0,0-4 0 16,0 4 0-16,0-4 0 0,0 6 0 0,0-6 0 0,0 5 0 0,0-5 0 15,0 4 0-15,9-4 0 0,-9 0 0 0,0 5 0 0,0-5 0 16,0 5 0-16,0-5 0 0,0 0 0 0,0 5 0 0,0-5 0 16,0 4 0-16,0-4 0 0,0 0 0 0,0 6 0 0,0-6 0 0,0 4 0 15,0-4 0-15,0 0 0 0,0 0 0 0,8 0 0 0,-8 0 0 0,0 0 0 16,0 4 0-16,0-4 0 0,0 0 0 0,0 0 0 0,0 0 0 15,0 0 0-15,0 0 0 0,0 0 0 0,0-4 0 0,0 4 0 0,0 4 0 16,0-4 0-16,0 0 0 0,0 0 0 0,0 0 0 0,0 0 0 16,0 0 0-16,0 0 0 0,0 0 0 0,0 0 0 0,0 0 0 15,0 0 0-15,0 0 0 0,0 0 0 0,0 0 0 0,0 0 0 0,0 0 0 16,0 0 0-16,0 0 0 0,0 0 0 0,0 0-12 0,-8 0-140 0,8 0-52 16,-9-4-64-16,0 4-72 0,1 0 64 0,-1-4 44 0,1 4 48 15,0-6 32-15,-2 2 28 0</inkml:trace>
        </inkml:traceGroup>
      </inkml:traceGroup>
    </inkml:traceGroup>
  </inkml:traceGroup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0:46.3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502976-AB4C-4A55-A319-6BC8DBD87DC0}" emma:medium="tactile" emma:mode="ink">
          <msink:context xmlns:msink="http://schemas.microsoft.com/ink/2010/main" type="writingRegion" rotatedBoundingBox="8237,10209 10649,10209 10649,11705 8237,11705"/>
        </emma:interpretation>
      </emma:emma>
    </inkml:annotationXML>
    <inkml:traceGroup>
      <inkml:annotationXML>
        <emma:emma xmlns:emma="http://www.w3.org/2003/04/emma" version="1.0">
          <emma:interpretation id="{24049538-6E39-4D97-8A86-18E2D2CD4B1A}" emma:medium="tactile" emma:mode="ink">
            <msink:context xmlns:msink="http://schemas.microsoft.com/ink/2010/main" type="paragraph" rotatedBoundingBox="8237,10209 10649,10209 10649,11705 8237,117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2BA057-CB85-4E29-9C59-C384BFC7DA82}" emma:medium="tactile" emma:mode="ink">
              <msink:context xmlns:msink="http://schemas.microsoft.com/ink/2010/main" type="line" rotatedBoundingBox="8237,10209 10649,10209 10649,11705 8237,11705"/>
            </emma:interpretation>
          </emma:emma>
        </inkml:annotationXML>
        <inkml:traceGroup>
          <inkml:annotationXML>
            <emma:emma xmlns:emma="http://www.w3.org/2003/04/emma" version="1.0">
              <emma:interpretation id="{BAFDC8DE-5A47-4A2F-B826-518D96B47631}" emma:medium="tactile" emma:mode="ink">
                <msink:context xmlns:msink="http://schemas.microsoft.com/ink/2010/main" type="inkWord" rotatedBoundingBox="8237,10209 10649,10209 10649,11705 8237,11705"/>
              </emma:interpretation>
            </emma:emma>
          </inkml:annotationXML>
          <inkml:trace contextRef="#ctx0" brushRef="#br0">163-3145 11 0,'0'0'60'0,"0"0"0"0,0 0-4 15,0 0-24-15,0 0-4 0,0 0-4 0,0 0-8 0,0 0 0 0,0 0 0 16,0 0-4-16,0 0-4 0,0 0-4 0,0 0 8 0,0 0-4 0,0 0 0 15,0 0-4-15,0 0 0 0,0 0-4 0,0 0 0 0,0 0 8 16,0 0-4-16,0 0 0 0,0 0 0 0,0 0 4 0,0 0-4 16,0 0 0-16,0 0 4 0,0 0 0 0,0 0 4 0,0 0 4 0,0 0-8 15,0 0-16-15,0 0 24 0,0 0 0 0,0 0 0 0,0 0 0 16,0 0 0-16,0 0 0 0,0 0 0 0,0 0 0 0,8 0 0 0,-8 0 0 16,0 0-4-16,0 0 4 0,8 0 0 0,-8 0-4 0,0 0 0 0,9 0 0 15,-9 0 4-15,0 0-4 0,9 0 4 0,-9 0 0 0,0-5-4 16,8 5 4-16,-8 0-4 0,0 0 4 0,9 0 0 0,-9-4-4 15,8 4 4-15,-8 0-4 0,8 0 4 0,-8 0-4 0,10-5 4 0,-10 5 0 16,8 0 0-16,-8 0-8 0,8 0 4 0,0 0 4 0,-8 0-4 0,10 0 4 16,-2 0-4-16,-8 0 4 0,8 0 0 0,-8 0 0 0,9 0-8 15,-1 0 4-15,1 0-8 0,-9 0 4 0,9 0 0 0,-1 0-4 16,-8 0 4-16,8 0-4 0,0 0 8 0,2 0-4 0,-10 0 0 0,8 0 0 16,0 0-4-16,2 0 4 0,-2 0 0 0,-8 0 4 0,8 0-8 15,1 0 4-15,-1 0-4 0,1 0 4 0,-9 0-4 0,9 0 0 0,-1 0 0 16,0 0 0-16,0 0 4 0,2 0-4 0,-2 0 0 0,0 0-20 0,2 0 24 15,-2 0 0-15,0 0 0 0,1 0-4 0,-1 0 0 0,0 0 0 16,1 0 4-16,0 0 0 0,-1 0-4 0,0 0 4 0,2 5-4 16,-2-5 0-16,-8 0 4 0,8 0 0 0,2 0 0 0,-2 0-4 0,0 0 0 15,0 0 4-15,1 0-4 0,-1 0 4 0,1 0 0 0,0 0-8 16,-1 0 4-16,-8 4 4 0,8-4-4 0,2 0 0 0,-2 0 4 0,0 5-4 16,-8-5 0-16,8 0 0 0,2 0 0 0,-2 6 0 0,-8-6 0 0,8 4 0 15,1-4 0-15,-9 0 0 0,8 5 0 0,1-5 0 0,0 4 0 16,-9-4 4-16,8 5-4 0,0-5 0 0,-8 0 4 0,8 5-4 15,2-5 0-15,-2 5 4 0,-8-5-4 0,8 4 0 0,2-4 0 0,-2 5 4 16,-8-5-4-16,8 5 0 0,1-5 0 0,-9 4 4 0,8-4-4 0,0 5 0 16,1-5 0-16,-9 6 0 0,9-6 0 0,-1 0 0 0,0 4 0 15,-8-4 0-15,10 0 0 0,-2 5 0 0,0-5 0 0,-8 5 0 0,9-5 0 16,0 5 0-16,-1-5 0 0,0 0-24 0,-8 4 28 0,9-4 0 16,-1 0-4-16,1 5 0 0,0 0 0 0,-9 0 0 0,8-5 0 15,0 0 0-15,2 4 0 0,-2-4 4 0,0 6-4 0,1-2 4 0,-9-4-4 16,9 0 0-16,-1 5 0 0,0 0 0 0,1-5-4 0,-1 6 0 0,0-6 4 15,2 3 0-15,-2 2-4 0,0-5 4 0,2 5-4 0,-2-5 4 16,0 5-4-16,-8-5 0 0,17 4 4 0,-8-4 0 0,-1 6-4 16,-8-6 4-16,9 0 0 0,-1 4 0 0,0-4-8 0,2 0 8 0,-2 5 0 15,0-5-4-15,0 5 0 0,2-5 0 0,-2 4 4 0,0-4 0 16,1 5 0-16,0-5 0 0,-1 5-4 0,1-5 0 0,-1 5 4 0,0 0-4 16,-8-5 0-16,8 5 0 0,2-5 8 0,-2 5-4 0,0-1-4 15,2-4 4-15,-2 5 0 0,-8-5-4 0,8 5 4 0,1 0-4 0,-1-1 0 16,1-4 4-16,-9 6-4 0,8-6 4 0,1 4-4 0,-1 1 4 15,0-5 4-15,-8 4-8 0,10 2 4 0,-2-6-4 0,0 4 4 0,-8 1-4 16,10-5 8-16,-2 5-4 0,0 0-20 0,-8-5 24 0,8 4 0 16,1-4-4-16,0 6 0 0,-9-2 4 0,8-4-4 0,1 5 0 0,-9-1 0 15,8-4 0-15,0 6-4 0,2-2 4 0,-10 1 0 0,8 0 0 16,0-5 0-16,0 5-4 0,-8 0 4 0,10-1-4 0,-2 1 4 0,0 0 0 16,-8-1-4-16,9 1 0 0,0 0 0 0,-1 0 4 0,-8 0-8 15,9 3 8-15,-1-8-4 0,0 11 4 0,-8-6 0 0,10-5-4 0,-2 4 4 16,0 1-4-16,0 0 4 0,-8 0-8 0,10 0 4 0,-2-1 0 15,-8 1 4-15,8 1-8 0,1-2 8 0,-1-4-4 0,-8 5 4 0,9-1-4 16,0 1 4-16,-9 1-8 0,8-2 4 0,0 1 0 0,0-1 0 16,-8 1 4-16,10 0 0 0,-2 0-4 0,0-1 0 0,2 1 0 0,-10 0 4 15,8 4 0-15,0-3-4 0,1-2 4 0,-1 1-4 0,-8 0 0 16,9 0 0-16,-1-1 0 0,1 6 0 0,-1-5 0 0,-8-1 0 0,8 2 0 16,2-2 4-16,-2 1-4 0,0 0 0 0,-8 0 0 0,10-1 0 15,-2 6 4-15,0-10-24 0,0 9 24 0,-8-9 0 0,9 6 0 16,-1-2 0-16,1 1-4 0,-9 0 4 0,9 1-4 0,-1-3 0 0,0-3 4 15,-8 6-4-15,10-2 4 0,-2 1-8 0,0 0 8 0,0-5-4 0,-8 5 0 16,10-1 0-16,-2 1 0 0,-8 0 4 0,8-1-8 0,1 1 4 16,-1-5 0-16,-8 10 0 0,9-5 4 0,0-1 0 0,-1 2 0 15,-8-2-4-15,8 1 4 0,0 0 0 0,-8 0-4 0,10-1 0 0,-2 6 4 16,0-5-4-16,-8-1 0 0,10 6 4 0,-2-5 0 0,-8 0-4 0,8 4 0 16,1-4-4-16,-9 5 8 0,8-6-4 0,0 1 0 0,-8 5 0 15,9-5 0-15,0 0 0 0,-9 4 0 0,8-4 0 0,0 4 0 0,-8-4 0 16,10 0 0-16,-10 0-4 0,8 4 8 0,0-5-4 0,-8 3 4 15,9-3 0-15,-9 5-8 0,9-4 0 0,-9 0 0 0,8 0 4 16,-8 0 0-16,9-1 4 0,-9 6-4 0,8-5 4 0,-8-1 0 0,0 2-8 16,8-2 4-16,-8 2 0 0,9-3 0 0,-9 3 0 0,9-2 0 0,-9 1 0 15,8 0 4-15,-8 0-4 0,8-1 4 0,-8 2-4 0,10 2 0 16,-10-3 0-16,8 1 0 0,-8-2-4 0,8 1 8 0,-8 0-4 0,9 4 0 16,-9-3-4-16,9-2 4 0,-9 1 0 0,8 5 0 0,-8-6 0 0,8 1 0 15,-8 0 0-15,0 4 0 0,9-3 4 0,-9-2-4 16,8 5 0-16,-8-3 0 0,8-2 0 0,-8 1-4 0,10 0 4 0,-10 4 0 15,0-3 0-15,8-2 4 0,-8 1-4 0,8 0 0 0,-8 4-4 0,0-4 8 16,10 0-4-16,-10 0 0 0,0-1-4 0,8 2 4 0,-8 3-4 16,0-6 4-16,8 4 0 0,-8-3 0 0,0 6 4 0,8-5-4 0,-8-1-4 15,0 6 4-15,0-5 0 0,10-1 0 0,-10 6 0 0,0-5 0 0,0 0 0 16,0 5 0-16,8-6 0 0,-8 6 0 0,0-5 0 0,0 4 4 16,8-4-8-16,-8 4 0 0,0-5 4 0,0 2 4 0,9 3-4 15,-9-3 0-15,0-2 0 0,0 1-4 0,8 0 8 0,-8 0-4 0,0-1 0 16,8 7 0-16,-8-7-4 0,0 0 8 0,0 2-8 0,0-2-16 15,10-4 24-15,-10 6 0 0,0-3 0 0,0 3 0 0,0-2-4 16,0 1 4-16,0-1-4 0,0 2 0 0,8-6 4 0,-8 4-4 0,0 2 0 16,0-2 0-16,0 0 0 0,0-4 0 0,0 5 0 0,0 1 0 0,0-6 4 15,0 4-8-15,8 1 8 0,-8-5 0 0,0 5-4 0,0 0 0 16,0-5-4-16,0 4 4 0,0-4 0 0,0 6-4 0,0-6 4 0,0 0 0 16,0 0 0-16,0 0 0 0,0 4 0 0,0-4 0 0,0 0 0 15,0 0 0-15,0 0 4 0,0 0-8 0,0 0 0 0,0 0 4 16,0 0 4-16,0 0-4 0,0 0 4 0,0 0-4 0,0 0 4 0,0 0-4 15,0 0 4-15,0 0-4 0,0 0-4 0,0 0 4 0,0 0 4 0,0 0-4 16,0 0 4-16,0 0-8 0,0 0 0 0,0 0 0 0,0 0 0 16,0 0 8-16,0 0-4 0,0 0-4 0,0 0 0 0,0 0 4 0,0 0-8 15,0 0 0-15,0 0-8 0,0 0-12 0,0 0-12 0,0 0-16 16,0 0-24-16,-8-4-20 0,8 4-20 0,0-6-24 0,-8 6-24 0,8-4-72 16,-10-1-8-16,10 0 44 0,-8-4 44 0,0 3 28 0,-1-3 24 15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07.8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ACB8159-EA1F-4F00-9766-CFD3D5C964BD}" emma:medium="tactile" emma:mode="ink">
          <msink:context xmlns:msink="http://schemas.microsoft.com/ink/2010/main" type="inkDrawing" rotatedBoundingBox="12072,1578 12105,2074 12061,2077 12028,1581" shapeName="Other">
            <msink:destinationLink direction="with" ref="{2A42D1A2-7A3D-48F3-9789-D9D6FE5819C3}"/>
            <msink:destinationLink direction="with" ref="{7DA6F4A6-46DE-4D03-9F61-2F341EE36858}"/>
          </msink:context>
        </emma:interpretation>
      </emma:emma>
    </inkml:annotationXML>
    <inkml:trace contextRef="#ctx0" brushRef="#br0">-6 0 75 0,'0'0'112'0,"0"0"-8"0,0 0-4 15,0 0-24-15,0 0 0 0,0 8 0 0,0 1 4 0,0-9-8 16,0 7-8-16,14 7 4 0,-14-4-8 0,0-2-8 0,0 8 0 16,0-8 0-16,14 8-4 0,-14 7-4 0,0-6 0 0,0-1-4 0,0 8-12 15,15-1-4-15,-15-6 0 0,0 7 0 0,0 0-24 0,0 0 20 16,0-9-4-16,0 9-8 0,0-7 0 0,0 7 0 0,0-9 4 0,0 9-8 15,0-7-4-15,0-1-4 0,0-8-4 0,0 7-8 0,0-6-4 0,0-1-16 16,0-1-8-16,0 2-4 0,0-9-24 0,0 0-8 0,0 0-12 16,0 0-8-16,0-9-12 0,0 2-28 0,0-1-52 0,-15-7 24 0,15 6 28 15,-14-8 24-15</inkml:trace>
  </inkml:traceGroup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9:20.378"/>
    </inkml:context>
    <inkml:brush xml:id="br0">
      <inkml:brushProperty name="width" value="0.06667" units="cm"/>
      <inkml:brushProperty name="height" value="0.06667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902DE02-5FA9-4433-8C90-7D64FB9BC205}" emma:medium="tactile" emma:mode="ink">
          <msink:context xmlns:msink="http://schemas.microsoft.com/ink/2010/main" type="writingRegion" rotatedBoundingBox="4425,10089 7350,10089 7350,13177 4425,13177"/>
        </emma:interpretation>
      </emma:emma>
    </inkml:annotationXML>
    <inkml:traceGroup>
      <inkml:annotationXML>
        <emma:emma xmlns:emma="http://www.w3.org/2003/04/emma" version="1.0">
          <emma:interpretation id="{F778577C-62A9-426B-A21B-8D8E431FD4E6}" emma:medium="tactile" emma:mode="ink">
            <msink:context xmlns:msink="http://schemas.microsoft.com/ink/2010/main" type="paragraph" rotatedBoundingBox="4425,10089 7350,10089 7350,13177 4425,131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689EED7-095A-4BB0-83F4-B64059C7080E}" emma:medium="tactile" emma:mode="ink">
              <msink:context xmlns:msink="http://schemas.microsoft.com/ink/2010/main" type="line" rotatedBoundingBox="4425,10089 7350,10089 7350,13177 4425,13177"/>
            </emma:interpretation>
          </emma:emma>
        </inkml:annotationXML>
        <inkml:traceGroup>
          <inkml:annotationXML>
            <emma:emma xmlns:emma="http://www.w3.org/2003/04/emma" version="1.0">
              <emma:interpretation id="{B2820382-C297-4708-933A-8397723712EE}" emma:medium="tactile" emma:mode="ink">
                <msink:context xmlns:msink="http://schemas.microsoft.com/ink/2010/main" type="inkWord" rotatedBoundingBox="4425,10089 7350,10089 7350,13177 4425,13177"/>
              </emma:interpretation>
            </emma:emma>
          </inkml:annotationXML>
          <inkml:trace contextRef="#ctx0" brushRef="#br0">0 3087 47 0,'0'0'76'0,"0"0"-8"0,0 0-4 16,0 0-36-16,0 0 4 0,0-4-8 0,0 4 0 0,0-5-4 15,0 0 0-15,0 5 0 0,0 0-4 0,0-5 0 0,0 1 0 16,0 0 4-16,0-2 0 0,0 1-4 0,0 1 0 0,8 4 0 0,-8-6 0 16,0 2 0-16,0-1 0 0,0 0 0 0,0-4 0 0,0 4 0 0,0-1 0 15,0-2 0-15,0 2 0 0,0-3-4 0,0-1 4 0,10 6-4 16,-10-5 4-16,0-1-4 0,0 0 0 0,0 0 0 0,8 1 4 15,-8-1-4-15,0 1 0 0,0-1 0 0,0-1 0 0,0 3 4 0,0-2-4 16,0-5-4-16,8 6 0 0,-8-1 0 0,0 0 4 0,0 1 0 0,0-1-4 16,0 1 4-16,10-1-8 0,-10 1 4 0,0 0 0 0,0-1-20 15,0 0 24-15,8 0-4 0,-8 1-4 0,0-1 4 0,8 1 0 0,-8-1 4 16,0 0-4-16,0-4 0 0,9 10 0 0,-9-6 0 0,0 0 0 16,0 1 4-16,0-1-4 0,0 1 0 0,8-1 0 0,-8 1 0 0,0-1-8 15,0 0 8-15,8 1-4 0,-8-2 0 0,0 3-4 0,0-2 0 16,9 0 8-16,-9 1 0 0,0-2-4 0,0 3-4 0,0-2 4 0,9 0 0 15,-9 5 0-15,0-4 0 0,0-1-4 0,8 0 8 0,-8 2-8 16,0-3 4-16,0 7 0 0,0-6-8 0,8 1 12 0,-8-1-4 16,0-1-4-16,10 7 0 0,-10-5 0 0,0-1 0 0,0 0 4 0,8 6-4 15,-8-5 4-15,0-1 4 0,0 5-8 0,0-4 0 0,0-1 0 16,0 5 0-16,0-5 0 0,0 6 8 0,0-6-4 0,8 5-4 0,-8 0 0 16,0-4 4-16,0 4 4 0,0 0-4 0,0-4-4 0,0 4 0 0,0-5 4 15,0 6-4-15,9-1 0 0,-9-5 0 0,0 5 4 0,0-5-4 16,0 6 0-16,0-1 0 0,0-4 0 0,9 3 0 0,-9-3 4 15,0 5-4-15,0-6 0 0,0 5 4 0,0-5-4 0,8 6 0 0,-8-6 0 16,0 1 4-16,0 3-4 0,0-3 4 0,8-1-4 0,-8 6 0 16,0-7 0-16,9 7 0 0,-9-6 0 0,0 1 0 0,0 4 0 0,8-4 0 15,-8 0 0-15,0 3 4 0,0-4-8 0,0 0 8 0,9 6-4 0,-9-5 0 16,0 3 4-16,0-3-4 0,9-1 0 0,-9 6 0 0,0-7 0 16,0 3 0-16,8 3 0 0,-8-5 0 0,0 0 0 0,8 6 0 15,-8-5 0-15,0-1-4 0,0 5 4 0,10-5 0 0,-10 1 0 0,0-1 0 16,8 5 4-16,-8-4-4 0,0-1 0 0,0 6 4 0,8-6-4 0,-8 0 0 15,0 1 0-15,9 4 0 0,-9-5 0 0,0 1 4 0,9-1-4 16,-9 6 0-16,0-7 0 0,8 2-4 0,-8 0 4 0,0 4 4 0,8-5-4 16,-8 0 0-16,0 1-4 0,9-1 8 0,-9 0-4 0,8 1 0 15,-8-1 0-15,8 1 0 0,-8-1-4 0,10 0 4 0,-10 1 0 16,8-1 4-16,-8-4-4 0,8 5 0 0,2-2 0 0,-2 3 0 0,-8-2 4 16,8 0-4-16,0 1 0 0,-8 0 0 0,10-1 0 0,-2 0 0 0,0 0-4 15,-8 1 4-15,9-1 0 0,-1 1 0 0,0 3-4 0,-8-3 4 16,10-1 4-16,-2 1-4 0,0-1 4 0,-8 1-4 0,8-1 0 15,2 1 0-15,-10-1 0 0,8 1 0 0,0-1 4 0,-8 0-4 0,9 1 0 16,0-1 0-16,-9 1 0 0,8-1 0 0,-8 1 0 0,9 3 0 16,-1-3-4-16,-8-1 4 0,8 1-4 0,-8 4 4 0,9-4 0 0,0-2 0 15,-9 7 0-15,8-6 0 0,-8 0-4 0,8 6 4 0,2-5 0 0,-10-1 0 16,8 5 0-16,-8-5 4 0,8 0-4 0,1 6 0 0,-9-5 0 16,9-1 0-16,-1 0 0 0,-8 5-4 0,8-5 4 0,1 1 0 15,-9 5 0-15,8-6 0 0,0 0 4 0,-8 1-8 0,10 0 4 0,-2-1 0 16,-8 0 0-16,8 5 4 0,2-5-4 0,-2 1 0 0,-8-1 0 0,8 5 0 15,-8-4 0-15,8-2 0 0,1 7 0 0,-9-5 0 0,9 4 0 16,-9-5 0-16,8 6-16 0,1-6 20 0,-9 6-4 0,8-6 4 0,-8 5 0 16,8-5-4-16,2 5 0 0,-10-4 0 0,8 4 0 0,-8-4 0 15,8 4 0-15,0-5 4 0,-8 0 0 0,10 6 0 0,-2-5-4 16,-8 3 0-16,8-3 0 0,-8 4 0 0,9 0 0 0,0-5 0 0,-9 6 0 16,8-5 0-16,1 3 0 0,-9 1 4 0,8-4-4 0,0 4 0 0,-8 1 4 15,10-1-4-15,-2-5 0 0,0 6 4 0,-8-2 0 0,8-3 0 16,2 4 0-16,-10-4-4 0,8 3 0 0,0 2 4 0,1-5 0 15,-1 3 0-15,-8-3 0 0,9 4-4 0,0-4 4 0,-1 3 0 0,0-3 0 16,0-1 0-16,2 6 4 0,-2-6-4 0,0 1 0 0,-8 3-4 16,10-3 0-16,-2 4 0 0,0-4 0 0,1-1 0 0,-1 5 0 0,1-4 4 15,-1 5-4-15,1-7 4 0,-1 7 0 0,0-5 0 0,2 3-4 0,-2 1 0 16,0-4 0-16,2 4 4 0,-2-5-4 0,0 6 8 0,0-1-4 16,1-6-4-16,-1 8 4 0,1-7-4 0,0 5 4 0,-1-5 0 15,0 6 4-15,2-6-20 0,-2 6 16 0,0-6 4 0,0 5-4 0,2-4 8 16,-2 3-8-16,0 2 0 0,1-5 0 0,-1 3 0 0,1-3-4 0,0 4 4 15,-1-4 0-15,0 3 0 0,0 2 4 0,2-5-4 0,-2 3 0 16,0-3 0-16,2 4-4 0,-2 0 4 0,0-4-4 0,1 4 0 16,-1-5 4-16,1 5-4 0,-1-4 4 0,1 4 0 0,-1 0 0 0,0 1 0 15,-8-6 0-15,10 5 0 0,-2 0 0 0,0 0-8 0,2 2 8 16,-2-3-4-16,0-4 0 0,-8 10 8 0,9-10-4 0,-1 6-4 0,0-1 4 16,-8 0 0-16,9 0-4 0,0 5 0 0,-9-4 0 0,8-1 4 0,0 0-4 15,-8 0 4-15,10 1-4 0,-2-2 4 0,0 1-4 0,-8 5 4 16,9-4 0-16,0-1 0 0,-9 0-4 0,8 1 4 0,0 4-4 15,-8-5 0-15,9 0 4 0,-1 0-4 0,1 5 0 0,-9-4 4 0,9 4-4 16,-1-5 4-16,-8 1 0 0,8 4-4 0,2-6 4 0,-10 6-4 0,8-5 0 16,0 1 4-16,0 4-4 0,-8-5 4 0,10 5 0 0,-2-5-20 15,0 0 16-15,1 0 4 0,-1 5 0 0,0-4-4 0,-8-1 4 0,10 5-4 16,-2-5 4-16,0 5-4 0,0-5 0 0,2 0 4 0,-2 5-4 16,0-4 4-16,1 4-4 0,0-5 0 0,-1 5 0 0,1-4 0 15,-1 4 0-15,0 0 0 0,1-7 0 0,-9 7 0 0,9 0 0 0,-1 0 0 16,0 0 0-16,2 0 0 0,-2-3-4 0,0 3 4 0,1 0 0 0,0 0 0 15,-1 0 4-15,0 0 0 0,-8 0-4 0,9-5 0 0,-1 5 0 16,0 0 4-16,2-5-4 0,-2 5 0 0,0-5 4 0,2 5-4 0,-2-4 0 16,0 4 0-16,0-6 4 0,1 6-4 0,0-4 0 0,-1 4 4 0,1-5-4 15,-1 5 4-15,0-5 0 0,2 5-4 0,-10 0 0 16,8-4 0-16,0 4 4 0,0-5-4 0,2 5 4 0,-2 0-4 0,-8 0 0 16,8-5 0-16,1 5 4 0,0 0-8 0,-9 0 8 0,8 0-4 0,1 0 4 15,-9 0-4-15,8 0 0 0,-8 0 4 0,8 0 0 0,2 0 0 16,-10 0-4-16,8 0 4 0,-8 0-4 0,8 0 4 0,0 0-4 15,-8 0 0-15,10 0 0 0,-10 0 0 0,8 0 0 0,0 0 0 0,-8 0 4 16,9 0-4-16,-9 0 0 0,9 0 0 0,-1 0 4 0,-8 0 0 0,9 0-4 16,-1 0 4-16,-8 0-4 0,8 0 4 0,0 0 0 0,-8 0 4 15,10 0-8-15,-2 0 4 0,-8 0 0 0,8 0-4 0,2 0 0 0,-10 0 0 16,8-5 4-16,-8 5-4 0,8 0 4 0,1 0-4 0,-9 0 0 16,8 0 4-16,-8 0 0 0,9 5-4 0,-1-5 4 0,-8 0-4 15,9 5 0-15,-9-5 0 0,8 0 4 0,-8 5 0 0,8-5 0 0,2 4 0 16,-10-4-4-16,0 5 0 0,8 0 4 0,0-5 0 0,-8 4 0 0,10 2-4 15,-10-6 0-15,0 4 0 0,8-4 4 0,-8 5 4 0,8-5-4 16,-8 5 0-16,8-5-4 0,-8 5 4 0,0-5 0 0,9 3-4 0,-9-3 0 16,9 7 8-16,-9-7-4 0,0 4 0 0,8-4 0 0,-8 5-4 15,9-5 8-15,-9 4-4 0,0-4 0 0,8 5 0 0,-8-5 0 16,8 5-4-16,-8-5 4 0,10 5 0 0,-10-5-20 0,0 5 24 0,8-1-4 16,-8-4 4-16,0 0-8 0,8 5 4 0,-8-5 0 0,8 5-4 0,-8-5 0 15,0 5 4-15,10-5 0 0,-10 5 0 0,0-5-4 0,8 4 0 16,-8-4-4-16,8 5 4 0,-8-5 4 0,0 6-4 0,9-2 4 0,-9-4 0 15,0 5-4-15,8-5 8 0,-8 4 0 0,9 1-8 0,-9-5 4 16,0 5 0-16,9 0 0 0,-9-5 0 0,0 4 4 0,8 1-8 16,-8-5 4-16,8 5-4 0,-8-1 4 0,0-4 0 0,8 5-4 0,-8-5 4 15,0 6 0-15,10-6-4 0,-10 4 4 0,0-4-4 0,8 0 8 0,-8 0-4 16,0 5 0-16,0-5-4 0,8 0 4 0,-8 0 0 0,0 5-4 16,10-5 4-16,-10 5 0 0,0-5-4 0,8 0 4 0,-8 4 0 15,0-4-4-15,0 0-4 0,8 5 8 0,-8 0-4 0,0-5 4 0,9 0 0 16,-9 5-4-16,0-5 4 0,8 4 0 0,-8-4-4 0,0 6 0 15,0-6 4-15,9 0 0 0,-9 4-8 0,0-4 4 0,8 0 0 0,-8 5 0 16,0-5 4-16,9 0-16 0,-9 5 16 0,0-5 0 0,0 6-4 0,8-6 4 16,-8 0 0-16,0 0 0 0,8 0 0 0,-8 3-4 0,0-3 0 15,0 0 0-15,0 0 0 0,10 5 4 0,-10-5-4 0,0 5 4 16,0-5-4-16,0 0 4 0,0 5 0 0,8-5-4 0,-8 4 0 0,0-4-4 16,0 6 0-16,8-6 8 0,-8 0 0 0,0 4-4 0,0-4 0 0,10 0 0 15,-10 5-4-15,0-5 4 0,8 0 0 0,-8 5 0 0,0-5 4 16,0 0 0-16,8 4-4 0,-8-4 0 0,0 0-4 0,0 5 8 0,0-5 0 15,9 0 0-15,-9 5 0 0,0-5-8 0,0 5 4 0,0-5-4 16,0 5 8-16,0-5-4 0,0 0 0 0,8 5 0 0,-8-5 4 16,0 5-4-16,0-5 0 0,0 0 4 0,8 4-4 0,-8-4 0 0,0 5-4 15,0-5 8-15,0 0 0 0,9 5-4 0,-9-5 4 0,0 5-8 16,0-5 4-16,0 4 0 0,9-4-4 0,-9 0 4 0,0 0 0 0,0 6 0 16,0-6 0-16,0 0 4 0,0 4-4 0,0-4 0 0,8 0 0 15,-8 5 0-15,0-5-4 0,0 0 4 0,0 0 0 0,8 0-4 0,-8 4 4 16,0-4 0-16,0 0 0 0,10 0 0 0,-10 6 4 0,0-6-4 15,0 4 4-15,0-4-4 0,0 0 0 0,0 0 4 0,0 0-4 0,8 0 0 16,-8 0 4-16,0 0-8 0,0 0 4 0,0 0 4 0,0 5-4 16,0-5 0-16,0 0-4 0,0 0 4 0,0 0 4 0,0 0 0 0,0 5-4 15,0-5 4-15,0 0-4 0,0 0 0 0,0 0-4 0,8 0 4 16,-8 5 0-16,0-5 0 0,0 0 0 0,0 0 0 0,0 0 0 0,9 0 0 16,-9 0 0-16,0 0 4 0,0 0-8 0,0 0 8 0,0 0-4 15,0 0 0-15,0 0 0 0,0 0 0 0,0 0 4 0,0 0-4 0,0 0 0 16,0 0 0-16,0 0-4 0,0 0 4 0,0 0 0 0,0 0-4 15,0 0 4-15,0 0 0 0,0 0 0 0,0 0 0 0,0 0 4 0,0 0-4 16,0 0 0-16,0 0 4 0,0 0-4 0,0 0 4 0,0 0-4 16,0 0 0-16,0 0 0 0,0 0-8 0,0 0 0 0,0 0-8 0,0 0-36 15,-9 0 4-15,9 4-24 0,0-4-24 0,0 0-24 0,-8 6-36 0,8-6-32 16,-8 4-80-16,8-4 0 0,-10 5 52 0,2-5 36 0,0 4 40 16,8-4 24-16,-9 6 24 0</inkml:trace>
        </inkml:traceGroup>
      </inkml:traceGroup>
    </inkml:traceGroup>
  </inkml:traceGroup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0:56.7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C408054-CA94-444B-9DC1-BE109E4DF0F0}" emma:medium="tactile" emma:mode="ink">
          <msink:context xmlns:msink="http://schemas.microsoft.com/ink/2010/main" type="writingRegion" rotatedBoundingBox="3520,13235 8266,9678 8593,10114 3847,13672"/>
        </emma:interpretation>
      </emma:emma>
    </inkml:annotationXML>
    <inkml:traceGroup>
      <inkml:annotationXML>
        <emma:emma xmlns:emma="http://www.w3.org/2003/04/emma" version="1.0">
          <emma:interpretation id="{A5086768-EFDB-432C-8B91-4EB5E09C7F2B}" emma:medium="tactile" emma:mode="ink">
            <msink:context xmlns:msink="http://schemas.microsoft.com/ink/2010/main" type="paragraph" rotatedBoundingBox="3520,13235 8266,9678 8593,10114 3847,13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3624B7D-6ECC-49D8-B83F-A2729262C057}" emma:medium="tactile" emma:mode="ink">
              <msink:context xmlns:msink="http://schemas.microsoft.com/ink/2010/main" type="line" rotatedBoundingBox="3520,13235 8266,9678 8593,10114 3847,13672"/>
            </emma:interpretation>
          </emma:emma>
        </inkml:annotationXML>
        <inkml:traceGroup>
          <inkml:annotationXML>
            <emma:emma xmlns:emma="http://www.w3.org/2003/04/emma" version="1.0">
              <emma:interpretation id="{33F034CC-0D75-4E20-9072-73F82CF0F75A}" emma:medium="tactile" emma:mode="ink">
                <msink:context xmlns:msink="http://schemas.microsoft.com/ink/2010/main" type="inkWord" rotatedBoundingBox="3547,13272 5886,11519 6185,11919 3847,13672"/>
              </emma:interpretation>
            </emma:emma>
          </inkml:annotationXML>
          <inkml:trace contextRef="#ctx0" brushRef="#br0">-2037 1195 19 0,'0'0'76'0,"0"0"-4"0,-10 0-12 0,10 0-24 0,0 0-12 16,0 0 0-16,-8 0-4 0,8 0-4 0,0 0-4 0,0 0 0 0,0 0 0 16,0 0-8-16,0 0 8 0,-8 0-12 0,8 0 8 0,0 0 0 15,0 0-4-15,0 0 0 0,0 0-4 0,0 0 0 0,0 0 4 16,0 0 0-16,0 0-4 0,0 0 4 0,0 0 0 0,0 0 0 0,0 0 0 15,0 0 4-15,0 0-8 0,-10 0 4 0,10 0 4 0,0 0-4 0,0 0-4 16,0 0-4-16,0 0 8 0,0 0 0 0,0 0-4 0,0 0 4 16,0 0-4-16,0 0-4 0,0 0 8 0,0 0-8 0,0 0 4 15,0 0-4-15,0 0 0 0,0 0 8 0,0 0-8 0,0 0 8 0,0 0-4 16,0 0-4-16,0 0 4 0,0 0-4 0,0 0 8 0,0 0 0 16,0 0-4-16,0 0 0 0,0 0-4 0,0 0 4 0,0 0 4 0,0 0-4 15,0 0 0-15,0 0 0 0,0 0 8 0,0 0-8 0,0 0 4 0,0 0 0 16,0 0 0-16,0 0 0 0,0 0 0 0,0 0 4 0,0 0-4 15,0 0 0-15,0 0 4 0,0 0-4 0,0 0 8 0,0 0-4 16,0 0 0-16,0 0 0 0,0 0 0 0,0 0 0 0,-8 0 0 0,8 0 0 16,0 0 0-16,0 0 8 0,-8 0-4 0,8 0 0 0,0 0-4 0,-9 0 4 15,9 0-4-15,0 0 8 0,-8 0-8 0,8 0 4 0,-9 0-4 16,9 0 8-16,0 0-8 0,-8 0 0 0,8 0 4 0,-9 0-4 0,9 0 0 16,-8 0 0-16,8 0 0 0,-8 0 4 0,8 0 0 0,-10 0-4 15,10 0 0-15,-8 0-4 0,8 0 4 0,-8 0-4 0,8 0 4 16,0 0-4-16,-10 0 0 0,10 0 0 0,-8 0 4 0,8 0-4 0,-8 0 0 15,8 0 8-15,0 0 0 0,-8 0-4 0,8 0 0 0,0 0-8 0,-9 0 8 16,9 0 0-16,0 0 4 0,0 0-4 0,-8 0 0 0,8 0 0 16,0 0-4-16,0 0 0 0,0 0 0 0,0 0 0 0,0 0 0 0,0 0 0 15,0 0 0-15,0 0-4 0,0 0 0 0,0 0 0 0,0 0 0 16,0 0 0-16,0 0 0 0,0 0 0 0,0 0 4 0,0 0-4 16,0 0 4-16,0 0-8 0,0 0 8 0,0 0 0 0,0 0-4 0,0 0 0 15,0 0-4-15,0 0 4 0,0-6 0 0,0 6 0 0,0 0 0 0,0 0 4 16,0 0-8-16,0 0 4 0,0-4 0 0,0 4 0 0,0 0-4 15,0 0 0-15,0 0 8 0,0 0-4 0,0 0-4 0,0-5 0 16,0 5-8-16,0 0 8 0,0 0-4 0,0 0-8 0,8 0-16 0,-8 0-16 16,0 0-16-16,0 0-20 0,0 0-68 0,0 0-32 0,0 0 36 15,0 0 32-15,0 0 20 0</inkml:trace>
          <inkml:trace contextRef="#ctx0" brushRef="#br1" timeOffset="130341.0202">-2115 1161 3 0,'0'0'68'16,"0"0"-4"-16,0 0-8 0,0 0-28 0,0 0 0 0,0 0-8 15,0 0 0-15,0 0-4 0,0 0-4 0,0 0 0 0,0 0-4 0,0 0 4 16,0 0 0-16,0 0-8 0,0 0 0 0,0 0 0 0,0 0 0 0,0 0 0 16,0 0 0-16,0 0 0 0,0 0 0 0,0 0-4 15,0 0 4-15,0 0 0 0,0 0-4 0,0 0 0 0,0 0 8 0,0 0-8 16,0 0 4-16,0 0 0 0,0 0-4 0,0 0 4 0,0 0 0 0,0 0-4 15,0 0 4-15,0 0 0 0,0 0 0 0,0 0 0 0,0 0 0 16,0 0-4-16,0 0 0 0,0 0 4 0,0 0 0 0,0 0 0 0,0 0 4 16,0 0-4-16,0 0 4 0,0 0-4 0,0 0 0 0,0 0-4 0,0 0 4 15,0 0 4-15,0 0 0 0,0 0-4 0,0 0 0 0,0 0 0 16,0 0 4-16,0 0-4 0,0 0 0 0,0 0 0 0,0 0 0 16,0 0 4-16,0 0-8 0,0 0 8 0,9 0-8 0,-9 0 4 0,0 0-4 15,0 0 4-15,0 0 0 0,0 0 0 0,0-5-4 0,0 5 4 16,0 0 0-16,0 0 4 0,0 0-8 0,0 0 4 0,0 0-4 0,0 0 8 15,0 0-4-15,0-5 4 0,0 5-4 0,0 0 0 0,0 0 0 0,0 0 0 16,0 0 0-16,0 0 0 0,0 0-4 0,0 0 0 0,0 0 0 16,0 0 4-16,0 0-4 0,0 0 0 0,0 0 4 0,0 0-4 15,0-4 0-15,0 4 4 0,0 0 0 0,0 0 0 0,0 0-4 0,0 0 4 16,0 0-4-16,0 0 4 0,0 0-4 0,0 0 4 0,0 0-4 0,0 0 0 16,0 0-4-16,0 0 0 0,0 0 4 0,0 0 0 0,0 0-4 15,0 0 4-15,0 0-4 0,0 0 4 0,0 0-4 0,0 0 4 0,0 0-4 16,0 0 0-16,0 0-4 0,0 0-8 0,0 0-4 0,0 0-4 15,0 0-12-15,0-5-28 0,0 5-36 0,0 0-32 0,0-5 16 16,0 5 24-16</inkml:trace>
          <inkml:trace contextRef="#ctx0" brushRef="#br0" timeOffset="-6285.86">-2148 1084 23 0,'0'0'80'0,"-10"0"-8"0,10 0-8 0,0 0-24 0,0 0-4 15,0 0-8-15,0 0-4 0,0 0 4 0,0 0-8 0,0 0 0 16,0 0-4-16,0 0 0 0,0 0 4 0,0 0-4 0,0 0 0 0,-8 0 0 15,8-5 4-15,0 5-4 0,0 0 0 0,0-5 4 0,0 5-4 0,0 0 4 16,0-4 0-16,0 4-4 0,0-5 4 0,0 5-4 0,0 0 4 16,0-5 0-16,0 5-4 0,0-4 0 0,0 4 0 0,8 0-8 15,-8 0 4-15,0 0 4 0,10 0-8 0,-10 0 4 0,0 0-4 0,8 0 0 16,-8 0 0-16,8 0-8 0,1 0 8 0,-9 0 0 0,8 4-4 16,1-4 0-16,-9 5 8 0,8-5 0 0,-8 0 4 0,0 5 0 0,0-1 4 15,0 1 0-15,9-5-4 0,-9 5 0 0,0 0 0 0,-9 0-4 0,9 0 0 16,0-1 0-16,-8 1-4 0,8 0 4 0,-9 0 0 0,9-1-4 15,0-4 0-15,-8 0-8 0,8 5 8 0,-9-5-8 0,9 0 8 16,-8 5 0-16,0-5-4 0,8-5-8 0,0 5 4 0,-10 0 0 0,10-5 0 16,-8 1 0-16,8 4 0 0,0-5 0 0,0 0 0 0,0 0 4 0,0 5-4 15,-8-4 0-15,8-1 0 0,0 0 0 0,0 0 4 0,0 0-4 16,0 0 0-16,0 5-4 0,0-4 4 0,8-1 4 0,-8 5-4 0,0 0-4 16,0-5 8-16,8 5-4 0,-8 0-4 0,0 0 4 0,10 0 0 0,-10 0 4 15,8 0 0-15,-8 0-8 0,8 0 0 0,1 0 8 16,-9 0-4-16,8 0 0 0,1 0 4 0,-9 0 0 0,0 0 4 0,8 0 0 15,-8 0 8-15,0 5 0 0,0-5 4 0,9 0 0 0,-9 5 0 0,-9-5 4 16,9 4-4-16,0-4 0 0,0 5 0 0,-8-5 0 0,8 5-4 16,-9 0 0-16,9-5 4 0,-8 0 0 0,8 5-4 0,-9-5 0 0,1 0 0 15,8 0-4-15,-8 0 0 0,-2 0-4 0,10 0 0 0,-8 0 0 0,0 0 0 16,8 0-4-16,0 0 4 0,-10-5-4 0,10 5-4 0,-8 0 0 16,8-5 0-16,0 5-4 0,0 0 0 0,0-5 4 0,0 5-4 15,0-5-4-15,0 5-4 0,0-4 0 0,0 4-4 0,0-5-8 0,0 5-12 16,8-5-12-16,-8 5-12 0,10-4-20 0,-10-2-16 0,8 6-12 15,0-4-20-15,2-1-88 0,-10 0 4 0,16 0 40 0,-7 1 36 16,-1-1 20-16</inkml:trace>
          <inkml:trace contextRef="#ctx0" brushRef="#br0" timeOffset="-1210.7964">111-522 39 0,'0'0'76'0,"0"0"-8"0,0 0-8 16,0 0-24-16,0 0-12 0,0 0 0 0,0 0-4 0,0 0 0 15,0 0 0-15,0 0 4 0,0 0-8 0,0 0 4 0,0 0 0 0,0 0 4 16,0 0 0-16,0 0-4 0,0 0 0 0,0 0 4 0,0 0-4 16,0 0 0-16,0 0 4 0,0 0 0 0,0 4 0 0,0-4 0 0,0 0-4 15,0 5 4-15,0-5 0 0,0 0 4 0,0 0-4 0,0 4 0 16,0-4-4-16,0 6 4 0,0-6-4 0,-9 4 0 0,9-4 0 0,0 6-4 16,0-6 4-16,0 4-4 0,0-4-4 0,-8 0 4 0,8 0 0 15,0 4-4-15,0-4 4 0,-8 0-4 0,8 5 4 0,0-5-8 0,0 0 8 16,0 0-4-16,0 0 4 0,0 6 0 0,-10-6 0 0,10 0-4 15,0 0 0-15,0 0 0 0,0 4 0 0,0-4 0 0,-8 0 4 0,8 0 0 16,0 5-4-16,0-5 0 0,-8 0 4 0,8 0-4 0,0 5 0 0,0-5 4 16,-10 0-4-16,10 5 0 0,0-5-4 0,0 4 4 0,-8-4-4 15,8 0 4-15,-8 6-4 0,8-6 0 0,0 4 4 0,-9-4 0 16,9 4-4-16,0-4 0 0,-8 5 0 0,8 1 4 0,-9-6-4 0,9 4 0 16,-8-4 4-16,8 5-4 0,-9 0 0 0,9 0-4 0,-8-1-4 15,8 2 4-15,-8-2 4 0,-2-4-4 0,10 5 0 0,-8-1 4 0,8 2 0 16,-8-6 0-16,-2 4 0 0,10 1 0 0,-8 0 0 0,8 0-20 0,-8-5 20 15,0 4 0-15,8 2 0 0,-9-2 0 0,0-4 0 0,9 5 0 16,-8 0 0-16,-1-5-4 0,9 5-4 0,-8-1 4 0,8-4 0 16,-8 5 4-16,-2 0-4 0,10-5-4 0,-8 4 4 0,8-4 0 0,-8 5 0 15,0 1-4-15,8-6 4 0,-10 4-8 0,2 1 8 0,8-5 0 16,-8 5 0-16,-1 0-4 0,0-1-4 0,9-4 4 0,-8 5 4 0,-1 0 0 16,1 0-4-16,0-1 0 0,0 1 4 0,-2-5 0 0,2 5-4 0,0 0 0 15,-2 0 4-15,10 0-4 0,-8-1 4 0,0 1-4 0,-1 0 4 16,1-5 0-16,-1 5-4 0,1-1 4 0,8 1-4 0,-9 0 4 15,1-5-4-15,0 5 4 0,8 0-4 0,-10-5 4 0,2 4 0 0,8 1-4 16,-8-5 4-16,-2 5 0 0,10 0 0 0,-8-5-4 0,0 4 0 16,8 2 0-16,-8-6 0 0,-1 4 0 0,9 1 4 0,-9-1 0 0,9-4-4 15,-8 6 4-15,-1-2 0 0,9 1-4 0,-8 0 0 0,0 0 0 16,8-1 0-16,-10 0 0 0,10 3 0 0,-8-3-20 0,8 0 24 0,-8 2 0 16,0-2 0-16,8-4 0 0,-10 5-4 0,10-1 4 0,-8 2-4 15,8-2 0-15,-8 1 0 0,8-1 4 0,-9 2 0 0,1-6 0 0,8 4-8 16,0 2 4-16,-9-2 0 0,0 2 0 0,9-3 0 0,-8-3 0 15,8 6 0-15,0-2 0 0,-8 1 0 0,8 0 0 0,-10 0-4 0,10-5 4 16,-8 4 0-16,8 2 4 0,-8-2 0 0,8 0-4 0,-8 1-4 16,8 1 4-16,-10-2 0 0,10 1 0 0,-8 0 0 0,8 0 4 0,-8-5-4 15,8 4 4-15,-9 2-4 0,9-2 0 0,-8 1 0 0,8-5 0 16,0 6 0-16,-9-2 0 0,9 0 4 0,-9-4 0 0,9 5-4 0,0 0 0 16,-8-5 0-16,8 5 0 0,-8-5 4 0,8 4-4 0,0 2-4 15,-8-6 4-15,8 4 0 0,-10 1 0 0,10-5 0 0,-8 4 0 16,8 2 0-16,0-2 0 0,-8-4 4 0,8 5-4 0,-10 0 0 0,10-1 0 15,-8-4 0-15,8 5 0 0,-8 0 0 0,8 0-4 0,-9-5 8 0,9 5 0 16,-8 0-4-16,8 0-24 0,-8-1 28 0,-1 1 0 0,9 0 0 16,-9 0 0-16,1-1-4 0,8 1 0 0,-8 0 0 0,8 0 0 0,-10 4 0 15,2-4 4-15,8 0-4 0,-8 0 0 0,-1 0 0 0,9-1 0 16,-9 1 0-16,1 5 0 0,0-5 4 0,8 0-4 0,-9-1 0 16,1 1 0-16,-1 4 0 0,9-3 0 0,-9-2 4 0,1 1-4 0,0-1 0 15,-2 6-4-15,2-5 0 0,8 0 4 0,-8 0-4 0,0-1 4 16,-2 0-4-16,2 7 4 0,0-7 0 0,-1 2 0 0,9 3-4 0,-8-5 4 15,0 2 4-15,-2 3 0 0,2-3-4 0,0-2 0 0,0 6 0 16,-2-6 0-16,2 6 0 0,0-5 0 0,-2-1 0 0,2 5 0 0,0-3-4 16,-1-2 4-16,1 2 0 0,8 2 0 0,-8-2 0 0,-1-1 0 15,0-1 0-15,1 1 0 0,0 0 4 0,8 0-4 0,-10-1 0 0,2 2-4 16,0-2 4-16,8 0 0 0,-9 3 0 0,0-3 0 0,9 0 0 16,-8 6 0-16,-1-5 0 0,1-1 0 0,0 2 0 0,8-2-4 15,-9 1 4-15,0-1 0 0,1 6 0 0,0-5 0 0,8 0 4 0,-10 0-4 16,2-1 4-16,0 1-4 0,-1 0 0 0,0 0 0 0,9 0 0 0,-8 0 0 15,0-1 0-15,-1 1 0 0,1 0 0 0,8-1 0 0,-8 1 0 16,-2 0 0-16,2 0 0 0,8 0 0 0,-8 0 0 0,-2 4 0 0,2-4 0 16,8 0 0-16,-8-1 0 0,0 1 0 0,-1 0 0 0,9 0 4 15,-9 0-4-15,1 0 0 0,8 0 0 0,-9-1 0 0,1 1 0 16,8 0 0-16,-8-1 0 0,-2 1 0 0,10-5 0 0,-8 5 0 0,0 0 0 16,8-1 0-16,-8 2 0 0,8-2 0 0,-10 1 0 0,10-5 0 0,-8 4 0 15,8 2 0-15,-8-2 0 0,-1 2 0 0,9-2-4 0,-9 1 4 16,9-1 0-16,-8-4 0 0,8 6 0 0,-9-2 0 0,9 1 0 0,-8 0 4 15,8-5-4-15,-8 5-4 0,8-1 4 0,-8 0 0 0,8-4 0 16,-10 7 0-16,10-7 0 0,-8 4 4 0,8 0-4 0,0-4 0 16,-8 6-4-16,8-6 4 0,-10 4 0 0,10 1 0 0,-8-5 4 0,8 5-4 15,0-5-20-15,-8 5 24 0,8-5 0 0,-9 4 0 0,9-4-4 0,-8 5 4 16,8-5 0-16,-9 4-4 0,9 2 0 0,-8-2 0 0,8-4 0 16,-9 6 0-16,1-6 0 0,8 4 4 0,-8 2-4 0,8-6 0 0,-10 4 0 15,10 1 0-15,-8-5-4 0,8 4 4 0,-8 1 0 0,8 0 0 16,-10-5 0-16,10 5 4 0,-8-1-4 0,8-4-4 0,-8 6 4 15,8-2 0-15,-8 0 0 0,8-4 0 0,0 6 4 0,-9-1 0 0,9-5-4 16,-9 4 0-16,9 1 0 0,0-5-4 0,-8 5 4 0,8-5 0 0,-9 5 0 16,9-5 0-16,-8 4 4 0,8-4-8 0,-8 6 4 0,8-6-4 15,0 4 0-15,-10-4 4 0,10 5 4 0,-8-5-4 0,8 6 0 16,-8-6 0-16,8 0 0 0,-10 4-4 0,10-4 4 0,0 0 4 0,-8 4-4 16,8-4 4-16,-8 0-4 0,8 0 0 0,0 5 0 0,-8-5 0 15,8 0-4-15,0 0 8 0,-9 0-4 0,9 5 0 0,0-5 0 0,-8 0 0 16,8 5 0-16,0-1-4 0,-9-4 4 0,9 0 0 0,-9 5 0 15,9 0 0-15,-8-5 0 0,8 5 0 0,0-5 4 0,-8 4-8 0,8-4 8 16,-10 6-4-16,2-6 0 0,8 4 0 0,-8 1 0 0,8-5-4 16,-8 5 4-16,8-5 0 0,-10 4-4 0,10 1 4 0,-8-5 4 0,0 5-4 15,8-5 0-15,-9 5 0 0,9 0 0 0,-8-5 0 0,8 5 0 16,-9-1 0-16,9-4 4 0,-9 5-4 0,9 0-4 0,-8-5 4 0,8 5 0 16,-8-1-4-16,8 1 4 0,-8-5 4 0,8 5-4 0,-10 0 0 15,10 0 0-15,-8 0 0 0,0-5 0 0,8 4 0 0,-10 1 0 0,10 0 0 16,-8-5 0-16,8 5 0 0,-8-1 4 0,8-4-4 0,-9 0 0 15,9 5 4-15,-8-5-4 0,8 0 0 0,0 0 0 0,0 0 0 0,-9 0 0 16,9 0 0-16,0 0 0 0,0 0 4 0,0 0-4 0,0 0 0 16,0 0 4-16,0 0-4 0,0 0 4 0,0 0-8 0,0 0 4 0,0 0 0 15,0 0 0-15,-8 0 0 0,8 0 0 0,0 0 0 0,-9 0 0 16,9 0 0-16,0 0 0 0,-8 0 4 0,8 0-4 0,0 0 0 16,-8 0 0-16,8 0 0 0,0 0 0 0,0 0-4 0,-10 0 4 0,10 0 0 15,-8 0 0-15,8 0 0 0,0 0 0 0,-8 0 0 0,8 0 4 0,0 0-4 16,0 0 4-16,-10 0-4 0,10 0 0 0,0 0 0 0,-8 0 0 15,8 0-4-15,0-5 4 0,-8 5 4 0,8 0-4 0,0 0-4 0,-8 0 0 16,8 0 4-16,0 0 0 0,0 0 0 0,0-4 0 0,0 4 0 16,0 0 0-16,0 0-4 0,0 0 0 0,0 0-4 0,0 0 4 0,0 4-4 15,0-8-12-15,0 4-8 0,0 0-12 0,0 0-16 0,0 0-8 16,0 0-20-16,0 0-16 0,0 0-28 0,0 0-28 0,0 0-72 16,-9-5-16-16,9 5 48 0,0 0 28 0,0-5 40 0,0 5 20 0</inkml:trace>
          <inkml:trace contextRef="#ctx0" brushRef="#br0" timeOffset="-18128.1443">-452 255 47 0,'-9'0'100'15,"9"0"-8"-15,0 0-8 0,0 0-24 0,0-5 0 0,0 5-4 16,0 0 0-16,9 5-4 0,-18-5 0 0,9 0-4 0,0 0-4 0,0 0-8 16,0 0 0-16,0 0-4 0,0 0-4 0,0 0 0 0,0 0 0 15,0 0 8-15,0 0-4 0,0 0 0 0,0 0-4 0,0 0 0 0,0 0 4 16,9 0-8-16,-9 0 4 0,0 0-4 0,8 0-4 0,-8 0-4 0,9 0 0 16,-9 0 4-16,0 0-4 0,9 0-8 0,-1 0 4 0,-8 0-4 15,8 0-4-15,0 0 0 0,-8 0 0 0,10 0 0 0,-2 0-4 16,-8 0 4-16,8 0-4 0,2 0 4 0,-10 0-4 0,8 0 0 0,0 0 0 15,-8 0-8-15,9 0 0 0,-1 0-12 0,1 0-8 0,-9 0 0 16,8 0-12-16,-8 0-16 0,9 0-12 0,-1 0-8 0,-8 0-8 0,8 0-8 16,-8 0-16-16,0 0-64 0,10 0-4 0,-10 0 28 0,0 0 32 15,0 0 24-15</inkml:trace>
          <inkml:trace contextRef="#ctx0" brushRef="#br0" timeOffset="-18496.0356">119-537 3 0,'0'0'68'0,"0"0"-4"0,0 0-8 0,0 0-28 16,0 0 4-16,0 0-12 0,0 0 4 0,0 0-12 0,0 0 4 15,0 0 0-15,0 0-4 0,0 0 4 0,0 0 0 0,0 0 0 16,0 0 4-16,0 0-4 0,0 0-4 0,0 0 4 0,0-4-4 0,0 4 0 15,0 0 0-15,0 0 4 0,0 0 0 0,0-6 0 0,0 6 4 0,0 0-4 16,0 0 4-16,0 0 0 0,0 0-4 0,0-4 12 0,0 4-4 16,0 0-4-16,0 0 0 0,0 0 8 0,0 0-4 0,0 0 0 15,0 4 4-15,0-8-4 0,0 4 0 0,0 0 4 0,0 4 8 0,0-8 4 16,0 8-12-16,0-4-4 0,0 6 4 0,0-6 0 0,0 4-4 0,0 2-8 16,0-3 0-16,0 3 0 0,0-2 0 0,0 5-4 0,0-3 0 15,0 4 4-15,0-2-8 0,0 3 4 0,0-2-12 0,0 1 4 0,0 0-4 16,0-2 4-16,0 7-4 0,0-5 4 0,0-1-4 0,0 1 4 15,0-1-4-15,0 1 0 0,0 0 0 0,0-1 4 0,0 1-4 16,0-5 0-16,0 5 4 0,0-6-4 0,0 1 0 0,0 0 0 0,0-1 0 16,0 1 0-16,0-5 0 0,0 0 0 0,0 6 0 0,0-6 4 0,0 0-4 15,0 0 0-15,0 0 0 0,0 0 0 0,0 0 0 0,0 0 0 16,0-6 0-16,0 6 0 0,0-5 0 0,0 1 0 0,0 4 0 0,0-5-4 16,0 0 8-16,0-4-4 0,0 4 4 0,0 0-8 0,0-5 4 15,-8 1 0-15,8-1 0 0,0 0 0 0,0 1 0 0,0-1-4 16,-9 1 8-16,9-1-4 0,0-5-4 0,0 11 4 0,-8-6 4 0,8 1-4 15,0-1 0-15,0 0 0 0,0 1 0 0,0 5 0 0,0-6 0 0,-8 4 0 16,8-3 4-16,0 5-4 0,0-2 0 0,0 3 4 0,0-3-4 16,0 6 4-16,0-4-4 0,0 4 4 0,0 0 0 0,0 0 0 15,0 0-4-15,0-6 0 0,0 6 0 0,0 0 0 0,0 6 0 0,0-6 4 16,0 0 0-16,0 0 0 0,0 4-4 0,0 2 4 0,0-3-4 0,0 3 0 16,0-2 4-16,0 1-4 0,0-1 0 0,0 6 4 0,0 0-4 15,0-1 0-15,0 1 0 0,0 0 0 0,0-1 0 0,0 1 4 0,0-6-4 16,0 7 0-16,0-2 0 0,0-4-4 0,0 4 0 0,0-3-16 15,0-2 20-15,0 5 4 0,0-3-8 0,0-2-4 0,0 1-4 16,0 0-4-16,0-5-8 0,0 5-8 0,0-1-8 0,0 2-12 0,0-6-12 16,0 4-4-16,0-4-8 0,0 5-4 0,0-5 0 0,0 5-48 0,0-5-48 15,0 5 24-15,0-5 28 0,0 4 20 0</inkml:trace>
        </inkml:traceGroup>
        <inkml:traceGroup>
          <inkml:annotationXML>
            <emma:emma xmlns:emma="http://www.w3.org/2003/04/emma" version="1.0">
              <emma:interpretation id="{8874E3F6-E64B-4A05-BB4A-1E74A8A7075F}" emma:medium="tactile" emma:mode="ink">
                <msink:context xmlns:msink="http://schemas.microsoft.com/ink/2010/main" type="inkWord" rotatedBoundingBox="5864,11478 8266,9678 8552,10060 6150,11860"/>
              </emma:interpretation>
            </emma:emma>
          </inkml:annotationXML>
          <inkml:trace contextRef="#ctx0" brushRef="#br0" timeOffset="-7960.4121">2728-2086 59 0,'0'0'76'15,"0"0"-8"-15,0 0-8 0,0 0-28 0,0 0 0 0,0 0-4 0,0 0-4 16,0 0 0-16,0 0 0 0,0 0 0 0,0 0-4 0,0 0 4 16,0 0-4-16,0 0 4 0,0 0 0 0,0 0 0 0,0 0 0 0,0 0 0 15,0 0 0-15,-8 0 0 0,8 0 0 0,0 0-8 0,0 0 4 0,0 0 0 16,0 0-4-16,-10 0 0 0,10 0 0 0,0 0 0 0,0 0-16 15,0 0 20-15,0 0-4 0,-8 0 0 0,8 0 0 0,0 0 4 16,0 0-4-16,0 0 0 0,0 0 0 0,-8 0-4 0,8 0 0 0,0 0 8 16,-8 0-4-16,8 0 0 0,0 0 0 0,0 0-4 0,-9 0 4 15,9 0-8-15,-9 0 4 0,9 0 0 0,0 0 0 0,-8 0-4 0,8 0 0 16,0 0 0-16,-9 0 0 0,9 0 0 0,0 0 0 0,-8 0 0 0,8 0 4 16,0 0-4-16,-8 0 0 0,8 0 0 0,-10 0 0 0,10 0 0 15,0 0 0-15,-8 0 0 0,8 0 0 0,0 0 0 0,-8 0 4 16,8 0 4-16,0 0-8 0,-10 0 4 0,10 0 4 0,-8 0-8 0,8 0 4 15,-8 0 0-15,8 0 0 0,0 0 0 0,-8 0 0 0,8 0 0 0,-9 0 0 16,9 0 4-16,-9 0-4 0,9 0-4 0,-8 0 0 0,8 0 4 16,-9 0-4-16,9 0 4 0,-8 0-4 0,8 0 4 0,-8 0-4 0,8 0 4 15,0 0 0-15,-10 0-4 0,10 0 0 0,-8 0 0 0,8 0 0 16,-8 0-4-16,8 0 4 0,0 5 0 0,-8-5 0 0,8 0 0 16,-10 0 0-16,10 0 0 0,-8 0 0 0,8 0-4 0,0 0 4 0,-8 0 0 15,8 0 0-15,-9 0 0 0,9 0-4 0,-8 0 8 0,8 0-4 0,-9 0 0 16,9 0 0-16,-9 5-4 0,9-5 4 0,-8 0 0 0,8 0 0 15,-8 0 0-15,8 0 0 0,0 0 0 0,-8 0 0 0,8 0-4 16,-10 0 0-16,10 4 4 0,-8-4 4 0,8 0-4 0,0 0-4 0,-8 5 0 16,8-10 4-16,-10 10-4 0,10-5 0 0,-8 0 4 0,8 0-8 15,-8 5 4-15,8-5 4 0,-9 0-8 0,1 0 8 0,8 0-4 16,-9 5 0-16,9-5 0 0,-8 0 0 0,8 5 4 0,-9-5-4 0,1 0 0 0,8 0 0 16,-8 5 0-16,8-5 0 0,-10 0-4 0,2 0 4 0,8 0-4 15,-8 5 4-15,8-5 4 0,-10 0-4 0,10 0 0 0,-8 0-4 16,0 0 4-16,8 0 0 0,0 0-4 0,-8 4 0 0,8-4 4 0,-9 0 0 15,1 0 0-15,8 0 0 0,0 5 0 0,-9-5-4 0,0 5 8 16,9-5-12-16,-8 0 8 0,8 4-20 0,-8-4 24 0,8 6-4 0,-10-6 4 16,2 4-8-16,8-4 8 0,-8 0-8 0,8 5 4 0,-8-5-4 0,-2 0 0 15,10 5 4-15,-8-5 0 0,8 5-4 0,-8-5 0 0,-1 0 4 16,9 3 0-16,-8-3-4 0,-1 7 0 0,9-7 4 0,-9 4-8 16,9-4 8-16,-8 5-4 0,0-5 4 0,8 4-4 0,-8-4 0 0,8 5 4 15,-10-5-4-15,2 5 0 0,8-5 0 0,-8 5 0 0,-2 0 0 0,2-5-4 16,8 4 4-16,-8-4-4 0,-1 5 8 0,1 0-4 0,8 0 4 15,-8-5 0-15,-2 5-8 0,2-1 8 0,0-4-4 16,8 5-4-16,-8 1 4 0,-2-6 0 0,2 4 0 0,0 1 0 0,-1-5 0 0,0 4-4 16,1 1 8-16,8-5 0 0,-9 5-4 0,1 0 4 0,0-1-4 15,-1-4 0-15,0 5-4 0,1-5 4 0,0 5 0 0,-2-1 4 0,2 1-4 16,0-5 0-16,-1 6 0 0,0-2-4 0,1 1 4 0,0 0 0 16,-1 0 4-16,1-5-4 0,-1 4 0 0,0 1 4 0,1 0-4 0,0 0 0 15,-2-1 0-15,2 2 4 0,0-2-4 0,0-4-4 0,-10 5 4 16,10 0 0-16,-1 1 0 0,1-3 0 0,0 2 4 0,-10 0-4 0,10 0 0 15,0-1 4-15,-2 2-4 0,2-2 0 0,-9 1-4 0,8 0 4 0,1-1 0 16,-1 1 0-16,1 0-4 0,0 0 8 0,-10 0-4 0,10 0 0 16,0 0 0-16,-2-1 0 0,2 1 0 0,0 0 4 0,-1 0-4 15,0-1 0-15,1-4 4 0,0 6-4 0,-1-2 0 0,1 1 0 0,0-1-4 16,-2 2 4-16,2-2 4 0,0 1 0 0,8 0 0 0,-10 0-8 16,2-1 4-16,0 2 0 0,-1-2 0 0,1-4 0 0,-1 5 4 0,1-1-4 15,-1 2 0-15,1-2 0 0,8 1 0 0,-8 0 0 0,-2 0 0 0,2 0 0 16,0-1 0-16,-2 1 0 0,2 0 0 0,8-1 0 0,-8 1 0 15,0 0 0-15,-1 0 0 0,9 5 0 0,-9-7 0 0,1 3 0 16,-1-1 0-16,9 0 0 0,-8 4 0 0,0-4 0 0,-2 5 0 0,2-6 0 16,8 1 0-16,-8 5 0 0,0-5 0 0,-2 4 0 0,2 1 0 15,0-5 0-15,-1 4 0 0,1-4 0 0,-1 4 0 0,0-4 0 16,1 4 0-16,0-4 0 0,0 5 0 0,8-5 0 0,-10 5 0 0,2-6 0 0,0 1 0 16,-2 0 0-16,2 4 0 0,0-9 0 0,-1 10 0 0,9-5 0 15,-8 0 0-15,-1 0 0 0,1-1 0 0,-1 2 0 0,9-2 0 16,-8 5 0-16,0-3 0 0,-2-2 0 0,10 6 0 0,-8-4 0 0,0 3 0 15,-2-5 0-15,10 6 0 0,-8-5 0 0,0-1 0 0,0 6 0 16,8-6 0-16,-9 1 0 0,0 5 0 0,1-5 0 0,8-1 0 16,-9 6 0-16,9-5 0 0,-8 0 0 0,0 0 0 0,8-1 0 0,-10 2 0 15,10-2 0-15,-8 1 0 0,8-1 0 0,-8 2 0 0,8-2 0 0,-8 1 0 16,8 0 0-16,-10 0 0 0,10-1 0 0,0 1 0 0,-8 0 0 16,8 0 0-16,-8-1 0 0,8-4 0 0,0 5 0 0,-9 0 0 0,9 0 0 15,-8 0 0-15,8 0 0 0,-9 0 0 0,9-5 0 0,-9 4 0 0,9 1 0 16,-8 4 0-16,8-9 0 0,-8 5 0 0,-2 0 0 0,10 0 0 15,-8 0 0-15,8-1 0 0,-8 0 0 0,0 3 0 0,8-3 0 16,-10 1 0-16,10 4 0 0,-8-4 0 0,0 0 0 0,8 0 0 0,-9-1 0 16,9 1 0-16,-8 0 0 0,-1 4 0 0,0-3 0 0,9-2 0 15,-8 2 0-15,0-3 0 0,8 7 0 0,-8-5 0 0,-2 0 0 0,10 0 0 16,-8-1 0-16,0 2 0 0,8-2 0 0,-10 0 0 0,10 1 0 16,-8-5 0-16,8 6 0 0,-8-2 0 0,8 1 0 0,-9-5 0 0,9 5 0 15,-8 0 0-15,0-1 0 0,8-4 0 0,-9 6 0 0,9-2 0 16,-9 1 0-16,9-5 0 0,-8 4 0 0,8 2 0 0,-8-2 0 0,-2-4 0 15,10 5 0-15,0 0 0 0,-8 0 0 0,8-5 0 0,-8 4 0 16,8 2 0-16,-9-2 0 0,9-4 0 0,-9 5 0 0,9-1 0 0,0 2 0 16,-8-6 0-16,8 4 0 0,-8 1 0 0,8 0 0 0,-9-1 0 0,9 1 0 15,0 1 0-15,-8-6 0 0,8 4 0 0,-9 1 0 0,9 0 0 16,-9 0 0-16,9-1 0 0,-8-4 0 0,8 5-8 0,0 0 16 16,-8 0-8-16,8-1 0 0,-10-4 0 0,10 6 0 0,-8-2 0 0,8 1 0 15,-8-2 0-15,8-3 0 0,-8 7 0 0,8-3 0 0,-10 1 0 0,10 0 0 16,-8 0 0-16,8-1 0 0,-8 1 0 0,8-5 0 0,-9 5 0 15,9 0 0-15,0-1 0 0,-8 2 0 0,8-2 0 0,-8-4 0 16,8 5 0-16,-10 0 0 0,10 0 0 0,0-5 0 0,-8 5 0 0,8-1 0 16,-8-4 0-16,8 5 0 0,-8 0 0 0,8-5 0 0,0 5 0 15,-10-5 0-15,10 4 0 0,0-4 0 0,-8 5 0 0,8 0 0 16,-8-5 0-16,8 5 0 0,0-5 0 0,-9 4 0 0,9-4 0 0,0 4 0 0,0-4 0 16,-9 6 0-16,9-6 0 0,0 5 0 0,-8-5 0 0,8 4 0 15,0 2 0-15,0-6 0 0,-9 4 0 0,9-4 0 0,0 5 0 16,-8-5 0-16,8 5 0 0,0-5 0 0,0 5 0 0,-8-5 0 0,8 4 0 15,0-4 0-15,0 0 0 0,-9 5 0 0,9-5 0 0,0 0 0 16,0 6 0-16,0-6 0 0,-9 0 0 0,9 4 0 0,0-4 0 0,0 0 0 16,0 4 0-16,-8-4 0 0,8 0 0 0,0 0 0 0,0 0 0 15,-8 6 0-15,8-6 0 0,0 0 0 0,0 0 0 0,0 0 0 0,0 0 0 16,0 0 0-16,0 0 0 0,0 0 0 0,-10 4 0 0,10-4 0 16,0 0 0-16,0 0 0 0,0 0 0 0,0 0 0 0,0 0 0 0,0 0 0 15,-8 6 0-15,8-6 0 0,0 0 0 0,0 0 0 0,0 0 0 0,0 0 0 16,-8 0 0-16,8 0 0 0,0 0 0 0,0 3 0 0,0-3 0 15,0 0 0-15,0 0 0 0,0 0 0 0,8 0 0 0,-16-3 0 16,8 3 0-16,0 3 0 0,0-3 0 0,0 0 0 0,0 0 0 0,0 0 0 16,0 0 0-16,0 0 0 0,0 0 0 0,0 0-20 0,0 0-8 15,0 0-8-15,0 0-8 0,0 0-8 0,0 0-4 0,0 0-16 16,0 0-8-16,0 0-20 0,0 0-4 0,0 0-24 0,0 0-24 0,8 0-72 0,-8-3-32 16,0 3 56-16,0-6 32 0,0 2 28 0,0-2 28 0</inkml:trace>
        </inkml:traceGroup>
      </inkml:traceGroup>
    </inkml:traceGroup>
  </inkml:traceGroup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3:05.04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808080"/>
      <inkml:brushProperty name="fitToCurve" value="1"/>
    </inkml:brush>
    <inkml:brush xml:id="br3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DA276C-9F12-4DA0-B3C8-C93610E43038}" emma:medium="tactile" emma:mode="ink">
          <msink:context xmlns:msink="http://schemas.microsoft.com/ink/2010/main" type="writingRegion" rotatedBoundingBox="4641,11221 6877,9719 7156,10134 4920,11636"/>
        </emma:interpretation>
      </emma:emma>
    </inkml:annotationXML>
    <inkml:traceGroup>
      <inkml:annotationXML>
        <emma:emma xmlns:emma="http://www.w3.org/2003/04/emma" version="1.0">
          <emma:interpretation id="{20E00C8C-4127-4D1F-8D79-578E36863B1E}" emma:medium="tactile" emma:mode="ink">
            <msink:context xmlns:msink="http://schemas.microsoft.com/ink/2010/main" type="paragraph" rotatedBoundingBox="4641,11221 6877,9719 7156,10134 4920,116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9B6ECE-2188-4AD2-AC56-776AA9620026}" emma:medium="tactile" emma:mode="ink">
              <msink:context xmlns:msink="http://schemas.microsoft.com/ink/2010/main" type="line" rotatedBoundingBox="4641,11221 6877,9719 7156,10134 4919,11635"/>
            </emma:interpretation>
          </emma:emma>
        </inkml:annotationXML>
        <inkml:traceGroup>
          <inkml:annotationXML>
            <emma:emma xmlns:emma="http://www.w3.org/2003/04/emma" version="1.0">
              <emma:interpretation id="{52074782-9BEB-47AF-BBB8-59CFE4E6DC42}" emma:medium="tactile" emma:mode="ink">
                <msink:context xmlns:msink="http://schemas.microsoft.com/ink/2010/main" type="inkWord" rotatedBoundingBox="4641,11221 6851,9737 7129,10152 4920,116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1786 113 27 0,'0'0'80'0,"0"0"-8"0,0 0-12 15,0 0-28-15,0 0-4 0,0 0 4 0,0 0-8 0,0 0 0 0,0 0 0 16,0 0 0-16,0 0 0 0,0 0-8 0,0 0 0 0,0 0 0 0,0 0 4 15,0 0 0-15,0 0-4 0,0 0 4 0,0 0-4 0,-9 0 0 16,9 0 0-16,0 0 0 0,0 0 0 0,0 0 4 0,0-5-8 16,0 5 4-16,0-5 0 0,0 5 0 0,0 0 0 0,0-5 0 0,0 5 0 15,0-5-4-15,0 5 0 0,0-4 0 0,0 4 0 0,0-5 0 16,0 5 0-16,0-5 0 0,0 5-4 0,9 0 0 0,-9 0 0 0,0 0 0 16,0 0-4-16,8-5-4 0,-8 5 0 0,0 0 4 0,9 0-4 0,-9 0 4 15,8 0-4-15,-8 0 4 0,8 5-4 0,-8-5 0 0,8 5 0 16,-8-5 4-16,0 5 0 0,0-5-4 0,10 4-4 0,-10 1 8 15,0-5 0-15,0 5-4 0,0 0 4 0,0 0-8 0,0 0 8 0,0 0 0 16,0-1-4-16,0 1 0 0,0 0 4 0,0-1 0 0,-10-4-4 0,10 6 0 16,0-6 0-16,0 0 4 0,-8 4 4 0,8-4-4 0,0 0 0 15,-8 0 4-15,8 0-4 0,-8 0 4 0,8-4 0 0,0 4 4 0,-9-6-4 16,9 2-4-16,0 4 0 0,0-5 4 0,0 0 0 0,0 1 0 16,-8-1-4-16,8 0 0 0,0 0 0 0,0 0 4 0,0 0-4 15,0-4-4-15,0 4 8 0,0 0-4 0,0 0 0 0,8 1 0 0,-16 4-4 16,8-5 4-16,0 0-12 0,8 0 12 0,-8 5 0 0,0 0-4 15,0-4 4-15,0 4-4 0,9 0 0 0,-9 0-4 0,0 0 8 16,8 0-4-16,-8 0 4 0,0-6-4 0,8 12 0 0,0-6 4 0,-8 4-8 0,10-4 4 16,-10 5 4-16,8-5-8 0,-8 5 4 0,8 0 0 0,-8-5 0 15,0 4 4-15,10 1-4 0,-10 0 0 0,0 0 0 0,0-1 4 16,0 1-4-16,8 0 0 0,-8 0-4 0,0 0 4 0,0-5 0 0,-8 5 4 16,8 0 0-16,0-1 0 0,0-4-4 0,-10 5-4 0,10-5 4 15,-8 0 4-15,8 5 0 0,0-5 0 0,-8 0-4 0,8 0 0 16,-10 0 0-16,10 0-4 0,-8 0 0 0,8 0 4 0,-8-5 4 0,8 0 0 15,-8 5 0-15,8-4 0 0,0-1-4 0,0 0 4 0,0 5 0 0,0-5-4 16,-9 0 0-16,9-5 0 0,0 6 0 0,0-1 8 0,0-5-4 16,0 6 4-16,0-1-8 0,9 0 8 0,-9 0-8 0,0 1 4 0,0-2-8 15,8 2 4-15,-8-1-4 0,0 0 0 0,8 0 4 0,-8 5 0 16,0 0 8-16,8 0-28 0,-8-4 20 0,10 4 8 0,-2 0-4 0,-8 0 0 16,8 0-4-16,-8 0 4 0,10 0-4 0,-10 0 0 0,8 4 0 15,-8-4 0-15,8 5 0 0,-8-5 4 0,0 5-4 0,0-5 4 0,9 5 4 16,-9-1-8-16,0-4-4 0,0 6 4 0,0-2-4 0,0 1 12 15,0 5-8-15,-9-6 4 0,9 1-8 0,-8 0 4 0,8 0 0 16,-8-1-4-16,8 1 8 0,-10-5-4 0,10 5 8 0,-8-5-12 0,0 5 4 16,-2-5 0-16,10 0 0 0,-8 5 0 0,0-5 8 0,0-5-12 0,8 5 0 15,-9-5 8-15,9 5-8 0,0-5 4 0,0-4 0 0,0 4 4 16,-8 0-4-16,8-4-4 0,0 4 4 0,0-5 4 0,0 6 0 0,8-6-4 16,-8 0 0-16,0 1 0 0,9-1-4 0,-9 5 4 0,0-5 0 15,8 6 0-15,-8-1 0 0,8 0-4 0,-8 0 12 0,8 0-8 16,-8 5 0-16,10 0 0 0,-2-4 4 0,-8 4 0 0,8 0 0 0,-8 0-4 15,10 4-4-15,-10-4 0 0,8 5 4 0,-8 0 4 0,0 0-4 0,8 0-20 16,-8-1 24-16,0 2 0 0,0-2 4 0,9 1-4 0,-9 0 0 16,0 0-4-16,0 4 0 0,0-4 0 0,-9 0 0 0,9-1 0 0,0 2 0 15,-8-2 0-15,0 6 0 0,8-5 0 0,-10-5 4 0,10 4-4 0,-8 1 4 16,0 0-4-16,8 0 0 0,-10-5 4 0,2 0 0 16,8 4 0-16,-8-4 0 0,0 0-4 0,8 0 0 0,-9 0 0 0,9 0 0 15,-8 0 4-15,8-4-4 0,-9 4 8 0,9-5-8 0,0 0 0 0,0 5-4 16,0-5 8-16,0 1-4 0,0-1 4 0,0 0-4 0,0 0 0 15,-9 1 4-15,9-2-4 0,0 2 0 0,9-1 0 0,-9 5 0 0,0-5 4 16,0 0-4-16,0 1 0 0,0 4 4 0,0 0-4 0,0 0 0 0,0-5 0 16,9 5 0-16,-9 0 4 0,0 0 0 0,8 0-4 0,-8 0 0 15,9 0 0-15,-9 0 0 0,0 0 0 0,8 5 0 0,-8-5 4 16,0 4 0-16,0-4 0 0,8 0 0 0,-8 5 4 0,0-5 0 0,0 5-4 16,0-5 12-16,0 5-12 0,0-5 0 0,0 4 0 0,0 2 0 15,0-2-4-15,0-4 4 0,0 0 0 0,0 0 0 0,0 5-4 16,0-5 0-16,0 0 0 0,0 0 0 0,0 0-4 0,0 0-4 0,0 5-4 15,0-5-16-15,0 0-20 0,0 0-20 0,0 5-28 0,0-5-20 0,0 0-32 16,0 0-64-16,0 0 24 0,0 4 32 0,0 1 40 0,0-5 20 16</inkml:trace>
          <inkml:trace contextRef="#ctx0" brushRef="#br1" timeOffset="163309.0516">1827 3 55 0,'0'4'72'0,"0"-4"-4"16,0 0-12-16,0 5-24 0,0-5 0 0,0 0 0 0,0 5-8 0,0-5 4 15,0 0-4-15,0 0 0 0,0 0-16 0,0 5 16 0,0-5 0 16,0 0-4-16,0 0 4 0,0 4-4 0,0-4 0 0,0 0 0 0,0 0 0 16,0 0 0-16,0 5 0 0,0-5 0 0,0 0 0 0,0 0 0 0,0 0 4 15,-8 0 0-15,8 0-4 0,0 5 4 0,0-5 0 0,-8 0 0 16,8 0-4-16,0 0 0 0,-8-5 0 0,8 5-4 0,0 0 0 16,0 0 0-16,0-5 0 0,0 5 0 0,0-4-4 0,0 4 0 0,0-5-4 15,0 5 0-15,0-5 4 0,0 0 0 0,0 1-4 0,0-2 0 16,0 2 0-16,0-1-4 0,0 0 0 0,0 5 0 0,0-5 0 0,0 0 0 15,0 1-4-15,0 4 8 0,8 0 0 0,-8 0 0 0,8-5 0 0,-8 5-4 16,0 0 4-16,8 0-4 0,-8 0 4 0,10 0-4 0,-2 0-4 16,-8 0 0-16,8 5 4 0,-8-5-4 0,10 4 4 0,-10-4-4 15,8 5 0-15,-8 0 4 0,8-5-4 0,-8 5 4 0,9 0 0 0,-9-1 0 16,0 2 0-16,0 3 0 0,0-4 4 0,0 0-4 0,0-1 4 0,0 1 0 16,0 0 0-16,0 0 0 0,0-1 4 0,-9 2 0 0,9-6 0 15,-8 4 0-15,8-4 4 0,-8 0 0 0,8 0-4 0,-10 0 4 0,10 0-4 16,-8 0 0-16,0 0 0 0,-2-4-4 0,10-2-4 0,-8 2 4 15,8-1 0-15,-8 0-4 0,8 0 4 0,-8 1-4 0,8-1 0 16,-9-5 0-16,9 6 4 0,0-6-12 0,0 5 4 0,0-5 0 0,0 5 4 16,0 1 0-16,-8-6-4 0,8 6 4 0,0-1-4 0,0 0 0 0,8 0 4 15,-8 5 0-15,0-5 0 0,9 5-4 0,-9 0 0 0,0 0 0 16,0-5 4-16,8 10-4 0,0-5 0 0,-8 0 0 0,8 5 4 16,-8-5-4-16,10 5 0 0,-2 0 0 0,0 0 4 0,2-5-8 0,-10 4 0 15,8 1 4-15,0 0 4 0,1-1 0 0,-9 1-8 0,8 0 4 16,-8 0 4-16,9 0 0 0,-9-1-4 0,0-4 4 0,8 6 0 0,-8-2 0 15,0 1 0-15,0 0 4 0,-8 0-4 0,8-1 0 0,0-4 0 0,-9 5 4 16,9 0 0-16,-8-5 0 0,-1 0 4 0,9 5-4 0,-8-5-4 16,0 0-20-16,8 0 28 0,-10 0 0 0,2-5-4 0,0 0 0 15,-2 0 0-15,2 1 0 0,8-1-4 0,-8 0 0 0,0 0 0 0,8-5-4 16,-9 6 4-16,9-6-4 0,0 5 0 0,-8-4 0 0,8-1 0 0,0 6 0 16,0-6-4-16,0 5 4 0,0 0 0 0,0 0 0 0,0 2 4 15,0-3-8-15,8 1 4 0,-8 5 0 0,0-5 0 0,9 5 0 0,-9 0 0 16,8 0 4-16,-8 0 0 0,8 0-4 0,-8 5-4 0,8-5 4 15,2 5 4-15,-2 1-8 0,-8-6 4 0,8 3 0 0,2 2 0 16,-2 0 4-16,-8 0-4 0,8 0 0 0,1 0-4 0,-9-1 4 0,8 1 0 16,1 4 4-16,-9-4-8 0,0 0 8 0,0 0-4 0,8 4 4 0,-8-3 0 15,0-2-4-15,-8 1 4 0,8 5 0 0,0-6 0 0,-9 1 4 16,9 0-4-16,-8 0 4 0,8-1-4 0,-9 2 4 0,1-6 0 16,0 4-4-16,8-4 4 0,-10 0-8 0,2 0 8 0,0 0-4 0,-2-4 0 15,10-2 0-15,-8 6 0 0,0-4 0 0,8-1-4 0,-8-5-4 16,8 6 4-16,-9-1 0 0,9 0 0 0,0-4 0 0,-8 3 0 0,8-3 4 15,0 4-4-15,0-5 4 0,0 6-4 0,0-6 0 0,0 6 0 0,0-1 0 16,0 0 0-16,0 0 0 0,8 5 0 0,-8 0-4 0,9-5 8 16,-9 5 0-16,0 0-8 0,8 0 4 0,-8 0 0 0,8 0 0 15,-8 0 0-15,8 5 0 0,2-5-4 0,-2 5 4 0,-8-5 0 0,8 5-4 16,2 0 4-16,-10-5 0 0,8 4 0 0,-8 1 4 0,8-5-4 16,-8 5 8-16,9-1 4 0,-9 1-4 0,0 0 4 0,0-5 0 0,0 5-4 15,0-5 0-15,0 5 4 0,0-1-8 0,0 2 4 0,-9-6 0 0,9 4-4 16,-8-4 4-16,8 5-4 0,-8-5-4 0,8 0 0 0,-10 0-4 15,10 5 4-15,-8-5-4 0,8 0-4 0,-8 0-8 0,8 0 0 16,-10 0-8-16,10 0-12 0,-8 0-12 0,8 0-8 0,0 0-12 0,-8 0-8 16,8 0-8-16,0 0-12 0,0-5-8 0,0 5-12 0,-8 0 0 15,8-5-12-15,0 5-36 0,0 0-28 0,0-4 24 0,0 4 36 0,0-6 20 16</inkml:trace>
          <inkml:trace contextRef="#ctx0" brushRef="#br1" timeOffset="166496.0912">1845 22 39 0,'0'0'88'0,"0"0"-12"16,0 0-12-16,0 0-24 0,0 4-8 0,0-4 0 0,0 0 0 0,0 5-4 15,0-5 0-15,0 0 0 0,0 0-4 0,0 5 0 0,0-5 0 0,0 0-4 16,0 0 0-16,0 0 0 0,0 0 0 0,0 0 0 0,0 0 8 15,0 0-4-15,0 0 0 0,0 0 0 0,0 0-4 0,0 0 4 0,0 0 4 16,0 0-4-16,0 0 0 0,0 0 0 0,8 0 0 0,-8 0 0 0,0 0-24 16,0 0 24-16,0 0 4 0,0 0-4 0,0 0 0 15,0 0-8-15,0 0 4 0,0 0-4 0,0 0 0 0,0 0 0 0,0 0 0 16,0 0-4-16,0 0 0 0,0 0-4 0,0 0 4 0,0 0-4 0,0 0 4 16,0 0-4-16,0 0 0 0,0 0-4 0,0 0-4 0,0 0 4 15,0 0 0-15,0 0-8 0,0 0 8 0,0 0 4 0,0 0-8 0,0 0 0 16,0 0 4-16,0 0-4 0,0 0 0 0,0 0 0 0,0 0-4 0,0 0 4 15,0 0 0-15,0 0 0 0,0 0 0 0,0 0 4 0,0 0-4 16,0 0 0-16,0 0 0 0,0 0 0 0,0 0 0 0,0 0 4 16,0 0 0-16,0 0-4 0,0 0 0 0,0 0 0 0,0 0 0 0,0 0 0 15,0-5 0-15,0 5 0 0,0 0 0 0,0 0 4 0,0 0-4 16,0 0 0-16,0 0 0 0,0 0 0 0,0 0-4 0,0 0 4 0,0 0 0 16,0 0 0-16,0-5-4 0,0 10 4 0,0-5 0 0,0 0 4 15,0 0-4-15,0 0 0 0,0 0-4 0,0 0 4 0,0 0 0 0,0 0 0 16,0 0-4-16,0 0 8 0,0 0-4 0,0 0-4 0,0 0 4 15,0 0 0-15,0 0-4 0,0 0 4 0,0 0 0 0,0 0 4 16,0 0-4-16,0 0-4 0,0 0 4 0,0 0 4 0,0 0-4 0,0 0 0 0,0 0 0 16,0 0-4-16,0 0 8 0,0 0-4 0,0 0 0 15,0-5 4-15,0 5-4 0,0 0 0 0,0 0 0 0,0 0-4 0,0 0 4 16,0 0 0-16,0 0-4 0,0 0 0 0,0 0 0 0,0 0 8 0,0 0-4 16,0-4 4-16,0 4-4 0,0 0 0 0,0 0 0 0,0 0 0 15,0 0-4-15,0 0 4 0,0 0 0 0,0 0 0 0,0 0 0 0,0 0 0 16,0 0 0-16,0-5 0 0,0 5 0 0,0 0 0 0,0 0 0 15,0 0 0-15,0 0 4 0,0-5-4 0,0 5 4 0,0 0-4 0,0 0-4 16,0 0 4-16,0 0 0 0,0 0 0 0,0 0 0 0,0-5 4 16,0 10-4-16,0-5 0 0,0 0-4 0,0 0 0 0,0 0 4 0,0-5-4 15,0 5 4-15,0 5 0 0,0-10 0 0,0 5 8 0,0 0-8 16,0 0 0-16,0 0 0 0,0 0 0 0,0 0 0 0,0 0 0 16,0 0-4-16,0-4 4 0,0 4 0 0,10 0 4 0,-10 0-4 0,0 0-4 15,0 0 4-15,0 0 4 0,0 0-4 0,0 0 4 0,0 0-4 0,0 0 0 16,0 0 0-16,0 0-4 0,0 0 8 0,0 0 0 0,0 0-4 15,0 0 0-15,0 0-4 0,0 0 4 0,0 0 0 0,0 0 0 16,0 0 0-16,0 0-4 0,0 0 12 0,0 0-12 0,0 0 4 0,0 0 0 16,0 0 0-16,0 0 0 0,0 0 0 0,0 0 0 0,0 0 0 15,0 0 4-15,0 0-4 0,0 0 0 0,0 0 4 0,0 0-8 0,0 0 4 16,0 0-4-16,0 0 4 0,0 0 4 0,0 0-8 0,0 0 4 0,0 0 0 16,0 0 0-16,0 0 4 0,0 0 0 0,0 0-4 0,0 0 0 15,0 0 4-15,0 0-4 0,0 0 0 0,0 0 0 0,0 0 0 16,0 0 0-16,0 0 0 0,0 0 4 0,0 0-8 0,0 0 4 0,0 0 0 15,0 0 0-15,0 0 0 0,0 0 0 0,0 0 0 0,0 0 0 0,0 0-4 16,0 0 4-16,0 0 0 0,0 0 4 0,0 0-4 0,0 0 0 16,0 0 0-16,0 0 0 0,0 0 0 0,0 0 0 0,0 0 0 0,0 0 0 15,0 0 0-15,0 0 4 0,0 0-4 0,0 0 0 0,0 0 4 16,0 0-4-16,8 0 4 0,-8 0-4 0,0 0 0 0,0 0 0 16,0 0 0-16,0 0 0 0,0 0 0 0,0 0 0 0,0 0 0 0,0 0 0 15,0 0 0-15,-8 0 0 0,8 0 0 0,0 0-4 0,0 0 4 0,0 0 0 16,0 0 0-16,0 0 0 0,0 0 0 0,0 0 4 0,0 0-4 15,0 0 0-15,0 0 0 0,0 0 0 0,0 0 0 0,0 0 0 0,0 0 0 16,0 0 4-16,0 0-4 0,0 0 4 0,0 0-4 0,0 0 0 16,0 0 0-16,0 0 0 0,8 0 4 0,-8 0-4 0,0 0-4 15,0 0 4-15,0 0 0 0,0 0 0 0,0 0 4 0,0 0-4 0,0 0 4 16,0 0-4-16,0 0 0 0,0 0 4 0,0 0-8 0,0 0 8 0,0 0-4 16,0 0-16-16,0 0 20 0,0 0-4 0,0 0 4 0,0 0 0 15,0 0-4-15,0 0 0 0,0 0 4 0,0 0 0 0,0 0-8 16,0 0 4-16,0 0 0 0,0 0 4 0,0 0 0 0,0 0-4 0,0 0 0 15,0 0 0-15,0 0 0 0,0 0 0 0,0 0 0 0,0 0 0 0,0 0 0 16,0 0 0-16,0 0 0 0,0 0 0 0,0 0 0 0,0 0 0 16,0 0 0-16,0 0 0 0,0 0 4 0,0 0-4 0,0 0 0 0,0 0 4 15,0 0-4-15,0 0 4 0,0 0 0 0,0 0-4 0,0 0-4 16,0 0 4-16,0 0 0 0,0 0 4 0,0 0-4 0,0 0 0 16,0 0 0-16,0 0 0 0,0 0-4 0,0 0 4 0,0 0-4 0,0 0 4 15,0 0 0-15,0 0 0 0,0 0 0 0,0 0 0 0,0 0 4 0,0 0 0 16,0 0 0-16,0 0-4 0,0 0 0 0,0 0-4 0,0 0 4 15,0 0 0-15,0 0 0 0,0 0 0 0,0 0 0 0,0 0 0 0,0 0 0 16,0 0-4-16,0 0 4 0,0 0 0 0,0 0 0 0,0 0 8 16,0 0-8-16,8 0 4 0,-8 0-8 0,-8 0 4 0,8 0 0 15,0 0 0-15,8 0 4 0,-16 0-4 0,8 0 0 0,0 0 0 0,0 0 0 16,0 0 4-16,0 0-4 0,0 0 0 0,0 0 0 0,0 0 0 0,0 0-4 16,0 0 4-16,0 0 4 0,0 0-4 0,0 0 0 0,0 0 0 15,0 0 4-15,0 0-4 0,0 0 4 0,0 0-4 0,0 0 0 0,0 0 0 16,0 0 0-16,0 0 0 0,0 0 0 0,0 0 0 0,0 0 4 15,0 0-4-15,0 0 0 0,0 0 0 0,0 0 0 0,0 0 0 16,0 0 0-16,0 0 4 0,0 0-4 0,0 0 0 0,0 0 0 0,0 0 0 16,0 0 0-16,0 0 0 0,0 0 0 0,0 0 0 0,0 0 0 0,0 0 0 15,0 0-4-15,0 0 4 0,0 0 0 0,0 0 0 0,0 0 0 16,0 0 0-16,0 0 0 0,0 0 4 0,0 0-4 0,0 0 0 0,0 0 0 16,0 0 0-16,0 0-4 0,0 0 4 0,0 0 0 0,0 0 0 15,0 0 0-15,0 0 0 0,0 0 0 0,0 0 0 0,0 0 0 0,0 0 4 16,0 0-4-16,8 0 0 0,-8 0 0 0,0 0-4 0,0 0 4 15,0 0 0-15,0 0-4 0,0 0 8 0,0 0-4 0,0 0 0 16,0 0 0-16,0 0 4 0,0 0-4 0,0 0-4 0,0 0 4 0,0 0 4 16,0 0-4-16,0 0 0 0,0 0 0 0,0 0 0 0,0 0 0 15,0 0 0-15,0 0 0 0,0 0 0 0,0 0 0 0,0 0 4 0,0 0-4 16,0 0 4-16,0 0-4 0,0 0 0 0,0 0 0 0,0 0 0 0,0 0 0 16,0 0-4-16,0 0 4 0,0 0 4 0,0 0-8 0,0 0 4 15,0 0 0-15,0 0-4 0,0 0 4 0,0 0 4 0,0 0-4 16,0 0 0-16,0 0 0 0,0 0 0 0,0 0 0 0,0 0 0 0,0 0 0 15,0 0 0-15,0 0 0 0,0 0 0 0,0 0 0 0,0 0 0 16,0 0 0-16,0 0 0 0,0 0 0 0,0 0 0 0,0 0 0 0,0 0 0 16,0 0 0-16,0 0 0 0,0 0 0 0,0 0 0 0,0 0 0 0,0 0 0 15,0 0 0-15,0 0 0 0,0 0 0 0,0 0 0 0,0 0 0 16,0 0 4-16,0 0 0 0,0 0 0 0,0 0-8 0,0 0 0 16,0 0 4-16,0 0 0 0,0 0 0 0,0 0 0 0,0 0 0 0,0 0 0 15,0 0 0-15,0 0 0 0,0 0 0 0,0 0-4 0,0 0 4 16,0 0 0-16,0 0 0 0,0 0 0 0,0 0 0 0,0 0 4 0,0 0-8 15,0 0 0-15,0 0 8 0,0 0-4 0,0 0 0 0,0 0 0 0,0 0 0 16,0 0 0-16,0 0 0 0,0 0 0 0,0 0 0 0,0 0 0 16,0 0 0-16,0 0 0 0,0 0 4 0,0 0-4 0,0 0 0 15,0 0 0-15,0 0 4 0,0 0-4 0,0 0 0 0,0 0 0 0,0 0 0 16,0 0 0-16,0 0-4 0,0 0 4 0,0 0 0 0,0 0 0 0,0 0 4 16,0 0-4-16,0 0-4 0,0 0 4 0,0 0 0 0,0 0 0 15,0 0 0-15,0 0 0 0,0 0 0 0,0 0 0 0,0 0 4 16,0 0 0-16,0 0-8 0,0 0 4 0,0 0 0 0,0 0 0 0,0 0 4 15,0 0-4-15,0 0 0 0,0 0 0 0,0 0 0 0,0 0 0 16,0 0 4-16,0 0-4 0,0 0 0 0,0 0 0 0,0 0 4 0,0 0-4 16,0 0 4-16,0 0-4 0,0 0 0 0,0 0-4 0,0 0 4 0,0 0 4 15,0 0-4-15,0 0 0 0,0 0-4 0,0 0 4 0,0 0 4 16,0 0-4-16,0 0 0 0,0 0 4 0,0 0 0 0,0 0-4 16,0 0 0-16,0 0 0 0,0 0 0 0,0 0 4 0,0 0-4 0,0 0 0 15,0 0 4-15,0 0-4 0,0 0 0 0,0 0 0 0,0 0-4 16,0 0 4-16,0 0 0 0,0 0 4 0,0 0-4 0,0 0 0 0,0 0 0 15,0 0 0-15,0 0 4 0,0 0-4 0,0 0 0 0,0 0 0 0,0 0 0 16,0 0 0-16,0 0 4 0,0 0 0 0,0 0-4 0,0 0 0 16,0 0 0-16,0 0-4 0,0 0 8 0,0 0-4 0,0 0 0 15,0 0-4-15,0 0 0 0,0 0 4 0,0 0 4 0,0 0-4 0,0 0 0 16,0 0 4-16,0 0-4 0,0 0-4 0,0 0 4 0,0 0 0 0,0 0 0 16,0 0-20-16,0 0 28 0,0 0-8 0,0 0 8 0,0 0-4 15,0 0-4-15,0 0 0 0,0 0 4 0,0 0-4 0,0 0 0 0,0 0 4 16,0 0-4-16,0 0 0 0,0 0 0 0,0 0-4 0,0 0 0 15,0 0 8-15,0 0-4 0,0 0 0 0,0 0 0 0,0 0 0 16,0 0 4-16,0 0-4 0,0 0 0 0,0 0 4 0,0 0-4 0,0 0 0 16,0 0 0-16,0 0 0 0,0 0 0 0,0 0 0 0,0 0-4 0,0 0 4 15,0 0 0-15,0 0 0 0,0 0 4 0,0 0-8 0,0 0 8 16,0 0-4-16,0 0-4 0,0 0 4 0,0 0 4 0,0 0-4 0,0 0 0 16,0 0 0-16,0 0-4 0,0 0 4 0,0 0-4 0,0 0 4 15,0 0-4-15,0 0 4 0,0 0 0 0,0 0 4 0,0 0-4 16,0 0 4-16,0 0-4 0,0 0 4 0,0 0-8 0,0 0 4 0,0 0 4 15,0 0-4-15,0 0 0 0,0 0 4 0,0 0-4 0,0 0 0 16,0 0-4-16,0 0 4 0,0 0 0 0,0 0 0 0,0 0-4 0,0 0 4 16,0 0 0-16,0 0 0 0,0 0 0 0,0 0 0 0,0 0 0 15,0 0 4-15,0 0-4 0,0 0-4 0,0 0 4 0,0 0 0 0,0 0 0 16,0 0 0-16,0 0 0 0,0 0 0 0,0 0 4 0,0 0-4 0,0 0 0 16,0 0 0-16,0 0-4 0,0 0 4 0,0 0 0 0,0 0 4 15,0 0-4-15,0 0 0 0,0 0 0 0,0 0-4 0,0 0 4 16,0 0 0-16,0 0 4 0,0 0-4 0,0 0 0 0,0 0 4 0,0 0 0 15,0 0-4-15,0 0 0 0,0 0 0 0,0 0-4 0,0 0 4 16,0 0 4-16,0 0-4 0,0 0 4 0,0 0-4 0,0 0 0 0,0 0 0 16,0 0 4-16,0 0-4 0,0 0 0 0,0 0 0 0,0 0 0 0,0 0 0 15,0 0 0-15,0 0 4 0,0 0-4 0,0 0 8 0,0 0-12 16,0 0 8-16,0 0 0 0,0 0-8 0,0 0 8 0,0 0 0 16,0 0-4-16,0 0 0 0,0 0 0 0,0 0 0 0,0 0-4 0,0 0 8 15,0 0-4-15,0 0 0 0,0 0 0 0,0 0 0 0,0 0-16 16,0 0 24-16,0 0-4 0,0 0-4 0,0 0 4 0,0 0 0 0,0 0 0 15,0 0 0-15,0 0-4 0,0 0 8 0,0 0-4 0,0 0 0 0,0 0-4 16,0 0 0-16,0 0 0 0,0 0 4 0,0 0-4 0,0 0 4 16,0 0-4-16,0 0 0 0,0 0 0 0,0 0 0 0,0 0 0 15,0 0 4-15,0 0-4 0,0 0 4 0,0 0 0 0,0 0 4 0,0 0-4 16,0 0-4-16,0 0 0 0,0 0 0 0,0 0 4 0,0 0-4 0,0 0 4 16,0 0 0-16,0 0 0 0,0 0 0 0,0 0-4 0,0 0 0 15,0 0 4-15,0 0 0 0,0 0-4 0,0 0 0 0,0 0 0 0,0 0 4 16,0 0-4-16,0 0 4 0,0 0 0 0,0 0 0 0,0 0 0 15,0 0-4-15,0 0-4 0,0 0 4 0,0 0 0 0,0 0 0 16,0 0 0-16,0 0-4 0,0 0 8 0,0 0-4 0,0 0 0 0,0 0 0 16,0 0 0-16,0 0 0 0,0 0 4 0,0 0 0 0,0 0-4 0,0 0-4 15,0 0 4-15,0 0 0 0,0 0-20 0,0 0 20 0,0 0 4 16,0 0 0-16,0 0 0 0,0 0 0 0,0 0 0 0,0 0-4 16,0 0 0-16,0 0 0 0,0 0 0 0,0 0-4 0,0 0 4 0,0 0 0 15,0 0 0-15,0 0 0 0,0 0 4 0,0 0-4 0,0 0 0 16,0 0 0-16,0 0 4 0,0 0-4 0,0 0 0 0,0 0 0 0,0 0 0 15,0 0-4-15,0 0 0 0,0 0 8 0,0 0 0 0,0 0 0 0,0 0-4 16,0 0 0-16,0 0-4 0,0 0 4 0,0 0-4 0,0 0 4 16,0 0 0-16,0 0 0 0,0 0 4 0,0 0-4 0,0 0 0 15,0 0 0-15,0 0-4 0,0 0 4 0,0 0 0 0,0 0 0 0,0 0-4 16,0 0 4-16,0 0 4 0,0 0-4 0,0 0 0 0,0 0-4 0,0 0 0 16,0 0 0-16,0 0-12 0,0 0 0 0,0 0-8 0,0 0-12 15,0 0-16-15,0 4-8 0,0-4-16 0,0 0-20 0,0 0-16 0,0 0-16 16,-8 5-76-16,8-5-4 0,0 0 36 0,0 0 32 0,-8 0 24 15</inkml:trace>
          <inkml:trace contextRef="#ctx0" brushRef="#br2" timeOffset="313765.7202">1863 55 27 0,'0'0'84'0,"0"0"-8"0,-10 0 0 0,10 5-28 0,0-5-4 15,0 0-4-15,-8-5 0 0,8 5 4 0,0 0-4 0,0 0 0 16,-8-4-4-16,8 4 4 0,0-6 0 0,0 2-4 0,0 4 4 0,0-5 0 15,-10 5-4-15,10-5 0 0,0 0-4 0,0 1 4 0,0-1 4 0,0 0-8 16,0 5-8-16,0-5 4 0,0 1 0 0,0-2 0 16,0 2-4-16,0-1-4 0,0 0 0 0,0 5 0 0,0-5-4 0,10 0 0 15,-10 1 4-15,0-1-4 0,0 5-4 0,8-5 4 0,-8 1 0 0,8 4-4 16,-8 0 0-16,10 0-4 0,-10-5 4 0,8 5-4 0,-8 0-4 16,8 0 0-16,1 0 0 0,-9 0 4 0,0 0-4 0,8 5 4 0,1-5 0 15,-9 4-4-15,8-4-4 0,-8 5 4 0,0 0 0 0,0-1-4 0,0 1 4 16,9 0-4-16,-9 0 4 0,0 0 0 0,0 5-4 0,0-6 4 15,0 6-4-15,-9-5 4 0,9-1 0 0,0 6-4 0,0-5 0 16,-8-1 0-16,8 2 0 0,-9-2 0 0,9 1 8 0,-8-5-4 0,8 5 0 16,-9-5 0-16,1 0 4 0,8 0 0 0,-8 5-8 0,-2-10 8 15,2 5-4-15,8 0 8 0,-8-5-8 0,-2 0 4 0,10 1 0 0,-8-2-4 16,8 2 4-16,-8-6-4 0,8 5 4 0,0-4 0 0,0-1 0 0,0 6 0 16,0-6-4-16,-8 0 0 0,8 0 0 0,0 1 4 0,8 0 0 15,-8 4-4-15,0-5-20 0,0 5 24 0,8-3 4 0,-8 2-4 16,8 1-4-16,-8 0-4 0,0 5 0 0,10-4 8 0,-2 4-4 0,-8 0 0 15,8 0-4-15,2 0 0 0,-2 0 4 0,-8 0 0 0,8 4 0 0,1-4-4 16,-1 5 0-16,1 0 4 0,-1 1-4 0,-8 2 0 0,9-3 0 16,-1 5 0-16,0-5-4 0,-8 4 8 0,10 0-4 0,-10 1 0 0,0 0 0 15,8 0 0-15,-8-1 4 0,0 1 0 0,0-1-4 0,0 1-4 16,0 0 4-16,-8-1 0 0,8 1 0 0,0-6 0 0,-10 6 4 16,10-5-4-16,-8-1 4 0,0 1 0 0,8-5-4 0,-9 5 0 0,9-5 4 15,-8 0-4-15,-1 0 0 0,1-5 0 0,8 5 0 0,-9-5 0 16,9 1 4-16,-8-6 0 0,8 5-8 0,-8 1 4 0,8-6 0 0,0 1 0 15,0-1 0-15,0 0 0 0,0 1 4 0,0-1-4 0,0 1 0 16,-10-1 4-16,10 0-4 0,0 5 0 0,0-4 4 0,10 4-4 0,-10-4 0 16,0 4-4-16,0 0 8 0,8 0-4 0,-8 5 0 0,0-5 0 15,8 5 0-15,-8 0 0 0,9-5 4 0,-1 10-4 0,-8-5 0 0,9 0 0 16,-1 5 0-16,1-5 0 0,-1 5 4 0,-8 0-4 0,8 4 0 0,2-4 0 16,-10 0-4-16,8-1 8 0,0 6 0 0,-8 0-4 0,10 0-4 15,-10-1 8-15,0 1-4 0,0-1 0 0,0 1 4 0,0 0-4 16,0-1 4-16,0 1-4 0,0-1 0 0,-10 1 4 0,10-1 0 0,-8 1 0 15,0-5 4-15,8 5 0 0,-10-6-4 0,2 1 0 0,8 0 4 16,-8-5-4-16,-1 4 4 0,1-4 0 0,-1 0-4 0,1-4 4 0,8 4-4 16,-9-5 0-16,1 0 0 0,8-4 0 0,-8 4-4 0,8-5 4 0,-10 0-4 15,10 1 0-15,0-1 0 0,-8 1 0 0,8-5 0 0,0 4 4 16,0-5-4-16,0 6 0 0,0-1 0 0,0 0 0 0,0 1 0 16,0 4-4-16,0-5 0 0,8 6 8 0,-8-1-4 0,0 5 4 0,10-5-4 15,-10 5 0-15,0 0 0 0,8-4 0 0,0 8 0 0,-8-4 0 16,9 0 0-16,-1 5 0 0,1 0 4 0,-1-1-4 0,-8 1 0 0,9 0-16 15,-1 0 16-15,0 4 4 0,-8-3-4 0,10-2 0 0,-2 6 0 16,-8-1 4-16,0 1-4 0,8-1 0 0,-8 1 4 0,0 0-4 0,0-1 0 16,0 1 4-16,0-1-4 0,-8 1 0 0,8 5 0 0,0-6 0 15,-8 1 4-15,-2-6 0 0,10 6-4 0,-8-5 0 0,0 5 0 0,-1-7 4 16,1-3-4-16,-1 7 0 0,1-3 0 0,8-4 0 0,-9 0 0 16,1-4 0-16,0 4 0 0,-2-7 0 0,2 4 0 0,8-7 0 15,-8 5 0-15,-2-5 4 0,10 1-4 0,0 0 0 0,-8-6 0 0,8 5 0 16,0 1-4-16,0-1 4 0,0 1 0 0,0-6 0 0,-8 5 0 0,16 6 0 15,-8-6 0-15,0 1 0 0,0 4 4 0,8 0-4 0,-8 5 4 16,0-5-8-16,10 5 4 0,-10 0 4 0,8 0-4 0,-8 0 4 0,8 0-4 16,2 5 4-16,-10 0 4 0,8-5-4 0,0 5 0 0,-8-1 4 15,9 1 4-15,-9 0-4 0,8 0 4 0,-8-5 4 0,0 10 0 16,9-6-4-16,-9 1 0 0,0 0-4 0,0 0 0 0,0-1-20 0,0 1 28 16,0 0-12-16,0 0 4 0,-9-1-4 0,9 1-4 0,0 0 4 0,0-5-8 15,0 5-4-15,0-5-8 0,0 5-12 0,0-5-16 0,0 0-24 16,0 0-12-16,-8 0-24 0,16 0-12 0,-8 0-24 0,0 0-16 0,0-5-20 15,9 5-72-15,-9-5 28 0,8 0 36 0,-8 0 32 0,9 1 36 16,-1-1 24-16</inkml:trace>
          <inkml:trace contextRef="#ctx0" brushRef="#br3" timeOffset="496442.4766">-5 1655 19 0,'0'0'48'0,"0"0"4"0,0 0-4 0,0 0-20 16,0 0-4-16,0-4 0 0,0 4-4 0,0 0-4 0,0 0 0 0,0-5 0 15,0 5 0-15,0 0 0 0,0 0-4 0,0 0-4 0,0 0 0 16,0 0-4-16,0 0 12 0,0 0-12 0,0 0 4 0,0 0 4 0,0 0-4 15,0 0 4-15,0 0 0 0,0 0 0 0,0 0 0 0,0 0 8 16,0 0-4-16,0 0 0 0,0 0 0 0,0 0 0 0,0 0 0 16,0 0 0-16,0 0 0 0,0 0 0 0,0 0 0 0,0 0 8 0,0 0-4 15,0 0 4-15,0 0-8 0,0 0 4 0,0 0 0 0,0 0 0 0,0 0 4 16,0 0-4-16,0 0 0 0,0 0-4 0,0 0 4 0,0 0 0 16,0 0-4-16,0 0 4 0,0 0 0 0,0 0-4 0,0 0 0 0,0 0 0 15,0 0 0-15,0 0 0 0,0 0 0 0,0 0 0 0,0 0 0 16,0 0-12-16,0 0 12 0,0 0-8 0,0 0 4 0,0-4 4 0,0 4 0 15,0 0-4-15,0 0 0 0,0-6 4 0,0 3-4 0,0 3 4 16,0-6-8-16,0 2 4 0,0 4 0 0,0-6 8 0,0 2-8 0,0 0-4 16,0-2 4-16,0 1 4 0,0 1-4 0,0-6 0 0,0 5 0 15,0 1 0-15,9-2 0 0,-9-3-4 0,0 3 8 0,0 2-4 0,0-5-4 16,8 4 0-16,-8 0 0 0,0-4 4 0,0 4 0 0,9 0 0 16,-9-4-4-16,8 4 4 0,-8 0-4 0,0-4 0 0,8 3 0 0,-8-3-4 15,0 4 8-15,0 0-4 0,9-4 0 0,-9 4-4 0,0-4 0 16,9 2 0-16,-9 4 4 0,8-6-4 0,-8 3 4 0,0 2-8 15,8-6 4-15,-8 5 0 0,0 1 0 0,10-1 4 0,-10-5 0 0,8 6-4 16,-8-2 4-16,0-3 0 0,8 4-4 0,-8 0 0 0,9 1 0 16,-9-2 4-16,9 2 0 0,-9-5 0 0,0 3 0 0,8 2 0 0,-8-1 0 15,8 0 0-15,-8-4 0 0,9 3-4 0,-9 2 4 0,8-5-4 0,-8 3 4 16,0 2 4-16,8-6-4 0,2 5 0 0,-10-5 0 0,8 5 0 16,-8-3 0-16,8-2 0 0,-8 5 0 0,10-5-8 0,-10 6 4 15,8-5 4-15,-8-1-4 0,8 4 0 0,0 2-4 0,-8-6 8 0,9 5-4 16,-9 1 0-16,9-1 0 0,-9-5-4 0,8 5 4 0,-8 1 0 0,9-1-4 15,-9 1 0-15,0-3 0 0,8 3 4 0,-8 0 0 0,8-1-4 16,-8 0 0-16,10 0 4 0,-10 0 0 0,8 1 0 0,-8-1 0 16,8 0 0-16,-8 1-4 0,8-1 4 0,-8 0-4 0,10 0 4 0,-10-5-4 15,8 5 4-15,-8-4-4 0,8 4-4 0,-8 0 8 0,9-4-4 16,0 4 0-16,-9-4-4 0,8 3 8 0,-8-3 0 0,9 5-4 0,-9-2 0 16,8-3 0-16,0 4 0 0,-8 0 4 0,10-5-4 0,-10 6 4 0,8-1-4 15,-8 1 0-15,8-2 0 0,-8 1 0 0,8 1 4 0,-8-1-4 16,10 5 0-16,-10-5 0 0,8 1 4 0,-8-1-8 0,8 0 4 0,-8 0 4 15,0 1 0-15,9-2 0 0,-9 3-8 0,8-3 8 0,1 1 0 0,-9 0 0 16,9 1-4-16,-9-6 0 0,8 5 0 0,0 1 0 16,-8-6 0-16,8 5 0 0,2-5 0 0,-2 6-16 0,-8-6 20 0,8 5-4 15,2-5 4-15,-2 6-4 0,0-6 4 0,-8 1-4 0,9 3 4 0,-1-3-4 16,1 4 4-16,-1-4-4 0,-8-1 4 0,9 5-4 0,-1-4 0 16,0 5 0-16,2-7 4 0,-2 7-4 0,-8-5 4 0,8 3-4 15,2 1 0-15,-2-4 0 0,0 4-4 0,-8 0 8 0,8-4-4 0,1 4 0 16,-1 0 0-16,1-1 0 0,-9 3 0 0,9-2 4 0,-1 0-4 0,-8 0 0 15,8 0 4-15,2 0-8 0,-10 5 0 0,8-4 4 16,0-1 0-16,-8 0 4 0,8 1-8 0,2-1 8 0,-2 0 0 0,-8 0-8 0,8 0 8 16,1 1-4-16,-1-2 0 0,-8 2 0 0,9-1 0 0,0 1 0 15,-1-2 0-15,-8 2-4 0,8-1 4 0,0 0 0 0,2 0 0 16,-10 1 0-16,8-2 0 0,0 2 0 0,2-1 0 0,-10 1 0 0,8-2 0 16,0 2-4-16,1-1 0 0,-9 0 4 0,8 0 4 0,1 1-4 0,-1 4 4 15,-8-5-8-15,9 0 4 0,-1 5 4 0,0-5-4 0,-8 0 0 16,10 5 0-16,-2-5-16 0,-8 0 20 0,8 5 0 0,2-4 4 0,-10 4-8 15,8-5-4-15,0 0 4 0,-8 5 4 0,9-4 0 0,-1-2-4 16,-8 2 0-16,8 4 0 0,1-5-4 0,-9 0 8 0,9 0-4 16,-1 5 4-16,-8-3-8 0,8-3 4 0,2 1 0 0,-2 0 0 0,-8 5 0 15,8-4 0-15,1-2 0 0,-9 2 4 0,9-1 0 0,-1 0-4 0,0 0 0 16,-8 1 0-16,9-1-4 0,-1 0 8 0,-8 0 0 0,9 1-4 16,0-2 4-16,-9 1-4 0,8 1-4 0,0-1 4 0,-8 0 0 0,10 1 0 15,-2-1 0-15,-8 0 0 0,8 0 0 0,0 1 0 0,-8-1 0 16,10 1 0-16,-2-2 0 0,-8 1 4 0,8 1 0 0,-8 4 0 0,9-5 0 15,-1 0-4-15,-8 0 0 0,8 0 4 0,-8 1-4 0,10-1 4 16,-2 0-4-16,-8 5 0 0,8-5 0 0,0 0 4 0,-8 1 4 16,10 4-4-16,-2-5-4 0,-8 1 4 0,8 4 0 0,-8-7 0 0,9 4 0 15,0 3 4-15,-1-5-4 0,-8 0 0 0,9 0 0 0,-1 5 0 0,0-4-4 16,-8-2 4-16,9 6-4 0,0-4 0 0,-1-1 0 0,-8 5 0 16,8-5 0-16,2 1 0 0,-2 4 0 0,-8-5 0 0,8 5 0 0,1-5 0 15,0 5 0-15,-9-5 0 0,8 0 0 0,0 5 0 0,-8-5 0 16,9 5 0-16,-1 0 0 0,0-5 0 0,-8 5 0 0,10-4 0 15,-10 4 0-15,8 0 0 0,-8 0 0 0,8-5 0 0,2 5 0 0,-10 0 0 16,8 0 0-16,-8-5 0 0,8 5 0 0,0-5 0 0,-8 5 0 16,9 0 0-16,0-4 0 0,-9 4 0 0,8 0 0 0,1-5 0 0,-9 5 0 15,8-5 0-15,0 5 0 0,-8-5 0 0,10 5 0 0,-2 0 0 0,-8 0 0 16,8 0 0-16,0-4 0 0,-8 4 0 0,10 0 0 0,-2-6 0 16,0 6 0-16,-8 0 0 0,9 0 0 0,0-4 0 0,-9 4 0 15,8 0 0-15,1 0 0 0,-9 0 0 0,8 0 0 0,-8 0 0 0,8 0 0 16,-8 0 0-16,10 0 0 0,-10 0 0 0,0 0 0 0,8-5 0 15,-8 5 0-15,8 0 0 0,-8-5 0 0,8 5 0 0,-8-5 0 16,10 5 0-16,-10 0 0 0,8 0 0 0,-8-4 0 0,8 4 0 0,1-5 0 0,-9 5 0 16,9-5 0-16,-9 5 0 0,8 0 0 0,1 0 0 0,-9-5 0 15,8 5 0-15,0 0 0 0,-8 0 0 0,8-4 0 0,2 4 0 16,-10 0 0-16,8 0 0 0,-8 0 0 0,8 0 0 0,-8 0 0 0,10 0 0 16,-10 0 0-16,8 0 0 0,-8 0 0 0,0 0 0 0,8 0 0 0,-8 0 0 15,0 0 0-15,0 0 0 0,9 0 0 0,-9 0 0 0,0 0 0 16,0 0 0-16,0 0 0 0,0 0 0 0,8 0 0 0,-8 0 0 15,0 0 0-15,9 0 0 0,-9 4 0 0,0-4 0 0,0 0 0 0,8 0 0 16,-8 0 0-16,9 0 0 0,-9 0 0 0,8 0 0 0,-8 0 0 16,0 5 0-16,8-5 0 0,-8 0 0 0,10 0 0 0,-10 0 0 0,0 5 0 15,8-5 0-15,-8 0 0 0,8 0 0 0,-8 0 0 0,10 0 0 0,-10 5 0 16,0-5 0-16,8 0 0 0,-8 0 0 0,8 4 0 0,-8-4 0 16,8 0 0-16,-8 0 0 0,0 5 0 0,9-5 0 0,-9 0 0 15,0 0 0-15,9 0 0 0,-9 5 0 0,8 0 0 0,-8-5 0 0,0 0 0 16,9 0 0-16,-9 0 0 0,0 0 0 0,0 4 0 0,8-4 0 0,-8 0 0 15,0 6 0-15,8-6 0 0,-8 4 0 0,0-4 0 0,0 0 0 16,10 0 0-16,-10 0 0 0,0 0 0 0,0 0 0 0,8 0 0 0,-8 0 0 16,0 5 0-16,0-5 0 0,0 0 0 0,8 0 0 0,-8 0 0 15,0 5 0-15,0-5 0 0,0 0 0 0,8 0 0 0,-8 0 0 16,0 5 0-16,0-5 0 0,0 0 0 0,0 0 0 0,0 0 0 0,0 0 0 16,0 0 0-16,10 0 0 0,-10 0 0 0,0 0 0 0,0 0 0 0,0 4 0 15,0-4 0-15,8 0 0 0,-8 5 0 0,0-5 0 0,0 0 0 16,0 0 0-16,8 5 0 0,-8-5 0 0,0 0 0 0,9 0 0 0,-9 0 0 15,0 5 0-15,0-5 0 0,0 0 0 0,8 4 0 0,-8-4 0 16,0 0 0-16,0 0 0 0,9 5 0 0,-9-5 0 0,0 0 0 16,0 0 0-16,0 5 0 0,9-5 0 0,-9 0 0 0,0 5 0 0,0-5 0 15,0 0 0-15,0 0 0 0,0 0 0 0,8 0 0 0,-8 0 0 0,0 0 0 16,0 0 0-16,0 0 0 0,0 0 0 0,0 0 0 0,0 5 0 16,0-10 0-16,0 5 0 0,0 0 0 0,0 0 0 0,8 0 0 15,-16 0 0-15,16 5 0 0,-8-5 0 0,0 0 0 0,0 0 0 0,0 5 0 16,0-5 0-16,8 0 0 0,-8 0 0 0,0 5 0 0,0-5 0 15,0 0 0-15,0 0 0 0,0 0 0 0,0 4 0 0,0-4 0 16,0 0 0-16,0 5 0 0,0-5 0 0,0 5 0 0,0-5 0 0,0 0 0 0,0 4 0 16,0-4 0-16,0 6 0 0,0-2-12 0,0 1-96 0,-8 0-32 15,8 0-24-15,0-2-32 0,-8 4-32 0,0-3-56 0,-1 5 32 16,0-4 48-16,9 0 44 0,-8 0 24 0,-1 4 32 0</inkml:trace>
        </inkml:traceGroup>
        <inkml:traceGroup>
          <inkml:annotationXML>
            <emma:emma xmlns:emma="http://www.w3.org/2003/04/emma" version="1.0">
              <emma:interpretation id="{335DC565-D39A-4CC1-8BE9-3DBC8A4245D9}" emma:medium="tactile" emma:mode="ink">
                <msink:context xmlns:msink="http://schemas.microsoft.com/ink/2010/main" type="inkWord" rotatedBoundingBox="6912,10008 7022,9934 7118,10078 7009,10152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;</emma:literal>
                </emma:interpretation>
                <emma:interpretation id="interp5" emma:lang="" emma:confidence="0">
                  <emma:literal>)</emma:literal>
                </emma:interpretation>
              </emma:one-of>
            </emma:emma>
          </inkml:annotationXML>
          <inkml:trace contextRef="#ctx0" brushRef="#br3" timeOffset="497214.9255">1990 31 67 0,'0'-5'72'0,"8"5"-8"0,1 0-4 0,-9-4-28 0,9 4-8 15,-1 0 4-15,1 0-8 0,-1 0-4 0,0 0 4 0,2 0 0 16,-10 0 0-16,8 0-4 0,0 0 4 0,0 0-4 0,2 0 0 0,-2 4 0 16,0-4-4-16,1 5 0 0,-9-5 0 0,8 5-4 0,1 0 0 15,0-5 4-15,-9 4-8 0,8 2-4 0,0-2 8 0,-8 1-4 16,8 0-4-16,-8 0 0 0,10-1-4 0,-10 1 0 0,0 0 0 0,8 0-4 16,-8-5-12-16,0 4-12 0,0 1-44 0,0-5-68 0,0 5 16 0,0-5 20 15</inkml:trace>
        </inkml:traceGroup>
      </inkml:traceGroup>
    </inkml:traceGroup>
  </inkml:traceGroup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56:30.166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B31326-738E-47BC-91D5-79E2C33E6584}" emma:medium="tactile" emma:mode="ink">
          <msink:context xmlns:msink="http://schemas.microsoft.com/ink/2010/main" type="writingRegion" rotatedBoundingBox="10968,14650 15460,8343 15961,8700 11469,15006"/>
        </emma:interpretation>
      </emma:emma>
    </inkml:annotationXML>
    <inkml:traceGroup>
      <inkml:annotationXML>
        <emma:emma xmlns:emma="http://www.w3.org/2003/04/emma" version="1.0">
          <emma:interpretation id="{227F6853-CFD1-4A26-9FCC-BE4886448927}" emma:medium="tactile" emma:mode="ink">
            <msink:context xmlns:msink="http://schemas.microsoft.com/ink/2010/main" type="paragraph" rotatedBoundingBox="10968,14650 15460,8343 15961,8700 11469,150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BA44B7-74FC-4B9A-AA74-7BDE257D52B1}" emma:medium="tactile" emma:mode="ink">
              <msink:context xmlns:msink="http://schemas.microsoft.com/ink/2010/main" type="line" rotatedBoundingBox="10968,14650 15460,8343 15961,8700 11469,15006"/>
            </emma:interpretation>
          </emma:emma>
        </inkml:annotationXML>
        <inkml:traceGroup>
          <inkml:annotationXML>
            <emma:emma xmlns:emma="http://www.w3.org/2003/04/emma" version="1.0">
              <emma:interpretation id="{C7EEFFE3-D4AC-4933-AD87-8B02FE0569EE}" emma:medium="tactile" emma:mode="ink">
                <msink:context xmlns:msink="http://schemas.microsoft.com/ink/2010/main" type="inkWord" rotatedBoundingBox="10968,14650 13261,11431 13761,11787 11469,150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3172 1478 47 0,'-8'-4'76'0,"8"4"-12"0,0-5-8 0,0 5-20 0,0-5-8 15,-8 5 0-15,8-5 0 0,0 5 4 0,0-4-4 0,0-2 0 16,0 2 0-16,-10-1 4 0,10 5-8 0,0-4 0 0,0-2 4 0,0 6 0 16,0-4-4-16,0-1 0 0,0 0 4 0,-8-1 0 0,8 6 4 15,0-3-4-15,0-3 0 0,0 2 0 0,0 4-4 0,8-5 4 0,-8 0-4 16,0 0 4-16,0 1-4 0,0 4 4 0,-8-5-8 0,8 0 4 15,8 1-4-15,-8 4 0 0,0-5 4 0,0-1-8 0,10 2 0 0,-10 4 4 16,0-5-8-16,0 1 4 0,8 4-4 0,-8 0 0 0,8-6 0 16,1 6 0-16,-9 0 0 0,8 0-4 0,1-4 0 0,-9 4 0 0,8 0 4 15,-8 0-4-15,9 4 0 0,-9-4 0 0,8 6 0 0,-8-2 0 16,8 1 0-16,-8-5-4 0,0 4 0 0,0 7 4 0,0-7 0 0,10 1-4 16,-10 0 4-16,0 4 0 0,0-4 4 0,-10 0-8 0,10 5 8 15,0-7-4-15,-8-3 0 0,8 6-4 0,0-6 4 0,-8 5 0 0,8-5 0 16,0 0 4-16,-9 0 0 0,9 0-4 0,-8-5 0 0,8 5-4 0,-9-6 0 15,9 3 4-15,-8-3 0 0,8 2 0 0,0-1 0 0,0 0-4 16,0-4 0-16,-9 4 4 0,9 0-4 0,0-4 0 0,0-1 4 16,0 5-4-16,0-5 0 0,0 6 0 0,0-6 0 0,9 5 0 0,-9 1 0 15,0-2 0-15,8 2 0 0,-8-6 0 0,0 10 0 0,0-5 0 0,9 5 0 16,-9-4-4-16,8 4 0 0,1-5 0 0,-9 5 0 0,8 0 0 16,0 0 4-16,2 0-4 0,-10 5 0 0,8-5 4 0,0 4-4 15,-8-4 0-15,10 5 0 0,-2-5 0 0,-8 5 0 0,0 0-4 0,8-1 4 16,-8 2 0-16,0-2 4 0,0 1-4 0,0 0 0 0,0 4 8 15,0-3-4-15,0 3 0 0,-8-9-4 0,8 10 8 0,0-5-4 0,-8-5-4 16,8 4 4-16,-10 1-4 0,10-5 4 0,-8 5 0 0,0-5-4 0,8 0 4 16,-10 0 0-16,10-5 0 0,-8 5-4 0,8-5 0 0,-8 1 4 15,8-1 0-15,0-1 0 0,-9-3-4 0,9 5 0 0,0-2 4 16,0-3-8-16,0 4 8 0,0-4 0 0,0-1 0 0,0 5-4 0,0 0 4 16,0-4-24-16,0 4 24 0,0 0 0 0,0 0-4 0,0 1 4 15,0-2 0-15,9 2 0 0,-9 4 0 0,0 0 0 0,0-5 0 0,8 5-4 16,-8 0 4-16,8 5-4 0,-8-5 4 0,10 0-4 0,-10 4 4 0,8 2-4 15,0-2 0-15,-8 1 0 0,10 0 0 0,-10 0 4 0,8-1-4 16,-8 1 0-16,0 5 0 0,0-6 0 0,8 6 4 0,-8-5 0 16,0 5 0-16,0-6-4 0,0 2 4 0,0 3-4 0,0-5 4 0,-8 2-4 15,8-1 4-15,0-1 0 0,-8 1 0 0,8-5 0 0,-10 5-8 16,10-5 8-16,0 0 0 0,-8 0-4 0,0 0 4 0,8 0-4 16,-10 0 0-16,10-5 0 0,-8 0 0 0,8 1 0 0,-8-1 4 0,8-1-4 15,-9 2 0-15,9-1 0 0,0-5 0 0,-8 6 0 0,8-1 0 0,0-5 0 16,0 6 0-16,0-6 0 0,0 5 0 0,0 0 0 0,0-4 0 15,0 4 4-15,0 0-4 0,0 0 0 0,0 5 0 0,0-4 0 0,0 4 4 16,8 0 0-16,-8-6-4 0,0 6 0 0,9 0 0 0,-9 0 4 16,0 0-8-16,8 6 8 0,0-6-4 0,-8 0 4 0,10 4 0 15,-10-4-4-15,8 5 8 0,-8-5-4 0,8 5 0 0,-8-5 4 0,10 5 0 16,-10-1 4-16,0-4 0 0,0 5-4 0,0 0 8 0,8 0-4 0,-8-5 0 16,0 4 4-16,0-4 0 0,0 6-4 0,0-2 0 0,0-4 0 15,0 5-4-15,-8-5 4 0,8 0 0 0,0 0 4 0,0 5-4 0,0-5-4 16,-10 0 4-16,10 0-4 0,0 0-8 0,0 0 0 0,-8 0 0 15,8 0 0-15,0 0 0 0,-8 0 0 0,8 0 0 0,0-5 0 16,0 5 0-16,0 0 0 0,0 0 0 0,0 0 0 0,0-5 0 0,0 5 0 16,0-4 0-16,0 4 0 0,0-6 0 0,0 6 0 0,0-4 0 0,0 4 0 15,0-5 0-15,0 0 0 0,0 5 0 0,0 0 0 0,0 0 0 16,0 0 0-16,0-5 0 0,0 5 0 0,0 0 0 0,0 0 0 0,0 0 0 16,0 0 0-16,0 0-20 0,0 0-36 0,0 0-12 0,0 0-20 15,0 0-24-15,0 0-16 0,0 0-32 0,0 0-32 0,-10 0-88 0,10 0 28 16,0 0 44-16,0 0 40 0,0 0 32 0,0 0 28 0</inkml:trace>
          <inkml:trace contextRef="#ctx0" brushRef="#br0" timeOffset="12202.5909">3001 1133 47 0,'0'0'80'0,"0"0"-8"0,0 0-12 0,0 0-24 16,10 0-4-16,-10 0-8 0,0 0 0 0,8 0-4 0,-8 0 4 0,0 0 0 16,8 0-4-16,-8 5-4 0,0-5 0 0,0 0-4 0,8 5 4 15,-8-5 0-15,0 0-4 0,10 4 0 0,-10-4-4 0,0 5 0 0,0-5 0 16,8 5 0-16,-8-5 4 0,0 4 0 0,8 3 0 0,-8-7 0 16,9 3-4-16,-9-3 4 0,0 0-4 0,0 0 0 0,8 5 0 0,-8-5 4 15,9 0-4-15,-9 0 0 0,0 5 0 0,9-5 0 0,-1 0 0 0,-8 0 0 16,0 0 0-16,8 0 0 0,0 5 0 0,-8-5-4 0,10 0 4 15,-2 0 0-15,-8 0-4 0,8 0 0 0,2 0-4 0,-10 0 8 16,8 0-4-16,0 0-4 0,1 0 4 0,-1 0-4 0,-8 0 4 0,9 0 0 16,-1 0 0-16,1 0 0 0,-9 0 0 0,8 0 0 0,0 0 4 15,2 0-4-15,-10-5 4 0,8 5-4 0,0-5 0 0,2 5 0 0,-10 0 0 16,8-5 4-16,0 5-4 0,-8-3 4 0,8 3-4 0,1-7 4 16,-9 7 0-16,8-4 0 0,-8-1 0 0,9 5-4 0,0-5 0 0,-9 1 4 15,8 4-4-15,0-5 0 0,-8 0 4 0,10 5-24 0,-10-5 24 16,8 1 0-16,0-1 0 0,-8 5 0 0,8-5 0 0,2 0-4 0,-10 1 4 15,8-2-4-15,0 6 4 0,1-4-4 0,-9-2 4 0,8 2 4 16,1-1-4-16,-9 1 0 0,9 4 0 0,-1-5-4 0,0 0 4 0,-8 0 0 16,8 1 4-16,2-2-4 0,-10 2 0 0,8 0-4 0,0-1 0 15,2-1 4-15,-10 2-4 0,8-1 4 0,0 0 8 0,-8 5-12 0,9-5 4 16,-1 1-4-16,-8-2 0 0,9 2 0 0,-1-1 4 0,-8 5-4 16,9-4 4-16,-9-2-4 0,8 2 4 0,0-1 0 0,-8 5-4 0,10-5 0 15,-2-1 0-15,-8 3 0 0,8 3 0 0,2-6 0 0,-10 2 0 16,8-1 0-16,-8 1 4 0,8-2-4 0,1 6 0 0,-9-4 0 15,8-1 0-15,0 0 0 0,-8 1 0 0,9-1 0 0,0-1 0 0,-9 2 0 16,8-1 4-16,0 0-4 0,2 0 4 0,-10 1-4 0,8-1 4 0,0 0-4 16,1 0 0-16,0 1 0 0,-9-2 0 0,8 2 4 0,0-1 0 15,1-5 0-15,-1 6 4 0,1-1-4 0,0-5-4 0,-1 6 0 0,0-6 4 16,2 5-4-16,-2 0 0 0,-8-4 0 0,8 4-4 0,0-5 4 0,2 5 0 16,-2 1 0-16,0-1 0 0,-8 0 4 0,9 0-4 15,-1 1 0-15,-8-1 0 0,8 0 0 0,2 0 0 0,-10 0-4 0,8 2 4 16,0-8 0-16,-8 6 0 0,8 0 4 0,2 1-4 0,-10-1 0 0,8 0 8 15,0-4-8-15,1 4 0 0,0-5 0 0,-1 6 4 0,1-6-4 16,-1 4 0-16,-8-3 0 0,8 0 4 0,10-1-4 0,-18 6-4 16,8-6 0-16,10 0 4 0,-10 1 0 0,-8-1 0 0,8 1-4 0,10-1 4 15,-18-1-4-15,8 3 0 0,0-2 4 0,1 1-4 0,-1-1 4 0,0 5-4 16,2-9-4-16,-2 9 8 0,0-5 0 0,2 0 0 0,-2 1-4 16,0-1 4-16,0 6-4 0,1-6 0 0,0 1 0 0,-1-1 0 0,1 0 0 15,-1 1 0-15,0-1 8 0,2 1-8 0,-2-1 0 0,0 0 0 16,2 1 4-16,6-1 0 0,-8 1 4 0,1-1-8 0,0 5 0 15,-1-4 4-15,1-1-4 0,-1 0 4 0,0 1-4 0,2-1 0 0,-2 5 0 16,0-4 4-16,0-1-4 0,2 2 0 0,-2-3 0 0,0 7 4 0,1-6-4 16,0 0 4-16,-1 1-4 0,1-1 4 0,-1 1-4 0,0-1 4 15,0 0-4-15,2 1 0 0,-2 0 4 0,0-1-4 0,2 0 4 0,-10 0 0 16,8-4-8-16,0 4 4 0,1 0 4 0,-1 1-4 0,1-1 4 16,-9 1-4-16,8-1 0 0,1 0 0 0,-1 1 0 0,0-1 4 15,-8 1 0-15,10 0 0 0,-2-2 0 0,0 2 0 0,-8-1-4 0,10 1 4 16,-2-1-4-16,0 1 4 0,-8-1 0 0,8 0-4 0,1 1 0 0,0-1 0 15,-9 1 0-15,8-1 0 0,1 0 0 0,-1 1 4 0,0-6-4 16,-8 6 0-16,10-1 0 0,-2-4 4 0,0 5-4 0,0-1 4 0,2 1-8 16,-2-6 4-16,0 5 0 0,1 1 0 0,-1-1 0 0,-8 0 0 15,9 1 0-15,0-1 4 0,-1 1-4 0,0-1 4 0,-8 0 0 0,8 6-4 16,-8-6-4-16,10 5 4 0,-10-4 4 0,8 4-4 0,-8-4 4 16,8-1-4-16,-8 6 0 0,10-7 0 0,-2 7 0 0,-8-6 0 15,8 1 0-15,-8 3 0 0,9-3 4 0,-1-1-4 0,-8 0 0 0,9 6 0 16,0-5-4-16,-9-1 8 0,8 0-4 0,0 1 4 0,-8-1 0 15,8 1-4-15,2-1 0 0,-2 0 0 0,-8 1 0 0,8-1 0 0,2 5 0 16,-2-4 0-16,-8-1 0 0,8 0 0 0,1 1 0 0,-9 4 0 0,8-4 4 16,-8-1-4-16,8 5 4 0,1-4 0 0,-9-1 0 0,9 5-4 15,-9-5 4-15,8 1-4 0,0-1 4 0,-8 1 0 0,10-1-4 16,-2 2 0-16,-8-3 0 0,8 1 0 0,1 1 0 0,0-1 0 0,-9 1 0 16,8-5 4-16,0 4-4 0,1 0 0 0,-1-4 0 0,-8 4-4 15,9 0 4-15,0-4 0 0,-1 5 4 0,0-1-4 0,-8 1 4 0,10-1-4 16,-2-1-4-16,0 3 4 0,-8-2-4 0,8 1 4 0,-8-1 4 0,10 1-4 15,-10 3 0-15,8-3 0 0,-8 4 0 0,8-4 0 0,-8-1 0 16,9 0 0-16,-9 1 0 0,0-1 0 0,8 5-4 0,-8-9-20 16,8 4 28-16,-8 1-4 0,10-1 0 0,-10 1 4 0,8-1 0 0,0-5-4 15,-8 6 0-15,8 0 4 0,-8-6-4 0,10 5-4 0,-2 1 0 16,-8-1 8-16,8 6-4 0,1-6 4 0,-9 1 0 0,9-1-4 0,-1 5 0 16,-8 0-4-16,9 0 8 0,-9-5-4 0,8 5 0 0,-8 1 4 0,0 0-4 15,8-2 0-15,-8 2-4 0,0-1 4 0,0 5 0 0,0-5 0 16,0 0 0-16,0 1-4 0,9-2 4 0,-9 3 4 0,0-7-4 15,0 4 4-15,0 2-4 0,9-2 0 0,-9-3-4 0,0 5 4 0,8-6 0 16,-8 5 0-16,8-5 0 0,-8 6 4 0,10-7-8 0,-10 7 8 16,8-5-4-16,-8 4-4 0,8-4 0 0,-8 3 4 0,0-3 0 0,9 5 0 15,-9-6 0-15,9 5-4 0,-9 0 8 0,8-4-4 0,-8 4 0 0,0 0 4 16,0 0-4-16,8 0 0 0,-8 1 0 0,0-1 0 0,0-5 0 16,0 6 4-16,9-1-4 0,-9 0 0 0,0 0-4 0,0 0 4 15,0-4 0-15,8 4 0 0,-8 0 0 0,0-4-20 0,0 4 24 0,9-5 0 16,-9 6-4-16,0-7 4 0,0 2-4 0,9 4 0 0,-9-4 4 15,8 4-4-15,-8-4 0 0,0-1 0 0,8 5 0 0,-8-5 0 16,10 6 4-16,-10-6 0 0,0 5-4 0,8 1 0 0,-8-6 0 0,8 5 0 16,-8 0 0-16,0 0 4 0,9 1-4 0,-9 4 4 0,0-6 0 0,9 1 0 15,-9 1-4-15,0 4 4 0,0-4 0 0,0 4 0 0,0 0 0 16,8-6 0-16,-8 6 4 0,0 0 0 0,0 0-4 0,0-4 4 0,0 4 0 16,0-5 4-16,0 5-4 0,8 0 0 0,-8-5 4 0,0 5 0 15,0 0 0-15,0 0 0 0,0-5 0 0,0 5-4 0,0 0 4 16,0 0-4-16,0 0 0 0,0 0 4 0,0-4-8 0,0 4 4 0,0 0-4 15,0 4 0-15,0-4-4 0,0 0 4 0,0 0 0 0,0 0-4 0,0 0 0 16,0 0-4-16,0 0-4 0,0 0 0 0,0 0-12 0,0 0-4 16,0 0-12-16,0 0-12 0,0 0-20 0,-8 0-8 0,8 0-20 0,0 5-8 15,-8-5-32-15,8 5-16 0,-9-5-44 0,9 5-44 0,-9-5 20 16,9 4 44-16,-8-4 28 0,0 6 28 0,-2-2 28 0</inkml:trace>
        </inkml:traceGroup>
        <inkml:traceGroup>
          <inkml:annotationXML>
            <emma:emma xmlns:emma="http://www.w3.org/2003/04/emma" version="1.0">
              <emma:interpretation id="{74AC7982-F063-4C3A-901D-027B1566A3EE}" emma:medium="tactile" emma:mode="ink">
                <msink:context xmlns:msink="http://schemas.microsoft.com/ink/2010/main" type="inkWord" rotatedBoundingBox="13216,11594 15508,8377 15927,8676 13636,11893"/>
              </emma:interpretation>
              <emma:one-of disjunction-type="recognition" id="oneOf1"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~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-25109.8764">7675-4660 7 0,'0'0'76'0,"0"5"-4"0,0-5-12 15,0 0-24-15,0 0-4 0,0 3-8 0,0-3-4 0,0 0 4 0,-8 0 0 16,8 0 0-16,0 6-8 0,0-6 0 0,0 0 4 0,0 0-4 16,0 0 0-16,0 0 4 0,0 0 0 0,0 0 0 0,-8 0 0 0,8 0 4 15,0 0-4-15,0 0 0 0,0 0 0 0,0 0 4 0,0 0-4 16,0 0 4-16,0-6 0 0,0 6 0 0,0 0-4 0,0-3 0 0,0 3 4 16,0-5-4-16,0 0 8 0,0 0-8 0,0 5 0 0,0-5 0 15,0 0 0-15,0 1 0 0,0-1 0 0,0 0 0 0,8 1-4 0,-8-1 4 16,0 0-8-16,0 0-4 0,8 5 8 0,-8-5 0 0,0 0 0 15,10 5-8-15,-10 0 0 0,8-5 0 0,-8 5 4 0,0 0 0 0,8 0 0 16,-8 0-4-16,0 0 8 0,10 0-8 0,-10 0 0 0,0 0-4 0,8 0 4 16,-8 0 0-16,0 0-4 0,8 0 0 0,-8 5 0 0,0-5 0 15,8 5 4-15,-8-5 0 0,0 5-4 0,0 0 0 0,0 0 0 16,0 0 0-16,0-1 0 0,0 6 0 0,0-6 0 0,0 1 0 0,0 5 0 16,-8-5 0-16,8 3 0 0,-8-2 4 0,8-1-4 0,0 0 0 15,-8-1 4-15,-2 2 0 0,10-2 4 0,-8 1 0 0,0-5 0 0,-2 5 0 16,10-5 4-16,-8 0 0 0,0 0 0 0,-1 0 4 0,9 0 0 0,-8-5-4 15,8 0 0-15,-9 1 0 0,9-2-4 0,0 2 0 0,-8-6 0 16,8 4 0-16,0-2 4 0,0 3-4 0,0-5 0 0,0 1-4 16,0-1 4-16,0 1-4 0,0-1 0 0,8 0 0 0,-8 1 0 0,0 4 0 15,0-5 0-15,9 6-4 0,-9-6 0 0,0 5 0 0,8 2-4 16,-8-4 4-16,9 7 0 0,-9-4 0 0,8 4-8 0,-8 0 0 0,8 0 8 16,2-5-4-16,-10 5 0 0,8 5 0 0,-8-5 4 0,8 0-8 15,2 4 4-15,-10-4 0 0,8 7 0 0,-8-4 4 0,8 2-4 0,0-5 4 16,-8 4-4-16,9 2-4 0,-9-2 4 0,8 1 4 0,-8 0-4 15,0 0 0-15,0-1 4 0,9 1-4 0,-18 0 0 0,9 0 0 0,0 0 0 16,-8 0 0-16,8 0-4 0,-9-1 4 0,1 6 0 0,0-6 0 16,8 1 0-16,-8 0 4 0,-10-5-4 0,18 5 0 0,-8-5 4 15,-10 5-4-15,10-5 0 0,8 5-4 0,-9-5 4 0,1-5 0 0,-1 5 0 16,9-5 4-16,0 5-8 0,-8-5 4 0,8 0 4 0,0 0-4 0,0 1 0 16,0-6-16-16,0 6 20 0,0-6-4 0,8 5 0 0,-8-5 4 15,9 1-4-15,-9 4 0 0,8-5 0 0,1 6 0 0,-9-6 0 16,8 5 0-16,-8 2-4 0,8-4 4 0,2 7 8 0,-2-4-8 0,-8 4 4 15,8-5 0-15,2 5-4 0,-2 0 0 0,0 5 4 0,-8-1 0 16,8-4-4-16,1 7 0 0,-9-4 0 0,8 6-4 0,1-3 4 0,-9 3 0 16,9-4 0-16,-9 4 0 0,0 1 0 0,0 0 0 0,0 0 0 0,0-1 0 15,0 0 0-15,0-4 0 0,-9 5 0 0,0 0 4 0,9-1-4 16,-8-4 0-16,-1 0 0 0,1 5 4 0,0-10 0 0,0 4-4 16,8 1 4-16,-10-5 0 0,2 0-4 0,0 0 0 0,8 0 4 0,-10-5-4 15,10 1 4-15,-8-2 0 0,8 2 0 0,0-6 0 0,0 4 0 16,0-2 0-16,0-2-4 0,0 0 4 0,0 6 0 0,0-6-4 0,0 1 4 15,0-1 0-15,0 5 0 0,0-5 0 0,0 6 0 0,0-1 0 16,0 0 0-16,0 0-4 0,0 5 4 0,0-4-4 0,0 4 0 0,0 0-16 16,0 0 20-16,0 0 4 0,0 0-8 0,8 4 4 0,-8-4-4 15,0 5 8-15,0 0 0 0,10-5-4 0,-10 9 0 0,0-9 0 0,0 5 0 16,0 5 0-16,0-5 0 0,8 0 0 0,-8 0 0 0,0 4-8 16,0-4 4-16,0-1 0 0,0 1 0 0,-8 5 0 0,8-5 0 0,0 0 0 15,0-2-4-15,0 3-8 0,0-1-20 0,0-5-20 0,0 5-28 16,0-1-24-16,0 2-32 0,0-2-36 0,0 1-64 0,-10 0-28 0,10 4 44 15,0-4 40-15,-8 0 32 0,8 0 32 0,-8-1 24 0</inkml:trace>
          <inkml:trace contextRef="#ctx0" brushRef="#br1" timeOffset="-191605.0432">5457-1703 19 0,'0'0'80'0,"0"0"-4"0,0 5-12 0,0-5-28 16,0 0-4-16,0 0 0 0,0 0-4 0,0 0 0 0,0 0 0 0,0 0-4 15,0 0 0-15,0 0 0 0,0 0 0 0,0 0-4 0,-8 0 0 0,8 0 4 16,0 0 0-16,-9 0 0 0,9 0 4 0,0 0 0 0,0 0 0 15,-9-5 0-15,9 5 0 0,0-4 0 0,-8 4-4 0,8-5 8 16,0 5-8-16,0-5 0 0,0 0 0 0,0 0 0 0,0 1-4 0,0-1 0 16,0 0 0-16,0 0 0 0,0 1-4 0,0-1-8 0,0 1 8 15,0-2-4-15,0 2-4 0,8 0 0 0,-8-2 4 0,0 1-8 0,0 5 8 16,9-4-4-16,-9-2-4 0,0 2 4 0,9 4-8 0,-9-5 4 0,8 5-4 16,0 0 4-16,-8 0 0 0,10-4-4 0,-10 4 0 0,8 0 0 15,-8 0 0-15,8 4 4 0,-8-4-4 0,9 5 0 0,-9-5 4 16,9 4 0-16,-9 2 0 0,0-2-4 0,8-4-4 0,-8 5 4 0,0 1 4 15,0-2 0-15,0 6-4 0,0-6 0 0,-8 5 0 0,8-4 0 0,-9 5 0 16,9-6 0-16,-9 6 0 0,1-5 0 0,0 4 4 0,-2-4 0 16,2 0 8-16,0 0-4 0,-1-1 4 0,0 2 0 0,1-6 0 0,-1 4 4 15,1-4-4-15,0 0 0 0,8 0 4 0,-9-4-4 0,0-2 0 16,9 6 0-16,0-9-4 0,0 4 4 0,0-4 0 0,-8 4 0 16,8-5-4-16,0 5 4 0,8-4-4 0,-8-1 0 0,0 1-4 0,0-1 0 15,9 2 4-15,-9-3 0 0,0 1-4 0,9 1 0 0,-9-1 0 0,8 6 0 16,-8-1 0-16,8-5 0 0,1 6 4 0,-9-1-4 0,8 5 4 15,1 0-4-15,-9-5 0 0,9 5 0 0,-9 0 0 0,8-5 0 0,0 10-4 16,-8-5 4-16,10 0 0 0,-2 5-8 0,-8 0 4 0,8-5 0 16,1 4 0-16,-9 0 4 0,9 2-4 0,-9-1 4 0,8-1-4 15,-8 6 0-15,0-5 0 0,0 5-4 0,8-6 8 0,-8 7-4 0,0-7 0 16,0 6 0-16,0-6 4 0,-8 5-4 0,8-4 4 0,0 0-8 0,-8 4 4 16,8-9 4-16,-9 10 0 0,0-5 0 0,9-5 0 0,-8 5 0 15,8-5 0-15,-8 0 4 0,-2 0-4 0,10 0 4 0,-8 0 0 16,0 0 4-16,8 0-4 0,-9-5 0 0,9 0 4 0,-9 0-8 0,9 0 0 15,0 1 0-15,0-1 0 0,-8 0 4 0,8 0-4 0,0-4-4 0,0 5 4 16,0-2 0-16,0 2 0 0,0-6 0 0,0 5-4 0,8 1 0 16,-8-2 4-16,0 2-8 0,9-1 4 0,-9 1 0 0,0 4 0 0,9-6 4 15,-9 6-4-15,8 0 4 0,-8 0-4 0,8 0 0 0,2 0 0 16,-2 6 0-16,0-6 0 0,-8 4 0 0,9 1 4 0,0-1-4 16,-1 2-4-16,0-2 4 0,-8 7-4 0,9-7 8 0,-1 0-4 0,-8 6 0 15,0-5 4-15,8 4-4 0,-8-4 4 0,0 4 0 0,0-4-4 0,0 0 8 16,0 0 0-16,0 4 4 0,-8-4 4 0,8 0 4 0,-8-5-4 15,8 5 8-15,-9-5 0 0,9 4-4 0,-8-4 4 0,0 0 0 0,8 0-4 16,-9 0 0-16,0 0 0 0,1 0 0 0,8-4-4 0,-8-1 0 16,-2 0 0-16,10 0 4 0,-8 1-4 0,8-1-4 0,-8 5-12 15,8-5 0-15,-9-5 0 0,9 10 0 0,0-9 0 0,0 4 0 0,0 5 0 16,0-5 0-16,-9 1 0 0,9 4 0 0,0-5 0 0,0 5 0 0,0 0 0 16,0 0 0-16,0-4 0 0,0 4 0 0,0 0 0 0,0 0 0 15,0 0 0-15,0 0 0 0,9 0 0 0,-9 4-20 0,0-4-32 16,0 0-24-16,9 0-16 0,-9 0-32 0,8 0-36 0,0 0-28 0,2-4-48 15,-2 4-44-15,0 0 44 0,10-6 52 0,-10 2 32 0,9 0 32 16,-1-2 20-16</inkml:trace>
          <inkml:trace contextRef="#ctx0" brushRef="#br0" timeOffset="14231.8186">5534-1495 11 0,'0'0'84'0,"0"-5"-8"0,0 5-12 0,0-4-28 0,0 4-4 16,0-5-4-16,0 0 0 0,0 5 0 0,0-5 0 0,8 1-4 0,-8-2 4 16,0 6-4-16,0-5 0 0,8 1 0 0,-8-1 0 0,0 0 4 0,10-4-4 15,-10 4-4-15,8 0 4 0,-8-5-4 0,8 6 0 0,-8-6-4 16,0 5 4-16,10-5-4 0,-10 1 0 0,8-1 4 0,-8 1 0 15,8-1-4-15,-8 0 0 0,8 1 0 0,-8-1 0 0,9 1 0 0,-9-5 0 16,9 3-4-16,-9 3 4 0,8-8 0 0,-8 7 0 0,9-4-4 16,-9 3 0-16,8-4-4 0,0 3 8 0,-8-3-4 0,10 5 0 0,-10-6 0 15,8 1 0-15,0-1-8 0,-8 1 8 0,8 5-8 0,2-6 4 0,-10 0 0 16,8 1-4-16,0 0 0 0,-8 0 8 0,9-5-4 0,0 4 0 16,-9 1-4-16,8-1-4 0,1 0 4 0,-9 1 0 0,8 0-8 15,-8-1 8-15,8 1-4 0,0-1 0 0,-8 2 4 0,10-2 0 0,-10 1-8 16,8 3 4-16,-8-3 0 0,8 5 0 0,-8-5 0 0,0 5-4 15,10-1 4-15,-10 0 0 0,8 0 0 0,-8 1 0 0,8-1 8 16,-8 0-4-16,9 6-8 0,-9-5 4 0,8-2 8 0,-8 2-8 0,9-1 4 16,-9 5 0-16,8-4 0 0,-8 0 0 0,9-1-4 0,-9 0 4 0,8 0-4 15,-8 1 4-15,8-1-4 0,-8-4 0 0,10 5 0 0,-2-1-4 16,-8-5 4-16,8 6 0 0,2-5-4 0,-10 4 4 0,8-5-4 0,0 6 0 16,-8-5 4-16,8 4 0 0,-8-5 4 0,9 1-4 0,-9 5 0 0,9-6 0 15,-9 5 0-15,8 1 0 0,-8-5 0 0,9 4 0 0,-9-5 4 16,0 6-4-16,8-1 4 0,-8-5-4 0,0 6 4 0,8-5-4 15,-8 4 0-15,10 1-4 0,-10-6 4 0,0 6 4 0,8-6-4 0,-8 6 0 16,8-6 0-16,-8 6 0 0,8-5 4 0,-8 4-4 0,10-5 0 16,-10 6 4-16,8 0-4 0,-8-1 0 0,8 0 0 0,-8-4 0 0,9 5 4 15,-9-1-4-15,8 0 0 0,1 1-20 0,-9-1 24 0,9 1 0 0,-9-1 0 16,0 0 0-16,8 1-4 0,-8-1 4 0,8 0-4 0,2 0-4 16,-10 1 4-16,0 0 0 0,8-1 0 0,-8 0 4 0,8 2 0 15,0-8-4-15,-8 6 4 0,10 1-4 0,-10-1 0 0,8 1 4 0,-8-5 0 16,8 3 0-16,1 2-4 0,-9 0 0 0,8-1 4 0,-8 1 0 0,9-6 0 15,0 6 0-15,-9-1 0 0,8 0 0 0,-8 1 4 0,8-1 0 16,0 1-4-16,-8 0 4 0,10-1-4 0,-2 0-4 0,-8 1 4 0,8-1 4 16,-8 0-8-16,10 1 0 0,-2-1 0 0,-8 0 8 0,8 1-8 15,1-1 0-15,-9 1 4 0,8-1-4 0,-8 1 4 0,9-1-4 16,-1-5 0-16,-8 6 4 0,9-1 0 0,-1 0 0 0,-8-4-4 0,8 4 0 16,2 1 4-16,-10 0-4 0,8-6 4 0,0 5 0 0,2 1-4 0,-10-1 4 15,8-4-4-15,0 4 0 0,0 1 0 0,-8-1 4 0,9-4 0 16,-1 4-4-16,1 0 0 0,0 1 4 0,-9-5 0 0,8 3 0 15,0-2 0-15,2 3 0 0,-2 1 0 0,-8-1 0 0,8-5 0 0,0 6 0 16,2-1 0-16,-10 1 0 0,8-5 4 0,0 4-8 0,1 0 4 16,-1 1-4-16,1-1 4 0,-9 0 0 0,9 1 0 0,-1-1 0 0,0 1-4 15,0-1 0-15,2 1 4 0,-10-1-4 0,8 5 4 0,0-5-4 16,2 1 0-16,-2-1 0 0,0 0 0 0,1 1 4 0,-9 4 0 0,8-4 0 16,0-1-8-16,1 1 8 0,0 4-4 0,-1-5 0 0,0 0-4 15,2 5 4-15,-10-4 0 0,8 0 0 0,0-1 0 0,1 5 0 0,0-5 0 16,-1 1 4-16,1-1-4 0,-1 6 0 0,0-6-4 0,1 0 4 0,0 5 0 15,-1-4 0-15,0 4 0 0,2-4 0 0,-2 4 4 0,0-5-4 16,1 5-4-16,0 1 8 0,-1-1-4 0,0 0 0 0,1-4 0 16,-1 4 0-16,-8 5 0 0,8-9 4 0,2 3-4 0,-2 6 0 0,0-5 0 15,2 1 0-15,-2-1-4 0,-8 0 4 0,8 0 0 0,0 1 0 16,1-1 4-16,0 5 0 0,-1-5-4 0,-8 0-4 0,9 1 0 0,-1-2 8 16,0 2-20-16,-8-1 20 0,10 0-4 0,-2-1 0 0,0 3 4 0,-8-2-4 15,8 0 0-15,2-4-4 0,-2 3 4 0,-8 2 4 0,8-1 0 16,1 0-4-16,0 1 0 0,-9-1 0 0,8 0 0 0,1 0 0 15,-1 0 0-15,-8 0 4 0,8 0-4 0,0 5-4 0,-8-4 4 0,10-1 0 16,-10 5 0-16,8-5 0 0,0 5 4 0,-8-4-4 0,10 4-4 16,-10-5 4-16,8 5 0 0,-8 0 4 0,0-5-4 0,8 5 0 0,-8-5 4 15,9 5-4-15,-9 0 0 0,8-5 0 0,-8 1 0 0,9 4 0 0,-1-6 0 16,1 6 0-16,-9-4 0 0,8-1 0 0,0 0 0 0,-8 5 0 16,10-5-4-16,-2 1 8 0,0-1-4 0,2 0-4 0,-2 0 4 15,-8 1 0-15,8 4-4 0,0-6 4 0,1 2 0 0,-9-1 0 0,9 0 0 16,-9 5 0-16,8-5 0 0,1 0 4 0,-9 1-8 0,8 4 4 15,-8 0 0-15,0-5 0 0,8 5 0 0,-8-5 0 0,10 5 0 16,-10 0 0-16,0 0 0 0,8-4 0 0,-8 4-4 0,0 0 4 0,8 0 0 0,-8-5 4 16,0 5-4-16,10 0 0 0,-10-5 4 0,8 5-4 0,-8-5 4 15,8 0-4-15,-8 5 4 0,8-5-4 0,1 2 0 0,-9-3 4 16,9 6-4-16,-9-5 0 0,8 0 0 0,1 1 0 0,-1-1 0 0,-8 0 0 16,8 0 0-16,2 0 0 0,-2 5-4 0,-8-5 4 0,8 1 0 0,0-2 0 15,-8 6 0-15,10-4 4 0,-10-1-4 0,8 5 4 16,-8-4-4-16,8-1 0 0,-8 5 0 0,0-5 0 0,9 5 4 0,-9-5-4 15,8 0 4-15,-8 5 0 0,9-4 0 0,-9-1-4 0,0 5 8 0,9-5 0 16,-9 0 0-16,8 5-4 0,-8-4 0 0,8-1 0 0,-8 0 0 16,0 5 4-16,8-6 0 0,2 2 0 0,-10-1-4 0,8 5-4 0,-8-4 8 15,8-1-4-15,-8 0 0 0,10 5 0 0,-10-5 0 0,8 1 0 0,0-1 0 16,-8 5 0-16,9-5 4 0,-1 1-4 0,-8 4 0 16,9-5 0-16,-1-1-4 0,-8 6 0 0,9-4 4 0,-1-1 4 0,-8 5-4 15,8-5 4-15,2 5-4 0,-2-5 0 0,-8 5 8 0,8-4-8 0,2-1 4 16,-10 5 0-16,8 0 0 0,-8 0 0 0,8-5 0 0,0 5 4 15,-8 0-4-15,9 0 4 0,-9 0-4 0,8 0 4 0,-8 0-4 0,9-5 0 16,-9 5 0-16,0 0 0 0,9 0 0 0,-9 0 0 0,0-4-4 0,8 4 0 16,-8 0 4-16,0 0 0 0,0-6 0 0,8 6-4 15,-8 0 0-15,0 0 0 0,10 0 0 0,-10-4 0 0,0 4 0 0,8 0 4 16,-8 0-4-16,0 0 0 0,0 0 0 0,0 0-4 0,0 0 0 0,0 0 0 16,0 0 0-16,0 0 4 0,8 0-4 0,-8 0 4 0,0 0 0 15,0 0 0-15,0 0 0 0,0-5 0 0,0 5 0 0,0 0 4 0,0 0-4 16,0 0 0-16,0 0 4 0,0 0 0 0,8 0-4 0,-16 0 4 15,16 0 0-15,-16 0-4 0,8 0 8 0,0 0-12 0,0 0 4 0,0 0 0 16,0 0 0-16,0 0-4 0,0 0 4 0,0 0-4 0,0 0 0 16,0 0 4-16,0 0 0 0,0 0 0 0,0 0 0 0,0 0-8 0,0 0 4 15,0 0-4-15,0 0 0 0,0 0-20 0,0 0 20 0,0 0-8 16,0 0-4-16,0 0-16 0,0 0-20 0,0 0-20 0,0 0-24 16,-8 0-16-16,8 0-32 0,-8 0-28 0,8 0-64 0,-10 0-24 0,2 5 52 15,0-5 32-15,-10 0 40 0,10 4 20 0,-1-4 28 0</inkml:trace>
          <inkml:trace contextRef="#ctx0" brushRef="#br0" timeOffset="-43960.0034">5509-1741 59 0,'0'0'96'0,"0"0"-8"16,-9 0-4-16,9 0-28 0,0 0 0 0,-9 0 0 0,9 0-4 0,0 0 0 15,0 0 4-15,0 0 0 0,0 0 0 0,0 0 0 0,0 0 0 16,0-5-4-16,0 5 0 0,0-4-4 0,0 4-4 0,0-5 0 0,0 5 0 16,0-4-4-16,0-2-4 0,0 2 4 0,0 4-12 0,0-4 4 15,0-2 0-15,9 6-8 0,-9-5 4 0,0 1-4 0,0 4 0 16,9 0 0-16,-9 0-4 0,8-6 0 0,-8 6 0 0,8 0-4 0,-8 0 0 16,9 0-4-16,-1 0 0 0,-8 6-4 0,8-6 0 0,-8 0 0 15,10 4 0-15,-2 1 4 0,-8-5-4 0,8 6 0 0,-8-2 0 0,10 0 0 16,-10 2 0-16,0-2-4 0,0 5 4 0,8-4-4 0,-8 5 0 15,0-6-4-15,0 6 4 0,0 0 0 0,-8-6 0 0,8 6 4 0,-10-5 0 16,10 5 0-16,-8-6 0 0,8 1 0 0,-8 0 0 0,-2 0 0 16,2-2-4-16,8-3 4 0,-8 6-4 0,-1-6 4 0,1 0-4 0,0-6 0 15,-1 6-4-15,0-3 4 0,1-2 0 0,8 0 0 0,-8 0 0 0,-2-5 4 16,10 6-4-16,-8-6 0 0,8 1 4 0,-8 4 0 0,8-5-4 16,0 1 0-16,0-1 0 0,-9 1 4 0,9 0-8 0,0-1 4 15,0 0-4-15,0 1 4 0,0-1-4 0,9 5 4 0,-9-5-4 0,0 6 0 16,8-1 4-16,-8-1 0 0,0 2-4 0,8 0 0 0,-8-1 4 15,10 5 0-15,-2-5 0 0,-8 5-4 0,8 0 0 0,1 0 4 0,0 0-4 16,-1 0 0-16,0 5 0 0,1 0 0 0,-1-5 4 0,0 4-4 16,-8 6 0-16,10-5 0 0,-2-1-4 0,0 6 8 0,2-5-4 0,-2 5 0 15,0-1 0-15,-8 1 4 0,8 0 0 0,-8-1-4 0,9 0 4 16,-9 1-4-16,0-1 0 0,0 1 4 0,0-1 0 0,0 1 0 0,-9-1 0 16,9 1 0-16,-8-5 0 0,0 5 0 0,8-7 0 0,-8 3 0 15,-2-1 4-15,2 0-4 0,8-5 0 0,-8 4 4 0,-2-4-4 16,2-4 0-16,0 4 4 0,-1-5-4 0,1 0 0 0,8-1 0 0,-8 3 0 15,-1-7-4-15,9 1 4 0,-9-1-16 0,9 0 20 0,0 1 0 0,0-1-8 16,-8 0 0-16,8-4 0 0,0 5 0 0,0 0 0 0,0-1 0 16,0 6 4-16,0-7-4 0,0 1 0 0,8 6-4 0,-8-1 4 0,0 1 0 15,9-2 4-15,-9 6 0 0,0-4-4 0,9 4 0 0,-1 0 0 0,-8 0-4 16,8 4 4-16,1-4-4 0,-1 0 8 0,-8 6 0 16,8-2-4-16,2 1 0 0,-2-1 0 0,0 2-4 0,-8-2 4 0,10 7 0 15,-2-7 0-15,0 0 0 0,0 6 0 0,-8-5 0 0,9 4 0 0,-9-4 4 16,9 4 0-16,-9 1-4 0,0-5 0 0,0 4 0 0,8-4 0 15,-16 5 0-15,8-6 0 0,0 6 0 0,0-5 0 0,-9 0 0 0,9 0 0 16,-9-2 0-16,1-3 0 0,0 6 0 0,8-6 0 0,-8 0 0 0,-2-6 0 16,2 6 0-16,0-3 0 0,-2-2 0 0,10 0 0 0,-8 0 0 15,0-5 0-15,-1 1 0 0,9-1 0 0,-8 1 0 0,8-1 0 16,-8 1 0-16,8-6 0 0,-9 6 0 0,9-1 0 0,0-4 0 0,0 5 0 16,0-1 0-16,0 1 0 0,-9 3 0 0,18-3 0 0,-9 3 0 15,0 2 0-15,0 0 0 0,9 4 0 0,-9 0 0 0,8 0 0 0,-8 0 0 16,8 0 0-16,-8 0 0 0,9 4 0 0,-1 0 0 0,-8 2 0 0,8-1 0 15,2-1 0-15,-2 6 0 0,0-5 0 0,-8-1 0 0,10 6 0 16,-2-5 0-16,0 5 0 0,-8-6 0 0,8 6 0 0,-8-1 0 16,9-4 0-16,-9 5 0 0,0-1 0 0,0-4 0 0,0 5 0 0,0-6 0 15,0 6 0-15,0-5 0 0,-9-1 0 0,9 6 0 0,-8-5 0 16,0-5 0-16,8 5 0 0,-8-5 0 0,-2 5 0 0,2-5 0 16,0 0 0-16,8-5 0 0,-10 5 0 0,2-5 0 0,0 0 0 0,-1 1 0 15,9-6 0-15,-8 5 0 0,8-5 0 0,-8 1 0 0,8 4 0 0,0-5 0 16,0 1 0-16,0 4 0 0,-9-4 0 0,9 0 0 0,0 3 0 15,0-2 0-15,0 2 0 0,0 1 0 0,0 1 0 0,9 4 0 0,-9-6 0 16,0 6 0-16,8 0 0 0,-8 0 0 0,0 0 0 0,8 0 0 16,-8 0 0-16,9 6 0 0,-9-6 0 0,8 4 0 0,-8-4 0 15,8 5 0-15,2 1 0 0,-2-6 0 0,-8 4 0 0,8-4 0 0,2 4 0 16,-10 2 0-16,8-6 0 0,0 4 0 0,0 1 0 0,-8-5 0 0,9 4 0 16,-9 1 0-16,9-5 0 0,-9 5 0 0,0 0 0 0,8-1 0 15,-8-4 0-15,0 5 0 0,0 0 0 0,0 0 0 0,0 0 0 0,-8-1 0 16,8 1 0-16,-9 0 0 0,9 0 0 0,-9-5 0 0,1 4 0 15,8-4 0-15,-8 6 0 0,0-6 0 0,-2 0 0 0,2 0 0 0,8 0 0 16,-8 0 0-16,-2 0 0 0,2-6 0 0,8 2 0 0,-8 4 0 16,-1-5 0-16,9 0 0 0,0 0 0 0,-8 1 0 0,8-1 0 0,0 0 0 15,0 0 0-15,0 0 0 0,0 1 0 0,0-1 0 0,0 0 0 0,0 5 0 16,0 0 0-16,0-5 0 0,0 5 0 0,0 0 0 0,8 0 0 16,-8 0 0-16,0 0 0 0,0 0 0 0,9 0 0 0,-9 0 0 15,0 0 0-15,8 0 0 0,-8 0 0 0,8 0 0 0,-8 0 0 0,10 0 0 16,-10 0 0-16,8 5 0 0,-8-5 0 0,8 0 0 0,-8 0 0 15,0 0 0-15,10 0 0 0,-10 0-56 0,0 0-68 0,0 0-28 16,0 5-44-16,0-5-36 0,0 0-80 0,0-5 52 0,0 5 44 0,0-5 44 0,0 1 36 16,0-1 20-16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07.3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86A0E29-64DB-4C10-9DDD-ED2A4FABCF8E}" emma:medium="tactile" emma:mode="ink">
          <msink:context xmlns:msink="http://schemas.microsoft.com/ink/2010/main" type="inkDrawing" rotatedBoundingBox="10363,2258 11076,2100 11081,2123 10369,2282" shapeName="Other"/>
        </emma:interpretation>
      </emma:emma>
    </inkml:annotationXML>
    <inkml:trace contextRef="#ctx0" brushRef="#br0">-7 160 11 0,'0'0'116'0,"0"0"-12"0,0 8 0 0,0-16-20 0,0 8 0 0,15 0 4 15,-15 0 0-15,14 0-4 0,-14 0 0 0,14 0-8 0,-1 0-4 0,3 0-8 16,-3-9-8-16,1 9-4 0,2 0-4 0,-3-6-4 0,17 6-12 16,-17 0 0-16,14-9-4 0,-11 0-4 0,11 9-8 0,2-8-8 15,-15 1 0-15,15 7-4 0,-2-9 0 0,-11 9-4 0,11-8-16 0,2 1-12 16,-15-1-8-16,15 8-4 0,-2-9-12 0,-11 2-16 0,11 7-12 0,2-8-16 15,-15-1-8-15,15 1-8 0,1 1-56 0,-17-2-20 16,14 0 32-16,-11 3 32 0,11-2 20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08.3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A1BA465-1FC2-440C-A2C7-417F1DDB15FA}" emma:medium="tactile" emma:mode="ink">
          <msink:context xmlns:msink="http://schemas.microsoft.com/ink/2010/main" type="inkDrawing" rotatedBoundingBox="11703,2530 12415,2598 12408,2670 11696,2602" shapeName="Other"/>
        </emma:interpretation>
      </emma:emma>
    </inkml:annotationXML>
    <inkml:trace contextRef="#ctx0" brushRef="#br0">-3 0 55 0,'0'0'108'0,"0"0"-8"0,0 0-8 0,0 9-16 0,0-9 0 15,0 0 4-15,0 8 4 0,13 1 0 0,-13-9-4 0,0 7 0 0,14-7-4 16,0 9-4-16,-14-1 0 0,15-8-8 0,-1 7 4 0,-1 1-8 0,3-8-8 15,-2 9-4-15,15-2 4 0,-15-7 0 0,-1 8-12 0,16-8-8 16,-2 0 0-16,-11 0-4 0,11 8-4 0,3-8-4 0,-1 0-8 16,-16 0 4-16,15 0-8 0,1 0 0 0,0 0-4 0,-2 0-4 0,3 0-12 15,-3 0-12-15,2 0-20 0,0 0-24 0,-15 0-16 0,15 0-16 16,-15 0-36-16,13 0-24 0,-12 0-40 0,-1 0-52 0,0 0 52 0,-14 0 40 16,15 0 28-16,-15 0 28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09.4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17F56EA-2E47-4786-A804-FB48B72C0A23}" emma:medium="tactile" emma:mode="ink">
          <msink:context xmlns:msink="http://schemas.microsoft.com/ink/2010/main" type="inkDrawing" rotatedBoundingBox="13480,1183 13720,3457 13272,3504 13032,1230" semanticType="verticalRange" shapeName="Other">
            <msink:sourceLink direction="with" ref="{03AF1C75-FD35-45F3-8D0A-5F5B88501D62}"/>
          </msink:context>
        </emma:interpretation>
      </emma:emma>
    </inkml:annotationXML>
    <inkml:trace contextRef="#ctx0" brushRef="#br0">16 12 11 0,'-16'0'88'0,"32"-8"-8"16,-16 8-4-16,-16 0-24 0,16-7 0 0,0 7-4 0,0 0-4 0,0 0 0 16,16 0 0-16,-16 0 4 0,0 0 0 0,0 0 4 0,14 0 4 15,-14 0 0-15,13 7 4 0,-13-7 0 0,14 8-8 0,2-8 4 0,-16 9 4 16,13-9 0-16,1 15 0 0,1-7-4 0,-1 1 0 0,0 6 0 0,15 1 4 16,-29 1-4-16,27 6-4 0,-11-7-4 0,-3 8 4 0,1 8-8 15,2-8-4-15,-3 8-4 0,16 1-4 0,-15-2 4 0,-1 1-4 16,1 6-4-16,15 4 0 0,-15-3 0 0,2-6 0 0,-3 14-4 0,1-6 4 15,1 7-8-15,-1-9-20 0,0 11 0 0,-1-3 0 0,3 1 0 16,-3 0 0-16,1-1 0 0,-14 1 0 0,16 8 0 0,-16-8 0 0,0 0 0 16,0 8 0-16,13 0 0 0,-13-8 0 0,0 8 0 0,0 0 0 15,-13-8 0-15,13 8 0 0,0-8 0 0,-16-1 0 0,2 1 0 0,14 0 0 16,-13 1 0-16,-3-1 0 0,16-9 0 0,-13 9 0 0,-1-7 0 16,0-2 0-16,-1 2 0 0,1-2 0 0,1-7 0 0,-3 1 0 0,2-3 0 15,1-4 0-15,13-2 0 0,-16 0-20 0,2-9-64 0,1 2-28 0,13-2-24 16,-14-5-32-16,14-4-32 0,-15 2-52 0,1-8-24 15,1-8 52-15,13 2 40 0,-16-4 36 0,2-5 28 0,1-2 24 0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10.5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26FC2D6-F2F7-4D35-97FC-D63CCA3A337A}" emma:medium="tactile" emma:mode="ink">
          <msink:context xmlns:msink="http://schemas.microsoft.com/ink/2010/main" type="inkDrawing" rotatedBoundingBox="14488,2178 15013,2237 15010,2270 14484,2211" semanticType="callout" shapeName="Other">
            <msink:sourceLink direction="with" ref="{3EC970D5-EFF3-4084-A7AE-09449DC8CE41}"/>
          </msink:context>
        </emma:interpretation>
      </emma:emma>
    </inkml:annotationXML>
    <inkml:trace contextRef="#ctx0" brushRef="#br0">0-3 63 0,'0'0'100'0,"0"0"-4"0,0 0 4 0,0 0-20 0,0 0 4 16,0 0 4-16,0 0 0 0,0 0-4 0,0 0 4 0,13 0-4 15,-13 0 4-15,0 8-4 0,14-8-4 0,-14 0 0 0,16 7-4 0,-3-7-8 16,1 0 0-16,-1 8-4 0,3-8-4 0,-2 0-4 0,-1 9-4 16,3-9 0-16,-2 7-4 0,15 1-8 0,-16-8-4 0,14 0 0 0,-11 0-4 15,-2 0 0-15,15 9-8 0,-15-9-8 0,15 0-16 0,-16 0 0 16,1 0 0-16,15 0 0 0,-15 9 0 0,-1-18 0 0,3 9 0 16,-2 0 0-16,-1 0 0 0,3 0 0 0,-2 0 0 0,-1 0 0 0,-13 0 0 15,14 0 0-15,-14 9 0 0,0-9-44 0,0 0-16 0,15 0-16 0,-15 0-20 16,0 0-16-16,0 0 0 0,0 0-16 0,-15 0-12 0,15 0-4 15,-14 0-8-15,14 6-32 0,-13-6-32 0,-1 0 32 0,-2 0 32 0,3 9 36 16,-1-9 20-16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11.1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5245ADD-0FD1-4E1E-A41F-6B102DE9299A}" emma:medium="tactile" emma:mode="ink">
          <msink:context xmlns:msink="http://schemas.microsoft.com/ink/2010/main" type="inkDrawing" rotatedBoundingBox="15767,2386 16263,2395 16262,2414 15766,2406" shapeName="Other"/>
        </emma:interpretation>
      </emma:emma>
    </inkml:annotationXML>
    <inkml:trace contextRef="#ctx0" brushRef="#br0">9-7 67 0,'-13'0'92'0,"13"0"-8"0,0 0-4 0,0 0-20 16,0 0-4-16,0 0-4 0,0 0 0 0,0 0 4 0,0 0 0 0,0 0 0 15,0 0-4-15,0 0 8 0,0 0 0 0,0 9-8 0,0-9 0 16,0 0 0-16,0 0 4 0,13 0 0 0,-13 0 0 0,0 0-4 0,14 7 4 16,-14-7-4-16,15 0-4 0,-15 0 0 0,14 0 0 0,-1 0 0 0,-13 0-4 15,16 0-4-15,-2 0-4 0,-1 0-8 0,1 0-4 16,2 0-4-16,-3 0-4 0,1 0-4 0,-14 0-4 0,15 0 0 0,-1 0 0 16,0 0-4-16,15 0-4 0,-16 0-4 0,1 0-8 0,2 0-16 0,-3 8-12 15,1-16-16-15,15 8-20 0,-15 0-20 0,1 0-16 0,-1 0-20 16,-1 0-16-16,3 0-8 0,-2 0-60 0,-1 0 4 0,1 0 40 0,2 8 32 15,-3-8 24-15,1-8 32 0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10.8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EC970D5-EFF3-4084-A7AE-09449DC8CE41}" emma:medium="tactile" emma:mode="ink">
          <msink:context xmlns:msink="http://schemas.microsoft.com/ink/2010/main" type="inkDrawing" rotatedBoundingBox="14389,2661 14913,2639 14914,2659 14389,2680" shapeName="Other">
            <msink:destinationLink direction="with" ref="{326FC2D6-F2F7-4D35-97FC-D63CCA3A337A}"/>
          </msink:context>
        </emma:interpretation>
      </emma:emma>
    </inkml:annotationXML>
    <inkml:trace contextRef="#ctx0" brushRef="#br0">0 19 87 0,'0'0'92'0,"0"0"-4"16,13 0 0-16,-13 0-20 0,0 6-4 0,0-6 4 0,14 0 0 0,-14 0 4 16,13 0-4-16,-13 0 0 0,16 0 0 0,-2 0 0 0,-14 0 0 0,13-6-4 15,16 12 0-15,-15-6-8 0,2 0 0 0,-3 0 0 0,1 0-8 16,-1 0-4-16,17 0-4 0,-17 0 0 0,17 0-8 0,-17 0-4 16,3 0-4-16,11 0 0 0,-14 0-8 0,3 0-4 0,-2-6 0 0,15 6-4 15,-15 0 0-15,-1 0-8 0,3-12 4 0,-3 12-28 0,1 0 12 16,-1 0-16-16,-13-6-20 0,16 6-16 0,-2 0-16 0,-14 0-20 0,0 0-20 15,13 0-24-15,-13 0-12 0,0 0-64 0,0 0 12 0,0 0 48 0,0 0 28 16,16 0 28-16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4:14.9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EE4F2BD-A985-4559-8156-B81C10C43041}" emma:medium="tactile" emma:mode="ink">
          <msink:context xmlns:msink="http://schemas.microsoft.com/ink/2010/main" type="inkDrawing" rotatedBoundingBox="2684,3788 3568,8365 3365,8404 2481,3828" semanticType="verticalRange" shapeName="Other">
            <msink:sourceLink direction="with" ref="{0A91BE85-D417-46D9-BDF9-9AE9BEA24E76}"/>
            <msink:sourceLink direction="with" ref="{6CF1EE0E-6066-417C-9316-8C7079BB97CC}"/>
          </msink:context>
        </emma:interpretation>
      </emma:emma>
    </inkml:annotationXML>
    <inkml:trace contextRef="#ctx0" brushRef="#br0">2-4 15 0,'9'0'76'0,"-9"0"0"0,0 0-8 0,0 0-32 0,0 0 0 15,0 0 4-15,0 0-4 0,0 0 0 0,0 0 4 0,0 0 0 16,0 0 0-16,9 0-4 0,-9 6 4 0,0-6 0 0,0 4 0 0,8-4 0 16,-8 5 4-16,0-1-8 0,9 2-4 0,-9 3 0 0,8-4 0 15,-8 4 4-15,8 1-4 0,2-1-4 0,-10 6-4 0,8 0 0 0,-8-1-8 16,8 0 8-16,0 4 0 0,-8-2 0 0,10 3-4 0,-2 1 0 15,0 3 4-15,-8-4-4 0,9 5 0 0,-1 0-4 0,1-4 4 0,0 3-4 16,-1 2 0-16,8-2 0 0,-6 6 4 0,-2-5-8 0,0 5 0 16,2-5 0-16,6 0-4 0,-7 5 0 0,-1-1-4 0,9 2 4 15,-8 3 0-15,-1-4 0 0,0 5-4 0,10-1 0 0,-10-4 0 0,2 4 4 16,6 1-8-16,-7-1 0 0,-1 5 4 0,0-4 0 0,1 0 0 16,0 4 0-16,-1-4 0 0,10 4 0 0,-10-4 0 0,0 4 0 0,2-5-4 15,-2 6 4-15,0-5-4 0,0 4 0 0,1-5 0 0,-1 5 4 0,1-3-4 16,0 3 0-16,-9 0 0 0,8-4 4 0,0 4-4 0,2-5 0 15,-2 6 4-15,0-1 0 0,-8-4-4 0,8-1 0 0,2 7 0 16,-10-7-4-16,8 0 4 0,0 1-4 0,1-1 4 0,-9 5 0 0,8-4 0 16,1 0 0-16,-9-1 0 0,9 1 0 0,-1-5-4 0,0 4 4 15,-8 1 4-15,8-1-4 0,2 1 0 0,-2-1 4 0,-8 1-4 0,8-6 0 16,2 11-4-16,-10-5 4 0,8-6 0 0,0 6 0 0,1 0 0 0,-9-1 4 16,8 1-4-16,-8-5 4 0,8 3-4 0,1 3 0 0,-9-6-4 15,9 4 4-15,-9 1-4 0,8-1 4 0,-8-4 0 0,8 4 0 16,2-4 0-16,-10 5-4 0,8-1 4 0,-8-4 0 0,8 5 0 0,-8-5-4 15,9 3 4-15,-9 3 0 0,0-6-4 0,9 4 4 0,-9 1 0 0,8-1 0 16,-8 0-4-16,8 1 0 0,-8 0 0 0,9-1 4 0,-9-4 0 16,8 4-4-16,-8 2 0 0,9-7 0 0,-9 5 8 0,9-4-4 15,-9 0-4-15,8 5 4 0,0-5-4 0,-8 0-4 0,10-6 8 0,-10 6 0 16,8 0-4-16,0 0 0 0,-8-1 0 0,8 1-4 0,-8-5 4 16,10 5 4-16,-10-1-8 0,8 1 8 0,-8 5-4 0,8-5 0 0,-8 0 4 15,9 0-8-15,-9-1 4 0,0 1-4 0,8 0 4 0,-8-1 0 0,0 1 0 16,8 0 0-16,-8-1 4 0,0-3 0 0,10 4-4 0,-10-10 4 15,0 4 0-15,0 2 0 0,0-6-4 0,8 0 4 0,-8 1-4 16,0-6 4-16,0 0 0 0,8 0-4 0,-8-5 0 0,0 7 0 0,0-8-4 16,0-2 0-16,10 3 0 0,-10-4-4 0,0 0 0 0,0 0 4 15,0 0 0-15,0-5 0 0,0 0-4 0,0 4 4 0,0-4 0 0,0 0 4 16,0 0-12-16,0-4 0 0,0 4-4 0,0-5 0 0,0 0-4 0,-10 0-8 16,10 0 0-16,0 1-12 0,0-1-4 0,-8-1-8 0,8-2-8 15,-8-2-4-15,8 1-8 0,-10-1-20 0,2-5-44 0,0 6-20 16,-1-5 24-16,1 4 28 0,0-5 24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11.9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7627614-147E-4CA9-8E71-7B345E0605AD}" emma:medium="tactile" emma:mode="ink">
          <msink:context xmlns:msink="http://schemas.microsoft.com/ink/2010/main" type="inkDrawing" rotatedBoundingBox="16472,1665 18438,1081 18750,2132 16783,2715" semanticType="callout" shapeName="Other">
            <msink:sourceLink direction="to" ref="{753142FD-D367-48CA-B226-7185E54B5456}"/>
            <msink:sourceLink direction="from" ref="{753142FD-D367-48CA-B226-7185E54B5456}"/>
          </msink:context>
        </emma:interpretation>
      </emma:emma>
    </inkml:annotationXML>
    <inkml:trace contextRef="#ctx0" brushRef="#br0">-1 838 47 0,'0'-6'80'0,"0"6"-4"0,0-9-4 16,0 0-24-16,0 1 0 0,0 8 0 0,0 0 0 0,0 0 0 0,0 0 0 16,0-7 0-16,0 7 0 0,0 0 8 0,0 0 0 0,0 0 8 15,16 0-4-15,-16 0 0 0,0 7 0 0,0-7-4 0,13 8 0 0,-13 1 0 16,14 0-4-16,-14 6 0 0,0 0 0 0,16-6-8 0,-16 6-4 0,13 8-4 15,1-5-8-15,-14 3-4 0,0 5 4 0,15-2-8 0,-15 0-4 16,14 0 0-16,-14 0-4 0,0 0-4 0,14-1 0 0,-14-6 4 16,13 8-4-16,-13-10-4 0,0 9 0 0,16-8 0 0,-16 0 0 0,0 2 0 15,0-12 0-15,13 11 0 0,-13-10-4 0,0-7 4 0,0 8-4 16,0-8 0-16,0 7 0 0,0-7 4 0,0-7-4 0,0-1 4 0,14 1-4 16,-14-2 0-16,0-5 0 0,0 2 4 0,16-10-4 0,-16 6 0 0,0-8 0 15,13 0-8-15,-13 0 8 0,14-8-4 0,-14 1 0 0,0-2-4 16,0-7 0-16,16 9-4 0,-16-10 4 0,0 2-8 0,0-2 4 15,0 2-4-15,0-2 4 0,0 2 4 0,0-9 0 0,0 16 0 0,0-16 0 16,0 16 4-16,0-9-4 0,0 2 4 0,0 6 0 0,0 0 0 16,0 3 4-16,0 6 0 0,0-8-4 0,0 8 8 0,13 7-8 15,-13-6 8-15,0 7-4 0,0 0 0 0,0 0 4 0,14 0-4 0,-14 8 4 16,0-8-4-16,0 8-4 0,13 0 8 0,-13 0 0 0,0 0 0 0,0 0 0 16,16 8 0-16,-16-7 0 0,13-2-4 0,-13 9 4 0,14-8 4 15,-14 8 0-15,16-7 0 0,-3-2 0 0,1 9-4 0,2-9 4 0,-3 9 0 16,14-6-4-16,-11 6 4 0,11 0 0 0,-11-9 0 0,11 9 0 15,2 0-4-15,14-8-4 0,-16 8 4 0,16 0 0 0,0-8 0 16,0 8-4-16,0-8 4 0,-1 8-4 0,1 0 4 0,14-8-8 0,-1 0 4 16,-13 8 4-16,13-7-4 0,3 7 4 0,-3-9-4 0,-13 9 0 0,13-6-4 15,1 6 4-15,-1 0 0 0,-13 0 0 0,0 0 4 0,13-9-8 16,-13 9 4-16,0 9 0 0,-14-9 0 0,14 0 0 0,-16 6 0 0,2-6 0 16,-1 9 0-16,1-9 0 0,-16 7 0 0,3 1 0 0,-2 0 0 15,-1-8 4-15,3 8-4 0,-2 0 4 0,-14 9-8 0,0-11 8 16,13 3 0-16,-13 7 0 0,0-8 0 0,0 1 0 0,0 6 4 0,0 1 0 15,0 0 0-15,0 0 4 0,0-2 0 0,0 4 0 0,0-2 0 0,-13 8 0 16,13-8 0-16,0 1 0 0,0-3 0 0,0 12-4 0,0-11 4 16,0 8-4-16,0-7 4 0,0 7 0 0,0-5 0 0,0 6 4 0,0-9 0 15,0 2-4-15,0 7 0 0,-14-9 0 0,14 3 0 0,0-3-4 16,0 0 4-16,0 2-4 0,0-1-4 0,0 1 4 0,0-11-4 0,0 11 4 16,0-10-4-16,0 2-4 0,0-1 4 0,0-1-4 0,0 2 0 15,0-9-4-15,0 0 4 0,0 8-4 0,0-8-4 0,-16 0-8 0,16 0-16 16,0 0 0-16,0-8-16 0,0-1-16 0,-13 9-20 0,13-7-16 15,0-1-16-15,-14-8-24 0,14 8-20 0,-16-1-16 0,3-6-68 0,13-2 24 16,-14 10 40-16,-1-10 36 0,1 2 28 0,-13 0 20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12.5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53142FD-D367-48CA-B226-7185E54B5456}" emma:medium="tactile" emma:mode="ink">
          <msink:context xmlns:msink="http://schemas.microsoft.com/ink/2010/main" type="inkDrawing" rotatedBoundingBox="17974,1958 17987,2878 17487,2885 17474,1965" shapeName="Other">
            <msink:destinationLink direction="to" ref="{E7627614-147E-4CA9-8E71-7B345E0605AD}"/>
            <msink:destinationLink direction="from" ref="{E7627614-147E-4CA9-8E71-7B345E0605AD}"/>
          </msink:context>
        </emma:interpretation>
      </emma:emma>
    </inkml:annotationXML>
    <inkml:trace contextRef="#ctx0" brushRef="#br0">29 112 35 0,'0'0'104'0,"-13"-9"-12"0,13 9-8 0,0 0-20 0,0 0-12 16,0 0 4-16,0 0-4 0,0 0 0 0,0-7 4 0,13 7 0 16,-13-8-4-16,0 8 0 0,14-9 0 0,-14 3-4 0,13-3 0 0,-13 9 0 15,16-8 4-15,-2-1 0 0,-1 2 0 0,3-2 4 0,-3 1-4 0,1 1 0 16,2-1-4-16,-3 8 0 0,14-9 0 0,-11 9 0 0,11 0-4 15,-11 0-4-15,-3 0 0 0,17 9-4 0,-17-9-8 0,1 8-4 16,15 7-4-16,-15-6 0 0,-1 7 0 0,3-8-4 0,-16 7 0 0,14 2-4 16,-14 7-4-16,13-8 4 0,-13-2-4 0,0 11-4 0,0 0 0 15,0-1 0-15,-13-9 0 0,13 9 0 0,-14 0 0 0,-2 0-4 0,3-7 0 16,-1 7 4-16,-2-9 0 0,3 1-4 0,-1 9 0 0,1-10 4 0,-3 1-4 16,2 1 0-16,1-10 4 0,-3 1 0 0,16 0-4 0,-13 2 0 15,-1-4 4-15,14-6-8 0,0 0 4 0,-16 8-8 0,16-8 8 16,0 0 0-16,0-8 0 0,0 8 0 0,0 0 0 0,16-6 0 0,-16-4 0 15,0 2-4-15,14 8 8 0,-14-8-4 0,13 1-4 0,-13 7 8 16,16-9-4-16,-16 1 0 0,13 1 0 0,-13-2 0 0,14 9 0 0,2-8 0 16,-3 8-4-16,-13 0 4 0,14 0-4 0,-1-7 4 0,-13 7 0 0,16 7 4 15,-2-7-4-15,-14 0 4 0,13 8-4 0,3-8 0 0,-16 9 0 16,14-2 0-16,-1 1 0 0,-13 1 4 0,16-2 0 0,-16 1 0 16,13 0-20-16,-13 8 20 0,14-8 4 0,-14 8-4 0,13 1 0 0,-13-2 4 15,0-7-8-15,16 8 4 0,-16 1 0 0,0-1 4 0,0-1-4 0,0 2 0 16,0-2 8-16,0 1-4 0,-16-2 8 0,16 4 0 0,0-1 0 15,-13 5 0-15,-1-13 0 0,14 7-8 0,-13 0-8 0,-3 1 0 0,3-1 0 16,-1-10 0-16,-2 11 0 0,3-2 0 0,-1-6 0 0,-2-1 0 16,-11 8 0-16,14-10 0 0,-3 3 0 0,-11-9 0 0,11 9 0 15,3-9 0-15,-1 8 0 0,-2-8 0 0,3 0 0 0,-1 0 0 0,1 0 0 16,-3 0 0-16,2-8 0 0,1 8-52 0,-3-9-28 0,16 0-24 0,-13 3-24 16,-1-10-24-16,-2 8-20 0,16-9-16 0,-13 10-56 0,-1-10-4 15,1 2 48-15,13-1 36 0,-16-8 32 0,16 8 24 0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1:44:08.9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3AF1C75-FD35-45F3-8D0A-5F5B88501D62}" emma:medium="tactile" emma:mode="ink">
          <msink:context xmlns:msink="http://schemas.microsoft.com/ink/2010/main" type="writingRegion" rotatedBoundingBox="12235,2809 12492,3470 12119,3615 11862,2954">
            <msink:destinationLink direction="with" ref="{817F56EA-2E47-4786-A804-FB48B72C0A23}"/>
          </msink:context>
        </emma:interpretation>
      </emma:emma>
    </inkml:annotationXML>
    <inkml:traceGroup>
      <inkml:annotationXML>
        <emma:emma xmlns:emma="http://www.w3.org/2003/04/emma" version="1.0">
          <emma:interpretation id="{D2E458EA-F579-4FA6-B0CB-4ED1A17FC29A}" emma:medium="tactile" emma:mode="ink">
            <msink:context xmlns:msink="http://schemas.microsoft.com/ink/2010/main" type="paragraph" rotatedBoundingBox="12235,2809 12492,3470 12119,3615 11862,29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2FCEA3-B539-4AE8-A870-0E76CABFB6E3}" emma:medium="tactile" emma:mode="ink">
              <msink:context xmlns:msink="http://schemas.microsoft.com/ink/2010/main" type="line" rotatedBoundingBox="12235,2809 12492,3470 12119,3615 11862,2954"/>
            </emma:interpretation>
          </emma:emma>
        </inkml:annotationXML>
        <inkml:traceGroup>
          <inkml:annotationXML>
            <emma:emma xmlns:emma="http://www.w3.org/2003/04/emma" version="1.0">
              <emma:interpretation id="{DC7A2E54-A2C7-4B7C-B74C-4E999FD0F9B1}" emma:medium="tactile" emma:mode="ink">
                <msink:context xmlns:msink="http://schemas.microsoft.com/ink/2010/main" type="inkWord" rotatedBoundingBox="12235,2809 12492,3470 12119,3615 11862,2954">
                  <msink:destinationLink direction="with" ref="{2A42D1A2-7A3D-48F3-9789-D9D6FE5819C3}"/>
                  <msink:destinationLink direction="with" ref="{7DA6F4A6-46DE-4D03-9F61-2F341EE36858}"/>
                </msink:context>
              </emma:interpretation>
            </emma:emma>
          </inkml:annotationXML>
          <inkml:trace contextRef="#ctx0" brushRef="#br0">-4 181 75 0,'0'-9'92'0,"0"2"-4"0,0 7-8 16,0-8-24-16,0 0 0 0,0-1-4 0,0 9 0 0,0-6 0 0,0-3 0 16,0 0 0-16,13 2 0 0,-13-1 0 0,16-1 8 0,-16 2-8 15,14-1 0-15,-1 0 0 0,3-8 0 0,-16 8 0 0,27-1-4 16,-13 2-4-16,1-1-4 0,-1-1-8 0,-1 0 0 0,17 9-8 0,-17 0-4 16,3-6 0-16,-2 12 0 0,-1-6-4 0,1 0-4 0,1 9-4 15,-15 8 0-15,14-10 0 0,-1 10 0 0,-13-10-4 0,0 18 4 16,0-9-4-16,16-1 0 0,-16 3 0 0,-16 5-4 0,16-8 4 0,0 9-4 0,0-9 0 15,-13 11 0-15,13-10 0 0,-14 7 4 0,14-6-8 0,-15-1 8 16,15-1-4-16,0-6 4 0,-14 6-4 0,14-7-4 0,0 1 4 16,-13-1 0-16,13-8 0 0,0 7 0 0,0-7 0 0,0 0-4 0,0 0 0 15,0 0 0-15,0-7 4 0,0 7 0 0,0-8 0 0,0-1 0 16,0 9 0-16,0-8 0 0,0 1 4 0,0-1-4 0,13-1 0 16,-13 9 0-16,0-7 0 0,0-1-4 0,14-1 4 0,-14 2 0 0,0 7 0 15,15 0 0-15,-15 0 0 0,14-8 4 0,-14 8-4 0,13 0 0 0,3 8 4 16,-16-8 0-16,14 0 0 0,-14 7 0 0,13 2-4 0,3-1 4 15,-16-1 0-15,14-7-4 0,-1 9 8 0,-13-1-4 0,14 7-4 0,1-6 4 16,-15-1 0-16,14 8-4 0,0-1 0 0,1-6 4 0,-15 6 0 16,0 2 0-16,14-1 8 0,-14 0 0 0,0-9 0 0,13 8 0 15,-13 2 0-15,0-1 0 0,-13 1 4 0,13-2 0 0,-14 2-4 0,14-2 0 16,-15 1 0-16,1 2-4 0,0-4 0 0,-1-5-4 0,1 7 4 0,1-9-4 16,-1 2 0-16,-2-2 0 0,-11-7-4 0,11 8 0 0,3-8 0 15,-1 0-4-15,-15-8 0 0,16 8-8 0,-1-7 0 0,-2-9-16 0,-11 7-4 16,11-7-8-16,3 2-8 0,-1-4-8 0,-1 2-4 0,1-7-4 0,0-1-12 15,1 7-12-15,13-16-8 0,-16 11-4 0,3-3-8 16,13 1-8-16,0 0-44 0,-14 0-24 0,14 0 24 0,0 1 36 0,0-1 20 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8:10.4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85DEFE3-61A1-4234-978E-F3B7AF96976E}" emma:medium="tactile" emma:mode="ink">
          <msink:context xmlns:msink="http://schemas.microsoft.com/ink/2010/main" type="writingRegion" rotatedBoundingBox="21919,1759 23471,1877 23413,2633 21862,2515"/>
        </emma:interpretation>
      </emma:emma>
    </inkml:annotationXML>
    <inkml:traceGroup>
      <inkml:annotationXML>
        <emma:emma xmlns:emma="http://www.w3.org/2003/04/emma" version="1.0">
          <emma:interpretation id="{64350EC4-AEFF-4293-9B44-DE43D7EF03E7}" emma:medium="tactile" emma:mode="ink">
            <msink:context xmlns:msink="http://schemas.microsoft.com/ink/2010/main" type="paragraph" rotatedBoundingBox="21919,1759 23471,1877 23413,2633 21862,25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747F2E-898F-4CA4-923C-9AE796C89284}" emma:medium="tactile" emma:mode="ink">
              <msink:context xmlns:msink="http://schemas.microsoft.com/ink/2010/main" type="line" rotatedBoundingBox="21919,1759 23471,1877 23413,2633 21862,2515"/>
            </emma:interpretation>
          </emma:emma>
        </inkml:annotationXML>
        <inkml:traceGroup>
          <inkml:annotationXML>
            <emma:emma xmlns:emma="http://www.w3.org/2003/04/emma" version="1.0">
              <emma:interpretation id="{854B3617-A537-494F-90EC-B55A119681B0}" emma:medium="tactile" emma:mode="ink">
                <msink:context xmlns:msink="http://schemas.microsoft.com/ink/2010/main" type="inkWord" rotatedBoundingBox="21895,2077 22007,2085 21978,2458 21867,2450">
                  <msink:destinationLink direction="with" ref="{C6275AE3-99E3-4F65-B31C-CCBEBB1E6AE4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 23 7 0,'-10'0'136'0,"10"5"-8"0,0-5 0 0,0 5-20 0,0-1 0 0,0-4 0 0,-8 5-4 15,8-5 0-15,0 0-16 0,0 0 20 0,0 5 0 0,0-5-8 16,0 0-4-16,0 0-4 0,-8 0-12 0,8 0 0 0,0 0-8 0,0 5 0 15,0-10-8-15,0 5-8 0,0 5-4 0,8-10-4 0,-16 5-48 16,16 0 0-16,-8 5 0 0,-8-10 0 0,8 5 0 0,0 0 0 0,0 0 0 16,0 0 0-16,0 0 0 0,0 5 0 0,0-5 0 0,0 0 0 15,0 0 0-15,0 0 0 0,0 0 0 0,0-5 0 0,0 5 0 0,0 0 0 16,0 0 0-16,0 0 0 0,0-5 0 0,0 5 0 0,0-5 0 0,0 5 0 16,0-4 0-16,0 4 0 0,0-5-96 0,0 0-36 0,0 5-20 15,0-5-24-15,0 5-20 0,0-4-36 0,0-1-40 0,0 5 48 16,8-5 40-16,-8 5 36 0,0-5 32 0,0 5 20 0</inkml:trace>
          <inkml:trace contextRef="#ctx0" brushRef="#br0" timeOffset="-284.2401">-60-303 15 0,'0'-5'128'0,"0"5"-8"0,0-5-4 0,0 1-16 0,0 4 4 15,0-5-4-15,9 5 4 0,-9 0 0 0,0-5 0 0,0 5 0 0,0 0 8 16,0 0-4-16,0 0-4 0,0 0-4 0,0 0-4 0,0 0-4 16,0 0-4-16,0 0-4 0,0 0-8 0,0 0-16 0,0 0-32 0,0 0-28 15,0 0 0-15,0 0 0 0,0 0 0 0,0 0 0 0,0 0 0 0,0 0 0 16,0 0 0-16,0 0 0 0,0 0 0 0,0 0 0 0,0 0 0 15,0 0 0-15,0 0 0 0,0 0 0 0,0 0 0 0,0 0 0 16,0 0 0-16,0 0 0 0,0 0 0 0,0 0 0 0,0 0 0 0,0 0 0 16,0 0 0-16,0 0 0 0,0 0 0 0,0 0 0 0,0 0 0 0,0 5-80 15,0-5-24-15,0 0-12 0,8 5-8 0,-8-1-20 0,0-4-8 16,0 5-4-16,0 0-4 0,0 0-44 0,0 5-20 0,0-6 36 0,0 1 36 16,0 5 32-16,0-6 20 0</inkml:trace>
        </inkml:traceGroup>
        <inkml:traceGroup>
          <inkml:annotationXML>
            <emma:emma xmlns:emma="http://www.w3.org/2003/04/emma" version="1.0">
              <emma:interpretation id="{8FE17F80-5C21-477E-A1A8-0F7B38FB50A1}" emma:medium="tactile" emma:mode="ink">
                <msink:context xmlns:msink="http://schemas.microsoft.com/ink/2010/main" type="inkWord" rotatedBoundingBox="22775,1824 23471,1877 23413,2633 22717,2580"/>
              </emma:interpretation>
            </emma:emma>
          </inkml:annotationXML>
          <inkml:trace contextRef="#ctx0" brushRef="#br0" timeOffset="701.9878">869-346 43 0,'-8'0'96'16,"8"4"-4"-16,-9-4-8 0,1 0-24 0,8 0 0 0,-9 0 0 15,1 0-4-15,8-4 4 0,-8 4 0 0,8-5 0 0,-10 0-4 0,10 1 4 16,0-1-4-16,0-5-4 0,0 5 0 0,0-5 0 0,0 6 0 0,0-6 0 16,0 1-4-16,0-1 0 0,0 1 0 0,10-6-4 15,-10 5 0-15,8 1-4 0,-8-1 0 0,8 1-4 0,-8-1 0 0,9 1-8 0,-9-1 0 16,8 5-4-16,1-4 0 0,-9-1 0 0,8 5-4 0,1 0 0 16,-1 1 0-16,-8-6-4 0,8 10 0 0,2-5 0 0,-2 5 0 15,0-4-8-15,2 4 4 0,-2 0 0 0,0 0-4 0,0 4-4 0,1 1-4 16,-1 1 4-16,1-2-4 0,0 5 4 0,-1 1-4 0,0 0 4 0,2 3-4 15,-2 2 4-15,0 0-4 0,-8-1 0 0,0 5 4 0,8 5-4 16,-8 0 4-16,0 0-8 0,-8 0 8 0,8 5-4 0,-8-1-4 0,0 1 4 16,-2 0 0-16,2 5-4 0,0-5 4 0,-1 0-4 0,-8 4 0 15,8-4 8-15,-7-1-8 0,8 1 0 0,-10 0 8 0,10-5-4 16,-10 0-4-16,10 0 8 0,-1-5 0 0,1 0-4 0,-1-4-16 0,1-1 20 16,8-5 0-16,-9 1 0 0,9 0-4 0,0-5 4 0,0-1-4 15,0-4 0-15,0 0 0 0,0 0 0 0,9 0-4 0,-1-4 4 0,-8 4-4 16,9-5 4-16,-1-5 0 0,1 6 4 0,-1-6-4 0,0 1 4 15,2 4-4-15,6-5 0 0,-6 5 0 0,-2-5 4 0,0 5-8 0,9-4 4 16,-9 4-4-16,1 0 8 0,0 1 4 0,7-1 4 0,-6 5 4 16,-2 0 0-16,0 5 0 0,0-5 8 0,2 4 4 0,-2 1 4 0,9 0 0 15,-9 4-24-15,1-4-8 0,0 5 0 0,7-5 0 0,-6 5 0 16,-2-1 0-16,8 0 0 0,-6 1 0 0,-2 0 0 0,9-5 0 0,-9-1 0 16,10 6 0-16,-10-5 0 0,8-1 0 0,-6 2 0 0,6-2 0 15,2-4 0-15,-10 5 0 0,9-5 0 0,-9-5 0 0,10 5 0 0,-10-4 0 16,10-2 0-16,-10-3 0 0,9 5 0 0,-8-6 0 0,-1-5 0 0,9 5 0 15,-9-3 0-15,1-2 0 0,0 0 0 0,-1-4 0 0,0 0 0 16,2 0 0-16,-10 0 0 0,8 0 0 0,-8-6 0 0,0 6 0 16,0-5 0-16,0 5-56 0,-8-5-44 0,8 0-16 0,-10 4-8 0,2 2-20 15,0-6-16-15,-1 9-12 0,-8-4-48 0,8 10-36 0,-7-5 48 16,7 4 40-16,-8 0 32 0,9 5 24 0</inkml:trace>
        </inkml:traceGroup>
      </inkml:traceGroup>
    </inkml:traceGroup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8:07.7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6275AE3-99E3-4F65-B31C-CCBEBB1E6AE4}" emma:medium="tactile" emma:mode="ink">
          <msink:context xmlns:msink="http://schemas.microsoft.com/ink/2010/main" type="inkDrawing" rotatedBoundingBox="20438,3412 21242,942 21302,961 20498,3432" semanticType="callout" shapeName="Other">
            <msink:sourceLink direction="with" ref="{854B3617-A537-494F-90EC-B55A119681B0}"/>
            <msink:sourceLink direction="with" ref="{FEAA9769-00AC-42E1-B89E-4114514ADD30}"/>
          </msink:context>
        </emma:interpretation>
      </emma:emma>
    </inkml:annotationXML>
    <inkml:trace contextRef="#ctx0" brushRef="#br0">801-3 39 0,'0'-6'92'0,"0"6"-8"15,0 0-8-15,0 0-24 0,0 0 0 0,0 0 0 0,0 0 0 0,0 0 0 16,0 0 0-16,0 0 0 0,0 0 0 0,0 0 0 0,0 0 0 16,0 0 4-16,0 0-4 0,0 0 4 0,0 0 0 0,0 0 0 0,0 0 8 15,0 0 0-15,0 0 0 0,0 6 4 0,0-2-4 0,0 2-4 16,0 3 4-16,0-4-4 0,0 4-4 0,-8 6-4 0,8-1-4 16,-9 0 0-16,1 6-8 0,-1 5 0 0,0-2-8 0,1 5 4 0,-8 6-8 15,6-1-4-15,-6 6 4 0,-2 4-8 0,1-1-20 0,-9 3 0 0,10 3 0 16,-2-1 0-16,2 6 0 0,-2-1 0 0,-7 2 0 0,8-2 0 15,0 1 0-15,-1 5 0 0,2-1 0 0,-2 1 0 0,2-6 0 16,-1 6 0-16,8-6 0 0,-8 6 0 0,-1-5 0 0,10 5 0 0,-8-6 0 16,6 1 0-16,-6-1 0 0,-1-3 0 0,8 3 0 0,-8-3 0 15,9-2 0-15,-10 1 0 0,10-4 0 0,-10-1 0 0,2 0 0 0,-1 0 0 16,9-5 0-16,-10 0 0 0,2 6 0 0,6-10 0 0,-6 4 0 0,-2 1 0 16,10-6 0-16,-9 1 0 0,9-1 0 0,-1-4 0 0,-8 4 0 15,9-9 0-15,-2 5 0 0,2-5 0 0,0 0 0 0,8-5 0 16,-8 1 0-16,-2-1 0 0,10-5 0 0,-8 1 0 0,8-6 0 0,0 1 0 15,-8-6 0-15,8 6 0 0,0-5 0 0,0-5-8 0,0 0-64 0,0 0-20 16,0-5-20-16,0 0-16 0,0 0-24 0,0-5-12 0,0 1-12 16,0-5-60-16,0-1-8 0,0-4 48 0,0 4 36 0,0-9 24 15,0 5 28-15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8:06.1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CA49496-8717-4B88-A79D-E6E3E78E792B}" emma:medium="tactile" emma:mode="ink">
          <msink:context xmlns:msink="http://schemas.microsoft.com/ink/2010/main" type="writingRegion" rotatedBoundingBox="3995,2227 4098,2097 4204,2180 4101,2311"/>
        </emma:interpretation>
      </emma:emma>
    </inkml:annotationXML>
    <inkml:traceGroup>
      <inkml:annotationXML>
        <emma:emma xmlns:emma="http://www.w3.org/2003/04/emma" version="1.0">
          <emma:interpretation id="{B6849712-5B8D-484A-A1B6-C62AA2CAA793}" emma:medium="tactile" emma:mode="ink">
            <msink:context xmlns:msink="http://schemas.microsoft.com/ink/2010/main" type="paragraph" rotatedBoundingBox="3995,2227 4098,2097 4204,2180 4101,23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40CD8EE-5C3B-47A5-8232-96D7F344A118}" emma:medium="tactile" emma:mode="ink">
              <msink:context xmlns:msink="http://schemas.microsoft.com/ink/2010/main" type="line" rotatedBoundingBox="3995,2227 4098,2097 4204,2180 4101,2311"/>
            </emma:interpretation>
          </emma:emma>
        </inkml:annotationXML>
        <inkml:traceGroup>
          <inkml:annotationXML>
            <emma:emma xmlns:emma="http://www.w3.org/2003/04/emma" version="1.0">
              <emma:interpretation id="{8091F375-73E4-46F1-9A87-FF1945ED11EE}" emma:medium="tactile" emma:mode="ink">
                <msink:context xmlns:msink="http://schemas.microsoft.com/ink/2010/main" type="inkWord" rotatedBoundingBox="3995,2227 4098,2097 4204,2180 4101,2311"/>
              </emma:interpretation>
            </emma:emma>
          </inkml:annotationXML>
          <inkml:trace contextRef="#ctx0" brushRef="#br0">0 142 7 0,'0'0'64'0,"0"0"-4"0,0 0-4 16,0 0-28-16,0 0-4 0,0 0-8 0,0 0 4 0,0 0 0 15,0 0-4-15,0 0-4 0,0 0 0 0,0 0-4 0,0 0 4 16,0 0 0-16,0 0-8 0,0 0 0 0,0 0 4 0,0 0-4 0,0 0 0 16,0 0 0-16,0 0 0 0,0 0-4 0,0 0-4 0,0 0 4 15,0 0 0-15,0 0 8 0,0-3 4 0,0 3-16 0,0 0 4 0,0 0 8 16,0 0 0-16,0 0-8 0,0-6 4 0,0 6 0 0,0 0 0 15,0-4 4-15,0 4-4 0,0 0 0 0,0 0 4 0,0-5 0 0,0 5-4 16,0 0 0-16,0 0 0 0,0 0 0 0,0 0 0 0,0 0 4 16,0 0-8-16,0 0 4 0,0 0 0 0,0 0 0 0,0 5-4 0,0-5 4 15,0 0-4-15,0 0 4 0,0 0-4 0,0 0 8 0,0 0-8 0,0 0-4 16,0 0 4-16,0 0 0 0,0 0 0 0,0 0-16 0,0 0 16 16,0 0 4-16,0 0-4 0,0 0 0 0,0 0 4 0,0 0-4 0,0 0 4 15,0 0-4-15,0 0 0 0,0 0 0 0,0 0 0 0,0 0 0 16,0 0 0-16,0 0 0 0,0 0 0 0,0 0 4 0,0 0-4 15,0 0 0-15,0 0 4 0,0 0-4 0,0 0 0 0,0 0 0 0,0-5 4 16,0 5-4-16,0 0 0 0,0 0 0 0,0 0 0 0,0 0 0 0,0 0-4 16,0 0 0-16,0 0 4 0,0 0 4 0,0 0-4 0,0 0 0 15,0 0 0-15,0 0 0 0,0 0 0 0,0 0 0 0,0 0 0 0,0 0 0 16,0 0 0-16,0 0 0 0,0 0-4 0,0 5 4 0,0-5 0 16,0 0 0-16,0 0 0 0,0 0-4 0,0 0 4 0,0 0 0 15,0 0 0-15,0 0 4 0,0 0-4 0,0 0 0 0,0 4 0 0,0-4 0 16,0 0-4-16,0 0 8 0,0 0-4 0,0 0 0 0,0 0 0 0,0-4-4 15,0 8 4-15,0-4 0 0,0 0 0 0,0-4 0 0,0 8 0 16,0-4 0-16,0 0 4 0,0 0-8 0,0 0 4 0,0-4 0 0,0 4 0 16,0 0-4-16,0 0 8 0,0 0 0 0,0 0-4 0,0 0 4 15,0 0-8-15,0 0 4 0,0 0 0 0,0 0 0 0,0 0 0 16,0 0 0-16,0 0 0 0,0 0 0 0,0 0 0 0,0 0 0 0,0 0 0 16,0 0 0-16,0 0 0 0,0 0 0 0,0 0 0 0,0 0 0 15,0-5 0-15,0 5 0 0,0 0 0 0,0 0 0 0,0 0-4 0,0 0 4 16,0 0 0-16,0 0 0 0,0 0 4 0,0 0-4 0,0 0 0 15,0 0 0-15,0 0 0 0,0 0 0 0,0 0 4 0,0 0-4 0,0 0 4 16,0 0-4-16,0 0 0 0,0 0 0 0,0 0 0 0,0 0 0 0,0 0 4 16,0 0-8-16,0 0 4 0,0 0 0 0,0 0-4 0,0 0 8 15,0-4-4-15,0 4 0 0,0 0 0 0,0 0 0 0,0 0 0 0,0-6 0 16,0 6 0-16,0 0 0 0,0 0 0 0,0 0 0 0,0 0 0 16,0 0 0-16,0 0 0 0,0 0 0 0,0 0 0 0,0 0 0 15,0 0 0-15,0 0 0 0,0 0 0 0,0 0 0 0,0 0 0 0,0 0 0 16,0 0-4-16,0 0 4 0,0 6 0 0,0-6 0 0,0 0 4 0,0-6-4 15,0 6-4-15,0 6 4 0,0-6 0 0,0-6 0 0,0 6 0 16,0 0 0-16,0 0 0 0,0 0 0 0,0 0 0 0,0 0 0 16,0 0 4-16,0 0-4 0,0-4-4 0,0 4 4 0,0 0 4 0,0 0-4 15,0 0 0-15,0 0 0 0,0 0 0 0,0 0 0 0,0 0 0 16,0 0 0-16,0 0-4 0,0 0 8 0,0 0-4 0,0 0 0 0,0 0 0 16,0 0 0-16,0 0 4 0,0-5-4 0,0 5 0 0,0 0 0 15,0 0 0-15,0 5 0 0,0-5-4 0,0-5 4 0,0 5 4 0,0 0-4 16,0 0-4-16,0 5 8 0,0-5 0 0,0 0 0 0,0-5 0 15,0 10-4-15,0-5-4 0,0 0 4 0,0 0-4 0,0 0 4 0,0 0 4 16,0 0-4-16,0 0 0 0,0 0-4 0,0 0 4 0,0 0 0 0,0 0 0 16,0 0 0-16,0 0 0 0,0 0 0 0,0 0 0 0,0 0 4 15,0 0-4-15,0 0 0 0,0 0 0 0,0-5 0 0,0 5 0 16,0 0-4-16,0 0 4 0,0 0 4 0,0 0-4 0,0 0 0 0,0 0 0 16,0 0 0-16,0 0 0 0,0 0 0 0,0 0 0 0,0 0 0 15,0 0 0-15,0 0-4 0,0 0 8 0,0 0-4 0,0 0 0 0,0-5 0 16,0 5 0-16,0 0 0 0,0 0 0 0,0 0 0 0,0 0 0 0,0 0 0 15,0 0 4-15,0 0-4 0,0 0 0 0,0 0 0 0,0 0 4 16,0 0-4-16,0 0 0 0,0 0 0 0,0 0 0 16,0 0 0-16,0 0 0 0,0 0 0 0,0 0 0 0,0 0 0 0,0 0-4 0,0 0 8 15,0 0-8-15,0 0 4 0,0 0 0 0,0 0 0 0,0 0 0 16,0 0 0-16,0 0 0 0,0 0 0 0,0 0 0 0,0 0 0 0,0 5 0 16,0-5 0-16,0 0 0 0,0 0 4 0,0 0-4 0,0 0 0 0,0-5 0 15,0 10 0-15,0-10 0 0,0 5 0 0,0 0 0 0,0 0 0 16,0 0 0-16,0 0 0 0,0 0 0 0,0 0 4 0,0 0-4 15,0 0 0-15,0 0 0 0,0 0 0 0,0 0 0 0,0 0 0 0,0 0-4 16,0 0 4-16,0 5 4 0,0-5-8 0,0 0 4 0,0 0 0 16,0 0 0-16,0 0 0 0,0 0 0 0,0 0 0 0,0 0 4 0,0 0-4 15,0 0 0-15,0 0 0 0,0 0 0 0,0 0 0 0,0 5 0 0,0-10 0 16,0 5 4-16,0 0-4 0,0 0 0 0,0 5 0 0,0-5-4 16,0-5 4-16,0 5 4 0,0 0-4 0,0 0 0 0,0 0 0 15,0 0-4-15,0 0 4 0,0 0 4 0,0 0-4 0,0 0 0 0,0 0 0 16,0 0 0-16,0-5 0 0,0 5 0 0,0 0 0 0,0 5 0 0,0-5 0 15,0 0 4-15,0 0-4 0,0 0 0 0,0 0 4 0,0-5-4 16,0 5 0-16,0 0-4 0,0 0 8 0,0 0-4 0,0 0 0 0,0-4 0 16,0 4 0-16,0 0 0 0,0 0 0 0,0 0 0 0,0 0 0 15,0 0 0-15,0-5 0 0,0 5 0 0,0 0 4 0,0 0-4 16,0 0 0-16,0 0 0 0,8 0 0 0,-8 0 4 0,0 0-8 0,0 0 4 16,0-6 4-16,0 6-4 0,0 0 0 0,0 0 4 0,0 0-4 15,0 0 4-15,0 0-4 0,0 0 4 0,0 0 0 0,0 0 0 0,0 0-4 16,0 0 4-16,0 0-4 0,0 0 0 0,0 0 4 0,0 0-4 15,0 0 0-15,0 0 0 0,0-4 4 0,0 8-4 0,0-8 0 0,0 4 4 16,0 0-4-16,0 0 0 0,0 0 4 0,0 0-4 0,0 0 4 16,0-5 0-16,0 5-4 0,9-5 4 0,-9 5-4 0,0-5 4 0,0 5 0 15,0 0-4-15,0 0 0 0,0-4 0 0,9 4 4 0,-9-5-4 16,0 0 0-16,0 5 4 0,8 0 0 0,-8-5 0 0,0 5-8 0,0 5 4 16,0-10 0-16,0 5 0 0,8 0 4 0,-8 0 0 0,0-4-4 15,8 4 0-15,-8 0 0 0,0 0 0 0,0 0 4 0,10 0-4 0,-10 0 4 16,0 4 0-16,8-8-8 0,-8 4 4 0,0 4 0 0,8-4 0 0,-8 5 4 15,10-5 0-15,-10 0-8 0,0 5 4 0,0 0 4 0,8-1-4 16,-8-4 0-16,0 5 0 0,0 0 4 0,0 0 0 0,0-1-4 16,0 2 4-16,0-1 0 0,0-1 0 0,0 1 0 0,0 0-4 0,0-1 4 15,0 2 0-15,0-2 0 0,0-4-4 0,0 5 4 0,0-1 0 16,-8 2 0-16,8-3 0 0,0-3 4 0,-10 6-4 0,10-6 4 0,0 0 0 16,-8 0 0-16,8 0 0 0,0 5 0 0,-8-5 4 0,8 0-4 0,-10 0 0 15,10-5 0-15,0 5 0 0,-8 0 0 0,8-6-4 0,0 6 8 16,-8-3 0-16,8 3 0 0,0-6 0 0,0 6-4 0,0-4-4 15,0-1 8-15,-8 1 0 0,8-2-4 0,0 2 0 0,0-1 0 0,0 5 0 16,0-5 0-16,0 5 0 0,0-4-4 0,0-1 0 0,0-1 0 16,0 2 0-16,0 4 4 0,0-5-4 0,0 0 0 0,0 0-4 0,0 1 8 15,0 4-8-15,0-5 0 0,0 5 4 0,0-5 0 0,0 5-4 16,0-5 0-16,0 5 0 0,0 0 0 0,0 0-4 0,0 0 4 0,0-4 0 16,0 4-4-16,0 0 4 0,0 0 0 0,8 0 0 0,-8 0 0 15,0 0 0-15,0 0 4 0,0 0-4 0,8 0 0 0,-8 0 0 0,0 0-4 16,0 0 4-16,8 0 4 0,-8 0-4 0,0 4 4 0,0-4-4 15,0 0 0-15,0 5-4 0,10-5 4 0,-10 0 4 0,0 0-4 16,0 0 0-16,0 5 0 0,0-5 0 0,0 0 0 0,-10 0 4 0,10 5-4 16,0-5 0-16,0 0 4 0,0 0 0 0,0 0 4 0,0 0-4 0,0 0 0 15,0 0-4-15,0 0 4 0,0 0 0 0,0 0 0 0,0 0-4 16,0 0 8-16,0 0-4 0,0 4 0 0,0-4 0 0,0 0 0 0,0 0 4 16,0 0-4-16,0 0 0 0,0 0 0 0,0 0-4 0,0 0 0 15,0 0 4-15,0 0 0 0,0 0 0 0,0-4 0 0,0 4 0 0,0-5-8 16,0 5 4-16,0-5 4 0,0 5 0 0,0 0-4 0,0-5 0 15,0 1 0-15,0 4 0 0,0-6 0 0,0 6 0 0,0-4 0 0,0-1 0 16,0 5 0-16,0 0 0 0,0-5 0 0,0 5 0 0,0 0-8 16,0 0 8-16,0 0 0 0,0 0 0 0,0 0 0 0,0 0 4 15,10 0-4-15,-10 0 0 0,0 0 0 0,0 5 4 0,0-5-8 0,8 0 4 16,-8 5 0-16,0-5 0 0,8 4 0 0,-8-4 0 0,10 6 0 16,-10-2 0-16,0 1 0 0,8-5 4 0,-8 5-4 0,0 0 0 0,0-1 0 15,0 1 0-15,0 0-4 0,0 0 4 0,8-5 4 0,-8 4-4 0,0 2 0 16,0-6 0-16,0 0 0 0,-8 5 0 0,8-1 0 15,0-4 0-15,0 5 4 0,0-5 0 0,0 0-12 0,0 5 12 0,0-5 0 16,0 4 0-16,-8-4-4 0,8 0 0 0,0 0 0 0,-10 0-8 0,10 0 12 16,-8 6-4-16,8-6 0 0,-8 0 0 0,8-6 0 0,-10 12 4 15,10-12-4-15,-8 6 0 0,8-4 0 0,0 4 0 0,-8-5 4 0,8 0-4 16,0 1 0-16,0 4 0 0,-8-5 0 0,8-1 4 0,0 2-8 0,0-1 4 16,0-5 0-16,0 10 0 0,0-4 0 0,0-1 0 15,0 0 0-15,0 5 0 0,0-5 0 0,0 1-4 0,0 4 0 0,0-6 4 0,0 6 0 16,0 0 0-16,0-4 4 0,0 4 0 0,0-5-12 0,8 5 8 15,-8 0 4-15,0-5-8 0,8 5 4 0,-8 0 0 0,0 0 0 16,8 0 0-16,-8 0 0 0,10 0 0 0,-10 0 0 0,8 0 0 0,-8 0 0 16,8 0 0-16,-8 5 4 0,10-5-4 0,-10 0 0 0,0 0-4 15,0 5 8-15,0-5-4 0,8 0-4 0,-8 4 4 0,0-4 0 16,0 6 4-16,0-2 0 0,0 1-4 0,0 0 0 0,0-5-4 0,0 5 0 16,0-1 8-16,0 1-4 0,-8 0-4 0,8 0 4 0,0-5 0 0,0 4 4 15,0-4-4-15,-10 6 4 0,10-6-4 0,0 0 0 0,-8 0 0 16,8 0-4-16,-8 0 4 0,8 0 0 0,0 0 0 0,-10 0 0 0,10 0 4 15,-8-6-8-15,8 6 4 0,0-4 4 0,-8 4 0 0,8-5 0 16,0 0-4-16,0 0 0 0,0 1-4 0,0-1 4 0,0 0 4 0,0-4-8 16,0 3 4-16,0 2 0 0,0-1 0 0,0 0-4 0,0 0 0 15,0 1 8-15,0-1-4 0,0 0-4 0,0 5 4 0,0 0 0 0,8-5 0 16,-8 5 0-16,0 0 4 0,8 0-4 0,-8 0-4 0,10 0 4 16,-10 0-4-16,8 5 8 0,-8-5-4 0,8 0 0 0,2 0 0 0,-10 5 0 15,8-5 0-15,-8 5 0 0,8-5 0 0,1 4 4 0,-9 1 0 16,8 0-4-16,-8 0 0 0,0-1 0 0,0 2 0 0,9-2 0 0,-9 1 0 15,0 0-4-15,0 4 8 0,0-4 0 0,0 0-4 0,0 0 0 16,0 5 4-16,0-5-4 0,-9 4-4 0,9-4 8 0,0-1-4 0,-8 2-4 16,8-2 0-16,-9 1 4 0,9-1-4 0,-8 2 8 0,8-6-4 15,0 3 0-15,-8-3 0 0,-2 0 4 0,10 0-4 0,-8 0 4 0,0 0-4 16,8 0 0-16,0-3 0 0,-10-3 0 0,10 6-4 0,-8-4 8 16,8-1-4-16,0-5 4 0,0 6 0 0,0-1-4 0,0 0 0 0,0 1 4 15,-8-7-4-15,8 7 0 0,0-1 0 0,0 0 0 0,0 0 0 16,0 1 0-16,0 4 4 0,8-5-8 0,-8 0 0 0,0 5 4 0,0 0 4 15,0 0-4-15,0 0 0 0,0 0 0 0,8-5 0 0,-8 5 0 0,0 0 0 16,10 5 0-16,-10-10 0 0,0 10 4 0,8-10-4 0,-8 10 0 16,8-5 4-16,-8 0-4 0,0 0 4 0,0 0-4 0,0 0 0 15,10 5 0-15,-10 0-4 0,0-5 0 0,0 4 4 0,0-4-16 0,0 5-28 16,0 0-24-16,-10 0-32 0,10-1-52 0,0 2-68 0,-8-1 40 16,8 4 36-16,0-4 20 0,0-1 24 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8:12.8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77454C0-FF6D-4A98-8914-353232A18EDB}" emma:medium="tactile" emma:mode="ink">
          <msink:context xmlns:msink="http://schemas.microsoft.com/ink/2010/main" type="writingRegion" rotatedBoundingBox="2887,4754 4624,4846 4580,5672 2844,5580"/>
        </emma:interpretation>
      </emma:emma>
    </inkml:annotationXML>
    <inkml:traceGroup>
      <inkml:annotationXML>
        <emma:emma xmlns:emma="http://www.w3.org/2003/04/emma" version="1.0">
          <emma:interpretation id="{C48EF792-90A0-475C-A0BC-AB68FCAB0F5D}" emma:medium="tactile" emma:mode="ink">
            <msink:context xmlns:msink="http://schemas.microsoft.com/ink/2010/main" type="paragraph" rotatedBoundingBox="2887,4754 4624,4846 4580,5672 2844,55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9B6AF33-9027-4022-AEED-8B570700C562}" emma:medium="tactile" emma:mode="ink">
              <msink:context xmlns:msink="http://schemas.microsoft.com/ink/2010/main" type="line" rotatedBoundingBox="2887,4754 4624,4846 4580,5672 2844,5580"/>
            </emma:interpretation>
          </emma:emma>
        </inkml:annotationXML>
        <inkml:traceGroup>
          <inkml:annotationXML>
            <emma:emma xmlns:emma="http://www.w3.org/2003/04/emma" version="1.0">
              <emma:interpretation id="{1E4D5C16-2F01-4338-8412-FBA23F8B2FE8}" emma:medium="tactile" emma:mode="ink">
                <msink:context xmlns:msink="http://schemas.microsoft.com/ink/2010/main" type="inkWord" rotatedBoundingBox="2887,4754 4624,4846 4580,5672 2844,5580"/>
              </emma:interpretation>
              <emma:one-of disjunction-type="recognition" id="oneOf0">
                <emma:interpretation id="interp0" emma:lang="" emma:confidence="0">
                  <emma:literal>ci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cs</emma:literal>
                </emma:interpretation>
              </emma:one-of>
            </emma:emma>
          </inkml:annotationXML>
          <inkml:trace contextRef="#ctx0" brushRef="#br0">-955 2987 63 0,'8'-5'80'0,"-8"0"-12"0,8 1-8 0,-8 4-24 16,0-4 0-16,0-3 0 0,0 3-4 0,0 0 4 0,0-2 4 0,10 2 0 16,-10 4 0-16,0-5 4 0,0 0 4 0,0 0 4 0,0 1 0 15,0-1 4-15,-10 5 4 0,10-4-12 0,0-2 0 0,0 2 0 16,-8 4-4-16,8-6-4 0,0 2 0 0,-8 4-4 0,0-5 0 0,8 5-4 16,-9 0 0-16,0-5-4 0,1 5-8 0,-1 0-4 0,1 0 0 15,0 0 0-15,-2 0 0 0,2 0-4 0,0 5-4 0,0-5-4 0,-10 5 4 16,10-1 0-16,-1 6-4 0,0-4 0 0,1-2 0 0,-1 5 0 0,1 1-4 15,0-1 0-15,0 1 0 0,-2 5 0 0,2-6 0 0,8 1 0 16,-8 4 0-16,8 1-4 0,-10-6 4 0,10 5 4 0,0-4-4 16,-8-1 0-16,8 6 0 0,0-6 0 0,0-4 0 0,8 5-4 0,-8 0 4 15,10-1-4-15,-10-4 4 0,8 0 0 0,-8 0 0 0,8-1 0 0,2 2 4 16,-2-6-8-16,0 4 4 0,0-4 0 0,1 5 0 16,-1-5 0-16,1 0 0 0,0 0-4 0,7 5 8 0,-6-5-8 0,-2 5 4 0,8-5 0 15,-6 0 0-15,6 4 0 0,-7 1-4 0,8-5 8 0,-8 5-4 16,7 0 0-16,-8 4 0 0,10-9 4 0,-10 10 0 0,10-5-8 15,-10 4 4-15,1-4 0 0,-1 5 0 0,0-5 0 0,10-1 4 0,-18 6-4 16,8-1 4-16,0-4-4 0,2 5 0 0,-10-2 0 0,0 3 0 0,8-6 0 16,-8 4 4-16,-8 6-4 0,8-6 4 0,-10 1-8 0,10 0 4 15,-8 4 4-15,0-5-4 0,-10 1 0 0,10 5 4 0,0-7-4 16,-9 3 0-16,-1-7 0 0,10 6 0 0,-10-1 8 0,2 1-8 0,-1-5 0 16,0 1 4-16,8-6 0 0,-7 4-4 0,-2-8 0 0,10 8-4 15,0-8 0-15,-2 4 0 0,-6-6-4 0,16 1-4 0,-9-5-4 0,0 6-12 16,1-1-4-16,8-5-4 0,0 1-8 0,0 3-12 0,-9-2-12 0,9-2-16 15,9 0-8-15,-9 1 0 0,0-6-4 0,8 5-20 0,-8 2-40 16,9-7-16-16,0 10 36 0,-1-9 20 0,0 4 28 0</inkml:trace>
          <inkml:trace contextRef="#ctx0" brushRef="#br0" timeOffset="208.4426">-665 3131 39 0,'8'0'104'0,"-8"0"-8"0,9 0-8 0,-9 0-24 15,0 0 0-15,0 5 0 0,8-5 0 0,-8 4 4 0,0 2-8 0,8 3 4 16,-8-4-8-16,0 0-4 0,10 4-4 0,-10 1-8 0,0-1-8 16,8 1 0-16,-8 4-8 0,8 1-4 0,-8-6-8 0,10 6 4 0,-2-1-8 15,-8-1 0-15,8-2 0 0,0 3-4 0,1-4 0 0,0-1-4 0,-1 2 4 16,1-3 0-16,-1-2-4 0,0 4 0 0,2-10-8 0,6 4-12 16,-8-4-4-16,2 0-20 0,6-4-16 0,-7-2-16 0,8-4-12 15,-8 2-32-15,-1-7-64 0,8 0 12 0,-6 1 36 0,-2-5 28 0,0 0 16 16</inkml:trace>
          <inkml:trace contextRef="#ctx0" brushRef="#br0" timeOffset="382.0711">-503 2675 35 0,'-8'-4'120'0,"-2"-1"-8"0,10 5-8 0,-8 0-24 0,0 5-4 0,8-5-12 16,-9 4 0-16,1 1-4 0,8 0-12 0,-9 0-8 0,9-1-12 15,0 2 0-15,-9-2-8 0,9-4-8 0,0 5 0 0,0 0 0 16,0 0-4-16,0-1 4 0,0 1-8 0,0 0-4 0,9 0 0 0,-9 0-4 15,9 0-4-15,-1-1-8 0,-8 6-8 0,9-1-16 0,-1-4-8 0,0 5-12 16,2 4-8-16,-2-4-16 0,8 4-56 0,-6-4-12 0,-2 4 28 16,0 0 24-16</inkml:trace>
          <inkml:trace contextRef="#ctx0" brushRef="#br0" timeOffset="836.2667">-154 3025 59 0,'0'0'108'0,"0"-4"-12"15,0 0-4-15,0-2-24 0,8 1-4 0,-8 5 0 0,0-4-4 0,0 4-4 16,0-6 0-16,0 6 0 0,0-4-4 0,0 4 0 0,0 0 0 16,0-5 4-16,10 5-4 0,-10 0 4 0,8 0-4 0,-8 5 0 15,8-1-4-15,1 2-4 0,0-2-8 0,-9 1 4 0,8 5-12 0,1-1 0 16,-1 2-4-16,0-2-4 0,0 0 0 0,2 5-4 0,-2 0-4 0,0 1 0 16,2 0 0-16,-10-6-8 0,8 5 0 0,0 1-4 0,1-1 4 15,-1-4 0-15,1 4-4 0,-9-4 0 0,9-1 0 0,-1 1 4 0,0-5-4 16,0 5 4-16,2-6-4 0,-2 1 4 0,0 0-4 0,-8 0 0 15,10-5 0-15,-2 0 0 0,0 4 0 0,1-4 0 0,-1 0 0 0,1-4 0 16,-1 4 0-16,-8 0 4 0,9-5-4 0,-1 0 4 0,0 0-4 16,2 1 0-16,-2-6 0 0,0 5 0 0,2-5 4 0,-2 1 0 0,-8-1-8 15,8 1 8-15,0-1-8 0,1 1 4 0,-1-1 0 0,1-5 0 16,0 6 0-16,-9-1 0 0,8 1 0 0,0-1-4 0,-8 0 4 16,10 1 0-16,-2 4-4 0,-8-4 4 0,8 3 4 0,-8-3 0 0,8 5 0 15,-8-2 0-15,10 3 4 0,-10 3 0 0,8-6 0 0,-8 6 8 0,8 0 0 16,-8 0 4-16,9 0 4 0,-9 6 0 0,8-6 0 0,-8 3 0 15,9 3 0-15,-9-2-4 0,9 5 0 0,-9 1 4 0,8-5-12 0,0 4 4 16,-8 2 0-16,8 3 0 0,2-5 0 0,-10 6-8 0,8-1 4 16,-8 1 0-16,8-1-4 0,-8 0-4 0,10 1 4 0,-10-1 0 15,8 1-4-15,-8 4-4 0,0-5 0 0,8 5-4 0,-8-4 0 0,0 4 8 16,9-4-12-16,-9 3 0 0,0-3-16 0,0-1-8 0,8-5-16 16,-8 5-28-16,8-3-16 0,-8-2-8 0,9 1-20 0,-9-6-20 0,9 2-16 15,-1-2-12-15,-8-8-80 0,8-2 28 0,2 2 44 0,-2-6 32 16,0 1 28-16,10-2 20 0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8:14.0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8CC1D20-73D9-48F3-892D-47D3DDFA9AA7}" emma:medium="tactile" emma:mode="ink">
          <msink:context xmlns:msink="http://schemas.microsoft.com/ink/2010/main" type="inkDrawing" rotatedBoundingBox="5361,4311 5462,6134 5160,6150 5059,4328" semanticType="verticalRange" shapeName="Other">
            <msink:sourceLink direction="with" ref="{0E0275BE-1096-41A9-BD12-55DA52E70CE1}"/>
            <msink:destinationLink direction="with" ref="{489461CC-511C-441D-AC47-809713FCC76C}"/>
          </msink:context>
        </emma:interpretation>
      </emma:emma>
    </inkml:annotationXML>
    <inkml:trace contextRef="#ctx0" brushRef="#br0">264 24 111 0,'-8'-5'120'0,"0"5"-12"0,-2-5-4 0,2 5-20 0,8-4 4 16,-8-2-8-16,0 6 4 0,-2 0-4 0,2 0-12 0,-9 0-4 15,9-4 4-15,-1 4-4 0,0 0 0 0,1 0-4 0,0 4-8 0,-2-4 0 16,10 6-4-16,-8-2-4 0,0 1-4 0,0 5-24 0,-2-6 28 16,2 11-8-16,8-5 4 0,-8 4 0 0,-1 0-4 0,1 6 0 0,-1-1 0 15,9 3-4-15,-9 3 4 0,1 5-4 0,8-2-4 0,-8 6 0 0,0-1-4 16,8 5 0-16,-10-4 0 0,10 9 0 0,0-5 0 0,-8 6-20 15,8 4-4-15,0-5 0 0,0 5 0 0,0 0 0 0,0 0 0 16,8 4 0-16,-8-4 0 0,10 5 0 0,-10-5 0 0,8 5 0 0,0-5 0 16,0 0 0-16,1 4 0 0,0-4 0 0,-1 0 0 0,1-4 0 15,7 4 0-15,-6-5 0 0,-2 0 0 0,8-5 0 0,2 1 0 16,-10-1 0-16,10 0 0 0,-10-8 0 0,9 3 0 0,1-4 0 0,-10-6-24 16,8 2-64-16,2-2-20 0,-10-4-20 0,9 2-20 0,-8-7-16 0,0-1-16 15,7-3-52-15,-8-1-28 0,2-3 48 0,-2-2 44 0,0-4 32 16,-8 0 20-16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8:16.4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E0275BE-1096-41A9-BD12-55DA52E70CE1}" emma:medium="tactile" emma:mode="ink">
          <msink:context xmlns:msink="http://schemas.microsoft.com/ink/2010/main" type="writingRegion" rotatedBoundingBox="8849,3638 9813,6292 6629,7449 5664,4795">
            <msink:destinationLink direction="with" ref="{18CC1D20-73D9-48F3-892D-47D3DDFA9AA7}"/>
            <msink:destinationLink direction="with" ref="{525609C5-9378-4E7F-AC56-1980FD519652}"/>
          </msink:context>
        </emma:interpretation>
      </emma:emma>
    </inkml:annotationXML>
    <inkml:traceGroup>
      <inkml:annotationXML>
        <emma:emma xmlns:emma="http://www.w3.org/2003/04/emma" version="1.0">
          <emma:interpretation id="{61FE61E0-84CE-44AD-B9F0-37DA751A8DF1}" emma:medium="tactile" emma:mode="ink">
            <msink:context xmlns:msink="http://schemas.microsoft.com/ink/2010/main" type="paragraph" rotatedBoundingBox="8963,3952 9813,6292 9131,6540 8281,42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59FFA7-7CFF-4585-A4E1-7C23D50BC911}" emma:medium="tactile" emma:mode="ink">
              <msink:context xmlns:msink="http://schemas.microsoft.com/ink/2010/main" type="inkBullet" rotatedBoundingBox="8963,3952 9437,5258 8794,5491 8320,4186"/>
            </emma:interpretation>
          </emma:emma>
        </inkml:annotationXML>
        <inkml:trace contextRef="#ctx0" brushRef="#br0">1856-926 75 0,'-8'0'116'0,"8"0"-12"0,-10 0-12 0,10 5-20 0,-8-5-4 16,8 0 8-16,0 0 8 0,8-5-12 0,-8 5-4 0,10 0-4 15,-2-6 0-15,0 2-4 0,10 0-8 0,-10-1-8 0,9 0-8 16,1 0-4-16,6 0-4 0,-6 0-8 0,8 1-4 0,-9-1 0 0,8 1-4 16,0-2-4-16,1 6-4 0,0 0 4 0,-1-4-12 0,-7 4 0 15,8 0-8-15,-2 4-12 0,-6 2-8 0,7-6-20 0,1 4-16 0,-10 5-16 16,2-4-20-16,8 5-24 0,-9 0-68 0,-1-2 8 0,2-2 36 15,-2 8 28-15,2-4 32 0</inkml:trace>
        <inkml:trace contextRef="#ctx0" brushRef="#br0" timeOffset="-538.2575">1890-528 59 0,'0'-4'116'0,"0"4"-12"0,0-6-8 0,0 2-24 16,9 4 0-16,-9-5 0 0,8 0-4 0,-8 5 4 0,9-4-8 15,-9-2 0-15,9 6-4 0,-1 0 0 0,-8-4 0 0,8 4 0 0,0 0 0 0,2 0-4 16,-10 4 4-16,8 2-4 0,0-6-4 0,2 9 0 0,-10-4-8 15,8 5-8-15,0-1-4 0,-8 0-4 0,9 5-8 0,-1 0 0 16,-8 1-4-16,8 4-4 0,-8 0 0 0,9-4-4 0,-9 9 0 0,9-5-4 16,-9 6 0-16,8-6-8 0,-8 4 4 0,0-3 0 0,8-1-4 15,-8 5-4-15,10-5-8 0,-10-4-8 0,8 4-20 0,-8-5-8 0,0-1-12 16,8 3-12-16,-8-2-20 0,10-9-24 0,-10 5-24 0,8-7-60 0,-8 4-20 16,0-7 36-16,8 0 36 0,-8-7 32 0,0 7 24 0</inkml:trace>
        <inkml:trace contextRef="#ctx0" brushRef="#br0" timeOffset="-224.4001">2181-581 47 0,'0'-5'136'0,"0"1"-20"0,0 4-8 0,8-5-24 0,-8 5-4 16,0-5 0-16,8 5 8 0,-8 0-12 0,0 0 4 0,8 0 4 16,-8 0 0-16,0 5-4 0,10-5 4 0,-10 5 0 0,8 4-4 0,-8-4-4 15,8 5-4-15,-8 0-4 0,9 4-8 0,-9-4-8 0,8 3 0 0,-8 2-8 16,9 3-8-16,-9 2-4 0,9 0-8 0,-9-1 0 0,8 4-8 16,-8-4 0-16,0 7-4 0,8-3-4 0,-8-4 4 0,0 5-4 0,8-5-4 15,-8 5 0-15,0-5-8 0,0 1 4 0,10-1-4 0,-10-5-8 16,0 5-8-16,0-9-8 0,0 4-20 0,8-4-16 0,-8-2-16 0,0 3-12 15,0-11-20-15,0 5-28 0,0 0-20 0,0-5-20 0,-8-5-68 16,8 0 16-16,-10-6 44 0,10 3 40 0,-8-7 28 0,8 6 20 0</inkml:trace>
        <inkml:trace contextRef="#ctx0" brushRef="#br0" timeOffset="282.2472">2171 278 43 0,'0'5'132'16,"0"-5"-20"-16,-8 4-4 0,8-4-28 0,0 0 8 0,8 0 4 0,-8-4 0 15,0 4-8-15,10 0 0 0,-2-5 0 0,0 0 0 0,-8 0 0 16,8 0 0-16,10 0 0 0,-10 5 0 0,1-4-4 0,8-1-8 0,0 0-4 16,-9 0-8-16,18 0-8 0,-8 1 0 0,-2-1-16 0,1 0-4 15,0 0-8-15,8 1-4 0,-7 4-4 0,8-5 0 0,-1 0-4 0,1 0-4 16,0 1 0-16,-1 4-4 0,0-6-4 0,0 2-20 0,1-1-32 15,0 5 4-15,0-5-20 0,-1 5-28 0,1 0-16 0,-10-5-36 0,10 5-20 16,-8 0-36-16,-1 0-56 0,-9 5 36 0,8-5 40 0,-6 5 36 16,-2-5 32-16,0 5 20 0</inkml:trace>
      </inkml:traceGroup>
      <inkml:traceGroup>
        <inkml:annotationXML>
          <emma:emma xmlns:emma="http://www.w3.org/2003/04/emma" version="1.0">
            <emma:interpretation id="{FD9C748F-03E5-4F1D-BF73-5DC7F97C49EA}" emma:medium="tactile" emma:mode="ink">
              <msink:context xmlns:msink="http://schemas.microsoft.com/ink/2010/main" type="line" rotatedBoundingBox="9367,5609 9638,6356 9131,6540 8860,5794"/>
            </emma:interpretation>
          </emma:emma>
        </inkml:annotationXML>
        <inkml:traceGroup>
          <inkml:annotationXML>
            <emma:emma xmlns:emma="http://www.w3.org/2003/04/emma" version="1.0">
              <emma:interpretation id="{678CB239-E9CC-4BE5-BBC3-683A41DB9827}" emma:medium="tactile" emma:mode="ink">
                <msink:context xmlns:msink="http://schemas.microsoft.com/ink/2010/main" type="inkWord" rotatedBoundingBox="9367,5609 9638,6356 9131,6540 8860,5794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in</emma:literal>
                </emma:interpretation>
                <emma:interpretation id="interp4" emma:lang="" emma:confidence="0">
                  <emma:literal>los</emma:literal>
                </emma:interpretation>
              </emma:one-of>
            </emma:emma>
          </inkml:annotationXML>
          <inkml:trace contextRef="#ctx0" brushRef="#br0" timeOffset="787.9357">2445 695 27 0,'-9'5'120'0,"0"-5"-8"0,9 5-20 0,0-5-28 0,-8 4-4 16,8-8 0-16,0 4 0 0,0 0 0 0,0-5-4 0,8 0 4 16,-8 0 0-16,9 0 0 0,0-4-8 0,-1 4 8 0,0-5-12 0,1 6 0 15,8-6-4-15,-8 5 0 0,7-5-4 0,2 5-4 0,-1 1-4 16,0-1-4-16,0 0-4 0,-9 5 0 0,10 0-8 0,-2 0 0 0,2 5-4 15,-2 0 0-15,-7-1 0 0,8 7 0 0,-8-2-8 0,-1 1 4 16,-8 4-4-16,8-5 0 0,-8 11 0 0,0-6 0 0,0 1 0 0,0 4-4 16,-8 0 4-16,8 0 0 0,-8 0 0 0,-1-1 0 0,-8 3-4 0,8-2 0 15,1-5 0-15,0 5 4 0,-10-4 0 0,10-1-4 0,0-5 0 16,-2 5 4-16,2-3 0 0,0-7-4 0,8 6 0 0,-9-10 4 16,9 5-4-16,0-5 0 0,0 0-4 0,0-5 4 0,0 0 0 0,9 0 0 15,-9 1 0-15,8 0 0 0,0-7-4 0,2 1 4 0,-2 6-4 16,10-6 4-16,-10 1-4 0,0 0 8 0,9 3-4 0,0-4-4 15,0 6 8-15,-9-1-8 0,10 0 4 0,-2 5 0 0,2-5 4 0,-10 5 0 16,10 0-8-16,-1 5 4 0,-1 0 0 0,-8 0 0 0,10-1 0 0,0 6 0 16,-2-4 0-16,-7 7 0 0,8-3 0 0,-9-1 8 0,1 5 0 15,7 1 0-15,-16 0 0 0,10-1 4 0,-2 5 8 0,-8 0 0 0,8-4 0 16,-8 9 4-16,0-5 0 0,-8 0 4 0,8 5-4 0,-8-4 0 16,-2 3 0-16,-6 1 4 0,7-5-4 0,-8 6 0 0,0-6-4 0,1 4 0 15,-2-3-8-15,0 0 0 0,-6-2-4 0,7 1 0 0,-9-4-4 16,8-5 0-16,-6 4 0 0,6-5-4 0,-7-3 0 0,7-2-4 0,2 1-8 15,-2-5-8-15,2-5-16 0,-2 1-16 0,1-6-20 0,1-1-24 16,7-3-20-16,-8 1-24 0,9-6-28 0,-10-5-44 0,1-1-52 0,8-5 48 16,1 3 44-16,-9-7 32 0,9 0 28 0,-1-4 20 0</inkml:trace>
        </inkml:traceGroup>
      </inkml:traceGroup>
    </inkml:traceGroup>
    <inkml:traceGroup>
      <inkml:annotationXML>
        <emma:emma xmlns:emma="http://www.w3.org/2003/04/emma" version="1.0">
          <emma:interpretation id="{F76D4943-0A88-4D7F-A05C-450586B2159D}" emma:medium="tactile" emma:mode="ink">
            <msink:context xmlns:msink="http://schemas.microsoft.com/ink/2010/main" type="paragraph" rotatedBoundingBox="5729,4691 7980,4684 7982,5568 5731,5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37A5DB-F341-4114-A42C-7AE6D61ADD29}" emma:medium="tactile" emma:mode="ink">
              <msink:context xmlns:msink="http://schemas.microsoft.com/ink/2010/main" type="line" rotatedBoundingBox="5729,4691 7980,4684 7982,5568 5731,5575"/>
            </emma:interpretation>
          </emma:emma>
        </inkml:annotationXML>
        <inkml:traceGroup>
          <inkml:annotationXML>
            <emma:emma xmlns:emma="http://www.w3.org/2003/04/emma" version="1.0">
              <emma:interpretation id="{4D95221B-6AE2-40A3-9F8C-C6395D94D16D}" emma:medium="tactile" emma:mode="ink">
                <msink:context xmlns:msink="http://schemas.microsoft.com/ink/2010/main" type="inkWord" rotatedBoundingBox="5729,4691 7074,4687 7077,5571 5731,5575"/>
              </emma:interpretation>
            </emma:emma>
          </inkml:annotationXML>
          <inkml:trace contextRef="#ctx0" brushRef="#br0" timeOffset="-1512.7106">-3 52 39 0,'0'-4'112'0,"0"-2"-12"0,0-3-8 15,0 4-24-15,9 0 0 0,-9 1-4 0,0 0 4 0,0-3 0 16,9 3 4-16,-9 4 8 0,8-4-4 0,1 4-4 0,-9 0 4 0,16 4-4 15,-6-4 8-15,-2 4-4 0,8-4-4 0,-6 11 4 0,6-7-4 0,2 6-8 16,-10-5-8-16,9 5-4 0,-1 5-8 0,2-7-4 0,0 8-8 16,-2-3-8-16,1 2 0 0,0-1-4 0,0 1-8 0,1 4 4 15,-2 0 0-15,2-5-8 0,-2 10-4 0,-7-5 4 0,8 0-4 0,-8 1 0 16,7-1-4-16,-6 0 4 0,6 0-8 0,-8-4-24 0,2 4 8 0,-2-4-16 16,0 3-20-16,1-8-20 0,-1 4-16 0,1 0-12 0,0-4-24 15,-9-6-24-15,0 7-20 0,8-7-64 0,-8-4 0 0,0 0 52 0,0 0 36 16,0-4 24-16,-8-7 24 0</inkml:trace>
          <inkml:trace contextRef="#ctx0" brushRef="#br0" timeOffset="-1288.3114">449 19 19 0,'0'-4'140'16,"-8"4"-12"-16,8 4-4 0,-8-4-20 0,-2 0 8 0,10 4-8 15,-8 1-4-15,0 5-4 0,0-6 8 0,-2 6-8 0,2-5-4 0,0 5-4 16,8 4-8-16,-9-5-4 0,1 1-8 0,-1 5-8 0,0-1-4 0,1 1-16 15,0-1-4-15,0 0-4 0,-10 6-8 0,10-6-4 0,-2 5 0 16,2-5-4-16,0 5-4 0,-1-4 0 0,-8 4-8 0,9 0-8 0,-1-5-4 16,1 6-20-16,0-6-16 0,-2 0-20 0,10 1-24 0,-8-5-20 15,8 0-24-15,-8-1-24 0,8 0-28 0,0-4-68 0,-10 0 32 0,10-1 40 16,10-4 36-16,-10 0 24 0,0 0 24 0</inkml:trace>
          <inkml:trace contextRef="#ctx0" brushRef="#br0" timeOffset="-1886.7092">-830-54 31 0,'-8'-9'96'0,"0"-5"-16"15,8-1-4-15,0 6-24 0,-9-7-8 0,18 3-4 0,-9-6 0 0,0 3 0 16,8 3 0-16,0-6 0 0,-8 5-4 0,8-6 8 0,2 6 0 15,-2-1 8-15,10-4 0 0,-10 5 4 0,0-1 0 0,9 6-4 16,0-5 0-16,-8 4-4 0,7 1 4 0,2 0-8 0,0-2 0 0,-2 6-4 16,1 1-4-16,0-2-8 0,0 6 0 0,1 6 0 0,-2-6-4 0,2 9-4 15,-2-4-4-15,1 4 0 0,1 1-4 0,-10 5 0 0,10-1 0 16,-10 1-4-16,8 4 0 0,-16 4-4 0,10-3 4 0,-2 4-4 0,-8 0 4 16,0 3-8-16,0-2 4 0,0 5 0 0,0-2-4 0,-8-4 0 0,-2 5 4 15,2 0-4-15,0-1 0 0,0-4 0 0,-2 5 0 0,2-5 4 16,0 0-4-16,-1 0 0 0,0-5 4 0,1 5-4 0,-1-5 0 15,1 0 0-15,8 1-4 0,-8-6 4 0,-1 1 0 0,9 4 0 0,0-5 4 16,-9-1 0-16,9-2-4 0,0 3 4 0,0 1 0 0,0 0 0 16,0-7 0-16,9 2-4 0,-9 0 0 0,9 4 4 0,-1-4-8 0,-8 0 4 15,8-2 0-15,1-2 0 0,-1 3 0 0,1-4 0 0,0 5 0 0,7-6 0 16,-6 2 0-16,6-6 0 0,2 0 0 0,-2 0-4 0,1 4-4 16,1-4-4-16,-2-4-12 0,2-2-12 0,-2 2-16 0,10-1-12 15,-9 0-24-15,0 0-24 0,0-4-12 0,9 3-4 0,-9-2-56 0,0-2-32 16,0 0 40-16,-1 1 40 0,-6-6 24 0</inkml:trace>
        </inkml:traceGroup>
        <inkml:traceGroup>
          <inkml:annotationXML>
            <emma:emma xmlns:emma="http://www.w3.org/2003/04/emma" version="1.0">
              <emma:interpretation id="{E3B4B67C-884E-4C67-B871-7608E1A77B16}" emma:medium="tactile" emma:mode="ink">
                <msink:context xmlns:msink="http://schemas.microsoft.com/ink/2010/main" type="inkWord" rotatedBoundingBox="7655,4879 7980,4878 7981,5290 7656,5291"/>
              </emma:interpretation>
            </emma:emma>
          </inkml:annotationXML>
          <inkml:trace contextRef="#ctx0" brushRef="#br0" timeOffset="-820.7919">1071 0 119 0,'0'4'124'15,"0"0"-20"-15,0 3-8 0,0-3-28 0,0 0-4 0,0 1 4 0,0 0 0 16,0-5 0-16,10 5 4 0,-10-5-8 0,8 4-8 0,-8-4 0 15,8 0-8-15,1 0-4 0,0-4-8 0,7 4-8 0,-7-5-4 16,8 5-8-16,-8-5-4 0,7 0 0 0,2 1-4 0,-2 0-4 0,2-3-8 16,-1 3-12-16,-1 0-12 0,2-6-32 0,0 5-32 0,-2-5-32 0,1 6-76 15,0-5-12-15,0-1 44 0,1 4 24 0,-10-3 24 0</inkml:trace>
          <inkml:trace contextRef="#ctx0" brushRef="#br0" timeOffset="-993.9792">1157-192 63 0,'0'-5'120'0,"-9"5"-12"0,1 0-12 15,8 0-24-15,-9 0-8 0,9 0 0 0,0 0-4 0,0 0 0 16,0 0 8-16,0 0 0 0,0 0 0 0,0 0-4 0,0 5-8 16,9-5 0-16,-9 0 0 0,8 4 0 0,-8 1-4 0,9 0-4 0,0 0-4 15,-1 3-4-15,0 3-4 0,2-1-8 0,-2 4 0 0,0-4-8 16,0 4-4-16,2 0-4 0,-2 5 0 0,-8 0-4 0,8-3 0 0,1 2 0 16,-1 2-4-16,0 3 0 0,2-4-4 0,-10 2-4 0,8-3 0 15,-8 1-8-15,0-4-12 0,8 3-12 0,-8-3-16 0,0 0-8 0,0-1-12 16,0-5-24-16,0 1-20 0,0 0-12 0,-8-5-32 0,8-1-56 15,-8-4 32-15,-2 0 32 0,2-4 32 0,0 4 24 0</inkml:trace>
        </inkml:traceGroup>
      </inkml:traceGroup>
    </inkml:traceGroup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8:21.8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7611CF5-CFB4-429D-B6A0-14E651D93015}" emma:medium="tactile" emma:mode="ink">
          <msink:context xmlns:msink="http://schemas.microsoft.com/ink/2010/main" type="writingRegion" rotatedBoundingBox="15082,5055 14033,5458 13654,4470 14703,4067"/>
        </emma:interpretation>
      </emma:emma>
    </inkml:annotationXML>
    <inkml:traceGroup>
      <inkml:annotationXML>
        <emma:emma xmlns:emma="http://www.w3.org/2003/04/emma" version="1.0">
          <emma:interpretation id="{C32B9395-E6D4-4D72-B28D-3DA510FE505E}" emma:medium="tactile" emma:mode="ink">
            <msink:context xmlns:msink="http://schemas.microsoft.com/ink/2010/main" type="paragraph" rotatedBoundingBox="15082,5055 14033,5458 13654,4470 14703,40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C585F1-3259-4DFF-BF2C-25715351F264}" emma:medium="tactile" emma:mode="ink">
              <msink:context xmlns:msink="http://schemas.microsoft.com/ink/2010/main" type="line" rotatedBoundingBox="15082,5055 14033,5458 13654,4470 14703,4067"/>
            </emma:interpretation>
          </emma:emma>
        </inkml:annotationXML>
        <inkml:traceGroup>
          <inkml:annotationXML>
            <emma:emma xmlns:emma="http://www.w3.org/2003/04/emma" version="1.0">
              <emma:interpretation id="{27C4A862-6D4B-4524-B18F-3117CDF32A05}" emma:medium="tactile" emma:mode="ink">
                <msink:context xmlns:msink="http://schemas.microsoft.com/ink/2010/main" type="inkWord" rotatedBoundingBox="15082,5055 14033,5458 13654,4470 14703,4067"/>
              </emma:interpretation>
            </emma:emma>
          </inkml:annotationXML>
          <inkml:trace contextRef="#ctx0" brushRef="#br0">2981-796 7 0,'-8'0'112'0,"8"0"-12"0,-10 4-12 0,10-8-24 16,-8 4-4-16,8 0-4 0,0-5-8 0,0 0 0 0,0 0-4 0,0 1-4 15,0-2 4-15,0 1 0 0,8-4-4 0,2 4 8 0,-10-4-4 16,8 4-4-16,10-4 0 0,-10 3-4 0,0-3 0 0,1 4-8 16,7 0 0-16,-7 1-4 0,8-2-4 0,1 2-4 0,-2 4-4 0,-6-5 0 15,6 5-4-15,-8 0 4 0,9 5-8 0,-8-1 0 0,0 2 0 16,-1-2 0-16,0 1-4 0,2 6 4 0,-10 2 4 0,0-3-8 16,0 4 0-16,0 0 0 0,0 1 4 0,0-1 0 0,-10 1-4 0,2 4 0 0,0-5 4 15,-1 1 0-15,0-1-4 0,1-4 4 0,-1 4 0 0,9-1 0 16,-8-7 0-16,0 4 0 0,0-5-4 0,8 4 4 0,0-4-20 15,0-5 20-15,-10 5 0 0,10-5 0 0,0 0 0 0,10 0 0 0,-10 0-4 16,0-5 0-16,8 5 4 0,-8-5-4 0,8 5 0 0,0-5 0 0,1 5 0 16,-9 0 0-16,8-4 0 0,1 4 0 0,0 0 0 0,-1 0 4 15,0 0 0-15,2 0 0 0,-2 0 0 0,8 4 0 0,-6-4 0 0,-2 5 0 16,0 0 4-16,1 5 4 0,-1-7 0 0,1 8-4 0,0-1 8 16,-1-6 0-16,-8 6 0 0,8 4 0 0,0-4 4 0,2 0 4 15,-10 4 4-15,8-5 4 0,-8 6 0 0,0-5 0 0,0 5 4 0,0-2-8 16,0-3 4-16,-8 4-4 0,-2 1 0 0,10-6 0 0,-16 5-8 15,8 1-4-15,-1-5 0 0,-8 4 0 0,8-5-4 0,-7 6 0 0,6-5-8 16,-6-1 4-16,-2 1-4 0,2 0 0 0,-2-1 0 0,1-4-8 16,9 0-4-16,-8 4-4 0,6-4-20 0,-6-5-12 0,6 5-20 0,-6-5-16 15,7 4-12-15,0-4-24 0,1 0-16 0,0 0-20 0,-1 0-32 16,1 0-52-16,0 0 28 0,8 0 40 0,-10 5 32 0,2-5 24 0,0 0 28 16</inkml:trace>
          <inkml:trace contextRef="#ctx0" brushRef="#br0" timeOffset="-486.2372">2470-710 39 0,'0'-5'92'0,"0"1"-12"0,0-1 0 0,-9 0-28 0,9 0-16 0,0 0 20 16,0 5-4-16,0-5 0 0,0 5-4 0,0-4 4 0,0 4-4 15,0 0 4-15,0-5 0 0,0 5 4 0,9 0 0 0,-9 0-4 0,0 0 0 16,0 0 0-16,8 5 0 0,-8-5-4 0,9 4 0 0,-9 1 0 0,8 5-8 15,-8-5 4-15,8 4-8 0,0 1 0 0,2-6-4 0,-10 11-4 16,8-1-4-16,0-4-4 0,2 4-4 0,-10 1-4 0,8-1-4 0,0 0 4 16,1 1-4-16,-1-1-4 0,-8 1 4 0,9-1 0 0,-1 0-4 15,1 0-4-15,-9 0 4 0,8 1 0 0,0-5-4 0,-8-1 4 16,0 1-4-16,10 1 0 0,-10-3 0 0,0-3 4 0,0 0 0 0,8 1-4 16,-8-3 0-16,0-3 0 0,-8 0 0 0,8 0 0 0,0 0 0 0,0-3 4 15,-10-8-4-15,10 6 0 0,0-3-4 0,0-3 0 0,-8-3 4 16,8-1-4-16,0 0 4 0,-8 1-4 0,8-5 0 0,-9 0 0 0,9 0 4 15,0-5-8-15,-8 1 0 0,8-2 4 0,-9-5-8 0,9 3 0 0,0 3 8 16,-8-5-8-16,8 0-12 0,-9-5 20 0,9 6 0 16,-8-1 0-16,0 0 0 0,8 0 0 0,-10 0 12 0,10 1-8 0,0 4 0 15,0 0 0-15,-8 0 0 0,8 5-4 0,0 0 4 0,0-2-4 0,0 8 4 16,0-1 0-16,8 0 4 0,-8 4-4 0,10 0 4 0,-10 0-8 16,8 6 4-16,0-1 0 0,1-4 4 0,-1 3 0 0,1 2-4 0,-1-1 0 15,1 5 0-15,7-5 4 0,-6 0-4 0,6 5 0 0,2-4 4 16,-2 4-4-16,2 0 4 0,-1-5-4 0,9 5 0 0,-10 0 0 0,10-5 0 15,-1 5 4-15,1 0 0 0,-8 0-4 0,6 0-4 0,11 0 4 16,-9 0 0-16,-2 0 0 0,2 0 0 0,0 0 0 0,-1-5 4 0,1 5-4 16,0 0 0-16,0 0 0 0,-1 0 0 0,1 0 0 0,0 0 0 15,-2 0 0-15,-6 0 0 0,7 0 0 0,-7 0 0 0,6 0 0 16,-6 0 0-16,0 0 4 0,-2 0-4 0,-7 5 0 0,7-5 0 0,2 0 0 16,-10 0 0-16,10 5 0 0,-10 0 0 0,0-5 4 0,1 4 0 0,0 1 0 15,-1 5 0-15,-8-6 8 0,9 6 0 0,-1 0 0 0,-8-1 0 16,0 1 0-16,8 5 4 0,-8-1-4 0,0-5-4 0,0 6 4 0,0-1-4 15,0 0 0-15,0 1 0 0,0 0 0 0,0 3-4 0,0-8 4 16,0 4-4-16,0 6 0 0,0-12 0 0,0 7 0 0,0 0 0 16,0-5-4-16,0 3 4 0,0-3-4 0,0 0 0 0,0-1 0 0,0 1 0 15,0-5-8-15,0 5-4 0,0-10-8 0,0 4-12 0,0 1-12 0,0 0-20 16,0-5-16-16,0 6-16 0,0-6-24 0,-8 0-16 0,8 0-8 16,-8-6-48-16,8 6-20 0,-9-5 28 0,1 0 36 0,-1 1 28 0,0 4 24 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4:20.5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6FA0595-90E0-4D3B-94EE-B03DAD02EBF6}" emma:medium="tactile" emma:mode="ink">
          <msink:context xmlns:msink="http://schemas.microsoft.com/ink/2010/main" type="writingRegion" rotatedBoundingBox="6942,5912 7113,7109 6778,7157 6607,5960"/>
        </emma:interpretation>
      </emma:emma>
    </inkml:annotationXML>
    <inkml:traceGroup>
      <inkml:annotationXML>
        <emma:emma xmlns:emma="http://www.w3.org/2003/04/emma" version="1.0">
          <emma:interpretation id="{B5B19F82-0A3C-4337-A130-4ADAD25D101E}" emma:medium="tactile" emma:mode="ink">
            <msink:context xmlns:msink="http://schemas.microsoft.com/ink/2010/main" type="paragraph" rotatedBoundingBox="6942,5912 7113,7109 6778,7157 6607,59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AFBB2A-BD86-4EC3-AD9F-A4C59AF660AD}" emma:medium="tactile" emma:mode="ink">
              <msink:context xmlns:msink="http://schemas.microsoft.com/ink/2010/main" type="line" rotatedBoundingBox="6942,5912 7113,7109 6778,7157 6607,5960"/>
            </emma:interpretation>
          </emma:emma>
        </inkml:annotationXML>
        <inkml:traceGroup>
          <inkml:annotationXML>
            <emma:emma xmlns:emma="http://www.w3.org/2003/04/emma" version="1.0">
              <emma:interpretation id="{6D972018-BCB7-4FA8-89B4-727E228244CB}" emma:medium="tactile" emma:mode="ink">
                <msink:context xmlns:msink="http://schemas.microsoft.com/ink/2010/main" type="inkWord" rotatedBoundingBox="6786,5934 6828,6227 6769,6235 6727,59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1877-73 39 0,'0'5'92'0,"8"-5"-8"0,-8 0-4 0,0 0-28 0,8 0-4 0,-8 0 0 16,8 0-4-16,-8 5 0 0,0-5 4 0,10 5-4 0,-10-1 0 0,8-4 0 15,-8 6 4-15,8-2 0 0,-8 6-4 0,10-5 4 0,-10 4-8 16,0 1-4-16,8 0-4 0,-8-2 4 0,0 3-4 0,0 3-8 0,8-5-4 16,-8 6-4-16,0-5 0 0,0 4-4 0,0 1-4 0,0-6 0 15,0 5 0-15,0 0-8 0,0-3-4 0,0-2-4 0,0 5-20 16,0-4-16-16,0-1-20 0,0 1-28 0,0-5-24 0,0 5-68 0,0-10-8 16,0 4 32-16,0-4 28 0,0 0 24 0</inkml:trace>
        </inkml:traceGroup>
        <inkml:traceGroup>
          <inkml:annotationXML>
            <emma:emma xmlns:emma="http://www.w3.org/2003/04/emma" version="1.0">
              <emma:interpretation id="{B5E586F0-ACB4-4794-9B4D-02F885CE0EDB}" emma:medium="tactile" emma:mode="ink">
                <msink:context xmlns:msink="http://schemas.microsoft.com/ink/2010/main" type="inkWord" rotatedBoundingBox="7041,6600 7113,7109 6778,7157 6706,66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12.2188">1909 767 27 0,'0'-5'84'0,"0"5"-8"0,0 0-12 0,0-5-28 0,8 5 4 0,-8 0-8 16,0 0 0-16,0 0 0 0,8 0-8 0,-8 5 0 0,0-5 0 16,10 5-4-16,-10-1 0 0,0 2 0 0,8-2 4 0,-8 5-4 15,8 1 0-15,-8 0-4 0,0-1 0 0,0 2 4 0,0 3-4 0,0 0 0 16,9 1-4-16,-9-2 4 0,0 7-4 0,0-5-4 0,0-2 0 0,0 1 0 15,0 7-4-15,0-12 0 0,0 5 0 0,0 1-4 0,0-1 0 16,0-5-4-16,0 6 0 0,8-5-4 0,-8-1-16 0,0-4-8 0,0 4-16 16,0-4-4-16,0 0-32 0,9 0-44 0,-9-5-24 0,0 5 28 15,0-5 28-15</inkml:trace>
          <inkml:trace contextRef="#ctx0" brushRef="#br0" timeOffset="923.654">2088 825 75 0,'0'0'96'0,"0"0"-8"0,0-6-4 0,8 12-24 0,-8-6 0 16,0 0 0-16,0 5-4 0,9-5 0 0,-9 4-4 0,0 0 0 0,0 2 0 15,0 3-4-15,8-4 0 0,-8 4-4 0,8-3-12 0,-8 7-4 0,10-3 0 16,-10 0-8-16,0 5 8 0,0-6-4 0,0 5-8 16,0 1-4-16,8-1 0 0,-8 1 0 0,0 0-12 0,0-2 4 0,0 1 0 15,0-4-4-15,0-1-8 0,0 6 4 0,0-6-8 0,0 1-16 0,-8-5-12 16,8 5-16-16,8-6-20 0,-8 1-16 0,-8-5-8 0,8 5-56 15,0-10-20-15,-10 5 28 0,10-5 28 0,-8 1 28 0</inkml:trace>
          <inkml:trace contextRef="#ctx0" brushRef="#br0" timeOffset="1118.6467">1858 647 15 0,'0'0'108'0,"0"5"-12"0,0-5 0 0,8 0-20 15,-8 0-4-15,9 0 0 0,-9 0 4 0,8 4-8 16,0-4 0-16,0 0-8 0,-8 0-4 0,10 0-8 0,6 0-4 0,-6 0-12 16,-2 0-4-16,9-4-8 0,0 4-8 0,-9-5 4 0,9 5-4 0,1-5 0 15,-2 0-12-15,2 0-16 0,-2 0-28 0,2 1-32 0,-1-1-28 16,-1 0-36-16,-6 1-52 0,6-6 24 0,2 5 36 0,-2 1 24 16,-7-2 16-16</inkml:trace>
          <inkml:trace contextRef="#ctx0" brushRef="#br1" timeOffset="82000.4008">2081 666 31 0,'0'0'80'16,"0"0"-8"-16,0 0 0 0,0-5-32 0,0 10 0 0,0-5-4 16,0 0 0-16,0-5 0 0,0 5-8 0,0 0 0 0,0-5-4 15,0 5 0-15,0 0 4 0,0-4-4 0,0 4-4 0,0 0 0 0,0 0 0 16,0 0 0-16,0 0-4 0,0-5 0 0,0 5 0 0,0 0-4 0,0 0 4 15,0 0-4-15,0 0-4 0,0 0 4 0,0 0 0 0,0 5 4 16,0-5 4-16,0 0 4 0,0 4-4 0,0-4-4 0,0 5-4 0,0 0 4 16,0 5 0-16,0-6-4 0,0 6-4 0,0 0 0 0,0-1-4 15,0 1 0-15,0 0-4 0,0 3 4 0,0-3 0 0,0 5 0 16,0-5-4-16,0-1 4 0,0 1-4 0,0 4 0 0,0-5 0 0,0 2 0 16,0-3 0-16,0 2 0 0,0 0-4 0,0-5 4 0,0 5 4 0,0-7 0 15,0 7 0-15,0-10 0 0,0 6-4 0,0-2 0 0,9 2 4 16,-9-6 0-16,0 0-4 0,0 0 0 0,0 4 0 0,0-4 0 15,0 0 0-15,0 0-4 0,0 0 4 0,0-4 4 0,0 4-4 0,0-6 4 16,0 2-4-16,0 4 4 0,0-6-4 0,0 2 4 0,0-2-8 16,0 3 8-16,0-3-4 0,0 2 0 0,0-1 0 0,0-5-4 0,0 0 8 15,0 6-4-15,0-5 0 0,0 3 0 0,0-3 0 0,0 4 0 0,0-4 0 16,0-1 4-16,0 5-4 0,0-5 0 0,0 1 0 0,0 4-4 16,0-4 8-16,0 3-4 0,0-3 0 0,0-1-4 0,0 1 4 0,0 4 0 15,0-4-4-15,0-1 4 0,0 0-4 0,0 6 4 0,0-6 0 0,0 5 4 16,0-4-8-16,0 4 4 0,0 0 4 0,0 0-8 15,0-5 4-15,0 6 4 0,0 4-4 0,0-5 0 0,0 0 0 0,0 5-4 16,0 0 0-16,0-4 0 0,0 4 0 0,0 0 4 0,0 0-4 0,0 0 4 16,0 0-4-16,0 0 4 0,0 0 0 0,0 0-8 0,0 0 4 15,0 4-4-15,0-4 0 0,0 0 0 0,0 0-8 0,0 5-12 16,0-5-8-16,0 5-12 0,0-5-16 0,0 4-8 0,0-4-8 0,-9 5-64 16,9 0-16-16,0-5 36 0,-9 5 20 0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8:17.6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25609C5-9378-4E7F-AC56-1980FD519652}" emma:medium="tactile" emma:mode="ink">
          <msink:context xmlns:msink="http://schemas.microsoft.com/ink/2010/main" type="inkDrawing" rotatedBoundingBox="10113,4339 10672,6512 10250,6621 9691,4448" semanticType="verticalRange" shapeName="Other">
            <msink:sourceLink direction="with" ref="{0E0275BE-1096-41A9-BD12-55DA52E70CE1}"/>
            <msink:destinationLink direction="with" ref="{489461CC-511C-441D-AC47-809713FCC76C}"/>
          </msink:context>
        </emma:interpretation>
      </emma:emma>
    </inkml:annotationXML>
    <inkml:trace contextRef="#ctx0" brushRef="#br0">0 5 63 0,'8'0'104'0,"-8"-5"-12"0,8 5-8 0,2-4-16 0,-2 4-8 0,0 0 4 16,1 0 0-16,-1 0 4 0,1 0 8 0,0 4-4 0,-1 1-4 15,0-5 0-15,0 10 0 0,10-6 0 0,-10 6 4 0,10-2-4 0,-10 8 4 16,9-7-4-16,-8 11 0 0,8-6-8 0,-1 10-4 0,-6-5 0 0,6 4-8 16,2 2 0-16,-2 3 0 0,-7 1-4 0,8 0-4 0,0 5-4 15,1-1 4-15,-2 1-8 0,2 0 8 0,-2 0-8 0,1 4 0 0,1-5-32 16,-2 6 0-16,2-6 0 0,-2 1 0 0,2 3 0 0,-1 3 0 0,-1-7 0 16,2 5 0-16,-2 1 0 0,2-1 0 0,-1 5 0 15,0-4 0-15,-8 4 0 0,7 0 0 0,-7 1 0 0,8-2 0 0,-9 2 0 16,2-2 0-16,-2 6 0 0,0-5 0 0,-8 1 0 0,9 4 0 0,-9 0 0 15,0-5 0-15,0 5 0 0,0-4 0 0,0-2 0 0,-9 2 0 16,9-2 0-16,-8 1 0 0,8 1 0 0,-8-1 0 0,-2 0 0 16,2-9 0-16,0 4 0 0,-1 0 0 0,0-3-24 0,1-7-64 0,0 5-28 15,-1-8-12-15,-8-2-16 0,8 2-20 0,1-6-20 0,-10-5-52 0,10-5-24 16,-9 1 52-16,0-5 44 0,9-5 28 0,-9 0 24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9:25.6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F58431F-88DB-4FB9-B600-E8BCFB838372}" emma:medium="tactile" emma:mode="ink">
          <msink:context xmlns:msink="http://schemas.microsoft.com/ink/2010/main" type="inkDrawing" rotatedBoundingBox="20756,11332 33256,11094 33266,11590 20766,11829" semanticType="callout" shapeName="Other">
            <msink:destinationLink direction="with" ref="{30BE0A24-4B3C-4CA2-9968-C955B54A19DD}"/>
          </msink:context>
        </emma:interpretation>
      </emma:emma>
    </inkml:annotationXML>
    <inkml:trace contextRef="#ctx0" brushRef="#br0">-7 509 7 0,'0'0'88'0,"0"0"0"0,-8 0-12 0,8 0-24 0,0 0-4 0,0 0 0 16,0 0-4-16,0 0 0 0,0 0-4 0,0 0 0 0,0 0-4 0,0 0-4 15,0 0 0-15,0 0 0 0,0 0-4 0,0 0 0 0,0 0-4 16,0 0 4-16,0 0 4 0,0 0-16 0,0 0 24 0,0 0 0 0,0 0 0 16,8 0-8-16,-8 0 0 0,0 0 0 0,8 0 0 0,-8 0 0 15,8 0 4-15,-8 0-4 0,9 0 4 0,0 0-4 0,-9 0 0 16,8 0 4-16,1 0 0 0,-1 0-4 0,0 0 4 0,2 0-4 0,-2 0 4 15,0 0 0-15,10 0 0 0,-10 0-4 0,0 0 0 0,10 0-4 0,-10 0 0 16,9 0-4-16,-1 0-4 0,2 0-4 0,0 0 0 0,-2 0 4 16,10 0 0-16,-9-5-8 0,-1 5 0 0,10-4 4 0,0 4-4 0,0-6-4 15,-1 6 0-15,1-5 0 0,0 1-4 0,-1 0 4 0,9 4-4 0,-8-6 4 16,8 2 0-16,-9-2 0 0,9 6-4 0,-8-4 0 0,8-1 0 16,-8 5-4-16,7-4 4 0,-7-2 0 0,8 6 0 0,-8-3 0 15,9-3 0-15,-11 6 0 0,11-4 0 0,-9 4 0 0,8-6-4 0,-8 2 4 16,-1 4-4-16,9-4 4 0,-8 4-4 0,-1-6 0 0,9 1 4 15,-8 5-4-15,0-4 0 0,-1-1 0 0,0 5 0 0,10-5 0 16,-9 5 0-16,-2-5 0 0,2 5 4 0,-1-4 0 0,1 4 0 0,-8-6-4 16,7 6 0-16,1-4 4 0,-1 4 4 0,-8-5-4 0,9 5 0 0,-9 0-4 15,8 0 4-15,-8 0-4 0,9-6 4 0,-8 6 0 0,-2 0-4 16,1 0 4-16,9 0-4 0,-10 0 0 0,2-4 0 0,0 4 0 0,-2 0 0 16,1 0 0-16,0 0 0 0,0 0 0 0,1-4 0 0,6 4 0 15,-6 0 0-15,-1 0 0 0,0 0 0 0,0 0 0 0,-1 0 0 16,2-5 0-16,0 5 0 0,-2 0 0 0,1-5 0 0,9 5 0 0,-10-5 0 15,2 5 0-15,8 0 0 0,-10-4 0 0,10 4 0 0,-9 0 0 0,9 0 0 16,0 0 0-16,-1 0 0 0,1-5 0 0,0 5 0 0,-2 0 0 16,2 0 0-16,9 0 0 0,-11 5 0 0,12-5 0 0,-11 0 0 0,9 0 0 15,-8 0 0-15,8 0 0 0,-1 0 0 0,-7 0 0 0,8 0 0 0,0 0 0 16,1 0 0-16,-1 0 0 0,0 0 0 0,-9 0 0 0,9 0 0 16,0 0 0-16,9 0 0 0,-9 0 0 0,0 0 0 0,0 0 0 15,9 0 0-15,-9 0 0 0,9 0 0 0,-9 0 0 0,8 0 0 0,1 0 0 16,-9 0 0-16,9 0 0 0,-1 0 0 0,-8 0 0 0,9 0 0 15,-9 0 0-15,10 0 0 0,-3 0 0 0,-7 0 0 0,0 0 0 16,9 0 0-16,-9 0 0 0,10 0 0 0,-11 0 0 0,1 0 0 0,9 0 0 16,-9 0 0-16,8 0 0 0,-8 0 0 0,9 0 0 0,-9 0 0 0,9 0 0 15,-1 0 0-15,2 0 0 0,-2 0 0 0,-8-5 0 0,9 5 0 16,-1 0 0-16,1 0 0 0,-1-5 0 0,1 5 0 0,-1 0 0 0,2-5 0 16,-11 5 0-16,11 0 0 0,-2 0 0 0,1 0 0 0,-1 0 0 15,-8 0 0-15,9 0 0 0,-1 0 0 0,1 0 0 0,-1 0 0 16,1 0 0-16,-1 0 0 0,-6 0 0 0,14 0 0 0,-15 0 0 0,7 0 0 15,1 0 0-15,-1 0 0 0,1 0 0 0,-1 0 0 0,2 0 0 0,-3 0 0 16,3 0 0-16,-2 0 0 0,1 5 0 0,-9-5 0 0,17 0 0 16,-17 0 0-16,8 0 0 0,1 0 0 0,9 0 0 0,-10 0 0 0,1 0 0 15,-1 0 0-15,1 0 0 0,-1 0 0 0,1 0 0 0,9 0 0 16,-10-5 0-16,1 5 0 0,-1 0 0 0,1 0 0 0,-1-4 0 0,10 4 0 16,-10 0 0-16,1-5 0 0,-1 5 0 0,1-5 0 0,-1 5 0 15,1-5 0-15,9 5 0 0,-10 0 0 0,9-5 0 0,-8 5 0 0,8 0 0 16,-8-4 0-16,8 4 0 0,-9 0 0 0,10 0 0 0,-9-6 0 15,7 6 0-15,1 0 0 0,-7 0 0 0,-2-4 0 0,9 4 0 0,-8-5 0 16,7 5 0-16,2 0 0 0,-9-5 0 0,-1 5 0 0,9 0 0 16,1-5 0-16,-10 5 0 0,9 0 0 0,-7 0 0 0,6 0 0 0,-7 0 0 15,-1 0 0-15,9 0 0 0,-7 0 0 0,7 0 0 0,-9 0 0 16,1 0 0-16,-1 0 0 0,1 0 0 0,-1 0 0 0,2 0 0 16,-2 0 0-16,9 0 0 0,-9 0 0 0,1 0 0 0,-1 0 0 0,2 0 0 0,-3 0 0 15,3 0 0-15,-2 0 0 0,1 0 0 0,-1 0 0 0,1 0 0 16,-1 0 0-16,2 0 0 0,-3 0 0 0,-5 0 0 0,6 0 0 15,1 0 0-15,-9 0 0 0,0 0 0 0,9 0 0 0,-9 0 0 0,-1 0 0 16,1 0 0-16,0 0 0 0,1 0 0 0,-1 0 0 0,0 0 0 16,0 0 0-16,0 0 0 0,-9 0 0 0,10 0 0 0,-1 0 0 15,0 0 0-15,-8 0 0 0,8 0 0 0,-9 0 0 0,9 0 0 0,-8 0 0 16,0 0 0-16,7 0 0 0,-7 0 0 0,0 0 0 0,0 0 0 0,-9 0 0 16,8 0 0-16,0 0 0 0,-7 0 0 0,8 0 0 0,-10 0 0 15,9 0 0-15,-7 0 0 0,0 0 0 0,6 0 0 0,-6 0 0 0,-1 0 0 16,9 0 0-16,-10 0 0 0,2 0 0 0,-2 0 0 0,10 0 0 0,-9 0 0 15,9 0 0-15,-10 0 0 0,2 0 0 0,7 0 0 16,-8 0 0-16,8 0 0 0,-7 0 0 0,8 0 0 0,-1 0 0 0,-8 0 0 16,8 0 0-16,1 0 0 0,0 0 0 0,-1 0 0 0,1 0 0 0,0-4 0 15,-10 4 0-15,10 0 0 0,0 0 0 0,-1 0 0 0,1 0 0 16,0 0 0-16,-1 0 0 0,1-5 0 0,0 5 0 0,0 0 0 0,-2 0 0 16,2 0 0-16,-9 0 0 0,9 0 0 0,0 0 0 0,-1-5 0 0,1 5 0 15,0 0 0-15,-2-5 0 0,-6 10 0 0,7-10 0 0,1 5 0 16,-10 0 0-16,10 0 0 0,0 0 0 0,-9 0 0 0,9 0 0 15,-10 0 0-15,2 0 0 0,-1 0 0 0,0 0 0 0,8-4 0 0,-17 4 0 16,18 0 0-16,-16 0 0 0,6-7 0 0,1 7 0 0,0-3 0 0,0 3 0 16,1 0 0-16,-2-5 0 0,2 1 0 0,-2 4 0 0,2 0 0 15,-1-6 0-15,-1 6 0 0,-8 0 0 0,10 0 0 0,0 0 0 16,-2 0 0-16,-7 0 0 0,8 0 0 0,0 0 0 0,-9-4 0 0,10 4 0 16,-10 0 0-16,0 0 0 0,10 0 0 0,-10 0 0 0,1 0 0 15,-1 0 0-15,1 0 0 0,-1-5 0 0,1 5 0 0,-1 0 0 0,0 0 0 16,2 0 0-16,-2-5 0 0,-8 5 0 0,8 0 0 0,2 0 0 15,-2 0 0-15,0-5 0 0,0 5 0 0,1 0 0 0,8-4 0 16,-8 4 0-16,-1 0 0 0,0-5 0 0,10 5 0 0,-10 0 0 0,10-5 0 16,-10 5 0-16,9 0 0 0,-9 0 0 0,10 0 0 0,-10-5 0 0,8 5 0 15,-6 0 0-15,6 0 0 0,-6 0 0 0,-2 0 0 0,0 0 0 16,1 0 0-16,-1 5 0 0,1-10 0 0,-1 5 0 0,1 0 0 0,-1 0 0 16,0 0 0-16,2 0 0 0,-2 0 0 0,0 0 0 0,-8 0 0 15,10 0 0-15,-2 0 0 0,0 0 0 0,0 0 0 0,1 0 0 0,-1 0 0 16,1 0 0-16,-9 0 0 0,9 0 0 0,-1-4 0 0,-8 4 0 15,8 0 0-15,2 0 0 0,-10 0 0 0,8 0 0 0,-8 0 0 0,8-6 0 16,-8 6 0-16,9 0 0 0,-9-5 0 0,0 5 0 0,9 0 0 16,-9 0 0-16,8 0 0 0,-8 0 0 0,8-4 0 0,-8 4 0 0,0 0 0 15,0-5 0-15,0 5 0 0,9-5 0 0,-9 1 0 0,-9 4 0 16,9-6 0-16,0 6 0 0,0-4 0 0,-8-1 0 0,8 1 0 0,-8 4 0 16,-1-10 0-16,0 10 0 0,1-5 0 0,0 0 0 0,-2 0 0 15,2-5 0-15,-9 6 0 0,8-1 0 0,-8 1 0 0,1-2 0 0,8 2 0 16,-10-6 0-16,0 5 0 0,2 1 0 0,-1-2 0 0,8 1 0 0,-8 1 0 15,1 0 0-15,-2-2 0 0,0 2 0 0,10-1 0 16,-8 0 0-16,-2 5 0 0,1-5 0 0,9 1 0 0,-10 4 0 0,10 0 0 16,0-6 0-16,-10 6 0 0,10 0 0 0,0 0 0 0,-1 0 0 0,9 0 0 15,-8 0 0-15,8 0 0 0,-9 0 0 0,9 0 0 0,0 0 0 16,0 0 0-16,0 6 0 0,0-6 0 0,9 4 0 0,-1-4 0 0,-8 0 0 16,17 5 0-16,-9 0 0 0,2-5 0 0,6 5 0 15,2-1 0-15,-10 2 0 0,9-2 0 0,0 0 0 0,8 1 0 0,-7-5 0 0,-2 10 0 16,10-5 0-16,-9 0 0 0,0 0 0 0,8-1 0 0,-7 2 0 15,0-2 0-15,-2 1 0 0,1-1 0 0,0 6 0 0,-8-5 0 0,7 0 0 16,-6 0 0-16,-2-1 0 0,9 2 0 0,-8-2 0 0,-1 1 0 16,0-1 0-16,-8 2 0 0,9-2 0 0,-1-4 0 0,-8 5 0 0,9 0 0 15,-9-1 0-15,0 1 0 0,0 1 0 0,0-6 0 0,0 4 0 16,0 1 0-16,0 0 0 0,0 0 0 0,0-1 0 0,0 1 0 0,0 5 0 16,-9-6 0-16,9 6 0 0,-8-5 0 0,8 5 0 0,-9-6 0 15,9 6 0-15,-8-1 0 0,0 1 0 0,-1-1 0 0,0-3 0 0,1 8 0 16,0-9 0-16,-2 4 0 0,2 1 0 0,0-1 0 0,-1 1 0 15,-8-1 0-15,8-5 0 0,1 7 0 0,-8-1 0 0,6-1 0 16,2-4 0-16,-10 4 0 0,10 2 0 0,0-7 0 0,-1 6 0 0,1-6 0 16,-9 2 0-16,8 3 0 0,1-5 0 0,0 1 0 0,-2-1 0 0,10 2 0 15,-8-2 0-15,0 2 0 0,8-2 0 0,-10-4 0 0,10 4 0 16,-8-4 0-16,8 0 0 0,0 5-36 0,0-5-76 0,0 0-32 0,0 0-32 16,0 0-36-16,0-5-76 0,0 5 8 0,0-4 52 0,0 0 40 15,0-2 36-15,8 2 28 0,-8-2 24 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9:28.10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B8F3575-9F3C-4D93-ADB4-889099E894FF}" emma:medium="tactile" emma:mode="ink">
          <msink:context xmlns:msink="http://schemas.microsoft.com/ink/2010/main" type="inkDrawing" rotatedBoundingBox="20693,8635 20940,14728 20859,14731 20612,8639" semanticType="verticalRange" shapeName="Other">
            <msink:destinationLink direction="from" ref="{77132430-C55E-49E1-A27C-2FF216B1559B}"/>
          </msink:context>
        </emma:interpretation>
      </emma:emma>
    </inkml:annotationXML>
    <inkml:trace contextRef="#ctx0" brushRef="#br0">0-1 63 0,'0'0'72'0,"0"0"-4"0,0 0-4 0,0 0-32 16,0 0-4-16,0 0 0 0,0 0-4 0,0 0 0 0,0 0 0 0,0 0-8 16,0 0 4-16,0 0-4 0,0 0 4 0,9 0 0 0,-9 0 0 15,0 0 0-15,0 0 0 0,0 5 0 0,0-5 0 0,8 3 0 0,-8-3 0 16,0 6 4-16,0-1 0 0,0 0-4 0,0-1 4 0,0 2-4 16,0-2 0-16,0 6 0 0,0-5 0 0,0 4-4 0,0 1 0 15,8-6 0-15,-8 7 0 0,0-2 0 0,0 0 0 0,0 1-4 0,10-1 4 16,-10 0-4-16,0 2 0 0,0-2 0 0,0 6 0 0,0-6 4 0,8 6-8 15,-8-6 4-15,0 5 4 0,0 1 0 0,0-1-4 0,0 2 0 16,0 2 0-16,0-4-4 0,0 0 4 0,0 6 0 0,0-6 0 0,0 5-4 16,8 0 0-16,-8-4 0 0,0 4 0 0,0 0 0 0,0-4-4 15,0 4 4-15,0 0-4 0,0-4-4 0,0 4 4 0,9-5 0 16,-9 5 0-16,0-4 0 0,0 0 0 0,0 3 0 0,0-3 0 0,0-2-4 16,9 7 0-16,-9-6 4 0,0 1 0 0,0-1-4 0,0 2 0 15,0 2 4-15,0-4-4 0,0 0 0 0,0 1 4 0,0 0 0 0,8-1 0 16,-8 0 0-16,0 0-4 0,0 1 0 0,0-1 4 0,0 1 0 15,0-1-4-15,0 1 0 0,0-1 8 0,0 0-8 0,0 1 0 0,0-1 0 16,0 0 0-16,0 6 0 0,0-5 4 0,0-2-4 0,0 2-4 0,8-1 8 16,-8 5-8-16,0-4 8 0,0-1-4 0,0 0 0 0,0 6 0 15,9-6 0-15,-9 0 0 0,0 1 4 0,0-1-4 0,0 2 0 16,0-3-4-16,0 2 4 0,8-1 0 0,-8-5 0 0,0 6 4 0,0-5-4 16,0 4 0-16,0-5 0 0,0 1 0 0,0-1 0 0,0 1-4 15,0 5 4-15,0-6 0 0,0-4 4 0,0 4-8 0,0 1 4 0,0 0 0 16,0 0 0-16,0-1 4 0,0 0 0 0,0 1-8 0,0 0 4 0,0-2 0 15,0 3 0-15,0-2 4 0,0 1-4 0,0 0 0 0,0-1 0 16,0 1 0-16,0 4-4 0,0-4 4 0,0-1 0 0,0 1 0 16,0-1 0-16,0 1 0 0,0-1 0 0,0 1 4 0,0 0-4 0,0-1 0 15,0 6 4-15,0-5-4 0,0-1 0 0,0 2 0 0,0-3 4 16,0 2-4-16,0 0 4 0,0-1-8 0,0 0 4 0,0 1 0 0,0 0 0 16,0 0-4-16,0-1 4 0,0 1 0 0,0 0 0 0,0-1 0 0,0 5 0 15,0-4 4-15,0-1-4 0,0 1 0 0,0-1 0 0,0 1 0 16,0 0-4-16,0 0 4 0,0-1-4 0,0 0 4 0,0 1 0 15,0 0 0-15,0-2 0 0,0 3 0 0,0-2 4 0,0 6-4 0,0-6-4 16,0 2 8-16,0-2-8 0,0 0 4 0,0 6 0 0,0-6 4 0,0 1-4 16,0-1 4-16,0 5-4 0,0-4 0 0,0 0 0 15,0-1 0-15,8 1 0 0,-8 5 0 0,0-6 0 0,0 1 0 0,0 0 0 16,0 3 0-16,0-3 0 0,0 0 0 0,0-1 0 0,0 6 0 0,0-5 0 16,0-1 0-16,0 0 0 0,10 2 0 0,-10 2 0 0,0-3 0 15,0 0-20-15,0-1 24 0,0 6 0 0,0-5-4 0,0-1 0 0,0 5 4 16,0-4-4-16,0-1 4 0,0 1-4 0,0 0 0 0,0 4 0 0,0-4 0 15,8-1 4-15,-8 1-4 0,0 3 0 0,0-2 0 0,0-2 4 16,0 1-4-16,0 0 0 0,8 4 4 0,-8-5-8 0,0 1 8 16,0-1-4-16,0 6 0 0,0-5-4 0,0 4 4 0,10-5-4 0,-10 6 4 15,0-5 0-15,0 4 4 0,0-5-4 0,0 6 0 0,0-1 0 0,0-4 0 16,8 5 0-16,-8-1 0 0,0 1 0 0,0-1 4 0,0 0-8 16,8 0 8-16,-8 1-4 0,0-1 4 0,0 1-4 0,0-1 0 0,8 1 0 15,-8-1 0-15,0 0 4 0,0 1-4 0,9-1 4 0,-9-1-8 16,0 2 4-16,9-5 0 0,-9 5 0 0,0 0 4 0,0-7-4 15,0 8 0-15,8-7 0 0,-8 4 0 0,0 3 4 0,0-3-4 0,0-3 0 16,0 5 0-16,0-1 0 0,0-5 0 0,0 6 4 0,0-1 0 0,0 1-4 16,0-1 4-16,0 1-4 0,0-1 4 0,0 1-4 0,0-1 0 15,0 1 0-15,0-6 0 0,0 5 0 0,0 1 0 0,0-1 4 16,9 1 0-16,-9-1-4 0,0 0 0 0,0 1 0 0,0-1 0 0,0 1 0 0,0-2 0 16,0 2 4-16,0-1-4 0,8 1 4 0,-8-1-4 15,0 1 0-15,0-2 0 0,0 3 0 0,0 3 0 0,0-5 0 0,0 5 0 16,0-4 0-16,0 4 0 0,-8-5 0 0,8 5 0 0,8 0 0 0,-8 0 0 15,0 1 0-15,0-1 0 0,0 0 0 0,0 0 0 0,0 5-4 16,0-4 4-16,0-6 0 0,-8 5 0 0,16 1 0 0,-8-1 0 16,0 0 0-16,0 0 0 0,0-5 0 0,0 5 0 0,0-4 0 0,0 5 0 15,0-2 4-15,0-4 0 0,0 6-4 0,0-6 0 0,0 6 0 0,0-1 0 16,8 0-4-16,-16 0 4 0,16-5 0 0,-16 5 0 0,16 1 4 16,-16-1-4-16,8 0 0 0,0 0 4 0,8 0-8 0,-8 1 4 15,0-6 0-15,0 5 0 0,0 0 0 0,0 0 0 0,10 0 0 0,-10 6 0 16,0-6-4-16,0 0 4 0,0 0 0 0,0 1 0 0,0 3 0 15,0-4-4-15,0 6 0 0,0-6 0 0,0 0 0 0,8 5 4 0,-16-5-4 16,8 0 4-16,0 5-4 0,0-5 4 0,0 0 0 0,0 1-4 0,0-1 4 16,0-5 4-16,0 6-4 0,0-1-4 0,0 0 0 0,0-5 0 15,0 5 0-15,0 0 4 0,0 1 0 0,0-6 0 0,0 6 0 16,0-1 0-16,0 0 0 0,0 0 0 0,0 0-4 0,0 1 4 0,0-5-4 16,0 8 0-16,0-4 0 0,0 0 4 0,0 0-4 0,0 0 4 15,0 5-4-15,0-4 4 0,0-1 0 0,0 0-4 0,0 0 0 0,0 0 4 16,0 1 0-16,-10-1 0 0,10 0-4 0,0 0 0 0,0-5 4 0,0 5 0 15,0-4 0-15,0 4-4 0,0-5 4 0,0 6 0 0,0-6 0 16,0 6 0-16,0-6 0 0,0 0 0 0,0 5 0 0,0-3-4 16,0 2 0-16,0-4 4 0,0 5 0 0,0-4 0 0,0-1 0 0,0 5 0 15,0-4 0-15,0-1-4 0,0 5 4 0,0-4 0 0,10-1 0 0,-10 1 4 16,0-1-4-16,0 1 0 0,0-2 0 0,8 2 0 0,-8-1 4 16,0-4 0-16,0 5-8 0,0-1 4 0,8-5 4 0,-8 6-4 0,0-1 0 15,0-4 0-15,0 4 0 0,0-4 0 0,0 4 0 0,0-4 4 16,0-1-4-16,0 6 0 0,0-6 0 0,0 7 0 0,8-8 4 15,-8 2-4-15,0-1 4 0,0 1-4 0,10 4 4 0,-10-9-4 0,0 5 0 16,8-1 4-16,-8 1 0 0,0-6-4 0,8 6 4 0,-8 0-4 0,0-5 4 16,9 4-4-16,-9-4 4 0,0 4 0 0,0 1-4 0,9-5 4 15,-9 5 0-15,0 0 0 0,0-1 0 0,0-5-4 0,0 7 4 16,0-7-4-16,0 6 0 0,0-6 0 0,0 6 0 0,0-5 0 0,0-1 0 16,0 2 0-16,0-3 0 0,0-3 0 0,0 6-4 0,8-6 4 15,-8 5-4-15,0-5 8 0,0 0-4 0,0 0 0 0,0 0-4 0,0 0 4 16,0 0 0-16,0 0 0 0,0 0 0 0,0 0 0 0,0 0 0 0,0 0-4 15,0 0 0-15,0 0 0 0,0 0 0 0,0 0 4 0,0 0-4 16,0 5-8-16,0-5-4 0,0 0-8 0,0 0-8 0,0 4-4 16,0-4-16-16,0 0-12 0,-8 0-8 0,8 0-8 0,0 0 0 0,-9-4-4 15,9 4-52-15,-9-5-48 0,9 0 32 0,-8-4 28 0,0-1 20 16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0:24.7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EAC2D15-FFE5-497E-B20A-EAF2774F787E}" emma:medium="tactile" emma:mode="ink">
          <msink:context xmlns:msink="http://schemas.microsoft.com/ink/2010/main" type="inkDrawing" rotatedBoundingBox="12679,5717 13283,5726 13281,5877 12677,5868" semanticType="callout" shapeName="Other">
            <msink:sourceLink direction="to" ref="{64567FB0-5CAB-43AE-A04C-6A0E00602232}"/>
          </msink:context>
        </emma:interpretation>
      </emma:emma>
    </inkml:annotationXML>
    <inkml:trace contextRef="#ctx0" brushRef="#br0">34-2 67 0,'-9'0'84'0,"9"0"-4"0,0 0-4 15,-9 0-20-15,9 0-4 0,0 0 4 0,-8 5-4 0,8-5-8 16,0 5 0-16,0-5 0 0,0 5 4 0,0-5 0 0,0 4 0 0,0 1 0 15,0 0-4-15,-8 0 4 0,16-1-4 0,-8 1 0 0,0 5-8 16,0-5 4-16,8 0-4 0,1 4 0 0,-9-4-4 0,9 5 0 16,-9-6 0-16,8 1 0 0,1 5-4 0,-1-6 0 0,10 1 0 0,-10 0-8 15,8 4 4-15,-6-9 0 0,6 10-4 0,-7-10-4 0,8 5 4 0,0-5-4 16,-1 5 0-16,2-5 0 0,8 0 0 0,-9 5 0 0,0-5 0 16,0 0-4-16,9 0 0 0,-10-5 0 0,10 5 0 0,-9-5-4 0,0 0-4 15,0 1 0-15,9 4 0 0,-9-6 0 0,0 2 0 0,-9-1 0 16,9 0-4-16,1 0 0 0,-10-4-20 0,10 4 24 0,-10 0-4 15,0 1-4-15,0-1 0 0,2-5 0 0,-2 10-4 0,0-5-8 0,-8 1 0 16,9-1-4-16,-9 0-8 0,8 0-8 0,-8 5-4 0,0-5-12 0,0 5-8 16,0-5 0-16,8 5-16 0,-8 0-20 0,0-4-12 0,0 4-12 15,-8 0-48-15,8 0-44 0,0 0 40 0,-8 0 36 0,8 4 24 16,-9-4 24-16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0:43.5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3D8D155-1A7B-4553-B881-3D9852DA1B77}" emma:medium="tactile" emma:mode="ink">
          <msink:context xmlns:msink="http://schemas.microsoft.com/ink/2010/main" type="writingRegion" rotatedBoundingBox="26272,12771 26465,11265 26720,11298 26527,12803"/>
        </emma:interpretation>
      </emma:emma>
    </inkml:annotationXML>
    <inkml:traceGroup>
      <inkml:annotationXML>
        <emma:emma xmlns:emma="http://www.w3.org/2003/04/emma" version="1.0">
          <emma:interpretation id="{24DF6E0C-910A-46C9-A3B2-604EE16792A8}" emma:medium="tactile" emma:mode="ink">
            <msink:context xmlns:msink="http://schemas.microsoft.com/ink/2010/main" type="paragraph" rotatedBoundingBox="26272,12771 26465,11265 26720,11298 26527,128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B01D00A-8578-46E8-8E06-C57EAD52D55E}" emma:medium="tactile" emma:mode="ink">
              <msink:context xmlns:msink="http://schemas.microsoft.com/ink/2010/main" type="line" rotatedBoundingBox="26272,12771 26465,11265 26720,11298 26527,12803"/>
            </emma:interpretation>
          </emma:emma>
        </inkml:annotationXML>
        <inkml:traceGroup>
          <inkml:annotationXML>
            <emma:emma xmlns:emma="http://www.w3.org/2003/04/emma" version="1.0">
              <emma:interpretation id="{44397608-8816-40AC-9B0F-BB5471AA54EF}" emma:medium="tactile" emma:mode="ink">
                <msink:context xmlns:msink="http://schemas.microsoft.com/ink/2010/main" type="inkWord" rotatedBoundingBox="26272,12771 26465,11265 26720,11298 26527,128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3530 1262 11 0,'0'0'84'0,"0"0"-12"0,0 0-8 0,0 0-24 16,0 0-4-16,0 0-8 0,0 0 0 0,0 0-4 0,0 0 4 15,0 0-4-15,0 0-4 0,0-6 0 0,0 6 0 0,0 0 0 16,0-4 0-16,0 4-4 0,0-5 4 0,0 5 0 0,0-4 4 0,0 4 0 16,0-6 0-16,0 2 0 0,0-1 0 0,0 0 0 0,0 0 0 0,0 1 0 15,0 0 0-15,0-3 0 0,0 7-4 0,0-4 4 0,0 0-4 16,0-2 0-16,0 2 4 0,0-1 0 0,0 0-4 0,0 0-4 0,0 1 4 16,0-1-4-16,0-1 0 0,0 2 0 0,0 0-4 0,0-2 4 0,0 2-4 15,0-6-4-15,0 5 4 0,0 1-8 0,0-1 8 0,0 1 4 16,0-2-8-16,0-4 0 0,0 6 4 0,0 0 0 0,0-7-4 0,0 7 0 15,0-2 0-15,0-3 4 0,0 5 0 0,0-6-4 0,0 5 0 16,0-1 4-16,0-2-4 0,0-2 0 0,0 5 0 0,0-5 4 16,0 6 0-16,0-5 0 0,0 3-4 0,0-3 4 0,0 0-4 0,0 4 0 15,0-5 0-15,0 0 4 0,0 1-4 0,8 4 0 0,-8-5 0 0,0 1 0 16,0-1 0-16,0 1 0 0,0-1 0 0,0 5-4 0,0-9 4 16,0 9 0-16,0-5 0 0,0 1 4 0,0-1-4 0,0 0 0 15,0 6 0-15,0-5 0 0,0-1-4 0,0 5 4 0,0-5-4 0,0 2 4 16,0 2 0-16,0-3 0 0,0-1-4 0,0 5 0 0,0-5 0 15,0 6 0-15,0-7-4 0,0 7 4 0,0-6 0 0,0 1 0 16,0 4-16-16,0-4 20 0,0 0-4 0,0 3 0 0,0-4 0 0,0 0 0 16,0 6 0-16,0-5 0 0,0 3 0 0,0-3 0 0,0 5-4 0,0-6 0 15,0 6 4-15,0-7-4 0,9 7 4 0,-9-1-4 0,0-5 0 16,0 6 4-16,0-2 0 0,0 2-4 0,0-1 0 0,0-5 0 0,0 6 0 16,0-1 0-16,0 0 0 0,0 0 0 0,0 1 4 0,0-1-4 0,0-5 0 15,0 5 4-15,0 1-4 0,0-1 0 0,0 0 0 16,0-4 0-16,0 4 0 0,0 0 0 0,0 0 0 0,0-5 0 0,0 6 0 15,0-6 4-15,0 5-8 0,0 1 4 0,0-6 0 0,0 5 0 0,0-5 4 16,0 5-4-16,0 1 0 0,0-1 0 0,8-4 0 0,-8 4-4 16,0 0 4-16,0 0 4 0,0 5-4 0,8-4 0 0,-8-2 0 0,0 2 0 15,0-1 0-15,0 5 0 0,0-5 4 0,0 0-4 0,0 5 4 0,0-4-4 16,0-2-4-16,0 6 4 0,0-4 0 0,0-1 4 0,0 5-4 16,0-4 0-16,0 4 0 0,0-6 0 0,0 2 0 0,0 4-16 15,0-5 16-15,0 0 4 0,0 0-4 0,0 5 0 0,0-4 0 0,0-2 0 16,0 1 0-16,0 1 0 0,0 4 0 0,0-4-4 0,0-2 4 15,0 2 0-15,0 4 0 0,0-5 0 0,0 0 4 0,0 5 0 0,0-5-8 16,0 5 8-16,0 0-8 0,0-4 4 0,0 4-4 0,0 0 4 16,0 0 0-16,0 0 0 0,0 0 0 0,0-6 0 0,0 6 0 0,0 0 0 15,0 0 0-15,0 0 0 0,0-5 0 0,0 5 0 0,0 0 4 16,0-4-4-16,0 4 0 0,0-4-4 0,0 4 0 0,0-6 4 0,0 2 0 16,0 4 0-16,0 0 0 0,0-6 4 0,0 6 0 0,0 0-8 15,0-4 4-15,0 4 0 0,0-5 4 0,0 5-4 0,0 0 0 16,0 0-4-16,0-4 0 0,0 4 4 0,0 0 0 0,0 0 0 0,0-6 0 15,0 6-4-15,0 0 0 0,0-3 0 0,0-3 8 0,0 6-4 0,0 0 0 16,0 0 0-16,0-4 0 0,0 4 0 0,0-6 0 0,0 6 4 16,0 0-4-16,0 0-4 0,0-4 4 0,0 4 0 0,0 0 0 0,0 0 4 15,0 0-4-15,0 0 0 0,0 0 0 0,0-4 4 0,0 4-4 16,0 0 4-16,0 0-4 0,0 0 0 0,0 0-4 0,0 0 8 0,0 0 0 16,0 0-4-16,0 0 0 0,0 0 4 0,0 0-4 0,0 0 0 15,0 0-4-15,0 4 4 0,0-4 0 0,0 0 0 0,0 4 0 0,0 2-8 16,-8-6 0-16,8 4-8 0,0-4-8 0,0 6-12 0,0-3-16 15,0 3-8-15,-8-2-20 0,8 5-24 0,0-3-16 0,0-2-12 0,0 2-44 16,0-2-56-16,0 0 48 0,0 1 28 0,0 5 32 0,8-5 24 16</inkml:trace>
          <inkml:trace contextRef="#ctx0" brushRef="#br0" timeOffset="-3494.7595">3436 1233 19 0,'-8'-5'92'0,"8"5"-8"16,0 0-4-16,-9-5-28 0,9 5-4 0,0 0 0 0,-8-5-4 0,8 5 0 16,0 0 0-16,0-4-4 0,0 0 0 0,0 4-4 0,0-7 0 15,0 7 0-15,0-4-4 0,0 0 0 0,0 4-8 0,0-6 4 16,0 6 0-16,8 0 4 0,-8-4-8 0,0 4 4 0,0 0-4 0,0 0-8 15,9 0 8-15,-9 0-4 0,0 0 0 0,8 0 8 0,-8 0-4 0,0 0 0 16,8 0-4-16,1 0 0 0,-9 0 4 0,9 0-4 0,-9 0 0 16,8 0 0-16,-8 0 0 0,8 0 0 0,-8 0-4 0,10 0-4 0,-10 0 0 15,8 0 0-15,0 4-4 0,-8-4 0 0,9 6-4 0,-9-2 0 16,9 0 0-16,-1-4 0 0,-8 11-4 0,8-7 0 0,-8 1 0 16,0 0 0-16,0 0 0 0,0 5 0 0,9-6 4 0,-9 5 0 0,0-3 0 15,-9-2 0-15,9 1 0 0,0 0 0 0,-8 0 0 0,8-1 0 0,-8 1 0 16,8-5 4-16,-9 5-8 0,9-5 8 0,-9 5-4 0,9-5-4 15,-8 0 4-15,0 0 0 0,8-5 0 0,-10 5 4 0,2-5 0 0,8 0-16 16,-8 5 16-16,8-4 4 0,-9-1-4 0,9 0 0 0,-9 0 0 16,9 1 0-16,0-2 0 0,0-3 0 0,0 5-4 0,0-2 4 0,0-3-4 15,0 4 0-15,-8 0 0 0,8-3 0 0,8 1 4 0,-8 3-8 16,0-6 4-16,0 6 0 0,0-1 0 0,9 0 0 0,-9 0 0 0,0 1 0 16,0-1 0-16,9-1 0 0,-9 6 0 0,8 0-4 0,-8-4 4 15,8 4-4-15,-8 0 4 0,10 0 0 0,-10 0-4 0,8 0 0 0,-8 0 0 16,8 0 4-16,-8 0 0 0,9 4 0 0,0-4-8 0,-9 6 8 15,8-1-4-15,-8-1 0 0,8-4 0 0,1 5 0 0,-9 0 0 0,0 0 0 16,8 5 0-16,-8-6 4 0,0 7 0 0,0-7 0 0,0 5-4 16,0-4 4-16,0 4 0 0,-8-3-4 0,8 3 8 0,0-5-4 15,-9 2 4-15,9 3-4 0,-8-4 0 0,0 0 0 0,-1-1-4 0,9-4 4 16,-9 0-4-16,1 5 4 0,0-5-4 0,8 0 4 0,-10 0-4 16,2 0 0-16,8-5 0 0,-8 5 0 0,8-4 4 0,0-1-4 0,-9 0-16 15,9 0 20-15,0 1-4 0,0-6 4 0,0 5-4 0,0 1 4 0,0-6-4 16,0 5 4-16,0-5-4 0,0 6 0 0,9-7 0 0,-9 7 0 15,0-6 4-15,0 6 0 0,8-1 0 0,-8 0-4 0,8 0 4 16,-8 1-4-16,10-1 4 0,-10-1 0 0,8 6-4 0,-8 0 4 0,8-4-8 16,1 4 4-16,-9 0 0 0,9 0 4 0,-9 0-4 0,8 0 4 15,0 4 0-15,-8-4 0 0,9 0-4 0,-9 6 4 0,8-1-4 0,0-1 4 16,-8-4-4-16,10 5 0 0,-10 5 0 0,0-10 4 0,8 10 0 0,-8-6 4 16,0 7 0-16,0-3-4 0,0-3 0 0,0 5 0 0,0-6 0 15,0 6 0-15,-8-5 0 0,8 5 0 0,-10-6 0 0,2 6-4 16,0-5 4-16,8-1-4 0,-9 6 0 0,-7-5 0 0,7 0 4 0,0-5-4 15,1 5 0-15,0-5 0 0,-2 4 0 0,2-4 0 0,0 0 4 16,-1 0-4-16,9-4 4 0,-9-1 0 0,1 5 0 0,8-5 0 0,-8 0-4 16,8-5 4-16,0 6 0 0,0-6 0 0,0 5-20 0,0-5 24 0,0 1-4 15,0-1 0-15,0 1 0 0,0-1 0 0,8 2 4 0,-8-3-4 16,8 7 0-16,-8-6 0 0,9 0-4 0,-9 5 0 0,9-4 4 16,-9 3-4-16,8 2 4 0,0 0 0 0,2 4 0 0,-10-6 0 0,8 6 4 15,0 0-8-15,1-4 0 0,-9 4 8 0,9 4-8 0,-1-4 4 16,0 0 0-16,1 6 0 0,-9-6 0 0,8 4 4 0,0 0-4 0,-8 2-4 15,10-1 0-15,-2-1 4 0,-8 1 0 0,8 0 0 0,2 4-4 0,-10-3 0 16,0 2 4-16,0 3 0 0,0-7 0 0,0 6 0 0,0-1-4 16,0-3 0-16,0 3-4 0,-10 1 4 0,10-1 0 0,-8 1 0 15,0-6 0-15,-2 6 0 0,2-5 0 0,0 5 4 0,-1-6-8 0,1 1 0 16,0 0 0-16,-1-1 8 0,0 1-4 0,1-5-4 0,0 0 4 0,-2 0-4 16,2 0 4-16,0 0 4 0,8-5-8 0,-9 1 4 0,0-1-4 15,9 0 0-15,-8 1 4 0,8-6-4 0,0 0 8 0,0 1-8 16,0-1 0-16,0 1 0 0,0-1 4 0,0-5 0 0,0 6-4 0,8-1 0 15,-8-5 4-15,0 7 0 0,9-2 4 0,0 0-4 0,-9 1 0 16,8-2-4-16,-8 3 4 0,8 2 4 0,2 2-4 0,-10-6 4 0,8 5-4 16,0 5 0-16,1 0 0 0,-9-4 0 0,9 4 4 0,-1 0 0 0,0 0 0 15,1 0 0-15,-1 4 0 0,0-4 0 0,-8 5 0 0,10-1-4 16,-2 2 0-16,0-2 4 0,2 6-8 0,-10-6 4 0,8 7 0 16,-8-2 0-16,8 1 0 0,-8 4 4 0,0-3-4 0,0 2 0 0,0 1 4 15,0 1-4-15,-8-5 0 0,8 4 0 0,-8 0 0 0,-2 1 0 16,2-1-4-16,0 0 8 0,-2-4-4 0,2 4 0 0,0-4 0 0,-1-1 0 15,-7 1 0-15,7-5 0 0,0 5 0 0,-7-10 4 0,6 5-4 0,2-1 0 16,0-4 0-16,-1-4 0 0,0 4 0 0,9-5-4 0,-8 0 4 16,0-5 0-16,8 5 4 0,0-4-4 0,0-1 4 0,0-4-4 0,0 4-4 15,0-4 4-15,0 4-4 0,0-4 4 0,8-1 0 0,-8 1 0 16,8 5 0-16,-8-6-20 0,9 1 24 0,0 4 0 0,-9 1 0 0,8-2 0 16,0 3-4-16,-8 2 4 0,10 2-4 0,-2-1 0 0,-8 0 4 15,8 5-4-15,1-5 4 0,0 5 4 0,-1 5-4 0,-8-5 0 16,8 5 0-16,1 0-4 0,-1-5 0 0,0 10 0 0,2-6 0 0,-10 0 0 15,8 7 4-15,-8-2-4 0,8-4 0 0,2 4 0 0,-10 1 4 16,0-1-4-16,0 1 0 0,0 0 4 0,0-1-4 0,0 6 4 0,-10-5 0 16,10-1 0-16,-8 0-4 0,0-4 0 0,8 5 0 0,-10 0 0 0,2-6 4 15,0 1 0-15,-1 0-4 0,1 0 0 0,-9-5 0 0,8 4 4 16,1-4-4-16,0-4-4 0,8 4 4 0,-10-5-4 0,2 0 8 16,8 0-8-16,-8 1 4 0,8-6 4 0,0 5-4 0,-9-5 0 0,9 1 0 15,0 0-4-15,0-1 0 0,0 0 4 0,0 1 0 0,0-1-8 16,0 5 0-16,0-5-4 0,0 6 0 0,0-5-8 0,0 3-12 0,0 2-12 15,0-1-12-15,0 5-16 0,0-5-24 0,0 5-12 0,9 0-24 16,-9 5-20-16,0-5-16 0,0 5-60 0,8-5-12 0,0 4 40 0,2 2 40 16,-10-2 28-16,16 1 24 0</inkml:trace>
          <inkml:trace contextRef="#ctx0" brushRef="#br0" timeOffset="19319.0658">3478 1243 23 0,'0'0'72'0,"0"0"-8"0,0 0-4 16,0 0-24-16,0 0-8 0,0 0-8 0,0 0-4 0,0 0-4 0,0 0 4 16,0 0-4-16,0 0-4 0,0 0 4 0,0 0-4 0,0 0-4 15,0 0 4-15,0 0-4 0,0 0 4 0,0 0 0 0,0 0-4 16,0 0 4-16,0 0-4 0,10 0 0 0,-10 0 4 0,0 0-4 0,0 0 0 0,0 0 4 16,0 0 4-16,0 0-4 0,0 0 0 0,0 0 0 0,8 0 0 15,-8 0 0-15,0 0 4 0,0 0-4 0,0 0 4 0,0 4-4 16,0-4 0-16,0 0 0 0,8 5 0 0,-8-5 0 0,0 0 0 0,0 4 0 15,0-4 0-15,0 6-4 0,0-2 4 0,0-4 0 0,0 5 0 16,0-5 0-16,0 5-4 0,0-5 8 0,0 5-4 0,0-5 0 16,0 4 0-16,0-4 0 0,0 0 0 0,0 5 0 0,0-5 4 0,0 0-4 0,-8 0 0 15,8 0 0-15,0 0 4 0,0 0 0 0,0 0 0 0,-8 5 0 16,8-5 4-16,0 0-4 0,0-5 0 0,-10 5 0 0,10 0 0 16,0 0 0-16,0 0 0 0,-8 0 0 0,8-5-4 0,0 5-4 0,0 0 4 15,0-4 0-15,0 4 0 0,0-5 0 0,0 0 0 0,0 0-4 16,0 5 0-16,0-4 4 0,0-2-4 0,0 2 4 0,8-1-4 15,-8 1 0-15,0-2 0 0,0 2-4 0,0 4 0 0,10-5 4 0,-10 5 0 16,0-5 0-16,8 5 4 0,-8 0-4 0,8-5 0 0,-8 5-4 0,9 0 4 16,-9 0 0-16,9 0-4 0,-9 0 0 0,8 0 4 0,0 0-4 15,-8 5 4-15,9-5-4 0,-9 5 4 0,8-5-4 0,-8 5 4 0,8-5-8 16,-8 4 8-16,10-4 0 0,-10 6-4 0,0-2 0 0,8 1 0 16,-8-1 0-16,8-4 0 0,-8 10-4 0,0-10 4 0,0 5 0 15,0 0 0-15,0 0 4 0,10-1 0 0,-20-4 0 0,10 5-4 0,0 0 0 16,0-5 0-16,-8 5 0 0,8-5 0 0,-8 0 4 0,8 5-8 0,-10-5 4 15,2 0 4-15,8 0 0 0,-8 0 0 0,8 0-4 0,-9 0 0 16,1 0 0-16,0-5 0 0,8 5 4 0,-9 0-4 0,9-5-4 0,0 5 4 16,0-5 4-16,0 5-8 0,-9-5 4 0,9 5 4 0,0 0-4 15,0-4-4-15,0 4 4 0,0-5-4 0,0 5 4 0,0 0-4 16,0 0 0-16,0 0-24 0,0-5 16 0,0 5-4 0,0 0-16 0,0 0-12 16,0-5-8-16,9 5-12 0,-9-4-12 0,0 4-4 0,0-6-72 0,9 2-20 15,-1-1 36-15,0-5 28 0</inkml:trace>
          <inkml:trace contextRef="#ctx0" brushRef="#br1" timeOffset="-65102.924">3572 80 19 0,'8'5'100'0,"-8"-5"-12"0,0 5-4 16,8 0-24-16,-8-1-4 0,0 2-4 0,10-1 0 0,-10-1 0 15,0 2 0-15,0-2-4 0,8 1 4 0,-8 0 0 0,8 0-8 16,-8-5 0-16,0 5-8 0,8-1 0 0,-8 2-4 0,10-2-4 0,-10 1-8 15,0 0-4-15,8 0 0 0,-8 0-4 0,8 4-8 0,-8-4-4 16,0 0-4-16,9-1-4 0,-9 2-8 0,0-2-8 0,8 6-12 0,-8-6-12 16,9 2-12-16,-9-6-12 0,0 5-4 0,9 0-36 0,-9-5-44 0,0 4 0 15,8-4 24-15,-8 0 24 0</inkml:trace>
          <inkml:trace contextRef="#ctx0" brushRef="#br0" timeOffset="27481.1039">3547 53 63 0,'0'0'80'0,"0"0"0"0,0 0-8 0,0 5-24 15,0-5-4-15,0 0 0 0,-9 0 0 0,9 0 4 0,0 0-4 16,-8 0 0-16,8 0 0 0,0 0 0 0,-8 0-4 0,8 0 4 0,0 0 0 16,-9 0-4-16,9 0 0 0,0 0-4 0,0 0-8 0,0 0 4 0,0 0 0 15,0 0-8-15,0-5 0 0,0 5-4 0,0-5 0 0,0 5-4 16,0-4 0-16,0 4 0 0,0-5 0 0,0 0 0 0,0 0-8 0,0 5 4 16,9-5 0-16,-9 1 0 0,0-2-4 0,8 2 0 0,-8-1 0 15,8 0 0-15,-8 5-4 0,9-5 4 0,-9 5 0 0,8 0-4 16,-8 0 0-16,8-4 4 0,-8 4-8 0,10 0 4 0,-10 0-4 0,8 0 4 15,-8 0-4-15,0 4 4 0,8-4-4 0,-8 5-4 0,10 0 4 16,-10-5 0-16,8 5 0 0,-8-1 0 0,8-4 0 0,-8 6 0 0,0-2 0 16,8 6 0-16,-8-10 0 0,9 10 0 0,-9-6 0 0,0 1 0 0,0 0 0 15,0 0 4-15,0-1-8 0,0 1 8 0,0 0-4 0,0 0 4 16,0-5-4-16,-9 4 0 0,9 0 0 0,-8-4 0 0,8 0 0 16,-8 6 0-16,0-6 0 0,8 0 0 0,0 0 4 0,-10 0-4 0,2-6 0 15,8 6-4-15,-8-4 4 0,8 0 0 0,-10-1 0 0,10 0 0 16,0 0 4-16,0 1-4 0,0-1 0 0,-8-5 4 0,8 6-4 0,8-1-4 15,-8-5 4-15,0 1 0 0,0 3 4 0,10-3-4 0,-10 4 0 0,0 0 0 16,8-4 0-16,-8 4 0 0,8 0 0 0,-8 1 0 0,10-3 0 16,-10 7 0-16,8-3 0 0,0 3 0 0,-8 0 0 0,8-5 4 15,-8 5-4-15,9 5 0 0,-9-5-4 0,9 0 4 0,-9 3 0 0,8-3-4 16,-8 7 4-16,9-3 0 0,-9 1 0 0,0 0 0 0,8 0 0 16,-8-1 0-16,8 1 4 0,-8 0 0 0,0 4-4 0,0-3 4 0,0 3 4 15,0-4-4-15,10 0 4 0,-10 0-4 0,0-1 4 0,-10 6 0 0,10-5 0 16,0-5-4-16,-8 4 4 0,8 1 0 0,0 0-4 0,-8-5 4 15,8 0-4-15,-9 5 0 0,9-5 0 0,-8 0-4 0,8 0 0 16,-9-5 0-16,9 0 0 0,0 5 4 0,0-5 0 0,0 1-4 0,0-6 0 16,0 5 0-16,-9 1 0 0,9-6-16 0,9 5 16 0,-9-4 4 0,0 3 0 15,0-3-4-15,0-1 0 0,9 6 4 0,-9-6-4 16,0 5 4-16,8 1-4 0,-8-3 0 0,0 4-4 0,9-2 4 0,-9 5 0 16,8-4 0-16,-8 4 0 0,8 0 4 0,-8-6-8 0,0 12 4 0,10-6 0 15,-10 0 0-15,0 4 0 0,0 1-4 0,8-5 0 0,-8 3 4 16,0 4 0-16,8-3 0 0,-8 1 0 0,0 0 0 0,0 0-4 0,0-1 4 15,0 1 4-15,0 5-4 0,0-6 4 0,0 2-4 0,0-6-4 0,0 4 8 16,0 1-4-16,0 0 4 0,0 0-4 0,0-5 0 0,0 5 0 16,0-1 0-16,0-4 4 0,0 0-4 0,-8 0 0 0,8 5 0 15,0-5 0-15,-8 0 0 0,8 0-4 0,-10 0 4 0,10-5 0 0,0 5 4 16,-8 0-4-16,8-4 0 0,-8-1-4 0,8 0 0 0,0 0 4 16,0 0-4-16,0 1 4 0,0-6 4 0,0 5-8 0,0-5 8 15,0 6-4-15,8-6-4 0,-8 1 4 0,8 2 0 0,-8-1 0 0,0 4 0 0,10-2 0 16,-10-3 0-16,8 4 0 0,-8 0-4 0,8 1 4 0,-8 4 4 15,8-5-4-15,-8 5 0 0,10 0 0 0,-10 0 0 0,0 0-4 16,8-5 8-16,-8 10-8 0,8-5 8 0,-8 0 0 0,0 5-8 0,9-5 4 16,-9 4 4-16,9 1-4 0,-9 0 0 0,0 0-4 0,8-1 4 15,-8 2 0-15,0-2 4 0,0 1-4 0,0-2 0 0,9 8 0 16,-9-6 4-16,0 0 0 0,0 0 0 0,0-1 0 0,0 1 0 0,-9-5 0 16,9 5 0-16,0 0 4 0,0-5 0 0,-8 4 0 0,8-4 0 0,0 6-4 15,-9-6 0-15,9 0 0 0,-9 0 0 0,9 0-4 0,-8 0 0 16,8 0 4-16,0-6-4 0,-8 6 0 0,8-4 0 0,0-1 0 0,-10 5 4 15,10-5-4-15,0 0 0 0,0 1 0 0,0-1 0 0,0 0 0 0,0 0-4 16,0-6 4-16,0 8 0 0,0-2-4 0,10 1 4 16,-10-2 4-16,0 2-4 0,0-1 0 0,8 5 0 0,-8-5 0 0,0 5 0 15,0-5 0-15,8 5 0 0,-8 0-4 0,0 0 0 0,9-4 4 0,-9 4 0 16,0 4-16-16,0-4 20 0,9 0 0 0,-9 5 0 0,0-5-4 16,0 5 4-16,8 0-4 0,-8-1 0 0,0-4 4 0,0 6-4 0,0-6 0 15,0 4 4-15,9 1 0 0,-9-2 0 0,0 4-4 0,0-3-4 0,0-4 8 16,0 5 0-16,0 0 0 0,0-5 0 0,0 5 0 0,0-1-4 15,-9-4 4-15,9 5 4 0,0-5-4 0,0 0 4 0,-8 0 0 16,8 0 0-16,0 5-4 0,-9-5 0 0,9 0 0 0,-9 0 4 0,9 0-4 16,0 0 0-16,-8-5 4 0,8 5-4 0,-8-5 0 0,8 5 0 15,0 0-4-15,0-4 4 0,0 4 0 0,0-5-4 0,0 5 0 16,0 0 0-16,0-5 0 0,0 5 0 0,0-5-4 0,0 5 4 0,0 0-4 16,0 0 4-16,0 0-8 0,0 0 0 0,0 0-4 0,0 0-4 0,0 0-8 15,0 0-8-15,0 0-4 0,0 0-8 0,0 0-12 0,-10 0-8 16,10 0-16-16,0 0-12 0,0 0-16 0,0 0-8 0,0 0-32 0,0 0-60 15,0 0 24-15,0 0 32 0,0 0 28 0,0-4 28 0</inkml:trace>
          <inkml:trace contextRef="#ctx0" brushRef="#br0" timeOffset="20406.2907">3718 153 15 0,'-10'0'72'0,"10"0"-12"0,0 0-4 0,0 0-28 0,-8 0 0 15,8 0-4-15,0 0-8 0,0 0-4 0,-8-4 4 0,8 4 0 16,0 0 4-16,-8 0-8 0,8-4 4 0,-10 4 0 0,10-6-4 0,0 6-4 16,-8-5 4-16,8 5-4 0,-8-4 4 0,8-1 0 0,0 5-4 15,-9-5 4-15,9 0 0 0,-8 5 0 0,8-4 0 0,0 4 0 0,-9-6 0 16,9 2 4-16,0 4-4 0,0 0 0 0,-9-5 0 0,9 5 4 0,0 0 0 16,0 0 0-16,0-6 0 0,0 6-4 0,0 0 0 0,0 0 0 15,0 0 0-15,0 0 4 0,0-4-4 0,0 4 4 0,0 0 0 0,0 0 0 16,0-4 0-16,9 4 4 0,-9-5 0 0,0 5-4 0,0-5 0 15,9 5 4-15,-9-5 0 0,0 5-4 0,8-4 0 0,-8 4 0 16,9 0 4-16,-9 0 0 0,8 0-4 0,0-5 0 0,-8 5 0 0,10 0-8 16,-10 0 0-16,8 0 0 0,-8 0 0 0,8 0 0 0,-8 5-4 0,8-5 4 15,-8 0 0-15,10 4-8 0,-10 1 4 0,0-5 0 0,0 5 0 16,0 0-4-16,0-1 8 0,0 0-4 0,0 2-4 0,0-1 4 0,0-1 0 16,-10 2 4-16,2-2-4 0,8 1-4 0,-8 0 0 0,0 0 4 15,8-1-4-15,-10-4 4 0,2 0 0 0,8 5 0 0,-8-5 0 16,-1 0 0-16,9 0 0 0,-8 0 0 0,8 0 0 0,-9-5 0 0,9 5 0 15,0-4 0-15,0-1 0 0,0 0 0 0,0 0-4 0,0-5 0 0,0 6 4 16,0-1 4-16,0-1-4 0,0-2-4 0,9-2 0 0,-9 5 0 16,8 1 4-16,-8-6 0 0,9 5-4 0,-9-4 0 0,8 4 0 15,-8 0 4-15,8 0-4 0,-8 1 4 0,10 4-4 0,-2 0 0 0,-8-6 4 16,8 6-4-16,-8 0 0 0,8 0 0 0,-8 0 0 0,10 0 4 0,-10 0-4 16,8 6 4-16,-8-6-4 0,8 4 4 0,-8 1-4 0,9 0 0 15,-9-5 0-15,0 5 0 0,0 0 0 0,0-1 0 0,0 1 4 16,0 0-4-16,0 0 4 0,0 4-4 0,-9-4 0 0,9 0 4 0,-8-1-4 15,8 0 4-15,-8 2-4 0,-2-1 4 0,10-1 0 0,-8-4 0 16,0 6-4-16,0-6 0 0,8 0 0 0,-10 0 4 0,2 0-4 0,8 0 0 16,0-6 0-16,-8 6 0 0,8-4 4 0,0-1 0 0,0-5-4 0,0 6 0 15,0-1 4-15,0-5 0 0,0 6-4 0,0-6 0 0,0 5 0 16,8-4 0-16,-8-1 0 0,0 5 4 0,8-5 0 0,-8 6-4 16,0-1 4-16,10 0-4 0,-10 0 0 0,0 1 4 0,8 4 0 0,-8-5 4 15,0 5-4-15,0 0 0 0,0 0 4 0,0 5 4 0,0-5 0 16,0 4 0-16,0 1-4 0,0 0 4 0,0 0 0 0,0-1 4 0,0 2 0 15,0 3-8-15,0-4 4 0,0 0-4 0,0 4-4 0,0-4 4 0,0 5-8 16,0-6 4-16,0 1-4 0,0 5-8 0,0-6-4 0,0 0-4 16,0 2-8-16,0-1-16 0,0-1-8 0,0 2-4 0,0-2-16 15,0 1-12-15,0 0-12 0,0 0-4 0,0-1-12 0,0-4-28 0,0 5-60 16,0-5 20-16,0 0 36 0,0 0 20 0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0:37.7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D7B0DF5-F3EE-4F7D-A856-6919498E86F9}" emma:medium="tactile" emma:mode="ink">
          <msink:context xmlns:msink="http://schemas.microsoft.com/ink/2010/main" type="inkDrawing" rotatedBoundingBox="21076,12608 33020,12565 33021,12673 21077,12715" semanticType="strikethrough" shapeName="Other"/>
        </emma:interpretation>
      </emma:emma>
    </inkml:annotationXML>
    <inkml:trace contextRef="#ctx0" brushRef="#br0">-2 120 19 0,'0'0'76'0,"0"0"-16"16,0 0 0-16,0 0-28 0,0 0-8 0,0 0 0 0,8 0 0 0,-16 0 0 16,8 0 0-16,0 0 0 0,0 5 0 0,0-5 0 0,0 0 0 15,0 0-4-15,0 0 4 0,0 0-4 0,0 0 4 0,0 0 0 0,0 0 0 16,0 0 0-16,0 0 0 0,0 0 0 0,0 0 4 0,0 0 0 0,0 0 4 15,0 0 0-15,0 0 0 0,0 0 0 0,0 0 0 0,0 0 4 16,0 0-4-16,0 0-4 0,0 0 4 0,0 0 0 0,0 0 0 16,8 0-4-16,-8 0 0 0,0 0 0 0,8 0-4 0,-8 0 0 0,0 0 4 15,10 0-4-15,-10 0 0 0,8 0 0 0,0 0-4 0,-8 0-4 16,8 0 0-16,1 0-12 0,0 0 12 0,-9 0 0 0,8 0 0 0,1 0-4 16,-1 0 0-16,0 0-4 0,-8 0 4 0,10 0 0 0,-2 0 4 0,0 0 0 15,10 0 0-15,-10 0 0 0,0 0 0 0,1 0 0 0,8-5-4 16,-8 5 0-16,7 0 0 0,-6 0 0 0,6-5 0 0,-8 5-4 15,10 0 0-15,-10-4 0 0,9 4-4 0,1 0 4 0,-10-5-4 0,8 5 0 16,2 0 0-16,-10 0 0 0,10-5 0 0,-1 5 0 0,0 0-4 16,0 0 0-16,-9 0 4 0,10 0-4 0,-2 0 4 0,-6 0-4 0,6 5 4 15,1-5-4-15,-9 0 0 0,10 0 4 0,-2 0 0 0,-6 0-4 16,6 0 4-16,-8 0 0 0,10 0-4 0,-10 0 4 0,1 0 0 0,8 0-4 16,-8 0 8-16,7 0-12 0,-8 0 4 0,2 0 0 0,6 0 4 15,-6-5 0-15,6 5-8 0,-7 0 8 0,-1 0 4 0,10 0-4 0,-10 0 0 16,0 0 4-16,0 0-4 0,10 0 0 0,-10 0 0 0,1-4 0 15,8 4 0-15,-8 0 0 0,-1-5 0 0,9 5-4 0,-8 0 8 16,7-5 0-16,-6 5 0 0,-2 0-4 0,9 0 0 0,-8 0 4 0,-1-5-4 16,9 5 0-16,-9 0 4 0,1 0-4 0,8 0-4 0,-9 0 4 0,2 0 4 15,6 0-8-15,-8 0 4 0,10 0-4 0,-10 0 8 0,9 5-4 16,-9-10 4-16,10 5-4 0,-10 0-4 0,10 0 0 0,-10 0 0 0,9 0 0 16,-8 0 0-16,8 0 4 0,-1 5-4 0,-7-5 4 0,8 0-4 0,-9 0 0 15,10 0 0-15,-1 0 0 0,-8 0 4 0,7 0-8 16,-7 0 8-16,7 0-4 0,-6 5 0 0,6-5 0 0,-6 0 0 0,6 0 0 15,-7 0 0-15,-1 0 4 0,1 0-4 0,8 0-4 0,-9 5 12 0,0-5-8 16,2 0 0-16,-2 0 0 0,0 0 0 0,2 0 4 0,-2 0-4 16,0 0 4-16,0 0 0 0,1 0-4 0,0 0 0 0,-1 0 4 0,1 0 0 15,-1 0 0-15,10 0 0 0,-10 0 0 0,0 0-4 0,0 0 0 0,2 0 4 16,-2 0-4-16,9 0 4 0,-9 0 0 0,1 0-4 0,8 0 4 16,-9 0-4-16,0 0 0 0,10 0 4 0,-10 0-4 0,2 0-16 15,6 0 20-15,-7 0 8 0,-1 0-4 0,1 0 0 0,8 0-4 0,-9 0 0 16,0 0-4-16,2 0 4 0,-2 0-4 0,10 0 8 0,-10 0 0 15,0 0-4-15,0 0-4 0,9 0 8 0,-8 0-4 0,0 0-4 0,-1 0 4 16,10 0-4-16,-10 0 4 0,8 0-4 0,-6 0 4 0,6 0-4 16,-7 0 0-16,8 0 0 0,-8 0 0 0,7 0 4 0,-6 0-4 0,6 0 0 15,-8 0 4-15,10 0-4 0,-10 0 0 0,9 0 0 0,1 0 0 16,-10 0 0-16,8 0 4 0,-6 0-4 0,6 0 0 0,-6 0 0 0,6 0 0 16,-7 0 0-16,7 0 0 0,2 0 4 0,-10 0-4 0,10 0 0 0,-10 0 0 15,9 0 0-15,-8 0 0 0,7 0 0 0,1 0-4 0,-8 0 4 16,8 0 0-16,-9 0 4 0,10 0-4 0,-10 0 0 0,10 0 0 15,-10 0 0-15,9 0 0 0,-9 0 0 0,0 0 0 0,10 0 0 0,-10 0 0 16,0 0 0-16,2 0 0 0,6 0 0 0,-7 0 0 0,0 0 0 16,-1 0 0-16,9-5 0 0,-9 5 0 0,1 0-8 0,0 0 12 0,-1 0 0 15,0-5-4-15,2 5 0 0,-2 0 0 0,9 0 0 0,-8-5 0 0,-1 5 0 16,1 0 0-16,-1 0 0 0,0 0 0 0,10 0 0 0,-10-5 0 16,0 5 0-16,2 0 0 0,6 0 0 0,-7 0 0 0,-1-5 0 15,1 5 0-15,8 0 0 0,-9 0 0 0,10 0 0 0,-10 0 0 0,0 0 0 16,10-4 0-16,-10 4 0 0,9 0 0 0,-8 0 0 0,8 0 0 15,-9 0 0-15,0 0 0 0,10-5 0 0,-10 5 0 0,10 5 0 0,-10-5 0 16,0 0 0-16,1 0 0 0,8 0 0 0,-8 0 0 0,-1 0 0 16,0 0 0-16,0 0 0 0,2 0 0 0,-2-5 0 0,10 5 0 0,-10 0 0 15,0 0 0-15,1 0 0 0,-1-5 0 0,1 5 0 0,-1 0 0 16,1 0 0-16,-1-5 0 0,0 5 0 0,2 0 0 0,-2 0 0 0,0 0 0 16,2 0 0-16,-2 0 0 0,0-4 0 0,0 4 0 0,10 0 0 0,-10 0 0 15,1-6 0-15,-1 6 0 0,0 0 0 0,10 0 0 0,-10 0 0 16,2-4 0-16,-2 4 0 0,8 0-8 0,-7 0 12 0,-1 0 0 15,1 0-4-15,8 0 0 0,-9 0 0 0,2 0 0 0,6-5 0 0,-8 5 0 16,2 0 0-16,-2 0 0 0,9 0 0 0,-9-4 0 0,1 4 0 16,8 0 0-16,-9-6 0 0,0 6 0 0,10-4 0 0,-10 4 0 15,2 0 0-15,6 0 0 0,-7 0 0 0,-1 0 0 0,9-5 0 0,-8 5 0 0,-1 0 0 16,10 0 0-16,-10 0 0 0,0 0 0 0,10 0 0 0,-10 0 0 16,9 5 0-16,-9-10 0 0,1 5 0 0,8 0 0 0,-9 0 0 15,10-5 0-15,-10 5 0 0,10 0 0 0,-10 0 0 0,9-5 0 0,-1 5 0 16,-6 0 0-16,6 0 0 0,-8 0 0 0,10 0 0 0,-10 0 0 0,10 0 0 15,-10 0 0-15,9 0 0 0,1 0 0 0,-10 0 0 16,8 0 0-16,-6 0 0 0,6 0 0 0,-7 0 0 0,8 0 0 0,-8 0 0 16,7 0 0-16,-7 0 0 0,8 0 0 0,-9 0 0 0,10 0 0 0,-10 0 0 15,10 0 0-15,-10 0 0 0,9 0 0 0,-9 0 0 0,0 0 0 16,10 0 0-16,-10 0 0 0,10 0 0 0,-10 0 0 0,0 0 0 0,10 0 0 16,-10 0 0-16,9 0 0 0,-9 0 0 0,2 0 0 0,6 0 0 0,-8 0 0 15,10 0 0-15,-10 0 0 0,1 0 0 0,8 0 0 16,-8 0 0-16,-1 0 0 0,0 0 0 0,10 0 0 0,-10 0 0 0,0 0 0 15,2 0 0-15,6 0 0 0,-7 0 0 0,-1 0 0 0,1 0 0 0,-1 0 0 16,1 0 0-16,-1 0 0 0,0 0 0 0,2 0 0 0,-2 0 0 16,0 0 0-16,2 0 0 0,-2 0 0 0,0 0 0 0,1 0 0 0,-1 0 0 15,1 0 0-15,-1 0 0 0,1 0 0 0,-1 0 0 0,10 0 0 0,-18 0 0 16,16 0 0-16,-6 0 0 0,-2 0 0 0,0 0 0 0,0 0 0 16,1 0 0-16,-1 0 0 0,10 0 0 0,-10 0 0 0,0 0 0 15,2 0 0-15,6 0 0 0,-8 0 0 0,2 0 0 0,6 0 0 0,-7 0 0 16,-1 0 0-16,10 0 0 0,-10 0 0 0,0 0 0 0,10 0 0 15,-10 0 0-15,0 0 0 0,10 0 0 0,-10 0 0 0,1 0 0 0,8 0 0 16,-9 0 0-16,1 0 0 0,7 5 0 0,-6-5 0 0,-2 0 0 0,10 0 0 16,-10 5 0-16,0-5 0 0,0 0 0 0,9 0 0 0,-8 0 0 15,0 5 0-15,-1-5 0 0,0 0 0 0,2 0 0 0,6 0 0 16,-8 0 0-16,2 0 0 0,-2 0 0 0,0 0 0 0,1 0 0 0,-1 0 0 16,10 0 0-16,-10 0 0 0,0 0 0 0,0 4 0 0,2-4 0 0,-2 0 0 15,10 0 0-15,-10 0 0 0,0 0 0 0,1 0 0 0,-1 0 0 16,0 0 0-16,2 6 0 0,6-12 0 0,-8 6 0 0,2 6 0 0,-2-6 0 15,9 0 0-15,-8 0 0 0,-1 0 0 0,1 0 0 0,-1 0 0 16,9 0 0-16,-8 0 0 0,-1 0 0 0,10 0 0 0,-10 0 0 16,0 0 0-16,10 0 0 0,-10 0 0 0,0 0 0 0,9 0 0 0,-9 0 0 15,10 0 0-15,-10 0 0 0,2 0 0 0,6 0 0 0,1 0 0 16,-8 0 0-16,8 4 0 0,-9-4 0 0,10 0 0 0,-10 0 0 0,8 0 0 16,-6 5 0-16,6-5 0 0,-7 0 0 0,8 0 0 0,0 0 0 15,-9 0 0-15,10 4 0 0,-2-4 0 0,2 0 0 0,-10 0 0 0,9 0 0 16,0 0 0-16,0 0 0 0,1 0 0 0,-2 0 0 0,2 0 0 0,-1 0 0 15,0 0 0-15,0 0 0 0,-1 0 0 0,2 0 0 0,0 0 0 16,-2 0 0-16,1 0 0 0,9 0 0 0,-10 0 0 0,2 0 0 16,-2 0 0-16,2 0 0 0,-1 0 0 0,9 0 0 0,-10 0 0 0,2 0 0 15,-2 0 0-15,2 0 0 0,7 0 0 0,-8 0 0 0,0 0 0 16,1 0 0-16,8 0 0 0,-10 0 0 0,1 0 0 0,9 0 0 0,-10 0 0 16,2 0 0-16,8 0 0 0,-10 6 0 0,1-6 0 0,9 0 0 0,-8 0 0 15,-2 4 0-15,10-4 0 0,-9 0 0 0,-1 5 0 0,10-5 0 16,-8 0 0-16,7 0 0 0,-8 5 0 0,8-5 0 0,-7 0 0 15,-2 0 0-15,10 0 0 0,-8 5 0 0,7-5 0 0,-8 0 0 0,0 0 0 16,9 4 0-16,-10-4 0 0,2 0 0 0,7 0 0 0,-7 0 0 16,-2 0 0-16,10 0 0 0,-9 5 0 0,0-5 0 0,0 0 0 0,9 0 0 15,-10 0 0-15,2 0 0 0,8 5 0 0,-9-5 0 0,-1 0 0 16,10 0 0-16,-8 0 0 0,-2 0 0 0,10 0 0 0,-1 0 0 0,-7 0 0 16,-2 0 0-16,10 0 0 0,0 0 0 0,-9 0 0 0,9 0 0 15,-2 0 0-15,-6 0 0 0,7 0 0 0,1 0 0 0,0 0 0 0,0 0 0 16,-1 0 0-16,0 0 0 0,0 0 0 0,1 0 0 0,0 0 0 0,-1 0 0 15,1 0 0-15,0 0 0 0,0 0 0 0,-10 0 0 0,10 5 0 16,-1-10 0-16,1 5 0 0,0 5 0 0,-1-5 0 0,1 0 0 16,0 0 0-16,0 0 0 0,-1 0 0 0,0 0 0 0,0 0 0 0,-7 0 0 15,8 0 0-15,-1 0 0 0,1 0 0 0,0 0 0 0,-2 0 0 16,2 0 0-16,-9 0 0 0,9 0 0 0,0 0 0 0,-1 0 0 0,1 0 0 16,0 0 0-16,-2 0 0 0,2 0 0 0,0 0 0 0,-1 0 0 0,1 0 0 15,0 0 0-15,-1 0 0 0,9 0 0 0,-8 0 0 0,0 0 0 16,-1 0 0-16,1 0 0 0,0 0 0 0,-2 0 0 0,2 0 0 15,0 0 0-15,-1 0 0 0,1 0 0 0,0 0 0 0,-9 0 0 0,8 0 0 16,0-5 0-16,-7 5 0 0,8 0 0 0,-1-5 0 0,-8 5 0 16,8-5 0-16,-7 5 0 0,8 0 0 0,-1 0 0 0,-8-4 0 15,0 4 0-15,9 0 0 0,0 0 0 0,-10 0 0 0,10 0 0 0,-9 0 0 0,9 0 0 16,-10-5 0-16,10 5 0 0,-9 0 0 0,9 0 0 0,0 0 0 16,-10-5 0-16,10 5 0 0,-9 0 0 0,9 0 0 0,0 0 0 15,-10 0 0-15,10 0 0 0,-9-5 0 0,9 5 0 0,-10 0 0 0,10 0 0 16,0 0 0-16,-9 0 0 0,9 0 0 0,-10 0 0 0,10 0 0 0,-9 0 0 15,9 0 0-15,-10 0 0 0,10 0 0 0,-8 0 0 16,7 0 0-16,-8 0 0 0,8 0 0 0,-7 0 0 0,8 0 0 0,-10 0 0 16,10 0 0-16,-1 0 0 0,-7 0 0 0,6 0 0 0,-6 0 0 0,8 0 0 15,-1 0 0-15,1 0 0 0,-10 0 0 0,10 0 0 0,0 0 0 16,-9 0 0-16,9 0 0 0,0 0 0 0,-1 0 0 0,-8 0 0 0,8 0 0 16,1 0 0-16,0 0 0 0,-10 0 0 0,10 0 0 0,-9-4 0 0,9 4 0 15,-10 0 0-15,10-6 0 0,-9 6 0 0,9 0 0 0,-10 0 0 16,2-4 0-16,0 4 0 0,-2 0 0 0,10 0 0 0,-18 0 0 15,9 0 0-15,1-5 0 0,-2 5 0 0,2 0 0 0,-2 0 0 0,-7 0 0 16,8 0 0-16,-8 0 0 0,7 0 0 0,-6 0 0 0,-2 0 0 16,8 0 0-16,-6 0 0 0,-2 0 0 0,0 0 0 0,1 0 0 0,-1 0 0 15,1 0 0-15,0 0 0 0,7 0 0 0,-16 0 0 0,10 0 0 0,6 0 0 16,-16 0 0-16,8 0 0 0,10 0 0 0,-18 0 0 0,17 0 0 16,-9 0 0-16,0 0 0 0,2 0 0 0,-2 0 0 0,0 0 0 15,0 0 0-15,10 0 0 0,-10 0 0 0,1 0 0 0,8 0 0 0,-8 0 0 16,7 0 0-16,-7 0 0 0,8 0 0 0,1 0 0 0,-10 0 0 15,9 0 0-15,0 0 0 0,-9 0 0 0,9 0 0 0,1 0 0 0,-10 0 0 16,10 0 0-16,-2 0 0 0,-8 0 0 0,10 0 0 0,-10 0 0 16,1 0 0-16,7 0 0 0,-6 0 0 0,-2 0 0 0,0 0 0 0,0 0 0 15,2 0 0-15,-2 0 0 0,-8 0 0 0,8 0 0 0,-8 0 0 16,9 0 0-16,-9 0 0 0,9 0 0 0,-9 0 0 0,0 0 0 0,0 0 0 16,0 0 0-16,0 0 0 0,0 0 0 0,0 0 0 0,8 0 0 0,-8 0 0 15,0 0 0-15,0 0 0 0,0 0 0 0,0 0 0 0,9 0 0 16,-9 0 0-16,8 0 0 0,0 0 0 0,-8 0 0 0,8 0 0 0,2 0 0 15,-10 0 0-15,8 0 0 0,0 0 0 0,2 0 0 0,-10 0 0 16,8 0 0-16,0 0 0 0,1 0 0 0,-9 0 0 0,8 0 0 16,1 0 0-16,-9 0 0 0,9 0 0 0,-9 0 0 0,8 0 0 0,-8 0 0 15,8 0 0-15,-8 0 0 0,8 0 0 0,-8 0 0 0,0 0 0 0,0 0 0 16,10 0 0-16,-10 0 0 0,0 0 0 0,0 0 0 0,0 0 0 16,0 0 0-16,0 0 0 0,0 0 0 0,0 0 0 0,0 0 0 15,0 0 0-15,8 0 0 0,-8 0 0 0,0 0 0 0,0 0 0 0,8 0 0 16,-8 0 0-16,10 0 0 0,-10 0 0 0,0 0 0 0,8 0 0 0,-8 0 0 15,8 0 0-15,-8 0 0 0,9 0 0 0,-9 0 0 16,0 0 0-16,0 0 0 0,8 0 0 0,-8 0 0 0,0 0 0 0,9 0 0 16,-9 0 0-16,0 0 0 0,8 0 0 0,-8 0 0 0,0 0 0 0,0 0 0 15,9 0 0-15,-9 0 0 0,0 0 0 0,8 0 0 0,-8 0 0 16,8 0 0-16,-8 0 0 0,0 0 0 0,10 0 0 0,-10 0 0 0,8 0 0 16,0 0 0-16,-8 0 0 0,10 0 0 0,-10 0 0 0,8 0 0 0,0 0 0 15,-8 0 0-15,8 0 0 0,-8 0 0 0,9 0 0 0,0 0 0 16,-1 0 0-16,-8 0 0 0,9 0 0 0,-9 0 0 0,8 0 0 15,-8 0 0-15,8 0 0 0,-8 0 0 0,0 0 0 0,0 0 0 0,10 0 0 16,-10 0 0-16,0 0 0 0,0 0 0 0,0 0 0 0,0 0 0 16,0 5 0-16,0-5 0 0,8 0 0 0,-8 0 0 0,0 0 0 15,0 0 0-15,8 4 0 0,-8-4 0 0,8 0 0 0,-8 0 0 0,10 0 0 16,-2 0 0-16,-8 0 0 0,8 0 0 0,-8 0 0 0,9 0 0 0,-9 0 0 16,8 0 0-16,-8 0 0 0,9 0 0 0,-9 0 0 0,9 0 0 15,-9 0 0-15,8 6 0 0,-8-6 0 0,8 0 0 0,0 0 0 0,-8 0 0 16,0 4 0-16,10-4 0 0,-10 0 0 0,8 0 0 0,-8 0 0 15,8 0 0-15,-8 0 0 0,0 0 0 0,0 0 0 0,10 0 0 16,-10 5 0-16,0-5 0 0,0 0 0 0,0 0 0 0,0 0 0 0,0 0 0 16,0 0 0-16,8 0 0 0,-8 0 0 0,0 0 0 0,0 0 0 0,0 5 0 15,0-10 0-15,0 5 0 0,8 5 0 0,-8-10 0 0,0 5 0 16,0 5 0-16,0-5 0 0,9 0 0 0,-9 0 0 0,0 0 0 0,0 0 0 16,8 0 0-16,-8 0 0 0,0 0 0 0,0 0 0 0,0 0 0 0,0 0 0 15,0 0 0-15,0 0 0 0,0 0 0 0,0 0 0 16,0 0 0-16,0 0 0 0,0 0 0 0,0 0 0 0,0 0 0 0,0 5 0 15,0-5 0-15,0 0 0 0,0 0 0 0,0 0 0 0,0 0 0 0,0 0 0 16,0 4 0-16,0-4 0 0,0 0 0 0,0 0 0 0,0 0 0 16,0 0 0-16,0 0 0 0,0 0 0 0,0 0 0 0,0 0 0 0,-8 0-120 15,8 0-80-15,-9 0-56 0,1 0-84 0,0 0 48 0,-2-4 52 0,2 4 48 16,-10-5 40-16,10 5 24 0,-17-5 20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0:41.7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64BB931-8234-46F1-BFA1-95927E7F0C42}" emma:medium="tactile" emma:mode="ink">
          <msink:context xmlns:msink="http://schemas.microsoft.com/ink/2010/main" type="writingRegion" rotatedBoundingBox="28850,12811 28960,11469 29163,11486 29054,12828"/>
        </emma:interpretation>
      </emma:emma>
    </inkml:annotationXML>
    <inkml:traceGroup>
      <inkml:annotationXML>
        <emma:emma xmlns:emma="http://www.w3.org/2003/04/emma" version="1.0">
          <emma:interpretation id="{04BA70CB-4693-4688-B0E7-9961C443A67A}" emma:medium="tactile" emma:mode="ink">
            <msink:context xmlns:msink="http://schemas.microsoft.com/ink/2010/main" type="paragraph" rotatedBoundingBox="28850,12811 28960,11469 29163,11486 29054,12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2DCB95-7864-45F7-950D-E202F1652334}" emma:medium="tactile" emma:mode="ink">
              <msink:context xmlns:msink="http://schemas.microsoft.com/ink/2010/main" type="line" rotatedBoundingBox="28850,12811 28960,11469 29163,11486 29054,12828"/>
            </emma:interpretation>
          </emma:emma>
        </inkml:annotationXML>
        <inkml:traceGroup>
          <inkml:annotationXML>
            <emma:emma xmlns:emma="http://www.w3.org/2003/04/emma" version="1.0">
              <emma:interpretation id="{B71778CF-42C2-42DE-9718-669CDD88AEB6}" emma:medium="tactile" emma:mode="ink">
                <msink:context xmlns:msink="http://schemas.microsoft.com/ink/2010/main" type="inkWord" rotatedBoundingBox="28850,12811 28960,11469 29163,11486 29054,128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5968 1396 67 0,'-8'0'84'0,"8"0"0"0,-8 0-8 0,8 0-20 0,-10 0-4 0,10 0 4 15,0 0-4-15,-8 0 0 0,8 0 4 0,0 0 0 0,0 0-4 16,-8-5 0-16,8 5-4 0,0-5 0 0,0 5 0 0,0-5 0 16,0 5-4-16,0-5 4 0,0 1-4 0,0 4 0 0,0-5-4 0,0 0 4 15,0 0-4-15,0 1-4 0,8-1 0 0,-8 5-4 0,0-5 0 0,8 0 0 16,-8 0-4-16,0 0 0 0,10 1-4 0,-10-1 4 0,8 0-4 15,-8 1 0-15,8-1 0 0,1 0 0 0,-9 0 4 0,8 5-4 0,1-5 0 16,-9 0 0-16,9 5 0 0,-9-4 0 0,8 4-4 0,0-5-4 16,-8 5 0-16,8 0-4 0,-8 0 0 0,10 0-4 0,-2 0 0 15,-8 0 0-15,8 0 0 0,-8 5-8 0,10-5 4 0,-10 4-4 0,0 1 0 16,0 0 0-16,8 0-16 0,-8 0 16 0,0 0 0 0,0-1 4 0,0 6-4 16,0-6 0-16,0 6 0 0,0 0 0 0,-8-5 0 0,8 4 4 15,-10-4 0-15,10 0-4 0,-8 4 0 0,0-4 0 0,8 0 4 0,-10 0 0 16,2-5-4-16,0 5 4 0,0-5 0 0,-1 5 0 0,0-5 0 15,1-5 0-15,-1 5 0 0,1 0 4 0,0-5 0 0,-2 0 0 16,2 0-4-16,8 0 0 0,-8 0 4 0,8-4-4 0,0 4 0 0,0-4-4 16,0-1 0-16,0 5 0 0,0-5 0 0,0 1 4 0,0 0 0 0,8-1-4 15,0 0 4-15,-8 5-4 0,10-4 0 0,-10 4 0 0,8-4 0 16,-8 3 4-16,8 2-4 0,1-1 4 0,-9 1-4 0,8 4 0 0,1 0 0 16,-9-6 0-16,9 6 4 0,-9 0-8 0,8 0 8 0,0 6-4 15,-8-6 4-15,8 4-4 0,-8 1 0 0,10-1 0 0,-2 2 0 16,-8-2 0-16,8 1 0 0,-8 0 4 0,10 4-4 0,-2-4 0 0,-8 5-4 15,8 0 0-15,-8-1 4 0,9 0-4 0,-9-4 4 0,8 5 4 16,-8 0-24-16,0-1 24 0,0 1 0 0,0-1 0 0,0 1-4 0,0 0 0 16,-8-5 0-16,8 4 0 0,-9-4 0 0,9 4 0 0,-8-9 4 15,0 5-4-15,-2 0 0 0,2-1 0 0,0-4 0 0,-2 0 0 0,10 0-4 16,-8 0 4-16,0-4 0 0,0-1 4 0,-1 0 0 0,9 0-4 0,-9 1 0 16,9-6 0-16,0 1-4 0,0 4 0 0,-8-5 0 0,8 0 0 15,0 1 0-15,0-5 0 0,0 4 0 0,8 0 4 0,-8 1-4 16,0-1 4-16,9 1-4 0,-9-1 0 0,9 0 4 0,-9 6 0 0,0-6 0 15,8 5 0-15,-8 1 0 0,8-2 0 0,0 2 0 0,-8 4 0 16,0 0 0-16,10-5 0 0,-10 5 0 0,8 0 0 0,-8 0-4 0,8 0 4 16,-8 5 4-16,10-5-4 0,-10 4 0 0,8 2 0 0,-8-2 0 0,8 1-4 15,-8 0 4-15,9 4 0 0,-1-4-4 0,-8 0 4 0,8 5 0 16,-8-1 0-16,9-4 0 0,-9 4 0 0,9-4 0 0,-9 5-4 16,0-5 4-16,0 4-4 0,0-4 4 0,0 5 0 0,0-6-4 0,-9 1 8 15,9 5-4-15,-9-5 0 0,1 0 4 0,8 0-4 0,-8-5 0 0,-1 4 0 16,1-4 0-16,0 0 0 0,-2 0 0 0,2 0-4 0,0 0 4 15,-2-4 0-15,2-1-4 0,0 0 4 0,0 0 0 0,8-5 0 0,-9 5-4 16,9-4 0-16,0-1 0 0,-9 1 4 0,9-1 0 0,0-4-4 16,0 4 0-16,0-4 4 0,0 4 0 0,0-4 0 0,0 4 0 15,0-4 0-15,9 5 0 0,-9-6 0 0,0 5 0 0,9 2 0 0,-9-3 0 16,8 7 0-16,-8-6 0 0,8 5 0 0,-8 0 0 0,8 5-4 16,-8-5 4-16,10 5 0 0,-2 0 4 0,-8 0-4 0,8 0 0 0,-8 0 0 15,10 5 0-15,-2 0 0 0,-8 0 0 0,8-5 4 0,1 10-4 0,-9-6 0 16,8 7 0-16,0-7 0 0,-8 5 0 0,9 1 0 0,-9 0 0 15,9-1 0-15,-9 1 0 0,8-1 4 0,-8 5-4 0,0-4 4 16,0 0-4-16,0 4 0 0,-8-5 0 0,8 1 0 0,-9 0 4 0,9-1-4 16,-9 1 4-16,1-1 0 0,0 1-4 0,-1-5-20 0,1 0 28 0,0 0-4 15,-2 0 0-15,-6-1-4 0,6-4 0 0,2 0 4 0,0 0-4 16,0 0 0-16,-1-4 0 0,9-1 0 0,-9 0-4 0,9 0 0 16,-8 0 4-16,8-5 0 0,0 1 0 0,0-1 0 0,0 1 0 0,0-1 0 15,0 0 0-15,8-4-4 0,-8 5 0 0,0-1 4 0,9 0 0 16,-9-4 0-16,9 9-4 0,-9-5 4 0,8 1 0 0,-8-1 0 0,8 6 0 15,0-6 4-15,-8 5-4 0,10 5 0 0,-10-4 0 0,8 4-4 16,-8-4 4-16,8 4 0 0,-8 4 0 0,10-4 4 0,-10 4-4 0,0-4 0 16,8 5 0-16,-8 5 0 0,8-6 0 0,-8 2 4 0,0 3-8 15,9-5 4-15,-9 2 0 0,0 3 0 0,8 1 4 0,-8-6-4 0,0 6 4 16,0-5-4-16,0 5 4 0,0-6 4 0,0 1 0 0,8 0 0 0,-8-1 4 16,-8 1 4-16,8 0 4 0,0 0-8 0,0-5-12 0,-8 0 0 15,8 5 0-15,0-5 0 0,-9 0 0 0,9 0 0 0,0 0 0 16,-8 0 0-16,0 0 0 0,8 0 0 0,-10-5 0 0,10 5 0 0,0-5 0 15,-8 5 0-15,8-5 0 0,-8 5 0 0,8-5 0 0,0 5 0 16,0-4 0-16,-10-1-56 0,10 0-20 0,0 5-16 0,0-4-16 0,0-1-12 16,-8 0-16-16,8 5-16 0,0-5-12 0,0 0-32 0,-8 0-64 0,8 1 52 15,-8-1 36-15,8 0 40 0,-9 0 20 0</inkml:trace>
          <inkml:trace contextRef="#ctx0" brushRef="#br0" timeOffset="3473.8842">6011 1271 3 0,'0'0'76'0,"0"0"-8"0,0 0-4 0,0 0-28 0,0 0-8 0,0 0 0 16,0 0 0-16,0 0-8 0,0 5 4 0,0-5 0 0,0 0 0 15,0 0-4-15,0 0 0 0,0 0 0 0,0 5 0 0,0-10 0 0,0 10 0 16,0-10-4-16,0 10 0 0,0-5 4 0,0 0 0 0,0 0 0 0,0 0 0 16,0 0 4-16,0 0 0 0,0 0 8 0,0 0-8 0,0 0 4 15,0 0 0-15,0 0 0 0,0 0 0 0,0 0 0 0,0 0 0 0,0 0 0 16,0 0 0-16,0 0 0 0,0 0-4 0,0 0-4 0,0 0 8 0,0 0-8 15,0 0 0-15,0-5-4 0,0 5 0 0,0-5 4 0,0 5-4 16,0-5 0-16,0 5 0 0,0-4-4 0,0-2 0 0,0 2 0 16,0-1 0-16,0 1-4 0,0-2 4 0,0-3-20 0,0 4 20 0,0 0-4 15,0-3 0-15,0-3 0 0,0 7-4 0,0-6 4 0,0 0-4 16,0 1 0-16,0-2 0 0,0-3 0 0,0 4 0 0,0 1 0 16,0-4 0-16,0 3-4 0,0-4 4 0,0 3 0 0,0-3 0 0,0 5-4 15,0-6 4-15,0 5 4 0,0-4 0 0,0 5 0 0,0-1 0 0,0 1-4 16,0-1 4-16,0 0 0 0,0-4-4 0,0 4 4 0,0 1-4 15,0-1 4-15,0 0 0 0,0 1-4 0,0-1 0 0,0 1-4 0,0-6 4 16,0 6 4-16,0-1-4 0,0-5 4 0,0 6-4 0,0-6 0 16,0 6 0-16,0-5 4 0,0 4-4 0,0-3 4 0,0 2-4 15,0-3 4-15,0 4-4 0,0 1 0 0,8-6 4 0,-8 5-4 0,0 1 4 16,0-1 0-16,0 6 0 0,0-5 0 0,0-1 0 0,0 4 0 0,8-4 0 16,-8 6-4-16,0-1 4 0,0 1 0 0,0-2 0 0,0-3 0 15,0 5-4-15,10-2 0 0,-10 2-4 0,0 0 4 0,8-7 0 0,-8 7 0 16,0-1-4-16,8-5-16 0,-8 6 20 0,0-2 0 0,10-3 0 15,-10 5-4-15,8-6 4 0,-8 5 4 0,0 0-8 0,8-4 4 0,-8 4 0 16,0-5 0-16,9 5 0 0,-9 1 0 0,0-1 0 0,8 0-4 16,-8-4 0-16,0 4 4 0,8 0 0 0,-8 0 0 0,0 0-4 15,0 0 4-15,0 1 0 0,9-1 0 0,-9 0-4 0,0 0 4 0,0 5 0 16,0-4 0-16,0-1 4 0,0 0-4 0,0 0 0 0,0 1 0 16,0-2 0-16,0 1 0 0,0 1-4 0,0-1 0 0,0 0 0 0,0 1 4 15,9 4 0-15,-9-5 0 0,0 0 0 0,0 0-4 0,0 1 0 0,0-2 0 16,0 2 0-16,8-1 0 0,-8 5 0 0,0-5 0 0,0 0 0 15,0 1 0-15,0 4 4 0,0-6-4 0,0 6 0 0,0-4 0 16,0-1 0-16,0 5 0 0,0-4 0 0,8-2 0 0,-8 6 0 0,0-4 0 16,0-1 0-16,0 5 0 0,0-5 0 0,0 0 0 0,0 1-4 15,0 4 4-15,0-11 0 0,0 11 0 0,0-4 0 0,0 0 4 0,0-2-4 16,0 2 0-16,0-1 0 0,0 0 0 0,0 0 0 0,0 1 0 0,0-2 0 16,0 1 0-16,0 1 4 0,0 0-4 0,0-2 0 0,0 2 0 15,0-2 0-15,0 6 0 0,0-4 0 0,0-1-4 0,0 1 4 16,0 4 0-16,0 0 0 0,0-6 0 0,0 6 0 0,0-3 4 0,0 3-4 15,0 0 0-15,0 0 0 0,0 0 0 0,0-6-4 0,0 6 4 16,0 0 4-16,0 0-4 0,0 0 0 0,0 0-4 0,0 0 4 0,0 0 0 16,0 0 0-16,0-4 4 0,0 4-4 0,0 0 0 0,0 0 0 0,0-6 0 15,0 6 0-15,0-4 0 0,0 4-4 0,0 0 4 0,0 0 0 16,0-4 0-16,0 4 0 0,0 0 0 0,0-6 0 0,0 6 0 16,0 0 0-16,0-5 0 0,0 5 0 0,0 0 0 0,0-4 0 0,0 4 0 15,0-5 0-15,0 5 0 0,0-5 0 0,0 5 4 0,0 0-4 16,0 0 4-16,0-5-8 0,0 5 4 0,0-4 0 0,0 4 4 0,0 0-4 15,0 0 0-15,0 0 4 0,-8 0-8 0,8 0 4 0,0 0 4 16,0-6-20-16,0 6 24 0,0 0-8 0,0 0 4 0,0 0-4 0,0 0 0 16,0 0 0-16,0 0 0 0,0 0 0 0,0 0 4 0,0 0-4 15,0 0 4-15,0 0-4 0,0 0 4 0,0 0 0 0,0-4 0 0,0 4 0 16,0 4 0-16,0-4 0 0,0 0-4 0,0 0 0 0,0 0 4 16,0 0-4-16,0 0 0 0,0 0-4 0,0 0 4 0,0 0 4 15,0 0-4-15,0 0 4 0,0 0-4 0,0 0 0 0,0 0-4 0,0 0 0 16,0 0-4-16,0 0-4 0,0 6-8 0,0-6-12 0,0 0-12 15,-8 4-24-15,8 1-16 0,0-5-20 0,0 5-24 0,0 0-32 0,-9-1-44 16,9 1-52-16,0 1 52 0,-9 2 32 0,9-2 36 0,-8-2 24 0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9:33.8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CA5D8F8-FD49-419C-8A87-00EE1EFF15D6}" emma:medium="tactile" emma:mode="ink">
          <msink:context xmlns:msink="http://schemas.microsoft.com/ink/2010/main" type="writingRegion" rotatedBoundingBox="22491,8697 22228,13554 19748,13420 20011,8563">
            <msink:destinationLink direction="with" ref="{1E0B7FB3-5C9B-4817-97D4-96A08535CCB3}"/>
          </msink:context>
        </emma:interpretation>
      </emma:emma>
    </inkml:annotationXML>
    <inkml:traceGroup>
      <inkml:annotationXML>
        <emma:emma xmlns:emma="http://www.w3.org/2003/04/emma" version="1.0">
          <emma:interpretation id="{3D16CE47-CA73-44A6-B647-C37CFF42EF0C}" emma:medium="tactile" emma:mode="ink">
            <msink:context xmlns:msink="http://schemas.microsoft.com/ink/2010/main" type="paragraph" rotatedBoundingBox="22330,11680 21647,11753 21623,11530 22306,1145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D86FE6E-AB96-40DB-975D-17FBF3E2D1E7}" emma:medium="tactile" emma:mode="ink">
              <msink:context xmlns:msink="http://schemas.microsoft.com/ink/2010/main" type="line" rotatedBoundingBox="22330,11680 21647,11753 21623,11530 22306,11457"/>
            </emma:interpretation>
          </emma:emma>
        </inkml:annotationXML>
        <inkml:traceGroup>
          <inkml:annotationXML>
            <emma:emma xmlns:emma="http://www.w3.org/2003/04/emma" version="1.0">
              <emma:interpretation id="{3AE27A05-EA46-4A7A-8D5F-AC2C3D8371EB}" emma:medium="tactile" emma:mode="ink">
                <msink:context xmlns:msink="http://schemas.microsoft.com/ink/2010/main" type="inkWord" rotatedBoundingBox="22330,11678 22204,11691 22181,11471 22306,11457">
                  <msink:destinationLink direction="to" ref="{77132430-C55E-49E1-A27C-2FF216B1559B}"/>
                </msink:context>
              </emma:interpretation>
            </emma:emma>
          </inkml:annotationXML>
          <inkml:trace contextRef="#ctx0" brushRef="#br0">-750 139 19 0,'0'-5'92'16,"0"5"-4"-16,8-5-8 0,-8 5-28 0,0 0 0 0,8-5 4 0,-8 5-4 15,0-4-4-15,10 4 0 0,-10-6 0 0,0 6 0 0,0-4 0 16,8 4 0-16,-8 0-8 0,0-5 4 0,0 5-4 0,0 0 4 0,0-6-4 16,8 6-8-16,-8 0 4 0,0 0 4 0,0 0-4 0,0 6 4 15,0-6-4-15,0 5 0 0,0-1-4 0,0-4 0 0,0 10 0 0,9-5-4 16,-9 0 4-16,0 0-8 0,0 4-4 0,0 1-4 0,0-6 0 16,0 6 0-16,9 5-8 0,-9-6 0 0,0-5 0 0,0 12-8 0,8-8 4 15,-8-3 0-15,0 5-4 0,9 0 0 0,-9-1-8 0,0-3-8 0,8 2-8 16,-8-3-12-16,8 5-12 0,-8-5-12 0,0 0-20 0,9-5-12 15,-9 5-8-15,9-1-8 0,-9-4 0 0,8 0-32 0,-8 6-48 0,8-6 16 16,-8 0 36-16,10-6 24 0,-2 6 20 0</inkml:trace>
        </inkml:traceGroup>
        <inkml:traceGroup>
          <inkml:annotationXML>
            <emma:emma xmlns:emma="http://www.w3.org/2003/04/emma" version="1.0">
              <emma:interpretation id="{C0A4C18C-4097-4C38-891B-454F6264B8CC}" emma:medium="tactile" emma:mode="ink">
                <msink:context xmlns:msink="http://schemas.microsoft.com/ink/2010/main" type="inkWord" rotatedBoundingBox="21691,11749 21647,11753 21624,11536 21668,11531"/>
              </emma:interpretation>
            </emma:emma>
          </inkml:annotationXML>
          <inkml:trace contextRef="#ctx0" brushRef="#br0" timeOffset="-343.5673">-1305 220 27 0,'0'-4'76'16,"0"4"-8"-16,0 0-8 0,0 0-20 0,0 0-12 0,0-6 0 0,0 6 0 15,0 0-20-15,0-4 20 0,0 4 0 0,0 0 0 0,0-6 0 0,0 6 0 16,0 0 0-16,0-4 0 0,0 4 0 0,0-5 0 0,0 1 0 15,0 4 4-15,0-6 0 0,0 6 4 0,0-3 0 0,0 3 0 0,0-6 4 16,0 6-4-16,0 0 4 0,0 0 0 0,0 0-12 0,0 0 4 0,0-4 0 16,0 4 0-16,0 0 0 0,0 4 4 0,0-4 4 0,0 0-4 15,10 0 0-15,-10 0 0 0,0 0 0 0,0 6 4 0,0-6-4 16,0 3-8-16,0 3 0 0,0-2-4 0,8 1 0 0,-8-1-8 0,0 2 0 16,0 4 0-16,0-6 0 0,0 5-4 0,0 1 0 0,0 0-4 15,0-5-8-15,0 5 4 0,0-2 0 0,8 3 0 0,-8-7 0 0,0 6 0 16,0-1-4-16,0-3 4 0,0 3-4 0,8-5 0 0,-8 6-4 0,0-5 0 15,0 0 0-15,0 4-8 0,0-3-8 0,0-2-4 0,0 1-12 16,0 0-16-16,0-5-4 0,0 5-12 0,0-5-4 0,0 0-12 16,0 4-12-16,10-4-4 0,-10 0-4 0,0 0-4 0,0-4-48 0,8 4-36 15,-8-5 36-15,0 0 28 0,8 0 24 0</inkml:trace>
        </inkml:traceGroup>
      </inkml:traceGroup>
    </inkml:traceGroup>
    <inkml:traceGroup>
      <inkml:annotationXML>
        <emma:emma xmlns:emma="http://www.w3.org/2003/04/emma" version="1.0">
          <emma:interpretation id="{238178EF-C4AD-4ED4-9992-7C45410274A7}" emma:medium="tactile" emma:mode="ink">
            <msink:context xmlns:msink="http://schemas.microsoft.com/ink/2010/main" type="paragraph" rotatedBoundingBox="20986,10211 21077,13031 20721,13043 20630,1022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985A6F3-61B9-4DD8-9A07-4C537AFA0C3D}" emma:medium="tactile" emma:mode="ink">
              <msink:context xmlns:msink="http://schemas.microsoft.com/ink/2010/main" type="line" rotatedBoundingBox="20986,10211 21077,13031 20721,13043 20630,10222"/>
            </emma:interpretation>
          </emma:emma>
        </inkml:annotationXML>
        <inkml:traceGroup>
          <inkml:annotationXML>
            <emma:emma xmlns:emma="http://www.w3.org/2003/04/emma" version="1.0">
              <emma:interpretation id="{CC800A75-9004-4A2C-8B05-D6ADBC73F14C}" emma:medium="tactile" emma:mode="ink">
                <msink:context xmlns:msink="http://schemas.microsoft.com/ink/2010/main" type="inkWord" rotatedBoundingBox="20911,11561 20919,11796 20728,11802 20721,11567"/>
              </emma:interpretation>
            </emma:emma>
          </inkml:annotationXML>
          <inkml:trace contextRef="#ctx0" brushRef="#br1" timeOffset="79709.8835">-2165 312 27 0,'0'0'88'0,"0"-6"-8"0,0 6-8 0,0 6-20 0,0-12-8 15,0 6-4-15,0 0 0 0,0 6-4 0,0-6-4 0,0 0 0 16,0 0 0-16,0 0-8 0,0 0-4 0,0 0-4 0,0 0 0 16,0 0 4-16,0 0-4 0,0 0 0 0,0 0 0 0,0 0 4 0,0 0 0 15,0 0 0-15,0 0 0 0,0 0 0 0,0 0 0 0,0 0 0 16,0 0 4-16,0 0 4 0,0 0-4 0,0 0 0 0,0 0 4 0,0 0 0 16,0 0-4-16,0 0 4 0,0 0 0 0,0 0-4 0,0 0 0 0,0 0 0 15,0 0 0-15,0 0 4 0,0 0-4 0,0 0 0 0,0 0-4 16,0 0 4-16,0 0-8 0,0 0 4 0,0 0 0 0,0 0-4 15,0 0 0-15,0 0 0 0,0 0 0 0,0 0-4 0,0 0 4 0,0 0-4 16,0 0 0-16,0 0 0 0,0 0 0 0,0 0 0 0,0 0-4 0,0 0 0 16,0 0 4-16,0 0-4 0,0 0-4 0,0 0 4 0,0 0 0 15,0 0 0-15,0 0 4 0,0 0-4 0,0 0 0 0,0 0 4 0,0 0 0 16,0 0-4-16,0 0 0 0,0 0 0 0,0 0 0 0,0 0-4 16,0 0 4-16,0 0 0 0,0 0 0 0,0 0 0 0,0 0 0 15,0 0-4-15,0 0 4 0,0 0 4 0,0 0-4 0,0 0 0 0,0 0-4 16,0 0 4-16,0 0 0 0,0 0 0 0,0 0-4 0,0 0 4 0,0 0-4 15,0 0 0-15,0 0 4 0,0 0-4 0,0 0 0 0,0 0-20 16,0 0 20-16,0 0 8 0,0 0-8 0,0 0 0 0,0 0 4 16,0 0 0-16,0 0-4 0,0 0 0 0,0 0 0 0,0 0-4 0,0 0 4 15,0 0 0-15,0 0 0 0,0 0 0 0,0 0 0 0,0 0-4 16,0 0 0-16,0 0 0 0,0 0 0 0,0 0 4 0,0 0 0 0,0 0 0 16,0 0-4-16,0 0 8 0,0 0-4 0,0 0 0 0,0 0 0 0,0 0 4 15,0 0-8-15,0 0 4 0,0 0 0 0,0 0-4 0,0 0-4 16,0 0 4-16,0 0 4 0,0 0-4 0,0 0 4 0,0 0 0 15,0 0 0-15,0 0 0 0,0 0-4 0,0 0 4 0,0 0 0 0,0 0 0 16,0 0-4-16,0 0 0 0,0 0 0 0,0 0 0 0,0 0 0 16,0 0 4-16,0 0-4 0,0 0 0 0,0 0 0 0,0 0 4 0,0 0-4 15,0 0 0-15,0 0 0 0,0 0-4 0,0 0 4 0,0 0 4 0,0 0-4 16,0 0 0-16,0 0 0 0,0 0 0 0,0 0-4 0,0 0 4 16,0 0 0-16,0 0 0 0,0 0 0 0,0 0 0 0,0 0-20 15,0 0 24-15,0 0 0 0,0 0-4 0,0 0 0 0,0 0 0 0,0 0 0 16,0 0 0-16,0 0 0 0,0 0 4 0,0 0-4 0,0 0 4 0,0 0-4 15,0 0 0-15,0-6 0 0,0 6 0 0,0 0-4 0,0 0 4 16,0 0 0-16,8 0 0 0,-8 0 4 0,0-4-4 0,0 8 0 0,0-8-4 16,0 4 8-16,0 0-4 0,0 0 0 0,0 0-4 0,0 0 4 15,0 0 0-15,0 4-4 0,0-4 0 0,0 0 4 0,0 0 4 16,0 0-4-16,0-4 0 0,0 4 0 0,0 0 0 0,0 0 0 0,0 0 0 16,0 0 0-16,0 0 4 0,0 4-4 0,0-4 0 0,0 0 4 0,0 0-4 15,0 0-4-15,0 0 8 0,0 0-4 0,0 0 0 16,0 0 0-16,0 0-4 0,0 0 0 0,0 0 4 0,0 0 0 0,0 0 0 15,0 0 0-15,0 0-4 0,0 0 0 0,0 0 0 0,0 0 0 16,0 0-4-16,0 0 0 0,0 0-4 0,0 0 0 0,0 0-4 0,0 0-8 16,0 0-8-16,0 0-4 0,0 0-8 0,0 0-8 0,0 0-4 0,0 0-4 15,0 0 0-15,0 0-8 0,0 0 4 0,0 0-4 0,0 0 0 0,0 0-8 16,0 0 4-16,0 0 0 0,0 0 4 0,0 0 0 0,0 0 8 16,0 0 0-16,8-4 4 0,-8 4 4 0,0 0 8 0,0 0 0 15,0-5-12-15,0 5-16 0,0 0-12 0,0-5-8 0,0 5-12 0,9-5 4 16</inkml:trace>
          <inkml:trace contextRef="#ctx0" brushRef="#br1" timeOffset="78779.644">-2140 383 23 0,'0'0'96'0,"-9"0"-16"0,1 0 0 15,0 0-28-15,8 0-4 0,-8-4-8 0,-2 4 0 0,10-5-8 0,-8 5-4 16,8 0 0-16,0-5-4 0,-8 0 0 0,8 5-4 0,0-4 0 0,-10-2 0 16,10 2-4-16,0-1 4 0,0 0-4 0,0 0 0 0,0 1 0 15,0-2 0-15,0 2 0 0,0-1 4 0,0 1-4 0,0-2 0 16,0 2 0-16,10 4 0 0,-10-5 0 0,0 0 0 0,8 0 0 0,-8 5 0 16,8-4 0-16,-8-2 4 0,10 6 0 0,-2-5-4 0,-8 5-4 0,8-4 0 15,0 4 0-15,1 0 0 0,0 0-4 0,-1 0 4 0,1-4-8 16,-1 8 4-16,0-4 0 0,2 0-8 0,-2 4 8 0,0-4-4 0,0 5-4 15,2 1 8-15,-2-2 0 0,0 6-4 0,1-5 4 0,-9-1-4 16,9 6 0-16,-9-5 0 0,0 5 4 0,0-1 0 0,0 1 4 16,0 0 0-16,-9-1 0 0,9 1-4 0,-9-1 4 0,1-4 0 0,8 4 4 15,-8 1-4-15,-2-5-4 0,2 0 0 0,0 0 0 0,0-5 0 0,-2 4 0 16,2-4 4-16,0 0-4 0,-1 0-4 0,1 0 0 0,-1-4 0 16,0-1 4-16,9 0-4 0,-8 0 0 0,8-5-4 0,-8 1 4 0,8-1 0 15,0 1 0-15,0-1 0 0,0 0-4 0,0-4 4 0,0 5-4 16,0-6 4-16,0 1-4 0,0 4 0 0,0-5 0 0,8 6 0 15,-8-1 4-15,0-4 0 0,8 5 0 0,-8 3-4 0,9-3 0 0,-9 5 4 16,9-2 0-16,-9 2-4 0,8-2 4 0,1 6-4 0,-9 0 0 0,8-4 4 16,-8 4 4-16,8 0-8 0,2 0 4 0,-10 4 0 0,8-4 0 15,0 6 0-15,-8-2 0 0,8 2 0 0,2-2-4 0,-10 0 4 16,8 1-4-16,0 1 4 0,-8 3-8 0,0-4 4 0,9 4 0 0,-9 1 0 16,0-1 0-16,9 1 0 0,-9 0 0 0,0-5 4 0,0 9-4 0,0-9 4 15,-9 5 0-15,9-1 0 0,-9 1-4 0,9-6 4 0,0 6 0 16,-8-5 0-16,0 0-4 0,-2 0 4 0,10-1 4 0,-8 1-8 0,0-5 4 15,0 0 0-15,8 0-4 0,-10 0 4 0,2 0-4 0,0-5 0 16,8 1 0-16,-9-1 4 0,1 0-4 0,8-4 0 0,-9 3 4 16,9-3-4-16,0-1 0 0,-9 6-4 0,9-11 0 0,0 5 4 0,0 1 4 15,0-1-4-15,0 6 0 0,0-7 0 0,0 3 0 0,0-2 0 0,0 0 4 16,0 5-8-16,0 1 4 0,0-2 4 0,9 1-4 0,-9 1-4 16,0 0 4-16,0 4 0 0,9 0 0 0,-9-6 0 0,8 6 0 0,-8 0 0 15,9 0 0-15,-9 6 0 0,8-6-4 0,0 4 4 0,2-4 0 0,-10 4 4 16,8 1-4-16,0 1-4 0,-8-2 4 0,8 1 0 15,2 5 0-15,-10-6 0 0,8 6 0 0,-8-6 0 0,8 7 0 0,-8-7 0 16,0 6 0-16,0-5 4 0,0 5-4 0,0-1 4 0,0-5-4 0,0 6 0 16,-8-5 4-16,8 5 0 0,-8-6-4 0,8 2 0 0,-10-2 0 15,2 1 0-15,8 0 0 0,-8-5 0 0,0 5-4 0,8-5 4 0,-10 0 0 16,2 0 0-16,0 0-4 0,8-5 0 0,-9 0 0 0,9 0 0 16,-8 1 4-16,8-2-4 0,0-3 4 0,-9 4 0 0,9-4 0 0,0-1-4 15,0 5 4-15,0-5 0 0,0 1-4 0,0-1 4 0,0 0 0 16,0 1-4-16,0-1 0 0,9 6 4 0,-9-1 0 0,0-5 0 0,8 6 0 15,-8 4 0-15,0-6 0 0,0 6 4 0,9-5-4 0,-9 5 0 16,8 0 0-16,-8 0 0 0,8 5 0 0,-8-5 0 0,10 6 0 16,-10-2 4-16,8 1-4 0,0 0 0 0,-8 0 0 0,8-1 0 0,-8 2 0 15,0-2 4-15,10 0-4 0,-10 7 0 0,8-2 0 0,-8-4 4 0,0 0 0 16,0 5 0-16,8-6 4 0,-8 5-4 0,0-3 0 0,-8 3 0 16,8-4 0-16,0 4 0 0,-8-3 0 0,8 3-4 0,-10-4 4 0,2 0-4 15,8 4 4-15,-8-4-4 0,0-5 4 0,-2 4-4 0,10 1 0 16,-8-5 0-16,0 0 0 0,-1 0 0 0,9 0 0 0,-8 0-4 15,-1-5 4-15,9 1 0 0,-9 4 4 0,9-5-4 0,0-4 0 0,0 4-4 16,0-5 0-16,0 6 4 0,-8-6-4 0,8 0 8 0,0 1-8 0,0-1 0 16,0 5 4-16,0-9 0 0,8 9 0 0,-8-5-4 0,0 0 4 15,9 5 0-15,-9-3 4 0,0 2 0 0,0 2-4 0,9-1 0 0,-9 0 0 16,8 5 0-16,-8 0-4 0,9-5 8 0,-9 5-8 0,8 5 0 0,-8-5 4 16,8 5 4-16,-8 0-4 0,10-1 0 0,-10 2-20 0,8-2 24 15,0 0 4-15,-8 7-8 0,8-7 0 0,-8 6 0 0,0-5 0 16,10 5 0-16,-10-1 0 0,0 1 0 0,8-6 0 0,-8 6 4 0,0-1-4 15,0-3 0-15,0-2 0 0,0 6 8 0,0-5-4 0,-8-1 0 16,8 1-4-16,0 0 0 0,-10-1 4 0,10 1-4 0,-8-5 4 16,0 6-4-16,8-6 4 0,-8 0-4 0,-2 0 4 0,10 0-4 0,-8 0 0 15,0-6 4-15,-1 6-4 0,9-5 0 0,-8 1 0 0,-1-1 4 0,9-4 0 16,-9 4-4-16,9 0 0 0,-8 0 0 0,8-5 0 0,0 1 0 16,0 4 0-16,0-4 0 0,0-1 0 0,0 5 0 0,0-5-4 0,0 1 4 15,0 4 0-15,0-4 0 0,0 3-4 0,0 1 4 0,0 1 0 16,0 0-4-16,0 4 8 0,8-6-4 0,-8 6 0 0,0 0 0 15,9-4 0-15,-9 4 0 0,0 0 0 0,9 0 0 0,-1 0 0 0,-8 4 0 16,9-4 0-16,-1 0 0 0,-8 6 4 0,8-2-8 0,-8-4 4 0,10 4-4 16,-2-4 4-16,-8 5 4 0,8 1-16 0,-8-6 16 0,8 4-4 15,-8 1 0-15,10 0 4 0,-10 0-4 0,0-1 4 0,0 2-4 0,0-2 0 16,0 1 0-16,0 5 4 0,0-10 0 0,-10 9 0 0,10-4 0 16,-8-5 0-16,8 5-4 0,-8-1 0 0,0 2 0 0,8-2 4 0,-10-4-4 15,2 0 4-15,0 5-4 0,8-5 0 0,-9 0 0 0,1 0 0 16,-1 0 0-16,9-5 0 0,-9 5 0 0,1-4-4 0,8 4-4 0,-8-6 0 15,8 6-4-15,0-4 0 0,-8-1-4 0,8 5-8 0,0-5-8 16,-10 5-8-16,10-5-8 0,0 1-8 0,0 4-12 0,0-6-8 0,0 6-16 16,0-4-4-16,0 4-12 0,0-5-12 0,0 5-48 0,0-4-16 15,0 4 40-15,0-6 28 0,0 2 20 0</inkml:trace>
        </inkml:traceGroup>
        <inkml:traceGroup>
          <inkml:annotationXML>
            <emma:emma xmlns:emma="http://www.w3.org/2003/04/emma" version="1.0">
              <emma:interpretation id="{9C499C99-6FB8-4FC0-B326-96CE006F802F}" emma:medium="tactile" emma:mode="ink">
                <msink:context xmlns:msink="http://schemas.microsoft.com/ink/2010/main" type="inkWord" rotatedBoundingBox="20986,10211 21077,13031 20759,13042 20668,10221"/>
              </emma:interpretation>
            </emma:emma>
          </inkml:annotationXML>
          <inkml:trace contextRef="#ctx0" brushRef="#br0" timeOffset="-1956.8127">-2106 1602 7 0,'0'4'120'15,"0"2"-8"-15,0-6-8 0,0 4-24 0,0-4-4 0,0 5 0 16,0-1 4-16,0-4-4 0,0 0 0 0,0 0-4 0,0 0 4 0,0 0 0 16,0 5-8-16,0-5 0 0,0 0 0 0,8 0-4 0,-8 0-4 0,0 0 0 15,10 5-4-15,-10-5-8 0,8 0 0 0,-8 0-8 0,8 0 0 16,0 0-4-16,2 0-4 0,-2 0-4 0,0 0 0 0,1 0-4 0,0 0-8 15,-1 0 0-15,1 0 0 0,-1 0-4 0,0 0 0 0,0 0-4 16,2 5-4-16,-2-5-4 0,0 0 0 0,2 4 0 0,6-4-8 16,-7 0-16-16,-1 6-16 0,1-6-20 0,-9 4-20 0,8-4-16 0,1 0-20 15,-1 4-28-15,-8-4-8 0,8 0-24 0,-8 6-60 0,0-6 12 0,10 0 48 16,-10 0 32-16,0-6 28 0</inkml:trace>
          <inkml:trace contextRef="#ctx0" brushRef="#br0" timeOffset="15257.071">-2149 331 55 0,'0'0'80'0,"0"0"-8"0,-8 0-8 0,8 0-20 0,0 0-8 15,0 0 0-15,0 0-4 0,0-6 0 0,0 6-8 0,0-4 4 0,0 4-4 0,0-5-4 16,0 5 0-16,0-4 4 0,0-2-4 0,0 2 0 0,8-1 0 16,-8 0-4-16,0 0 0 0,0 1 4 0,9-2 0 0,-9 1-4 15,0 1 4-15,9 0-4 0,-9-2-4 0,8 6 0 0,-8-4 0 0,0 4 0 16,9-5 0-16,-1 5 0 0,-8 0 0 0,0-5-4 0,8 5 4 16,-8 0-4-16,10 5 4 0,-10-5 0 0,8 0-4 0,-8 5 0 15,8-1 8-15,-8 2-4 0,0-2 0 0,8 0-4 0,-8 1 0 0,0 1 4 16,10-2-8-16,-10 1 4 0,0 0 0 0,0 4 4 0,0-3 0 0,8-2-4 15,-8 1 4-15,0 5 4 0,0-6-4 0,0 1-4 0,0 0 4 16,-8 0 0-16,8-1-4 0,0 2 0 0,-10-2 0 0,10 1 0 0,0-5-4 16,-8 0 4-16,8 5-4 0,0-5 0 0,-8 0 4 0,8 0-24 15,-8 0 24-15,8 0 0 0,-10 0-4 0,10-5 0 0,-8 5 4 0,8-5-4 16,0 1 0-16,0 4-8 0,-8-10 8 0,8 5-4 0,0 5-4 0,0-10 8 16,0 6 0-16,0-6-4 0,0 5 0 0,0-5-4 0,0 6 4 15,8-1 0-15,-8-5 0 0,0 6 0 0,0-2 0 0,8 1 0 16,-8 1 0-16,0 0 0 0,10-2 0 0,-10 2 0 0,0 4 0 0,8 0 0 15,0-5-4-15,-8 5 8 0,8 0-4 0,2 0 4 0,-10 0-4 16,8 0 0-16,0 5 0 0,-8-5 0 0,9 4 0 0,0-4 0 16,-9 6 0-16,8-2 0 0,-8-4 0 0,9 4 0 0,-1 1 4 0,-8 1-4 15,0-2 0-15,0 1 0 0,8 0 0 0,-8 4 4 0,-8-3-4 0,8-2 0 16,0 5 0-16,0-3 0 0,-8-2 0 0,-1 1 4 0,9 0-4 16,-8 0 4-16,-1-1-4 0,9 2 0 0,-9-6 0 0,1 4 4 0,0-4 0 15,8 0-4-15,-10 0 4 0,2 0-4 0,0-4 0 0,8 4 0 16,-8-6 0-16,8 2 0 0,-10-1 0 0,10 0-4 0,-8-4 4 0,8 3 0 15,0-3 0-15,0 5 4 0,0-6-4 0,0 5 0 0,0-5 0 16,0 0 0-16,0 5 0 0,0-3-4 0,0 2 4 0,0-3 0 0,0 4 0 16,0 0-4-16,0 1 0 0,0-2 4 0,0 6 0 0,8 0 4 15,-8-5 0-15,0 5-8 0,10 0 4 0,-10 0 4 0,8 0-4 0,0 5 4 16,-8-5-8-16,8 6 4 0,2-6-4 0,-2 4 8 0,0 1 0 16,-8 0-4-16,9 0 0 0,0-1 0 0,-9 2 0 0,8-2 0 0,-8 0 0 15,9 1 0-15,-9 1 0 0,0-2 4 0,8 1-4 0,-8 0 0 16,0 0 4-16,0 5 0 0,-8-6 0 0,8 1 0 0,-9-1 0 0,9 2 0 15,-8-2 0-15,-1 1 0 0,0 0 0 0,9-5 4 0,-8 0-8 0,0 5 0 16,-2-5 0-16,2 4 0 0,0-8 0 0,0 4 0 0,-2 0 4 16,2-5-4-16,8 5 0 0,-8-5 0 0,8 0 0 0,-9 1 0 15,9-6 0-15,0 5 0 0,-8-5 0 0,8 6-4 0,0-6 4 0,0 1 0 16,0-2 0-16,0 7 0 0,0-6 0 0,0 6-4 0,0-6 4 16,0 5 0-16,0 1 0 0,8-2-4 0,-8 1 4 0,0 1-4 0,0 4 8 15,9-4-4-15,-9 4 4 0,0 0-4 0,8 0 0 0,0 0 0 16,-8 0-4-16,10 0 4 0,-10 0 0 0,8 0 0 0,0 0 0 0,-8 0 0 15,8 4 0-15,2-4 0 0,-10 4 0 0,8-4-4 0,0 5 4 16,-8 1 0-16,9-6 0 0,-9 4 0 0,9 1 4 0,-9 0 0 0,8 0-4 16,-8-1 0-16,0 2 4 0,0-2 0 0,0 0 0 0,0 7 0 15,0-7 0-15,0 1 0 0,0 0 0 0,-8 0 0 0,8-1 0 16,-9 2 4-16,9-2-4 0,-9 1 0 0,9-1 0 0,-8-4 0 0,8 6 0 16,-8-6 0-16,8 0 0 0,-10 4 0 0,2-4 0 0,8 0 0 0,0-4 0 15,-8 4-4-15,8 0 4 0,-8-6 0 0,8 2-4 0,0 4 0 16,0-5 0-16,0 1-4 0,-10 4 4 0,10-6 0 0,0 2-12 0,0-1-4 15,0 5-12-15,0-5-8 0,0 0-20 0,0 1-28 0,10 4-20 0,-10-6-24 16,0 1-96-16,8 1 20 0,-8 0 40 0,8-2 32 16,-8 2 24-16</inkml:trace>
          <inkml:trace contextRef="#ctx0" brushRef="#br0" timeOffset="-3488.2272">-2258-1072 83 0,'0'0'100'0,"0"0"-4"16,0 0-8-16,0 0-24 0,0 0-4 0,0 0 8 0,0-4 0 16,0 4-4-16,8-6 0 0,-8 1 4 0,0 5-4 0,8-4-4 15,-8-1 4-15,0 0-4 0,8 0-4 0,2 1-4 0,-2-2-4 0,-8 2-4 16,8-1 0-16,2 1-4 0,-2-2 0 0,0 6-4 0,1-4-4 16,-1 4 0-16,1 0-4 0,-1 0-4 0,1-5 0 0,-1 5-8 0,1 0-4 15,0 0 4-15,-1 0-8 0,0 0 4 0,2 0-8 0,-2 0 4 0,0 0-4 16,-8 0 0-16,8 5-4 0,2-5 0 0,-2-5-4 0,0 5-8 15,-8 0-8-15,9 0-24 0,-9 0-20 0,9 0-12 0,-9 0-28 16,8 0-24-16,-8 0-16 0,0 0-48 0,0 0-48 0,0 0 48 0,0-5 32 16,0 5 32-16,9-6 20 0</inkml:trace>
          <inkml:trace contextRef="#ctx0" brushRef="#br1" timeOffset="84626.1409">-2140 268 27 0,'0'0'80'0,"0"0"-12"0,0-4-4 15,0 4-28-15,0 0-4 0,0 0-4 0,0-6 0 0,0 6 0 0,0 0-4 16,0-4 4-16,0 4 4 0,0 0-4 0,0-5-4 0,0 5 4 15,0-5 0-15,0 5 4 0,0-5 0 0,0 5 0 0,0-4 0 0,0-2-4 16,0 6 0-16,0 0 4 0,0-5 0 0,0 5 0 0,0-4-4 16,0 4 0-16,0-4 0 0,0 4 0 0,9-6-4 0,-9 6 0 0,0-4 0 15,8 4 0-15,-8 0-4 0,0 0 0 0,9 0-4 0,-9 0 4 16,8 0 0-16,-8-6-4 0,8 12-4 0,2-6 0 0,-10 4-4 0,8 2 0 16,-8-6 0-16,8 4 0 0,0 5 0 0,-8-3-4 0,10-2 0 15,-2 1-4-15,-8 5 4 0,8 0-4 0,1-2 0 0,-9 3 4 0,9-2-4 16,-9 1 0-16,0 0 0 0,0-1 4 0,0 1 0 0,0-1 0 15,0-4 0-15,0 4 0 0,0 1 4 0,-9-5 0 0,9 0 0 0,-9 0 0 16,9 4 4-16,-8-9-4 0,0 5 4 0,-2-5-4 0,10 0 4 16,-8 4 0-16,0-4 0 0,8-4 0 0,-8 4 0 0,-2-5 0 15,10 5 0-15,-8-5-4 0,8 1 4 0,0-6-4 0,0 5 0 0,-8 1 4 16,8-6-4-16,0 5-4 0,0-5 0 0,0 6 0 0,0-6 4 0,0 1-4 16,0-1 0-16,0 5 0 0,0-5 0 0,8 6 0 0,-8-2 0 15,0 1 0-15,0 1 0 0,8 0 0 0,-8-2 0 0,0 2 0 16,10 4 0-16,-10-5 0 0,8 5 0 0,-8 0-4 0,8 5 0 0,0-5 4 15,-8 4-4-15,10-4 4 0,-2 6-4 0,0-2 0 0,-8 0 0 0,9 7 0 16,0-7 0-16,-1 6 0 0,1-5-4 0,-1 5 8 0,-8-6-4 16,8 5 4-16,0 1 0 0,-8 0-4 0,10-5 0 0,-10 5 0 0,0-1 4 15,0-4-4-15,0 4 0 0,0-4 4 0,0 4-4 0,-10-4 4 16,2 1 0-16,8-2 0 0,-8 1 0 0,0-5 0 0,8 5 4 0,-9-5 0 16,1 0-4-16,-1 0 4 0,0-5 0 0,9 5-4 0,-8-5 0 15,0 1 0-15,8-2 0 0,-10 1 0 0,10-4-4 0,0 4 4 0,0-4-4 16,0-1 0-16,-8 6 0 0,8-6 0 0,0 0 0 0,0 1 0 15,0-1 0-15,0 5-4 0,0 1 8 0,0-6-4 0,0 5 0 0,0 0-16 16,0 0 16-16,0 5 4 0,0-4 0 0,0 4-4 0,0 0 4 16,8-6 0-16,-8 6-4 0,0 0 0 0,0 0 4 0,0 6 0 15,10-6-4-15,-10 0 0 0,8 4 4 0,-8-4-8 0,0 5 8 0,8-5-4 16,-8 5 0-16,9-5 0 0,-9 5 4 0,9-5 0 0,-9 4 0 0,0 2-4 16,0-2 4-16,8-4 0 0,-8 0 0 0,0 5 0 0,0-5 4 15,0 0 0-15,0 0 0 0,0 0 4 0,0 4 4 0,0-4 0 16,0 0-4-16,0 0 4 0,0 0 0 0,0 0 0 0,0 0 0 0,0-4-4 15,0 4 4-15,0 0 0 0,0 4-4 0,0-4 0 0,0 0 0 16,0 0 0-16,0 0-4 0,0 0 0 0,0 0-4 0,0 0 4 0,0 0 0 16,0 0-4-16,0 0 0 0,0 0 0 0,0 0 0 0,0 0-4 0,0 0 4 15,0 0 4-15,0 0 0 0,0 0-4 0,0 0 0 0,0 0 0 16,0 0 0-16,0 0 0 0,0 0 0 0,0 0-4 0,0 0 0 16,0 0 0-16,0 0 0 0,0 0 0 0,0 0 0 0,0 0 0 0,0 0 0 15,0 0 0-15,0 0 0 0,0 0 0 0,0 0 0 0,0 0 0 16,0 0 0-16,0 0 0 0,0 0 0 0,0 0 0 0,0 0 0 0,0 0 0 15,0 0 0-15,0 0 0 0,0 0 0 0,0 0 0 0,0 0 0 0,0 0 0 16,0 0 0-16,0 0 0 0,0 0 0 0,0 0 0 0,0 0 0 16,0 0 0-16,0 0 0 0,0 0 0 0,0 0 0 0,0 0 0 15,0 0 0-15,0 0 0 0,0 0 0 0,0 0 0 0,0 0 0 0,0 0 0 16,0 0 0-16,0 0 0 0,0 0 0 0,0 0 0 0,0 0 0 0,0 0 0 16,0 0 0-16,0 0 0 0,0 0 0 0,0 0 0 0,0 0 0 15,0 0 0-15,0 0 0 0,0 0 0 0,0 0 0 0,0 0 0 16,0 0 0-16,0 0 0 0,0 0-52 0,0 0-44 0,0 0-20 0,0 0-16 15,-8 0-24-15,8 0-28 0,0 0-40 0,0 0-56 0,-9 0 52 16,9 0 44-16,0 0 32 0,0 0 28 0,0 0 28 0</inkml:trace>
          <inkml:trace contextRef="#ctx0" brushRef="#br1" timeOffset="77461.7833">-2140 431 7 0,'-9'0'84'0,"9"0"-8"16,0 5-12-16,-8-5-20 0,8 0-8 0,-8 0-4 0,8 5-4 0,0-5 4 15,-8 0-4-15,8 0-4 0,0 0 0 0,0 0 0 0,0 0 0 16,0 0-4-16,0 0 4 0,-10 0 0 0,10 0-4 0,0 0 4 0,0 0 0 15,0 0-4-15,0 0 0 0,0 0 4 0,0 0 0 0,0 0 0 0,0 0 0 16,0 0 0-16,0 0 0 0,0 0 0 0,-8 0 0 0,8 0 4 16,0 0-8-16,0 0 4 0,0 0 4 0,-8 0-4 0,8 0-4 15,0 0 0-15,0 0 0 0,0 0-4 0,0 0 0 0,0-5 0 0,0 5 0 16,0-5 0-16,0 5 0 0,0-4-4 0,0 4-4 0,0-5 4 16,0 0 0-16,0 0-4 0,0 1 0 0,0-2 0 0,0 1 0 0,0 1-4 15,0-1 0-15,0 0 0 0,0 1 0 0,0-1 0 0,0 0 0 0,0 0 4 16,8 1 0-16,-8 4-4 0,0-6 0 0,0 2 0 0,8-1-4 15,-8 5 0-15,0 0 0 0,10 0 4 0,-10-5 0 0,8 5-4 16,-8 0 4-16,8 0 0 0,-8 0-4 0,8 0 0 0,-8 0 0 0,9 0 0 16,-9 0 0-16,9 0 0 0,-1 0 0 0,-8 0 0 0,9 5 0 0,-9-5 0 15,8 0 0-15,-8 5 0 0,8-1 0 0,-8-4 4 16,10 6-4-16,-10-2 4 0,8 1 0 0,-8 0-4 0,0 0 4 0,8-1 4 16,-8 1-8-16,0 0 4 0,0 4-4 0,0-3 4 0,0-2 4 0,0 1-4 15,0 0 4-15,0 0 0 0,0-1-8 0,0 1 8 0,0 0-8 16,0 0 4-16,-8-5-4 0,8 4 0 0,0 1 0 0,0 0 4 0,-8-5-4 15,8 5 0-15,-10-5 0 0,10 5 4 0,-8-5 0 0,0 0 0 0,8 5-20 16,-9-5 20-16,1 0 0 0,-1-5 0 0,9 5 0 0,-9 0 0 16,1-5 4-16,0 0-4 0,8 5 0 0,-8-5 4 0,-2 0 4 15,10 1-8-15,-8-1 8 0,8 0-4 0,-8 0-4 0,8-4 0 0,-10 4 0 16,10-4 4-16,0 3-8 0,0-3 8 0,-8 4-8 0,8-4 4 16,0 4 0-16,0-5 4 0,0 0-4 0,0 1-4 0,0 4 4 0,0-4-4 15,0 3 0-15,8-3 0 0,-8-1 0 0,0 6 0 0,10-6 0 0,-10 5 0 16,0-5 0-16,8 5 0 0,-8-3 0 0,8 2 0 0,2 2 0 15,-2-6-4-15,-8 5 8 0,8 1-4 0,0-2 4 0,1 6-8 16,0-5 0-16,-1 1 4 0,-8 4 4 0,9-4-4 0,-1 4 0 0,0 0 0 16,2 0 0-16,-2 0 0 0,-8 0 0 0,8 0-4 0,0 0 4 0,2 4 0 15,-2-4 0-15,-8 4 0 0,8 1 0 0,-8-5 0 0,9 6 4 16,-9-2 0-16,9 1 0 0,-9 0 0 0,0 0-4 0,0 5-4 0,8-6 4 16,-8 0 4-16,0 7-4 0,-8-7 0 0,8 6-12 0,0-1 12 15,-9 1 0-15,9-5 8 0,-9 5-4 0,1-6 0 0,8 6-4 16,-8-5 0-16,-2 5 4 0,2-6-4 0,0 1-4 0,0 0 4 0,-2 0-4 15,2-5 4-15,0 4 4 0,-1-4-4 0,1 0 0 0,-1 0 0 0,0 0 0 16,1-4 4-16,8 4 0 0,-8-5-4 0,0 0 0 0,8 0 0 16,-10 1 4-16,10-6-4 0,-8 5 0 0,8-5 0 0,0 0 4 15,0 1-4-15,0-1 0 0,0-4 0 0,0 5 0 0,0-6-4 0,0 5 4 16,0-4 0-16,0-1 0 0,0 6 4 0,0-5-8 0,8 4 4 0,-8-5 4 16,10 6-4-16,-10-1 0 0,0 2 0 0,8-3 0 0,-8 2 0 15,8-1-4-15,0 6 4 0,1-2 0 0,-9 2 0 0,9-1 0 0,-1 5 0 16,-8-6 0-16,9 6 4 0,-1 0-4 0,0-4 0 0,2 8 0 15,-10-4 4-15,8 0-4 0,0 6 0 0,0-1 0 0,2-1 0 16,-2 2 0-16,0-2 4 0,-8 6-4 0,9-5 4 0,0 4-4 0,-1-3 4 16,-8 2 0-16,9 2 0 0,-9 5 0 0,0-6-20 0,8 1 24 0,-8 0 0 15,0 3 0-15,0-3-4 0,0 0-4 0,-8-1 0 0,8 5 0 16,-9-3 0-16,9 3 0 0,-8-5 4 0,8 1-4 0,-9-1 0 16,0 1 0-16,1 0 0 0,0-1 0 0,-2-3 4 0,2-2-4 0,0 1 0 15,0 0 0-15,-2 0 0 0,2-5-4 0,0 4 4 0,-1-8 0 16,1 4 0-16,-1 0-4 0,9-5 4 0,-9 0 0 0,1 0-4 0,8 1 4 15,0-2-4-15,-8-3 0 0,8 4 4 0,0-4-4 0,0 3 0 0,0-3 4 16,0-5 0-16,-8 4-4 0,8 1 0 0,0-2 4 0,0 3 4 16,0-7-4-16,8 5 4 0,-8 0-4 0,0 1 0 0,0 5 0 15,8-6 0-15,-8 4 0 0,0-3-4 0,8 5 0 0,-8-2 4 0,9 3 0 16,-9 3 0-16,9-6 0 0,-9 6 0 0,8 0 0 0,1-4 0 16,-1 4 4-16,-8 0-4 0,8 4 4 0,2-4 0 0,-2 6-4 0,-8-3 0 15,8 3 4-15,0-6-4 0,2 4 4 0,-2 5 0 0,-8-3 0 16,8-2 0-16,-8 2-4 0,9 2 4 0,-9 3 4 0,0-2-8 0,9-4 4 15,-9 4 0-15,0 1 0 0,0-1-4 0,0 1 4 0,-9 0-4 16,9-1 4-16,-9 1-4 0,9-1 0 0,-8 1 0 0,0 0 0 0,-2-1 0 16,10 1 0-16,-8-5 0 0,0 5 0 0,0-6 0 0,-2 1-4 0,-6 0 4 15,7-5 0-15,1 4 0 0,-1-4 0 0,0 0-4 16,1 0 0-16,0 0 0 0,0-4 0 0,8-1 0 0,-10 0 0 0,2 1 4 16,8-1-4-16,-8-5-4 0,8 0 4 0,0 1 0 0,0 4 4 0,0-4 0 15,-10-1-4-15,10-5 0 0,0 6 4 0,0-1-4 0,0 0 4 16,0-3 0-16,10 3 0 0,-10 0 0 0,0 1 0 0,0-2 0 0,8 7 0 15,-8-6 4-15,0 6-4 0,8-2 0 0,-8-3 0 0,10 5-4 0,-2 4 4 16,-8 0 0-16,8-6 0 0,0 6 0 0,1 0 0 0,-9 0 0 16,9 0 4-16,-1 0-4 0,1 6 0 0,-1-2 0 0,0-4 0 15,2 9 0-15,-10-9 0 0,8 10 0 0,0-4 0 0,0 2 0 0,-8-3 0 16,10 5-16-16,-2 0 16 0,-8-1 0 0,0 1 0 0,8 5 0 16,-8-6 0-16,0 1 0 0,0 0-4 0,0 3 4 0,0-3 0 0,0 0 0 15,-8-1-4-15,8 1 4 0,-8 0 0 0,8-1 0 0,-10 1-4 0,2-1 4 16,8-3-4-16,-8 3 0 0,0-4 0 0,-2-5 4 0,2 5 0 15,0-5-4-15,8 4 0 0,-9-4 4 0,1-4-4 0,-1 4 0 16,0-5 4-16,1 0 0 0,0 0-4 0,8 1 4 0,-8-7-4 0,-2 7 4 16,10-6-4-16,0 1 4 0,-8-1-4 0,8 0 0 0,0 1 0 0,0-1 0 15,0 0 4-15,0 1 0 0,0-1-4 0,-8 1 4 16,8-1 0-16,0 6 0 0,8-7 0 0,-8 7-4 0,0 0 4 0,0-2 0 0,8 2 0 16,-8 4 0-16,0-5 0 0,10 5 0 0,-2 0 4 0,-8 0-4 15,8 0 4-15,0 0 0 0,-8 0-4 0,9 5 0 0,0-5 0 16,-1 4 4-16,1 2 0 0,-1-6-4 0,0 4 0 0,2 0 0 0,-10 1-4 15,8 1 4-15,0-2 4 0,0 1 0 0,-8 0-4 0,10 4 4 16,-2-3-20-16,-8-2 20 0,0 5 4 0,0-3-4 0,8 3 0 0,-16-4-4 16,8 4 0-16,0 1 0 0,-8 0 0 0,-2-5 0 0,10 4 4 15,-8 0-4-15,0-4 0 0,0 5 0 0,-2-5-4 0,-6 0 0 0,7-5 0 16,1 5 0-16,-1-5 0 0,0 0 4 0,1 0-4 0,0 0 0 16,0-5-4-16,8 0 4 0,-10-4 8 0,10 3-8 0,-8-3 0 0,8-1 0 15,0 1 4-15,-8-1 0 0,8 0 0 0,0 1-4 0,0-5 4 16,0 4 0-16,0 1 0 0,0-1 0 0,0-5 0 0,0 5 0 0,0 1 4 15,0 5-8-15,0-6 4 0,0 0-4 0,8 5 8 0,-8 1-8 16,0-7 4-16,0 7 0 0,0 4 0 0,8-4 0 0,-8 4-4 0,0 0 4 16,10-6-4-16,-10 6 8 0,8 0-8 0,-8 0 0 0,8 0 8 0,-8 0-4 15,8 0-8-15,-8 6 4 0,9-6-8 0,-9 4-4 0,9 0-8 16,-9 1-4-16,0-5 0 0,8 6-8 0,-8-2-4 0,9 1-8 16,-9 0-4-16,0 0-8 0,8-1-8 0,-8 2-4 0,0-2-8 0,8 0 0 15,-8 1 0-15,0 1-44 0,0-2-32 0,0-4 4 0,10 5 28 16,-10 0 16-16</inkml:trace>
        </inkml:traceGroup>
        <inkml:traceGroup>
          <inkml:annotationXML>
            <emma:emma xmlns:emma="http://www.w3.org/2003/04/emma" version="1.0">
              <emma:interpretation id="{D86940D4-57E5-48E1-AA2C-3B22058821D1}" emma:medium="tactile" emma:mode="ink">
                <msink:context xmlns:msink="http://schemas.microsoft.com/ink/2010/main" type="inkWord" rotatedBoundingBox="21016,12656 21017,12702 20710,12712 20709,1266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57159.6564">-2140 1309 31 0,'0'5'76'0,"0"-5"0"0,0 0-8 16,0 0-20-16,0 0-4 0,0 5-4 0,0-5 0 0,0 0 0 15,0 0-4-15,0 0 0 0,0-5-4 0,0 5-4 0,0 0 4 0,0 0-4 16,0 0-4-16,0 0 4 0,0 0 0 0,0 0-4 0,0 5 4 16,0-5 0-16,0 0-4 0,0 0 8 0,0 0-4 0,0 0 0 0,0 0 0 15,0 0 0-15,0 0-4 0,0 0 4 0,0 0-4 0,0 0 4 16,0 0 0-16,0 0 0 0,0 0 0 0,0 0 0 0,0 0 4 0,0 0 0 15,0 0-4-15,0 0-4 0,0 0 4 0,0 0 0 0,0 0-4 16,0 0 0-16,0 0 0 0,0 0 0 0,0 0 0 0,0 0 0 0,0 0-4 16,0 0 4-16,0 0 0 0,0 0 0 0,0 0 0 0,0 0 0 15,0 0-4-15,0 0 4 0,0 0 0 0,0 0-4 0,0 0 0 0,9 0 0 16,-9 0-4-16,0 0 0 0,8 0 4 0,-8 0-4 0,0 0 4 16,9 0-4-16,-9 0 0 0,8 0 0 0,0 0 0 0,-8 0 0 0,10 0 4 15,-2 0-4-15,-8 0 0 0,8 0-4 0,0 0 0 0,-8 0 0 16,10 0-4-16,-2 0-8 0,0 0 0 0,-8 0 0 0,9 0 0 0,0 0 0 15,-1 0 0-15,-8 0 0 0,9 0 0 0,-1 0 0 0,-8 0 0 0,8 0 0 16,0 0 0-16,-8 0 0 0,10 0 0 0,-2 0 0 0,-8 0 0 16,8 0 0-16,-8 0 0 0,10 0 0 0,-10 0 0 0,8 0 0 15,-8 0 0-15,8 0 0 0,-8 0 0 0,0 0 0 0,9 0 0 0,-9 0 0 16,0 0 0-16,0 0 0 0,0 0 0 0,0 0 0 0,0 0 0 16,0 0 0-16,0 0 0 0,0 0 0 0,0 0 0 0,0 0 0 0,0 0 0 15,0 0 0-15,0 0 0 0,0 0 0 0,0 0 0 0,0 0 0 0,0 0 0 16,0 0 0-16,0 0 0 0,0 0 0 0,0 0 0 0,-9 0 0 15,9 0 0-15,0 0 0 0,-8 0 0 0,8 0 0 0,-8 0 0 16,8 0 0-16,-10 0 0 0,10 0 0 0,-8 0 0 0,0 0 0 0,-2 0 0 16,10 0 0-16,-8 0 0 0,0 0 0 0,0 0 0 0,8 0 0 15,-9 0 0-15,1 0 0 0,-1 0 0 0,0 0 0 0,1 0 0 0,0 0 0 16,-2 0 0-16,2 0-8 0,0 0 4 0,0 0 4 0,-2 0-4 16,2 0 0-16,0 0-4 0,-1 0 4 0,9 0 0 0,-8 0 0 0,-1 0 0 15,0 0 0-15,1 0-4 0,8 0 8 0,-8 0-8 0,0 0 0 16,-2 4 4-16,10-4 0 0,-8 0 0 0,8 0 4 0,-8 0-4 0,-2 0 4 15,10 0-4-15,0 0 4 0,-8 0 0 0,8 5-4 0,0-5 4 16,0 0-4-16,0 0 4 0,-8 0 0 0,8 0-4 0,0 0 8 0,0 0 0 16,0 0-4-16,0 0-4 0,0 0 4 0,0 0 0 0,0 0 0 15,0 0-4-15,0 0 8 0,0 0-4 0,0 0 0 0,0 0 0 0,0 0 0 16,0 0 4-16,8 0 0 0,-8 0-4 0,0 0 0 0,0 0 0 16,8 0 4-16,-8 0-4 0,10 0 4 0,-10 0 0 0,8 0-4 0,-8 0 0 15,8 0 4-15,2 0 0 0,-2 5-4 0,0-5 0 0,-8 0 0 0,8 0 4 16,1 0-4-16,0 4-8 0,-1-4 20 0,1 0-4 0,-1 0-4 15,0 0 0-15,2 0 0 0,-2 0 4 0,0 0-4 0,0 0 0 16,2 0 0-16,-2 0 0 0,0 0 0 0,-8 0-4 0,9 0 0 0,0 0 4 16,-1 0-4-16,-8 0 0 0,9 0-4 0,-9 0 8 0,8 0-4 15,-8 0 0-15,0 0 4 0,0 0-4 0,0 0 4 0,8 0-4 16,-8 0 0-16,0 0 4 0,0 0-4 0,0 0 0 0,-8 0-4 0,8 0 0 16,0 0 4-16,0-4-4 0,-8 4-4 0,8 0 0 0,0 0 4 0,-9-5 0 15,9 5 0-15,-8 0 0 0,8 0 0 0,-9-5-4 0,0 5 4 16,1 0-4-16,0 0 4 0,-2 0-4 0,10 0 0 0,-8 0-4 0,0 0 0 15,0 0 4-15,-2 0 0 0,2 0 4 0,0 0-4 0,-1 0 0 0,1 0 0 16,-1 0 4-16,0 0 0 0,1 0 4 0,0 0-4 16,0 0 0-16,-2 0 4 0,10 0-4 0,-8 0 4 0,0 0-4 0,8 0 4 15,-10 0 0-15,10 0-4 0,0 0 0 0,-8 0 4 0,8 0 0 0,0 0 0 16,0 0-4-16,0 0-16 0,0 0 28 0,0 0 0 0,0 0 0 16,0 0-8-16,0 0 8 0,8 0-4 0,-8 0 4 0,0 0-4 0,0 0 4 15,10 0 4-15,-10 0-4 0,8 0 0 0,-8 0 0 0,8 0 0 0,2 0 0 16,-10 0 4-16,8 0-4 0,0 0 0 0,0 0 0 0,1 0-4 15,0 0-4-15,-1 0 4 0,1 0-4 0,-1-4-4 0,0 4 0 16,-8-5 0-16,10 5-4 0,-2 0-8 0,0 0-12 0,-8-5-16 0,8 5-28 16,-8 0-28-16,0 0-32 0,10-5-36 0,-10 5-36 0,-10 0-88 15,10 0 44-15,-8-5 48 0,8 5 40 0,-8-5 28 0,0 5 24 0</inkml:trace>
        </inkml:traceGroup>
      </inkml:traceGroup>
    </inkml:traceGroup>
    <inkml:traceGroup>
      <inkml:annotationXML>
        <emma:emma xmlns:emma="http://www.w3.org/2003/04/emma" version="1.0">
          <emma:interpretation id="{48738CD8-9824-406C-BF33-063525367368}" emma:medium="tactile" emma:mode="ink">
            <msink:context xmlns:msink="http://schemas.microsoft.com/ink/2010/main" type="paragraph" rotatedBoundingBox="21242,8629 20979,13487 19748,13420 20011,85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4060485-466B-439C-BD4C-F43FCA52E0B6}" emma:medium="tactile" emma:mode="ink">
              <msink:context xmlns:msink="http://schemas.microsoft.com/ink/2010/main" type="line" rotatedBoundingBox="21242,8629 20979,13487 19748,13420 20011,8563"/>
            </emma:interpretation>
          </emma:emma>
        </inkml:annotationXML>
        <inkml:traceGroup>
          <inkml:annotationXML>
            <emma:emma xmlns:emma="http://www.w3.org/2003/04/emma" version="1.0">
              <emma:interpretation id="{88693821-5562-4FF0-BD24-489451E72FD9}" emma:medium="tactile" emma:mode="ink">
                <msink:context xmlns:msink="http://schemas.microsoft.com/ink/2010/main" type="inkWord" rotatedBoundingBox="21049,12192 20979,13487 19748,13420 19818,121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58447.3346">-2779 1064 67 0,'0'-4'112'0,"0"4"-8"15,0-6-4-15,0 2-28 0,0 4-4 0,0 0 0 0,0 0 0 0,0 0-4 16,0-5 4-16,0 5-8 0,0 0 0 0,8 0-4 0,-8 5 0 16,0-5-4-16,9 0 0 0,-9 0-4 0,8 4 0 0,-8 2-4 0,8-2 0 15,-8-4 0-15,10 5-4 0,-10-1 0 0,8 2-8 0,-8 3 0 16,8-3-4-16,-8-2 0 0,10 6-4 0,-10 0-8 0,8-6 0 0,-8 5-4 15,8-4 0-15,-8 5 0 0,8-6 0 0,-8 6-4 0,9-6-4 16,-9 2 0-16,8 3 4 0,-8-4-8 0,0 0 0 0,0 0 0 0,0-1 0 16,9 2 0-16,-9-2 0 0,0-4 4 0,0 4-4 0,0-4 0 15,0 0-4-15,0 0 4 0,0 0-4 0,0 0 4 0,-9-4-4 0,9 4 4 16,0-4-4-16,0-2-20 0,0 2 20 0,-8-6 0 0,8 5 0 16,-9-4 0-16,9-1 0 0,-8 0-4 0,8 0 0 0,-8 1 4 0,8-4-4 15,-8 3 0-15,-2-4 4 0,10-1 0 0,-8 0 0 0,8 5 0 0,0-5 0 16,-8 2 0-16,8 3 0 0,-10-4 4 0,10-1-4 0,0 1 4 15,-8 5-4-15,8-6 0 0,0 6 0 0,0-6 4 0,-8 6 0 16,8-1 0-16,0 0 0 0,0 1 0 0,0-1 0 0,0 1 4 0,0-1-4 16,0 6 0-16,0-7 0 0,0 7 0 0,0-1 0 0,0 0 0 15,0 1 0-15,0-2 4 0,0 6-4 0,0-4 0 0,0 4 0 0,0-5-4 16,0 5 4-16,0 0 4 0,8 0 0 0,-8 0 0 0,0 0-4 16,8 0 4-16,-8 0 0 0,10 0 0 0,-10 0-4 0,8 0 0 0,0 0-4 15,-8 0 8-15,10 0 0 0,-2 0 4 0,0 0-4 0,0 0-4 16,1 0 4-16,-1 0-4 0,10 0 0 0,-10 0 0 0,0-4 0 0,10 4 0 15,-10 0 0-15,10 0 0 0,-2 0 0 0,-7-6 0 0,8 6-4 0,0 0-16 16,-9 0 24-16,10 0-4 0,-10 0 4 0,10 0-4 0,-10-4 0 16,9 4 4-16,-9 4-4 0,0-4-4 0,2 0 4 0,-2-4 0 15,0 8 0-15,0-4 0 0,2 0-4 0,-2 0 4 0,-8 0 4 0,8 0-4 16,-8 0 0-16,0 0 0 0,9 0 0 0,-9 0 8 0,0 0-8 16,0 0 4-16,0 0-4 0,0 0 4 0,0 0 0 0,0 0 0 0,9 0 0 15,-9 0 4-15,-9 0 0 0,9 6 0 0,9-6 0 0,-9 0 0 16,0 4-4-16,0 1 8 0,0-1-4 0,0 2 0 0,0-2 4 0,0 1 0 15,0 4 0-15,0-4 0 0,0 5 0 0,0 0 0 0,0-1-4 16,0-4 0-16,0 5-4 0,0-6 4 0,0 6-4 0,0-5 0 0,0 4-4 16,0-4 0-16,0 0 0 0,0 0-8 0,0 0 0 0,0-1-8 15,0-4-8-15,0 5-8 0,0-5-8 0,0 0-8 0,0 0-16 16,0 5-4-16,0-10-8 0,0 5-16 0,0 0-8 0,0-5-12 0,0 1-4 16,0-1-4-16,0 0-40 0,-9 0-28 0,9 0 20 0,0 1 32 0,0-1 24 15,-9 0 24-15</inkml:trace>
          <inkml:trace contextRef="#ctx0" brushRef="#br1" timeOffset="58939.7962">-2575 993 83 0,'0'0'96'0,"0"-6"-12"0,0 6 0 0,0 0-28 0,0 0-4 16,9-4 0-16,-9 4-4 0,0 0 0 0,0-5 0 0,0 5-4 0,0-5 0 16,0 1-4-16,8 4 0 0,-8-5-8 0,0 0 4 0,9 0 4 15,-9 5 0-15,9 0-4 0,-9 0-4 0,8-5-4 0,0 5-4 0,-8 0-4 16,8 0 4-16,-8 0-8 0,10 0 4 0,-10 0-4 0,8 0-4 16,-8 5 0-16,0-5 0 0,8 5 0 0,-8 0 0 0,0 0 0 15,0-1-8-15,0 1 0 0,0 0-4 0,0-1 4 0,0 6 0 0,0-5 0 16,-8 5-4-16,8-6 0 0,0 6 0 0,-8-5 4 0,8-1 0 0,0 6-4 15,-10-5 0-15,10-5-4 0,0 4 4 0,0 2 0 0,0-6-4 16,0 4 0-16,-8-4 0 0,8 0 0 0,0 0 0 0,0 0 4 16,0 0-4-16,0 0 0 0,0 0 4 0,0 0-4 0,8 0 4 0,-8 0 0 15,0-4 0-15,0 4 0 0,0 0 0 0,10-6 0 0,-10 6 0 0,0-4 0 16,8 4 0-16,-8 0 0 0,8 0 0 0,-8-5 0 0,10 5 4 16,-10 0 0-16,8-6-4 0,0 6 0 0,-8 0 4 0,9 0 0 0,-9 6 0 15,8-6 0-15,0 5 4 0,-8-5 4 0,0 4 4 0,10-4 0 16,-10 6 0-16,8-2 0 0,-8-4 0 0,0 5-4 0,8-1 4 15,-8 2 0-15,0-2 0 0,0 1 0 0,0 1 0 0,0 2-4 0,0-2 0 16,-8-2-4-16,8 2-4 0,0-2 0 0,-8 1 4 0,8 4-4 0,-10-5-4 16,10 2 0-16,-8-2-4 0,0 2-4 0,8-2-8 0,-9 0 0 15,1 2-12-15,8-6-4 0,-8 5-8 0,8-1-8 0,-10-4-12 0,2 5-8 16,8-5-8-16,-8 0-16 0,8 5-8 0,-10-5-4 0,10 0-48 16,-8 0-40-16,8 0 32 0,-8 0 32 0,8 0 20 0</inkml:trace>
          <inkml:trace contextRef="#ctx0" brushRef="#br1" timeOffset="59218.0513">-2779 1362 31 0,'0'0'116'0,"0"0"-8"0,0 0-4 15,8 0-20-15,-8 0-4 0,0 0 4 0,9 0-4 0,-9 0-8 16,8 0 0-16,-8 0-8 0,8 0-4 0,-8 0-4 0,10 0-4 0,-2 0 0 16,0 0-8-16,2 0-4 0,-2 0 0 0,0 0 0 0,9 0-4 0,-9 0 0 15,1 0-4-15,0 0-8 0,7 0-4 0,-6-5-4 0,-2 5-4 16,8 0-4-16,-6-5-4 0,-2 5-4 0,0 0-4 0,1-5-8 16,-1 5-8-16,10 0-8 0,-10-5-8 0,0 5-8 0,-8 0-20 0,8 0-12 15,2 0-16-15,-10-5-12 0,8 5-12 0,-8 0-20 0,0 0-48 0,0 0 8 16,0 0 28-16,8 0 36 0,-8 0 16 0</inkml:trace>
          <inkml:trace contextRef="#ctx0" brushRef="#br1" timeOffset="59588.0627">-2591 1458 39 0,'8'0'104'15,"-8"0"-4"-15,0 0-8 0,0 0-28 0,8 0-8 0,-8 0 0 16,9 0-4-16,-9 0-8 0,8 0 0 0,-8 0-4 0,9 0-4 0,-9 0 0 16,9 0-4-16,-1 0 4 0,0-6-4 0,-8 6 0 0,8 0 4 15,2 0-4-15,-10 0-4 0,8 6-4 0,-8-6-4 0,8 4 0 0,-8-4-8 16,0 5 4-16,10-1 0 0,-10 2-4 0,0-2-4 0,0 2 0 16,0 3-4-16,-10-5 0 0,10 6 0 0,-8 0 0 0,8-1-4 0,-8 2-16 15,8-3 20-15,-10 2 0 0,2 0 0 0,0-1 0 0,8 0 0 0,-8-3 4 16,-1 4-4-16,0 0-4 0,9-6 4 0,-8 5 8 0,8-4-4 15,-9 0 0-15,9 0 4 0,0-1 0 0,0 2 4 0,0-2 4 16,0 0 4-16,-8 2 0 0,16-1 4 0,-8-5-4 0,0 4 4 0,0 1-4 16,9 0 4-16,-9-5 0 0,0 5 4 0,8-1-4 0,-8-4 0 15,0 6-8-15,9-6 4 0,0 0-4 0,-9 0 0 0,8 4-4 0,0-4 0 16,0 0-4-16,-8 0 0 0,10 0 0 0,-2-4-8 0,0 4-12 0,2-6-4 16,-2 6-12-16,0 0-24 0,1-4-24 0,-1-1-24 0,0 5-32 15,2-5-32-15,-2 0-48 0,0 1-48 0,0-1 48 0,2-5 40 16,-2 6 40-16,0-2 16 0</inkml:trace>
          <inkml:trace contextRef="#ctx0" brushRef="#br0" timeOffset="-1592.2639">-3172 1783 31 0,'0'0'100'0,"0"0"-8"0,0 0-8 0,0 5-16 0,0-5-4 16,0 0 4-16,0 0 4 0,0 0 0 0,0 0 0 0,10 0 8 15,-10 0-16-15,8 0 0 0,-8 0 4 0,0 0-8 0,8-5 0 0,0 5 0 16,1 0-8-16,-9-4 0 0,9 4-4 0,-1-5-8 0,1 0-8 15,-1 1-4-15,0 4-4 0,2-10-8 0,-2 10 0 0,0-5-4 0,2 0-4 16,6 0 0-16,-8 1-8 0,1-1-12 0,-1 5-16 0,1-5-20 16,0 5-12-16,-1 0-28 0,0 0-28 0,2 0-20 0,-2 0-32 0,0 0-60 15,0 5 32-15,2-5 40 0,-2 5 32 0,9-1 24 0</inkml:trace>
          <inkml:trace contextRef="#ctx0" brushRef="#br0" timeOffset="-1277.5907">-2796 1933 55 0,'0'-6'116'0,"0"6"-8"0,8-4-4 0,-8-1-28 0,0 0 0 16,9-4-8-16,-9 3 4 0,8 2-8 0,1-6-8 0,-9 5-4 0,8-4 0 16,0-1-8-16,2 6-8 0,-10-6-4 0,8 5 0 0,0-5 4 15,2 1-4-15,-2 4-8 0,0-4 0 0,0 4-4 0,1 0 8 16,-1 0-4-16,1 0-8 0,0 0 4 0,-9 1-4 0,8 4 0 0,0-5 0 15,-8 5 4-15,10 0 4 0,-2 0-4 0,-8 0 4 0,8 0 4 0,-8 5-4 16,0-5 0-16,8 4 4 0,-8 1-4 0,0 5-4 0,0-5 0 16,0 4-4-16,0 1 0 0,0-5 0 0,10 4 0 0,-10 1-4 0,0 4 0 15,0-4 0-15,0 4-4 0,0-4 0 0,0 5-4 0,0-6 0 16,8 6 0-16,-8-2-4 0,0-3 0 0,0 5 0 0,0-7-4 16,0 7-4-16,0-5-8 0,0 0-12 0,0-1-12 0,0 2-20 0,8-3-8 15,-8-2-20-15,0 4-24 0,0-6-20 0,0 5-8 0,0-4-60 0,9-5-24 16,-9 4 40-16,0-4 32 0,0 6 32 0,0-6 20 0</inkml:trace>
          <inkml:trace contextRef="#ctx0" brushRef="#br0" timeOffset="-2279.947">-2191 901 67 0,'0'0'76'0,"0"5"0"0,0-5-12 0,0 0-20 0,0 0 0 16,0 5-4-16,0-5 0 0,0 5 0 0,0-5 4 15,0 0 4-15,0 4 0 0,0-4 4 0,0 5 4 0,0-5 16 0,0 5-8 16,0-5 0-16,8 5-4 0,-8-5 0 0,0 0 4 0,10 5-4 15,-10-5-4-15,8 4-4 0,0-4 0 0,-8 5 0 0,8-5 0 0,1 5-4 16,0-5-12-16,-1 0-4 0,1 0 0 0,-1 0 0 0,0 0 0 0,2 0 0 16,-2 5-8-16,0-5-4 0,0 0 0 0,10 0-8 0,-10 0-20 0,1-5 24 15,0 5 0-15,-1 0-8 0,9 0 0 0,-9 0 0 0,0 0-8 16,2 5 4-16,6-5-4 0,-6 0 0 0,-2 0-8 0,0 0-8 16,-8 0-16-16,9 0-8 0,-1 0-20 0,1 0-12 0,-9 0-16 0,0 0-8 15,0 0-24-15,8 0-4 0,-8 0-20 0,-8 0-24 0,8 0-44 16,0 0 16-16,0 0 44 0,-9 0 28 0,9 0 24 0</inkml:trace>
        </inkml:traceGroup>
        <inkml:traceGroup>
          <inkml:annotationXML>
            <emma:emma xmlns:emma="http://www.w3.org/2003/04/emma" version="1.0">
              <emma:interpretation id="{620FED02-506B-445A-BCBD-D8934791597C}" emma:medium="tactile" emma:mode="ink">
                <msink:context xmlns:msink="http://schemas.microsoft.com/ink/2010/main" type="inkWord" rotatedBoundingBox="20573,11284 20555,11628 20125,11605 20144,1126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2" timeOffset="49096.7277">-2779 23 79 0,'-9'0'100'0,"9"-4"-4"16,0 4-8-16,0-5-24 0,0 5-8 0,-8-5 4 16,8 5-4-16,0-5 4 0,0 1 0 0,0-1-4 0,0 0 0 15,8 0-4-15,-8 1-4 0,0-6-4 0,9 5 0 0,-9 1 0 0,0-2 0 0,8-3 0 16,-8 4-4-16,9 0 0 0,-1 1 0 0,-8-1 4 0,8 0-8 15,2 0 0-15,-2 1-4 0,-8-2-4 0,8 1-4 0,2 5 0 0,-10 0 0 16,8-4-4-16,0 4-8 0,-8 0 4 0,8 0-4 0,-8 4 0 0,9-4 0 16,-9 5-4-16,8 1-4 0,-8-2 0 0,0 1 0 0,0 5 0 15,0-6-4-15,9 6 4 0,-9-5 0 0,0 5-4 0,0-1 4 16,-9 1-4-16,9 4-4 0,0-5 0 0,-8 6-4 0,8-5 4 0,-9 4-4 16,1 0 0-16,8-4 0 0,-8 4 4 0,0 0 0 0,-2-4-4 15,2 5 4-15,0-6-4 0,-2 1 0 0,2 5 0 0,8-11 0 16,-8 6 0-16,-1-6 4 0,1 5-4 0,8-3 0 0,-9-6 0 0,9 4 0 15,0-4-4-15,-8 5 4 0,8-10-4 0,0 5 4 0,0 0 0 0,0-4 4 16,0 4 0-16,0-6 0 0,0 3-4 0,8-3 8 0,-8 2 0 16,0-2-4-16,9 2 4 0,-9 0 0 0,8-2 0 0,-8 1 0 0,9-4 0 15,-9 4-4-15,8 0 4 0,0 1 0 0,-8 4 0 0,10 0 4 16,-2-6-4-16,0 6 4 0,2 0 0 0,-2 0 4 0,-8 0-4 16,8 6 4-16,0-6 4 0,1 4 4 0,-1 1 0 0,-8 0 0 0,9 0 0 15,0 4 0-15,-1-3 0 0,0-2 0 0,2 6 0 0,-2-6 0 0,0 5 4 16,-8-3 0-16,8 3 4 0,2-5 0 0,-2 2 0 0,0 4 0 15,1-6 0-15,-1 0 4 0,1 1-4 0,0 1-4 0,-1-2 4 0,0 1-4 16,-8-5 0-16,8 5 4 0,2-5-8 0,-2 5 0 0,0-5 0 16,-8-5 0-16,10 5 0 0,-2 0-8 0,0-5-4 0,1 0 4 0,-1-5 0 15,-8 5-4-15,8-3-4 0,2-2-4 0,-2 0 12 0,0 1-12 16,0-6 0-16,-8 1-24 0,10 4 16 0,-2-4 0 0,-8 0-4 0,8-1-8 16,-8 1-16-16,9 4-16 0,-9-4-16 0,0 0-12 0,0 4-16 15,0 0-16-15,-9-4-24 0,9 4-16 0,-8 1-24 0,0-1-60 0,-2 1 20 16,2-1 40-16,0 5 36 0,0 1 32 0,-2-6 20 0</inkml:trace>
        </inkml:traceGroup>
        <inkml:traceGroup>
          <inkml:annotationXML>
            <emma:emma xmlns:emma="http://www.w3.org/2003/04/emma" version="1.0">
              <emma:interpretation id="{26ECF6C2-9F7B-497A-A517-FCD3537A6BDD}" emma:medium="tactile" emma:mode="ink">
                <msink:context xmlns:msink="http://schemas.microsoft.com/ink/2010/main" type="inkWord" rotatedBoundingBox="20948,10542 20920,11049 20035,11001 20062,10494"/>
              </emma:interpretation>
            </emma:emma>
          </inkml:annotationXML>
          <inkml:trace contextRef="#ctx0" brushRef="#br2" timeOffset="47909.6407">-2669-821 79 0,'0'0'96'0,"0"-4"-12"0,0 4-4 16,0 0-24-16,0-5 0 0,0 5-8 0,9-5 4 0,-9 5-8 0,0-6-4 15,9 6 0-15,-9-3-8 0,8 3-4 0,-8-5-4 0,0 5-4 0,8-5 0 16,2 5-4-16,-10 0-4 0,8 0 0 0,0-5 0 0,-8 5 4 16,0 5-4-16,8-5 0 0,-8 0 0 0,0 5 4 0,10-5 0 0,-10 5-4 15,0-2-4-15,0 3 8 0,0-1-4 0,0 0 0 0,-10 4 4 16,10-4-4-16,-8 0 0 0,8 4-4 0,-8 2 0 0,8-7 4 16,-8 5-4-16,8-4 0 0,-10 1 0 0,2 3-4 0,8-5 0 0,0 1 0 15,-8 0-4-15,8-5 0 0,0 5 0 0,0-5 0 0,0 4 4 0,-9-4 0 16,9 0-4-16,0 0-4 0,9 0 0 0,-9 0 8 0,0 0-4 15,8 0-4-15,-8 0 4 0,0-4 4 0,8 4-8 0,-8-5 4 0,10 5 0 16,-10 0 0-16,8-5 0 0,0 5 0 0,-8 0 0 0,8-5 0 16,2 1 4-16,-2 4 0 0,-8 0-4 0,8-5 4 0,1 5-4 15,-9 0 0-15,8 0 4 0,-8 0-4 0,9 0 4 0,0 5 0 0,-9-5 0 16,8 4 8-16,0-4 0 0,-8 5 4 0,0 0 0 0,8 0 4 0,-8-1-4 16,0 1 4-16,0 0 0 0,0 4 4 0,0-3-4 0,10 3 0 15,-20-4 0-15,10 4 4 0,0-4-4 0,0 5 0 0,-8-6-4 0,8 2 0 16,0 3 0-16,-8-4-4 0,0 0-20 0,8-1 20 0,-9 2-4 15,9-2 0-15,-9 1-4 0,1-1-4 0,8-4-4 0,-9 0-4 16,1 6-4-16,8-6-4 0,-8 0-8 0,8 0-12 0,-10 4-4 0,10-4-12 16,-8 0-12-16,8 0-20 0,-8 0-12 0,8-4-12 0,0 4-8 0,-8 0-40 15,8 0-36-15,-10 0 24 0,10 0 36 0,0 0 24 0</inkml:trace>
          <inkml:trace contextRef="#ctx0" brushRef="#br0" timeOffset="-3824.3285">-2276-517 47 0,'0'0'64'0,"0"0"-8"0,0 0-4 0,0 0-28 0,0 0 4 16,0 0 0-16,0 4-4 0,0-4-4 0,0 0-4 0,0 0 4 0,0 0 0 0,0 0 4 15,0 0-4-15,0 0 0 0,0 0 0 0,0 0 0 0,0 0 0 16,0 0 4-16,0 0 8 0,0 0 4 0,0 0 4 0,0 0 4 16,0 0 4-16,0 0 4 0,0 0 0 0,0 0 0 0,0 0 4 0,0 0 0 15,8 0-4-15,-8 0 0 0,10 0 0 0,-10-4 0 0,8 4 0 16,-8 0 0-16,8-4 0 0,0 4-24 0,2 0 24 0,-2 0-4 0,-8-5 0 16,8 5-4-16,2-5 0 0,-2 5-4 0,0 0-4 0,9 0-8 0,-8-5 4 15,-1 5-8-15,1-4-4 0,-1 4 0 0,1 0-4 0,8 0-4 16,-9-6-4-16,2 6 0 0,-2 0 0 0,0 0 0 0,0 0-4 15,2 0-4-15,-2 0 4 0,0 0-4 0,1 0 0 0,0 0 0 0,-9 0 4 16,8 0-8-16,-8 0 0 0,0 0-4 0,9 0 4 0,-9 0-8 16,0 0-8-16,0 0-12 0,0 0-12 0,0 0-20 0,0 0-16 0,0 0-12 15,-9 0-16-15,9-4-20 0,0 4-8 0,0 0-12 0,-8-5-36 0,8 1-36 16,-9 4 32-16,9-6 32 0,0 2 28 0,-9-1 28 0</inkml:trace>
          <inkml:trace contextRef="#ctx0" brushRef="#br2" timeOffset="48248.4174">-2899-384 3 0,'0'5'116'0,"0"-5"-4"0,0 4-4 0,0-4-24 0,0 0 4 15,9 0 0-15,-9 0-4 0,0 5 0 0,9-5-4 0,-9 5-4 16,8-5-4-16,0 0-8 0,0 0 12 0,2 0-12 0,-2 0 0 0,0 0 4 15,2 0 0-15,6 0-4 0,-7 0 4 0,8 0-8 0,-9 0 0 16,9 0-8-16,1 0-4 0,-10 0-8 0,10-5-8 0,-2 5 4 0,1 0-8 16,0 0-4-16,0-5 0 0,1 5-8 0,-2 0-4 0,2 0 4 15,-10 0-4-15,9 0-4 0,-9 0-4 0,10 0 4 0,-10 0-4 16,8 0 0-16,-6 0-4 0,-2 0 4 0,-8 0-8 0,8 0 4 0,2 0 0 16,-2 0 0-16,-8 0-4 0,0 0-4 0,0 0-4 0,0 0-8 0,0 0-4 15,8 0-12-15,-16 0-8 0,8 0-12 0,0 0-20 0,0 0-8 16,-8 0-16-16,-2 0-16 0,10 0-16 0,-8 0-12 0,0 0-8 0,-2 0-44 15,2 0-28-15,8 0 36 0,-16 0 40 0,7 0 28 0,0 0 28 16</inkml:trace>
        </inkml:traceGroup>
        <inkml:traceGroup>
          <inkml:annotationXML>
            <emma:emma xmlns:emma="http://www.w3.org/2003/04/emma" version="1.0">
              <emma:interpretation id="{F2437686-96B4-4D2A-B6FA-994AFFDD4439}" emma:medium="tactile" emma:mode="ink">
                <msink:context xmlns:msink="http://schemas.microsoft.com/ink/2010/main" type="inkWord" rotatedBoundingBox="20251,9799 20232,10161 20033,10151 20052,9788"/>
              </emma:interpretation>
            </emma:emma>
          </inkml:annotationXML>
          <inkml:trace contextRef="#ctx0" brushRef="#br0" timeOffset="-3042.418">-2891-1365 63 0,'0'-5'96'0,"0"-5"-8"0,0 6-4 0,0-6-24 0,0 5 0 15,0-5-8-15,0 1 4 0,9-1 0 0,-9 6-4 0,9-6-4 0,-9-5 4 16,8 6 4-16,-8-1-8 0,8 1 0 0,1-1-4 0,-1 6-4 16,1-6 0-16,0 0 4 0,-9 1 0 0,8 4-4 0,0-5-4 0,2 6 0 15,-2-2 0-15,-8 2-8 0,8-1 0 0,0 0 4 0,-8 5 0 0,10-5 0 16,-2 5 0-16,-8 0-4 0,8 0-16 0,-8 5 24 15,9 0-4-15,-9-5-8 0,9 9-4 0,-9-3 8 0,8-2-8 0,-8 6-4 16,9-1 0-16,-9 1 0 0,8 5-4 0,-8-6-4 0,0 5 0 0,0 1 0 16,0-1-4-16,0 1 0 0,0-1 0 0,0 1-4 0,0-1-4 15,0 0 8-15,0 0-8 0,0 1 4 0,0 0-4 0,0-1-8 0,0-4-4 16,0 4-12-16,0-5-8 0,0 1-12 0,0-1-16 0,0 1-12 16,0 0-12-16,0-5-20 0,0 4-16 0,0-4-24 0,0 0-40 0,0-1-40 15,0 2 44-15,0-6 28 0,0 5 36 0,0-5 24 0</inkml:trace>
        </inkml:traceGroup>
        <inkml:traceGroup>
          <inkml:annotationXML>
            <emma:emma xmlns:emma="http://www.w3.org/2003/04/emma" version="1.0">
              <emma:interpretation id="{91D0C06D-99B4-4AB9-80B8-167572CE6377}" emma:medium="tactile" emma:mode="ink">
                <msink:context xmlns:msink="http://schemas.microsoft.com/ink/2010/main" type="inkWord" rotatedBoundingBox="20879,8610 20854,9073 20436,9050 20461,858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-4530.2269">-2302-2657 27 0,'0'0'88'0,"0"0"-8"0,0 0-8 0,8 0-24 16,-8 0-4-16,0 0 0 0,0 0-4 0,0 4 0 0,0-8 4 15,10 8-4-15,-10-4 4 0,0 0 4 0,0 0 0 0,0 0 0 16,0 6 0-16,-10-6-4 0,10 5 4 0,0-1-8 0,0-4 4 0,0 5-4 15,0 0-8-15,0-1 0 0,0 6 0 0,-8-5 0 0,8 4-4 0,-8-5 0 16,8 7-8-16,-9-2 4 0,0 1 0 0,9 4-8 0,-8-4 0 16,-9-1 0-16,17 6-4 0,-17-1-4 0,8 1 4 0,1-1-4 0,0 0 0 15,-10 1-4-15,10-1 0 0,0 0 0 0,-2 1-4 0,2-5 4 16,0 4-4-16,-1-5 4 0,1 1-4 0,0-1 0 0,8 1 0 16,-10-5 0-16,10 0 0 0,0 0 0 0,-8 0-4 0,8-5 0 0,0 0 4 15,0 4 4-15,0-8-4 0,0 4 4 0,8 0-4 0,-8-5-4 0,0 0 0 16,10-5 0-16,-10 6 4 0,8-6-4 0,-8 0 4 0,8 1-4 15,1-1 0-15,-9 1 4 0,8-6-4 0,0 5 4 0,2-4 0 0,-2 0 0 16,0-1 0-16,0 1 4 0,2 0-4 0,-2-1 0 0,0 1-4 16,1-1 0-16,0 1 4 0,-1 4-4 0,1-4 4 0,-1 5-4 15,0-7 4-15,1 7-4 0,0-5 4 0,-1 5 0 0,-8-1 0 0,8-5 0 16,2 11 0-16,-2-6 0 0,0-4 0 0,1 9 0 0,0-4 4 0,-9-1-8 16,8 5 4-16,0-6 0 0,1 8 0 0,-1-2 0 0,-8-5 0 15,8 10 4-15,2-10-4 0,-2 10 0 0,0-4 0 0,2-1 0 0,-10 5 0 16,8 0 0-16,0 0 4 0,-8-5 0 0,8 5 4 0,1 5 4 15,-9-5 4-15,9 5 8 0,-9-1 4 0,8 1 4 0,-8 0 4 0,0 0 0 16,9 5 0-16,-9-1 4 0,0 1 0 0,8 0-4 0,-8-1 0 16,0 1-4-16,0 4 0 0,8-5-4 0,-8 6 0 0,0-1-4 0,10-4-8 15,-10 4 0-15,0 1 0 0,0-6-4 0,8 6-4 0,-8-6 0 16,0 1 0-16,0-1 0 0,8 0-4 0,-8 1-4 0,0 0-4 16,0 0-4-16,0-5-12 0,0-1-16 0,0 6-20 0,0-4-36 0,0-3-24 15,0-3-44-15,0 5-24 0,0-5-52 0,0 5-40 0,0-5 56 0,0 0 36 16,-8 0 40-16,8 0 20 0,0 0 24 0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9:41.9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84701B7-E914-4994-A94A-82138C6AD681}" emma:medium="tactile" emma:mode="ink">
          <msink:context xmlns:msink="http://schemas.microsoft.com/ink/2010/main" type="writingRegion" rotatedBoundingBox="27987,11117 30418,11091 30426,11852 27995,11878"/>
        </emma:interpretation>
      </emma:emma>
    </inkml:annotationXML>
    <inkml:traceGroup>
      <inkml:annotationXML>
        <emma:emma xmlns:emma="http://www.w3.org/2003/04/emma" version="1.0">
          <emma:interpretation id="{EC71A148-E35D-4183-9076-318B3B905E0C}" emma:medium="tactile" emma:mode="ink">
            <msink:context xmlns:msink="http://schemas.microsoft.com/ink/2010/main" type="paragraph" rotatedBoundingBox="27987,11117 30418,11091 30426,11852 27995,118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EAADCC4-6975-43BB-84E6-6B55A7399B3D}" emma:medium="tactile" emma:mode="ink">
              <msink:context xmlns:msink="http://schemas.microsoft.com/ink/2010/main" type="line" rotatedBoundingBox="27987,11117 30418,11091 30426,11852 27995,11878"/>
            </emma:interpretation>
          </emma:emma>
        </inkml:annotationXML>
        <inkml:traceGroup>
          <inkml:annotationXML>
            <emma:emma xmlns:emma="http://www.w3.org/2003/04/emma" version="1.0">
              <emma:interpretation id="{9B8D2D41-49B8-4E0E-8090-990CDE7046AA}" emma:medium="tactile" emma:mode="ink">
                <msink:context xmlns:msink="http://schemas.microsoft.com/ink/2010/main" type="inkWord" rotatedBoundingBox="27989,11288 28098,11287 28101,11519 27991,11520"/>
              </emma:interpretation>
            </emma:emma>
          </inkml:annotationXML>
          <inkml:trace contextRef="#ctx0" brushRef="#br0">5056-36 43 0,'0'-4'76'0,"0"4"-8"15,0-6-8-15,0 2-20 0,0-1-4 0,0 5 0 0,0-5 0 16,0 5 0-16,8-5 0 0,-8 1 4 0,0-1 0 0,0 5 4 16,9-5-4-16,-9 5 4 0,0-5 0 0,9 5 4 0,-9-4 0 0,0 4 0 15,8 0 0-15,-8 0-4 0,0 0 4 0,0 0-4 0,0-6 4 0,0 6 0 16,0 0 4-16,0 0-8 0,0 0 4 0,0 0 0 0,0 6-4 16,9-6 0-16,-9 0-8 0,0 4 0 0,0 1 0 0,0 0-12 0,0 0 0 15,0-1-8-15,0 1 0 0,0 5-4 0,0 0-4 0,0-1-4 0,0 1 0 16,0-1-4-16,0 1 0 0,8 4-8 0,-8-5-8 15,0 6-4-15,0-5-12 0,0 0-12 0,0-1-8 0,8 0-8 0,-8 1-12 16,0 0-12-16,9 0-12 0,-9-6-8 0,9 6-8 0,-9-5-4 0,8-1-36 16,-8-4-44-16,8 5 32 0,2-5 28 0,-2 5 32 0</inkml:trace>
        </inkml:traceGroup>
        <inkml:traceGroup>
          <inkml:annotationXML>
            <emma:emma xmlns:emma="http://www.w3.org/2003/04/emma" version="1.0">
              <emma:interpretation id="{913DD568-DCDB-4B9D-91D0-D9C7BB391412}" emma:medium="tactile" emma:mode="ink">
                <msink:context xmlns:msink="http://schemas.microsoft.com/ink/2010/main" type="inkWord" rotatedBoundingBox="28907,11107 30418,11091 30426,11852 28916,1186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7527.6073">7111 74 27 0,'-9'0'92'0,"1"0"-16"0,8 0 0 0,-9 0-32 0,9 0-4 15,-8-4-4-15,8 4-4 0,-9 0 4 0,9 0-4 0,-8-5-4 16,8 5-4-16,0-5 0 0,0 5-4 0,-8-4 0 0,8-1-4 0,0 0 0 16,8 0-4-16,-8 0 0 0,0 0 0 0,8 1 0 0,-8-2 0 15,9 2-4-15,-9-1 4 0,8 1-4 0,1 4 4 0,-9-6-4 16,8 6 0-16,1-4 4 0,-1 4 0 0,0 0 0 0,2 0 0 0,-10 0 4 16,8 0-4-16,0 0 4 0,2 4-8 0,-10-4 0 0,8 6 4 0,-8-2 0 15,8 1 0-15,-8-1-4 0,0 2 0 0,0 3 0 0,8-4-4 16,-8 0 0-16,0 5 0 0,0-6-4 0,0 6 4 0,-8-1 0 0,8-4 0 15,-8 5 0-15,8-6 0 0,-8 2 4 0,8 3 0 0,-10-4 4 0,2 0 0 16,0-5 4-16,8 4 0 0,-10-4 0 0,2 5-4 16,0-5 4-16,-1 0 0 0,1 0-4 0,-1 0-4 0,9 0 0 0,-8-5 0 15,8 1-4-15,-9-1 0 0,9 5 0 0,0-5 0 0,-8-4 0 0,8 3-4 16,0 2 4-16,8-1 0 0,-8-5-4 0,0 5 0 0,9-4 4 16,-9 0-4-16,8 4 0 0,1-5 8 0,-9 5-12 0,8-4 4 0,1 3 0 15,-9 2 0-15,8-1 0 0,0 1 4 0,2-2-4 0,-2 6 0 0,0-4 0 16,-8 4 0-16,10 0 4 0,-2-5-4 0,-8 10-4 0,8-5 4 15,-8 0 4-15,8 4-4 0,-8-4 0 0,9 6 0 0,-9-2 0 16,0 1 0-16,0-1 0 0,0 2 0 0,8-2 0 0,-16 1 4 0,8 0-4 16,0 5 4-16,0-5 0 0,0-1-4 0,-9 6 0 0,9-6 4 0,-8 1 0 15,0 0 0-15,0 0 0 0,8 0 4 0,-10-1-4 0,2-4 4 16,0 6 0-16,-2-6 4 0,2 0-4 0,0 0 0 0,8 4 0 16,-9-4 4-16,1 0 0 0,-1-4-8 0,9 4-4 0,-8-6 4 0,8 6-20 15,0-4 24-15,0-1 0 0,0 0-8 0,0 0 4 0,0 0-4 16,0 1 4-16,0-1-4 0,8 0 4 0,-8 1-4 0,9-1 4 0,-1 0-4 15,-8 0-4-15,9 0 4 0,-9 5 0 0,8-5 0 0,-8 5 0 0,8 0 0 16,-8-4 4-16,10 4 0 0,-10 0-4 0,0 0 0 0,8 4 0 16,-8-4 0-16,0 5 4 0,0-5 0 0,0 5 0 0,0 0 0 15,0-5 4-15,0 5 0 0,0 0 8 0,0-5 4 0,0 4 4 0,0 1 4 16,-8 0 4-16,8-1-4 0,0 1 4 0,-10-5 4 0,10 5 0 16,-8-5-4-16,0 5 4 0,8-5 0 0,-9 0-4 0,9 0 0 0,-8 5-4 15,-1-5 0-15,9 0-4 0,0 0-4 0,-8-5 0 0,8 5-8 0,0 0 0 16,0-5 0-16,0 5-4 0,0-5 0 0,0 0-4 0,0 5 0 15,0-4-4-15,0-1 4 0,0 0-4 0,0 1 0 0,8-1 4 16,-8 0-4-16,0 0 0 0,0 5 0 0,9-5 0 0,-9 0 4 0,0 1-4 16,0 4-4-16,0 0-8 0,8-6-12 0,-8 6-24 0,0-4-44 15,0 4-44-15,0-5-64 0,0 5-96 0,-8 0-4 0,-1-4 60 16,9 4 40-16,-8-6 40 0,-1 6 32 0,1-4 24 0</inkml:trace>
          <inkml:trace contextRef="#ctx0" brushRef="#br0" timeOffset="645.5284">6931-60 87 0,'0'0'120'0,"0"0"-8"0,0 0-4 0,0 0-24 16,0 0 0-16,0 5-8 0,0-5 4 0,0 0-8 0,0 0 0 16,0 0-8-16,10 0-4 0,-10 0 4 0,0 0-8 0,0 0 0 0,8 0 4 15,-8 0 0-15,0 0 0 0,8 0-4 0,-8 0 4 0,0 5-4 0,0-1 0 16,0 2-4-16,9-2-8 0,-9 1-4 0,0-1-4 0,0 6-4 15,0-5-12-15,0 5 0 0,-9 0-8 0,9-6 0 0,0 11-8 16,-8-6-8-16,8 1-4 0,0 0-12 0,-8-6-16 0,8 6-8 0,0-1-20 16,-10-4-12-16,10 5-20 0,0-6-16 0,0 6-20 0,0-5-16 15,-8-5-20-15,8 5-64 0,0-5 16 0,8 5 40 0,-8-5 36 0,0 4 24 16</inkml:trace>
          <inkml:trace contextRef="#ctx0" brushRef="#br1" timeOffset="103223.5179">7334 129 55 0,'0'0'68'0,"0"0"-4"16,-9 0-4-16,9 0-24 0,0-4-12 0,-9 4 0 0,9 0-4 0,0 0 8 15,0 0-8-15,0-5 4 0,-8 5-4 0,8 0-4 0,0-5 4 0,0 5-4 16,-9-5 0-16,9 5 0 0,0-4 0 0,0 4-4 0,-8 0 0 16,8-6 4-16,-8 6 0 0,8 0-4 0,0-4 0 0,0 4 0 0,-10 0-4 15,10 0 0-15,0-5 0 0,0 5 4 0,0 0-4 0,0 0 0 0,0-6 0 16,-8 6-4-16,8 0 0 0,0-4 0 0,0 4-4 15,0 0 0-15,0-4 0 0,0 4 0 0,8-5 0 0,-16 5 0 0,16 0 0 16,-16-5 0-16,8 5 4 0,0-5-4 0,0 5 0 0,0 0 0 0,0 0 4 16,0 0 0-16,0 0-4 0,0 0-4 0,0 0 4 0,0 0 0 15,0 0 0-15,0 0 0 0,0 0 0 0,0 0 0 0,8 0 0 0,-8 0 0 16,0 0 0-16,0-4 4 0,0 4 0 0,0 0-4 0,10 0 0 16,-10 0 0-16,0 0 0 0,0 0 4 0,8 0 4 0,-8 0-4 0,0 0-4 15,8 0 4-15,-8 0 0 0,0 0 4 0,0 0-4 0,9 0 4 16,-9 0 0-16,0 0 0 0,0 0-4 0,8 0 4 0,-8 0 4 0,0 0-4 15,0 0 0-15,9 0 0 0,-9 0 0 0,0 0 0 0,9 0 0 16,-9 0 0-16,0 0-4 0,0 4 4 0,0-4-4 0,0 0 4 0,0 5-4 16,8-5-4-16,-8 5 8 0,0-5-4 0,0 5-4 0,0-5 8 0,0 4 0 15,0-4-8-15,0 4 0 0,0 2 4 0,0-6 0 0,0 0 0 16,0 5-4-16,0-5 4 0,0 0 0 0,-8 4 0 0,8-4 0 16,0 0 0-16,0 0 0 0,0 0 0 0,-9 0 0 0,9 6 0 0,0-6 0 15,-9 0 0-15,9 0 0 0,-8 0 0 0,8-6-4 0,-9 12 4 16,9-6 4-16,-8 0-8 0,8-6 4 0,-8 6 0 0,8 0 0 15,0 0-4-15,-10-4 4 0,10 4 0 0,0-5 0 0,-8 5 0 0,8-6 0 16,0 2 4-16,0 0 0 0,0-1-4 0,0 0 0 0,0 0 0 0,0 1 0 16,0-1 0-16,0-5 0 0,0 6 0 0,8-1 0 0,-8 0 0 15,0 0 0-15,10 0 0 0,-10 1 0 0,0-2 0 0,8 2 4 0,-8-1-4 16,8 5-4-16,-8-5 4 0,9 5 0 0,-1 0-4 0,-8-5 4 16,9 5-4-16,-9 0 4 0,9 5-4 0,-9-5 4 0,8 0-4 15,-8 5 4-15,8-5-8 0,-8 5 4 0,8-1 0 0,2-4 0 0,-10 6 0 16,0-2 0-16,8 1 4 0,-8-5-4 0,8 5 0 0,-8 0 0 0,10 0 4 15,-10-1-4-15,0 1 0 0,0 0 0 0,0 0 0 0,8-1 0 16,-8 1 4-16,0 0 4 0,0 0-8 0,0-1 4 0,-8 0-8 0,8 2 4 16,0 3 0-16,0-3 0 0,-10-2 0 0,10 1-4 0,-8 0 8 15,8 0-4-15,-8-5 0 0,8 4 0 0,-10-4 4 0,10 5-4 0,-8-5 0 16,0 0 0-16,0 6 0 0,8-6-4 0,-9 0 4 0,0 0 4 16,9-6-4-16,-8 6 4 0,-1-5 0 0,9 1-4 0,-8 4 0 0,8-5 0 15,-8 0 4-15,8 0-4 0,0 1 0 0,0-2 0 0,-10-3 0 16,10 3 4-16,0-2 0 0,0 3 0 0,0-5-4 0,0 6 4 15,0-6 0-15,0 1 4 0,10 4-8 0,-10-5 4 0,0 1-4 0,8 3 4 16,-8-3 0-16,0 4 0 0,8-4 4 0,-8 4-4 0,9 0 4 0,-1 0-4 16,-8 1 0-16,9-3 0 0,0 4 4 0,-9 3-4 0,8-5 4 15,0 5 0-15,0 0 0 0,-8 0 0 0,10-4-4 0,-2 4 4 16,0 4-4-16,-8-4 0 0,10 0 0 0,-2 5 0 0,-8-5 4 0,8 3-4 16,1 4 0-16,-1-3 0 0,0-4 0 0,-8 5-12 0,9 0 16 0,0 0 0 15,-9 4-8-15,8-4 8 0,-8 0 0 0,0 5-4 0,0-6 0 16,8 6 0-16,-8-5 0 0,0 4 0 0,-8-4 0 0,8 5-4 0,0-1 0 15,-8-4 0-15,-1 4 4 0,9 1-4 0,-9-5 4 0,1 5-4 16,0-6 4-16,-1 1-4 0,1 0 0 0,0 0 0 0,-2-1 0 16,2 1 0-16,0-5 0 0,-2 6-4 0,2-6 4 0,0 0 0 0,0-6 0 15,-1 6 0-15,9-5 4 0,-9 1-4 0,1-1 0 0,8 0 0 0,-9 0-4 16,9-5 4-16,0 1 4 0,-8 3-4 0,8-2 0 0,0-7 0 16,0 6 0-16,0-1 0 0,8-4 0 0,-8 4 4 0,0-4-4 0,9 4 0 15,-9-4 4-15,8 0 0 0,-8 4-4 0,9-5 0 0,-9 6 0 0,9-1 4 16,-1 1 4-16,-8-1-4 0,8 0-4 0,0 1 4 15,2 4 0-15,-10 0-4 0,8 1 4 0,0-2-4 0,2 6 4 0,-10 0-4 16,8-4 0-16,0 4 0 0,-8 4 0 0,9-4 0 0,-9 0 4 0,8 6-4 16,0-2 4-16,1 1-4 0,-9 0-16 0,9-1 20 0,-9 7 0 15,8-7-4-15,0 6 0 0,-8-5 8 0,10 4-8 0,-10 1-4 0,0 0 4 16,0-1 0-16,0 1 4 0,0-1-4 0,8 1 0 0,-16-1 0 0,8 1 0 16,0 0 0-16,0-1 0 0,-10 1 0 0,2-1 4 15,8 1-4-15,-8-5 0 0,-1 4 0 0,0 1 0 0,1-2 4 0,0-2-4 16,-1-1 0-16,1-1 0 0,0 2 4 0,-10-2-4 0,10-4 0 0,-2 0 4 15,2 5-4-15,-8-5 4 0,7 0 0 0,0-5 0 0,1 1-4 16,-1 4 4-16,1-6-4 0,8-3 4 0,-8 3-4 0,-2-2 4 0,10 3-4 16,0-5 8-16,-8 1-8 0,8-1 0 0,0-4 0 0,0 0 4 15,0 4-4-15,0-5 0 0,0 1 4 0,8-2-4 0,-8 8 0 0,0-6 0 16,10 4 4-16,-10-4-8 0,0 4 4 0,8 0 4 0,-8 1 0 16,8-1 0-16,1 6-4 0,-9-2 0 0,8 2 4 0,1-1 0 0,-9 5 0 15,9 0 0-15,-9-4 0 0,8 4 0 0,0 4 0 0,0-4 0 16,2 5-4-16,-10-1-16 0,8-4 20 0,0 10 0 0,-8-5 0 15,10 0 0-15,-10 4 0 0,8 1-4 0,0 0 0 0,-8-1 4 0,0 1-4 16,9-1 0-16,-9 1-4 0,0 5 8 0,0-6-4 0,0 1 0 0,0 4 0 16,0-5-8-16,-9 6 8 0,9-5 0 0,-8-1 0 0,0 6-4 15,-2-6 4-15,2 1 0 0,0-2 0 0,-2 3 0 0,2-1 0 0,-8-6 4 16,7 6-4-16,0-5 0 0,-8-1 0 0,9 1 0 0,0-5 0 16,-2 6 0-16,2-12 0 0,-8 6 0 0,16 0 0 0,-10-5 0 0,2 1 0 15,0-6 0-15,8 5 4 0,0-5-4 0,-9 1 8 0,9-1-8 16,0 1 4-16,0-5-4 0,0-1 0 0,0 1 4 0,9 0-8 0,-9-1 4 15,0 1 0-15,8-1 0 0,-8 1 0 0,8-1 0 0,2 1 0 16,-10 0 0-16,8 0 0 0,0 3 0 0,0 2 4 0,2 0-4 16,-10-1 0-16,8 5 4 0,0 1 0 0,1-2-4 0,-1 2 0 0,-8 4 0 15,9 0 0-15,0-5 0 0,-1 5 0 0,-8 0 0 0,8 5 0 0,0-5 4 16,2 4-16-16,-2 2 16 0,-8-2 0 0,8 1 0 0,2-1-4 16,-10 6 0-16,8-5 0 0,-8 4 0 0,8 2-4 0,-8-2 4 0,0 1 0 15,9 4 0-15,-9-5 0 0,0 1 0 0,0-2 4 0,-9 8-4 16,9-6 0-16,0 4 0 0,-8-5 0 0,8 1-4 0,-8 0 4 0,-2 0 0 15,10-1-4-15,-8 1 4 0,0-6 4 0,-2 6-8 0,2-5 8 16,0-5-8-16,0 4 8 0,-1 0-4 0,0-4 0 0,1 0 0 0,-1 0 0 16,1 0 4-16,8-4 0 0,-8 0 0 0,8-1 0 0,-10 0-4 15,10 0 0-15,0-4 4 0,-8-1-4 0,8 1 0 0,0-1 4 0,0 1-4 16,0-1 0-16,8-5 0 0,-8 6 4 0,10-5-4 0,-10-1-4 16,0 5 4-16,8-4 0 0,0 5 4 0,-8-1 0 0,9 1-8 0,-9-6 4 15,8 10 4-15,1-4-4 0,0-1 0 0,-9 5 0 0,8 1 4 16,-8-2-4-16,8 6 4 0,0-4-4 0,2 4 0 0,-10 0 0 0,8 0 4 15,-8 0-4-15,8 0 0 0,-8 4 0 0,10 2 0 0,-10-6-16 0,8 4 20 16,-8 5 0-16,8-3 0 0,-8-2 0 0,0 6 0 0,0-6-4 16,0 1 8-16,0 5 0 0,9-5 4 0,-18 5 4 0,9-6 4 15,0 6 4-15,0-5 0 0,-8 5 4 0,8-6 0 0,-8 1 0 0,8-2-4 16,-10 4 4-16,2-3-8 0,8 1 0 0,-8 0-4 0,-2-5 0 16,2 0-4-16,8 5-4 0,-8-5-4 0,0 0-4 0,8 0 0 15,-9 0-8-15,9 0-8 0,-9 0-8 0,9 0-8 0,0-5-12 0,0 5-16 16,-8-5-8-16,8 0-16 0,0 5-12 0,0-4-16 0,0-3-20 0,0 7-12 15,0-3-12-15,0-6-76 0,0 3 8 0,0 2 48 0,-9-1 32 16,9 0 24-16</inkml:trace>
          <inkml:trace contextRef="#ctx0" brushRef="#br0" timeOffset="317.6672">5977 12 55 0,'0'0'104'0,"0"-4"0"0,0 4-12 0,8 0-24 15,-8 0 0-15,0 0-8 0,0 0 4 0,0 0-4 0,9 0 4 0,-9 0-8 16,0 4 4-16,0-4-8 0,0 5-4 0,0-1 0 0,0-4 0 16,0 6-4-16,0 3-4 0,0-4-4 0,0 0 0 0,0 5-8 0,0-6-8 15,0 6 4-15,0-1-8 0,0 1-4 0,0-1 4 0,0 1-8 0,9 0-4 16,-9-5 0-16,0 4-4 0,0 1-8 0,0 0-4 0,0-6-8 16,0 6-12-16,8-5-8 0,-8 4-20 0,0-4-12 0,0 4-16 15,0-4-12-15,8 0-8 0,-8 0-56 0,0 0-28 0,0-5 32 0,8 5 28 16,-8-5 32-16</inkml:trace>
          <inkml:trace contextRef="#ctx0" brushRef="#br1" timeOffset="100999.9833">6157 154 55 0,'0'0'64'0,"0"0"-4"0,0 0 4 15,0-6-32-15,0 6-8 0,0 0 8 0,0-4-8 0,0 4 8 16,-8 0 0-16,8-4-4 0,0 4-4 0,0-6 4 0,-10 6 0 0,10-5-4 16,0 1 4-16,0 4 4 0,0-5-4 0,0 0 0 0,0 0 4 0,0 5 0 15,0-4 0-15,0-2 0 0,0 6 0 0,0-4 0 0,0-1-4 16,0 5-4-16,-8-6 4 0,16 2 4 0,-16 4-4 0,8-4 0 15,0-1-4-15,0 5 0 0,0-5 4 0,0 0 0 0,0 1 0 0,0 4-12 16,8-5 4-16,-8 0 4 0,0 0-4 0,0 5-4 0,10-4 0 0,-10-1 0 16,8 5 0-16,-8-5 0 0,0 5-4 0,8-5-4 0,-8 5 4 15,9-5-4-15,0 5 0 0,-9 0 0 0,8 0-4 0,-8-4 4 0,8 8 0 16,-8-4 0-16,9 5-4 0,-9-5 0 0,8 5 0 0,-8 0-4 16,9 0 4-16,-9-5-8 0,0 4 8 0,0 6-24 0,0-5 24 15,9-1 4-15,-9 1-4 0,0 5 0 0,0-6 0 0,0 0-4 0,0 7 8 16,0-7-4-16,-9 2-4 0,9-2 4 0,0 1-4 0,-9 0 4 0,1-5-4 15,8 5 4-15,-9-5 0 0,9 0 0 0,-8 4 0 0,0-8 0 16,-1 4 4-16,0 0 0 0,9-5 4 0,-8 0-4 0,0 0 0 0,8 1-4 16,-10-2 4-16,10-3 0 0,0 3-4 0,0-2 4 0,-8-2-4 15,8 1 0-15,8-1 4 0,-8 1-4 0,0-1 0 0,0-4 0 16,0 4 0-16,10 0 0 0,-10 1-4 0,8-6 4 0,0 4 0 0,-8 8-4 16,0-6 0-16,9-1 4 0,0 5 0 0,-9 0-4 0,8 0 4 0,0 1-4 15,-8 4 0-15,9-5 4 0,-1 5-4 0,-8 0 4 0,9 0 0 16,-9 5-4-16,9-5 4 0,-1 4-4 0,-8 1 0 0,8 0 0 15,-8 4 4-15,10-3-4 0,-10 3 4 0,0-6-8 0,8 8 4 0,-8-1 0 16,0-1-4-16,0 1 4 0,8-1 4 0,-8 1-4 0,-8 0 0 0,8 0 0 16,0-1 0-16,-8 1 0 0,8-1-16 0,-10 1 20 0,2-2-4 15,0-2 4-15,-1 3-4 0,9-3 4 0,-9-2-4 0,1 1 4 0,-1-5 0 16,1 5-4-16,0-5 0 0,-1 0 0 0,0 0 0 0,9-5 4 16,-8 0-4-16,8 1 4 0,0-2-4 0,-8-3 0 0,8 3 4 15,0-2-8-15,0-2 4 0,0 1 4 0,8-6-4 0,-8 6 4 0,8-6-4 16,-8 5 0-16,0-4 0 0,9 5 0 0,0-6 0 0,-9 1 0 0,8 5 0 15,0-1 0-15,-8 0 0 0,9 1 0 0,-1-1 0 0,-8 5 0 16,9 1 4-16,-9-2 0 0,9 1 0 0,-9 5 0 0,8 0 0 0,-8 0 0 16,8 5-4-16,-8 1-4 0,0-6 4 0,10 9 0 0,-10-4 4 15,0 4 0-15,8 1-4 0,-8-1 0 0,0 1 0 0,0-2-4 16,8 3 0-16,-8-1 4 0,0 4-4 0,0-4 8 0,0 4-4 0,0-4 0 16,0 0 0-16,0-1 0 0,0 1 0 0,0-1 0 0,0 1 4 0,-8-6 0 15,8 6-4-15,-8-5 0 0,8-1 0 0,-10 2 4 0,10 3-4 16,-8-9-4-16,0 5 4 0,-1-5 0 0,9 0 0 0,-9 0 0 0,1 0 0 15,-1 0 4-15,1-5 0 0,8 0-4 0,-8 1 0 0,-1-2 0 16,9 2 4-16,0-7-8 0,-9 7 4 0,9-5 0 0,0-1-4 16,0 1 4-16,0-1 0 0,0 1 0 0,0-1-4 0,9-5 4 0,-9 6 0 15,0-1 4-15,0 1-4 0,9 4 0 0,-9-4 0 0,8 2 0 16,-8-1 0-16,0 4 0 0,8-2-4 0,-8 6 4 0,9-4 0 0,-1 4 0 16,-8 0 0-16,9 4 0 0,-9-4 0 0,0 6 4 0,9-2-4 15,-9 1 4-15,8-2-4 0,-8 8 0 0,8-6 0 0,-8 5-4 0,10-1 8 16,-10 1-4-16,0 0-4 0,0-1 4 0,8 1 0 0,-8-1 0 0,0 1 0 15,0-5 0-15,0 9 0 0,0-9 0 0,0 3 4 0,-8 3-4 16,8-7 4-16,-10 2-4 0,10 3 0 0,-8-4-4 0,0 0 8 16,-1-1-4-16,0-4 0 0,1 5 4 0,-1-5-4 0,1 6 0 0,0-6 4 15,-10 0-4-15,10-6 0 0,0 6 4 0,8-5 0 0,-10 1 0 16,2-1-4-16,8 0 0 0,0-4 4 0,-8 3 0 0,8-3-4 0,0 3 4 16,0-2-4-16,8-2 4 0,-8 1-4 0,0 4 0 0,8-5 4 15,-8 1 0-15,0 4-4 0,10 0 4 0,-10-4 0 0,8 3-8 0,-8 2 4 16,8 4 0-16,-8-5-4 0,9 5 0 0,-9 0 4 0,9 0-4 15,-9 0-8-15,8 0-4 0,-8 0-12 0,0 5-12 0,0-1-20 0,8 2-12 16,-8-6-16-16,0 4-28 0,0 1-20 0,9 0-16 0,-9 0-88 16,8 0 24-16,-8-1 48 0,9 1 24 0,-9 0 24 0,9 0 24 0</inkml:trace>
          <inkml:trace contextRef="#ctx0" brushRef="#br1" timeOffset="105676.325">7350 48 35 0,'0'0'68'0,"0"0"-4"0,0 0-4 16,0 0-32-16,0 0-4 0,0 0 0 0,0 0-4 0,0 0-4 0,0 0-4 15,0 0 0-15,0 0-8 0,0 0 4 0,0 0-4 0,0 0 0 0,0 0 0 16,0 0-4-16,0 0 0 0,0 0 4 0,0 0 0 0,0 5-4 15,0-5 0-15,0 0 0 0,0 0 0 0,0 0 0 0,0 0 0 0,0 5 4 16,0-5 0-16,0 0-4 0,0 0-4 0,0 0 0 0,0 4 4 16,0-4 4-16,0 0-4 0,0 0-4 0,0 0 8 0,0 0 0 15,0 0-4-15,0 5 0 0,0-5-4 0,0 0 4 0,0 0 0 0,0 0 0 16,0 0 0-16,0 0 0 0,0 0 0 0,0 0 0 0,0 0 4 0,0 0 0 16,0 0-8-16,0 0 4 0,0 0 0 0,0 0 0 0,0 0 0 15,0 0 4-15,0 0-4 0,0 0 0 0,0 0 4 0,0 0-8 0,0 0 4 16,0 0 0-16,0 0 4 0,0 0 0 0,0 0 0 0,0 0 4 15,0 0-4-15,0 0 8 0,0 0-8 0,0 0 4 0,0 0 0 16,0 0 0-16,0 0 4 0,0 0 0 0,0 0 4 0,0 0 0 0,0 0 0 16,0 0 0-16,0-5 4 0,0 5 0 0,0 0 0 0,0 0-4 0,0 0 0 15,0 0 0-15,0 0 4 0,0 0-4 0,0-4 4 0,0 8 4 16,0-4-8-16,0-4 4 0,0 4 0 0,0 0 4 0,-8 0 4 0,8 0-8 16,0 0 4-16,0 0 4 0,-8 0-8 0,8 4 4 0,0-8-8 15,0 4 4-15,-9 0 4 0,9 0-4 0,0 0-8 0,-9 0 4 16,9 0 4-16,-8 0 0 0,8 0 4 0,0 0-4 0,-9 0 4 0,9 0 0 15,0 0-4-15,-8 0 0 0,8 4 4 0,-8-4-4 0,8 0 4 0,0 0-4 16,-10 0 0-16,10 0 0 0,-8 0 0 0,8 0 0 0,0 0 0 16,-8 0-4-16,8 0 0 0,-8 0 0 0,8 0 0 0,-10 0-4 0,10 0 0 15,-8 0 0-15,8 0 0 0,-8 0 0 0,8 0 0 0,-9 0 0 16,9 0 0-16,-9 0 0 0,9 0-4 0,-8 0 0 0,-1 0 0 0,9 0 0 16,-8 0 4-16,8 0 0 0,-8 0-4 0,0 0 0 0,8 0 0 15,-10 0 4-15,2 0-4 0,0 0 0 0,8 0 0 0,-10 0 4 16,2 0 0-16,0 0 0 0,8 0-4 0,-9 0 0 0,1 0 4 0,-1 0-4 15,1 0-4-15,-1 0 4 0,1 0 0 0,0 0-8 0,-2 0 8 16,2 0-4-16,0 0 4 0,-2 0-4 0,2 0 0 0,0 0 0 0,-1 0-4 16,1 0 4-16,-1 0-4 0,1 0 4 0,-1 0 0 0,1 0-4 0,0 0 0 15,-2 0 0-15,2 0 4 0,0 0 0 0,-2 0-4 0,2 0 0 16,0 0 0-16,0 0 0 0,-1 0 0 0,-8 0 0 0,8 0 0 16,1 0 0-16,0 0 0 0,-2 0 0 0,2 0 0 0,-8 0-16 0,6 0 16 15,2 0 4-15,0 0-4 0,-1 0 4 0,1 0 0 0,-10 0-4 16,10 0 0-16,0 0 0 0,0 0 0 0,-2 0 0 0,2 0 0 0,0 0 0 15,8 0 4-15,-10 0-4 0,2 0-4 0,0 0 4 0,-1 0 0 0,9 0 4 16,-8-4-4-16,-1 4 0 0,1 0 0 0,-1 0 0 0,1 0 0 16,0 0 0-16,-2 0-4 0,2 0 4 0,0 0-4 0,-2 0 4 15,2 0 0-15,0-5 0 0,0 5 0 0,-1 0 4 0,1 0-4 0,-10 0 0 16,10 0 0-16,0 0 0 0,-2 0-4 0,2 0 0 0,0 0 4 0,0 0 0 16,-2 0 0-16,2 0 0 0,0-5 0 0,-1 5-4 0,1 0 4 15,8 0 4-15,-9-5 0 0,0 5-8 0,1 0 4 0,8 0 0 16,-8-4 0-16,-2 4 0 0,10 0 4 0,-8 0-4 0,0 0 4 0,8-5-8 15,-8 5 4-15,8 0 0 0,-10 0 0 0,10 0-4 0,-8 0 4 16,8 0 0-16,-8 0 0 0,-1 0 0 0,9 0 0 0,-8 5 0 0,8-5 4 16,-8-5-8-16,-2 5 4 0,10 0-4 0,-8 0 0 0,8 0 4 0,-8 0-4 15,0 0 4-15,8 0 0 0,-10 0-4 0,10 0 4 0,0 5-4 16,-8-5 4-16,8 0 0 0,-8 0 0 0,8 0-4 0,-9 0 0 16,9 0 4-16,0 0 4 0,-9 0 0 0,9 0-4 0,0 0-4 0,-8 0 4 15,8 0 0-15,0 0 0 0,0 0 4 0,0 0-4 0,-9 0-4 16,9 0 4-16,0-5 0 0,0 5 0 0,0 0 0 0,0 0 0 0,-8 0 0 15,8-5 0-15,0 5 4 0,0 0-8 0,0 0 4 0,-8 0 0 0,8 0 0 16,0 0 0-16,-9 0-4 0,9-5 4 0,-9 5 0 0,9 0 0 16,0 0 0-16,0 0 0 0,-8 0 0 0,8 0 0 0,0 0 0 15,0 0 0-15,0 0 0 0,-8 0 0 0,8 0 0 0,0 0 0 0,0 0 0 16,0 0 0-16,0 0 0 0,0 0 0 0,0 0-4 0,0 0 4 0,0 0 4 16,0 0-8-16,0 0 4 0,0 0 0 0,0 0 0 15,0 0 0-15,0 0 0 0,0 0 0 0,0 0 0 0,0 0 0 0,0 0 0 16,0 0 0-16,0 0-16 0,0 0 20 0,0 0 0 0,0 0 0 0,0 0 0 15,0-5-4-15,8 5 0 0,-8 0 0 0,0-4 0 0,8 4 4 16,-8 0 0-16,0-6-4 0,9 6-4 0,0-4 4 0,-9-1 0 0,8 5 0 16,0-5 4-16,1 0-4 0,-1 1 0 0,-8 4 0 0,9-5 0 0,0 0 0 15,-1 0-4-15,0 1 4 0,2 4 4 0,-2-7-4 16,0 4 4-16,0-2 0 0,2 1-4 0,-2-2 0 0,0-3 0 0,1 4 4 16,-1 0-8-16,0 1 0 0,2-1 4 0,-2-5 4 0,0 6-8 0,10-2 4 15,-10-3 4-15,0 4-4 0,1-4 0 0,0 3 0 0,-1 2 0 16,1-1-4-16,-1-5 4 0,0 6 4 0,2-1 0 0,-2 0-4 0,0 0 0 15,0-5 0-15,2 6 4 0,-2-1-4 0,0 1-4 0,1-2 0 0,0 2 4 16,-1-1-4-16,1 0 4 0,-9 0 0 0,8 1-4 0,0-2 8 16,0 1-4-16,2 1 0 0,-10 0 4 0,8 4-8 0,0-6 0 15,2 2 4-15,-10-1 0 0,8 0 4 0,0 5-4 0,-8-5 0 0,9 1 0 16,-9 4-16-16,8-6 20 0,1 6 0 0,-9 0 0 0,8 0-4 16,-8-3 0-16,0 3 4 0,0 0-4 0,9 0 0 0,-9 0 4 0,0 0-8 15,0 0 4-15,0 0 0 0,0 0 0 0,8 0 0 0,-8 0 0 0,0 0 0 16,0 0 0-16,0 0 0 0,0 0 0 0,0 0 4 0,0 0-4 15,0 0-4-15,0 0 4 0,0 0 0 0,0 0 0 0,0 0 0 16,0 0 0-16,0 0 0 0,0 0 0 0,0 0 0 0,0 0 0 0,0 0 0 16,0 0 0-16,0 0 4 0,0 0 0 0,0 0-4 0,0 0 0 15,0 0-4-15,0 0 8 0,0 0-4 0,0 0 4 0,0 0-4 16,0 0 0-16,0 0 0 0,0 0 0 0,-8 0 4 0,8 0-4 0,0 3-4 16,-9-3 0-16,9 0 4 0,0 6 0 0,-8-6 4 0,-1 4-4 0,1-4 0 15,8 5 4-15,-9 0-4 0,1-5 0 0,0 5 0 0,-2-1 0 16,-6 2 0-16,6-6 0 0,2 4-4 0,0 0 4 0,0 1 0 0,-9 1 0 15,8-6 0-15,0 4 0 0,1 1 0 0,-10 0-4 0,10 0 4 16,0-1-4-16,-10 2 0 0,10-6 4 0,0 4-4 0,-9 1 4 16,8-1 0-16,0 2 0 0,1-2 0 0,-10 1 0 0,10 0-4 0,0 0 0 15,0-5 0-15,-2 4 4 0,2 2 0 0,0-2 0 0,8 1 0 0,-9-1-4 16,1-4 0-16,8 6 4 0,-8-2 0 0,-2 1 0 0,10 0-4 16,-8-1 4-16,8-4 0 0,-8 5 0 0,8 1 0 0,-8-2 0 15,8 1 0-15,-10-5 0 0,10 5 0 0,-8 0 0 0,8-5-4 0,0 4 4 16,-8 1 0-16,8 0 0 0,-9 0 0 0,9-1 0 0,0 2 4 15,-9-2-4-15,9 1 4 0,-8-2-4 0,8 4 0 0,0-3 0 0,-9 1 4 16,9 0-4-16,-8 0 0 0,8-1-4 0,0 1 4 0,-8 0 0 0,8 4 0 16,0-3 0-16,0-2 0 0,-9 1 0 0,9 0 0 0,0 0 0 15,0 0 4-15,0-1-4 0,0-4 0 0,0 5 0 0,0 0 0 16,0 0 0-16,0-5 4 0,0 4-4 0,0-4 0 0,0 5 0 0,0-5 4 16,0 5-4-16,0-5 0 0,9 0 4 0,-9 5-20 0,0-5 20 15,8 4 8-15,-8-4-4 0,8 4 0 0,-8-4-4 0,0 6 0 0,9-6 0 16,-1 5 0-16,-8-1 0 0,9-4 0 0,0 6 0 0,-9-6 0 0,8 4 0 15,0 1 0-15,2 0 4 0,-2 0-4 0,0-5 0 0,-8 4 0 16,8 1 0-16,2 1 4 0,-2-2-4 0,0 0 0 0,1 2 0 16,-1-2 0-16,0 5 0 0,2-3 4 0,-2-2-4 0,0 1 0 0,0-1 0 15,2 6 4-15,-2-4 0 0,0-2-4 0,1 5 0 0,-9-3 0 16,9-2 4-16,-1 6-4 0,1-5 0 0,-9-1 4 0,8 6 4 0,0-6-8 16,-8 7 0-16,10-7 4 0,-10 6 0 0,8-5-8 0,-8 5 0 0,8-6 0 15,0 5 0-15,-8-3 0 0,10 3 0 0,-10-4 0 0,8 4 0 16,0-3 0-16,-8 3 0 0,9-4 0 0,0 4 0 0,-9-4 0 15,8 4 0-15,1-4 0 0,-9 1 0 0,8 3 0 0,0-4 0 0,-8 0 0 16,8-1 0-16,-8 6 0 0,10-5 0 0,-2-1 0 0,-8 1 0 16,8 0 0-16,-8 0 0 0,10 0 0 0,-10 0 0 0,0-1 0 0,0-4 0 15,0 5 0-15,8-5 0 0,-8 5 0 0,0-5 0 0,0 0 0 16,0 0 0-16,0 0 0 0,0 5 0 0,0-5 0 0,0 0 0 0,0 0 0 16,0 0 0-16,0 0 0 0,0-5 0 0,0 5 0 0,0 0 0 15,0 0 0-15,0 0 0 0,0 0 0 0,0 0 0 0,0 5 0 0,0-5 0 16,0-5 0-16,0 5 0 0,0 0 0 0,0 0 0 0,0 0 0 0,0-5 0 15,0 5 0-15,0-5 0 0,0 5 0 0,0-4 0 16,0 4 0-16,0 0 0 0,0 0 0 0,0-5 0 0,0 5 0 0,0-5 0 16,0 5 0-16,0 0 0 0,0 0 0 0,-8-5 0 0,8 5 0 0,0 0 0 15,0-5 0-15,0 5 0 0,-10-5 0 0,10 5-8 0,0-4-68 16,-8-1-20-16,8 5-16 0,0-5-16 0,-8 0-24 0,8 1-20 0,0-6-28 16,-10 5-76-16,10-5 40 0,0 5 48 0,0-4 32 0,0 0 28 0,0-1 28 15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1:35.2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A671AE5-0F8C-4AA4-96C6-C0ECBCA854ED}" emma:medium="tactile" emma:mode="ink">
          <msink:context xmlns:msink="http://schemas.microsoft.com/ink/2010/main" type="writingRegion" rotatedBoundingBox="30101,9471 30566,11439 29984,11577 29519,9608"/>
        </emma:interpretation>
      </emma:emma>
    </inkml:annotationXML>
    <inkml:traceGroup>
      <inkml:annotationXML>
        <emma:emma xmlns:emma="http://www.w3.org/2003/04/emma" version="1.0">
          <emma:interpretation id="{C1BD99F7-E4C7-4F78-A0D8-ECAC43A4B574}" emma:medium="tactile" emma:mode="ink">
            <msink:context xmlns:msink="http://schemas.microsoft.com/ink/2010/main" type="paragraph" rotatedBoundingBox="30101,9471 30566,11439 29984,11577 29519,9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A4A60F0-585D-4083-9A15-624A76ED5D4F}" emma:medium="tactile" emma:mode="ink">
              <msink:context xmlns:msink="http://schemas.microsoft.com/ink/2010/main" type="line" rotatedBoundingBox="30101,9471 30566,11439 29984,11577 29519,9608"/>
            </emma:interpretation>
          </emma:emma>
        </inkml:annotationXML>
        <inkml:traceGroup>
          <inkml:annotationXML>
            <emma:emma xmlns:emma="http://www.w3.org/2003/04/emma" version="1.0">
              <emma:interpretation id="{ACD5CBB0-7C55-45B6-A7D6-C7F5ED50F853}" emma:medium="tactile" emma:mode="ink">
                <msink:context xmlns:msink="http://schemas.microsoft.com/ink/2010/main" type="inkWord" rotatedBoundingBox="30101,9471 30419,10816 29837,10954 29519,960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1159-379 43 0,'0'0'104'0,"0"0"0"16,0 4-8-16,0-4-16 0,8 5-4 0,-8-5 0 0,0 5 0 15,10 0-4-15,-10-5 4 0,8 5-12 0,0-5 0 0,1 5 0 0,0-5 0 16,-1 3-4-16,1-3-8 0,7 6 0 0,-8-6-8 0,10 0 0 15,0 0-8-15,-2 0-4 0,-7 0-8 0,8 0-4 0,0 0-4 0,-1 0-4 16,2 0 0-16,-10 0 0 0,10 0-4 0,-1 0-4 0,-9 5-8 16,9-5-8-16,-8 5-8 0,7-5-8 0,-6 4-12 0,-2-4-12 0,10 6-12 15,-10-2-12-15,0 1-8 0,0 0-12 0,-8 0-16 0,9-1-20 16,-1 6-72-16,-8-5 24 0,0 4 28 0,9 1 36 0,-9 0 16 0</inkml:trace>
          <inkml:trace contextRef="#ctx0" brushRef="#br0" timeOffset="-506.2353">1262-25 71 0,'0'0'96'0,"0"0"0"0,0 0-4 0,0 0-24 0,8 6-4 0,-8-6 0 15,0 4 0-15,0 1-4 0,0-5 0 0,0 5-4 0,0 0-4 0,0-1-4 16,0 6-8-16,0-5 0 0,0 5-12 0,0-6 0 0,0 6-8 15,0-1 0-15,0 1-8 0,0-1-4 0,0 1 4 0,0 0-8 16,0 0 0-16,0-1 4 0,0 0-8 0,0 1 4 0,0-5-8 0,0 5-8 16,0 0 0-16,0-1-8 0,0-5-12 0,0 6-12 0,0-5-12 15,0 4-4-15,0-4-12 0,0 0-12 0,0 0-8 0,0-5-60 16,0 5-12-16,0-5 28 0,0 0 24 0</inkml:trace>
          <inkml:trace contextRef="#ctx0" brushRef="#br0" timeOffset="-262.8734">1381-29 43 0,'0'0'92'16,"0"0"-4"-16,0 0-4 0,0 0-28 0,0 0-4 0,8 4 0 16,-8-4 0-16,0 6 0 0,0-2 0 0,0 1 0 0,10 0-8 0,-10 0 4 15,0-1-4-15,0 1 4 0,0 5-8 0,0 0 0 0,0-6 0 0,0 11-4 16,0-6-8-16,0 1-4 0,0-1-8 0,0 1 8 0,0 0-8 15,0 4-8-15,0-5 4 0,0 1-8 0,0 5 0 0,0-5 4 0,0-1-8 16,0 0 0-16,0 1-4 0,0-1 0 0,0-4-8 0,0 5-8 16,0-5-8-16,8-1-12 0,-8 1-8 0,0 1-8 0,0-6-12 15,0 4-8-15,0-4-8 0,8-4-36 0,-8 4-48 0,0-6 12 0,0 1 28 0,0 1 24 16</inkml:trace>
          <inkml:trace contextRef="#ctx0" brushRef="#br0" timeOffset="291.2215">1117 460 67 0,'0'0'116'0,"0"0"-4"0,0 0-4 16,8 0-20-16,-8 5 0 0,8-5-4 0,-8 0-8 0,10 0-4 0,-2 0-12 16,0 0 0-16,0 0-12 0,-8 0-8 0,18 0 0 0,-10-5-12 0,1 10-4 15,8-5-4-15,-8 0 0 0,-1 0-8 0,8 0 0 0,-6 0-4 16,6 0 4-16,2 0-12 0,-10 0 0 0,9 0-20 0,-8 0-4 16,8 0-20-16,-9 0-16 0,0 0-20 0,2 0-16 0,-2 0-12 0,0 4-56 15,2-4-28-15,-10 6 40 0,8-6 28 0,-8 4 24 0</inkml:trace>
          <inkml:trace contextRef="#ctx0" brushRef="#br0" timeOffset="853.772">1288 690 15 0,'0'0'120'0,"-10"0"-12"0,10 0-4 0,0 0-28 15,0 0-4-15,0 0-4 0,10 0 0 0,-10 0-8 0,0 0-8 0,8 0-4 16,-8 0-8-16,8 0-4 0,-8 0 0 0,9 0-4 0,-9 0-8 0,8 0 0 16,1 5-4-16,-9-5 0 0,8 0-4 0,1 5-4 0,-1-5 0 15,0 4 4-15,-8 1-8 0,10-5 4 0,-2 5-4 0,-8-1 0 16,8 1 0-16,-8 1-4 0,0-2 4 0,10 1 0 0,-10 0-4 0,0 0 0 16,0-1-4-16,0 1 4 0,-10 5-4 0,10-6 4 0,0 2 0 15,-8-2-4-15,8 1 0 0,-8 0 0 0,8-5 4 0,0 5-4 0,-10-1 0 16,10-4 0-16,0 6-4 0,0-6 0 0,0 0 4 0,-8 4 0 0,8-4 0 15,0 0-4-15,0 0 4 0,0 0-4 0,8 0 4 0,-8-4-4 16,0 4 4-16,10 0 4 0,-10-6-4 0,0 6 4 0,8-4-8 16,-8 4 4-16,8 0 0 0,-8-5 0 0,10 5 0 0,-2 0 0 0,-8-5 0 15,8 5 0-15,1 0 0 0,-1-5 0 0,-8 5 4 0,9 0-4 0,-1 5 0 16,-8-5 0-16,9 5 4 0,-1-5-4 0,-8 5 4 0,8-1 8 16,-8 2-8-16,10-2 0 0,-10 1 0 0,8-1 4 0,-8 6 4 0,0-5 4 15,8 0 0-15,-8 4 0 0,0 1 4 0,0-5 4 0,0 5 4 16,0-1 4-16,0-4 0 0,0 4 4 0,0-3 4 0,0 3 0 15,-8-5 0-15,8 6 0 0,-8-5 0 0,8 5 0 0,-10-6 0 0,2 2-8 16,8 3-4-16,-8-5 4 0,-1 2-8 0,1-2 0 0,-1-4-8 0,1 5 0 16,-1-5 0-16,1 5-4 0,0-5-4 0,-2 0 0 0,2 0-4 15,0 0 0-15,-2 0 0 0,2 0-8 0,0 0 0 0,-1-5-4 16,1 5-4-16,-1-5-4 0,1 1-8 0,8 4-16 0,-9-6-8 0,1 2-20 0,8 4-20 16,-8-5-16-16,-2 1-32 0,10-2-32 0,-8 2-24 15,8-1-72-15,-8 5 44 0,8-5 44 0,-10 0 28 0,10 1 32 0,-8 4 28 16</inkml:trace>
        </inkml:traceGroup>
        <inkml:traceGroup>
          <inkml:annotationXML>
            <emma:emma xmlns:emma="http://www.w3.org/2003/04/emma" version="1.0">
              <emma:interpretation id="{AAAD425D-3D93-4546-AFA7-229E3B883F86}" emma:medium="tactile" emma:mode="ink">
                <msink:context xmlns:msink="http://schemas.microsoft.com/ink/2010/main" type="inkWord" rotatedBoundingBox="30350,11379 30375,11484 30261,11511 30236,11406"/>
              </emma:interpretation>
              <emma:one-of disjunction-type="recognition" id="oneOf1"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8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*</emma:literal>
                </emma:interpretation>
                <emma:interpretation id="interp5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2939.5431">1748 1515 23 0,'-8'0'76'0,"8"0"0"0,-10 0-16 0,10-5-24 15,-8 5 0-15,8-4-8 0,0 4 0 0,0 0 0 0,0 0-4 0,0 0 0 16,0 0 0-16,0-5 4 0,0 5-4 0,0 0-4 0,0 0 0 16,0 0 0-16,0 0 0 0,0-5-4 0,0 5 0 0,0 0 0 0,0 0 0 15,0-5-4-15,0 5 0 0,0 0 0 0,0 0 4 0,0 0-4 0,0 0 4 16,0 0 0-16,0 0-4 0,0 0 0 0,0 0 4 0,0 0 0 15,0 0 0-15,8 0 0 0,-8 0-4 0,0 0 4 0,10 0-4 0,-10 0 0 16,0 0-4-16,0 0 4 0,8 0-4 0,-8 5 0 0,0-5-4 16,8 5 4-16,-8-5-4 0,0 5 4 0,0-1 0 0,0 1-4 15,0-5-4-15,0 5 4 0,-8 0 0 0,8 3-4 0,-8-2 0 0,8-1 4 16,0-1-8-16,-10-4 8 0,2 6 0 0,8-2 0 0,-8 1-4 0,8 0 0 16,-10-5 0-16,2 0 0 0,0 5 4 0,8-5-8 0,-8 0 4 15,8 0 0-15,0 0 4 0,-9-5-8 0,9 5 4 0,0-5 4 16,0 0-8-16,0 1 4 0,0-2 4 0,0 2 0 0,0-1-4 0,0-1 4 15,9-2-4-15,-9 3 4 0,0-5 0 0,8 6-4 0,-8-6 4 16,8 5 0-16,-8 1-4 0,8-6 4 0,-8 5-4 0,10 0 0 0,-10 1 4 16,8-2-4-16,-8 6 4 0,8 0-4 0,-8-4 0 0,0 4 8 0,10 0-4 15,-10 0 0-15,0 0 0 0,0 4 0 0,0-4 0 0,0 6 0 16,0-2 0-16,0 1-4 0,0 0 0 0,0 5 4 0,0-6-4 16,0 1 0-16,0 5 4 0,0-6 0 0,0 6 4 0,0-5-4 0,-10 3 0 15,10-2 4-15,0-1 0 0,0-1-4 0,-8 2 4 0,8-2-4 16,0-4 0-16,-8 5 8 0,8-5-4 0,0 0 0 0,-10 0 0 0,10 5 0 15,-8-5-4-15,8-5 0 0,0 5 0 0,0 0 0 0,0-5-4 0,0 1 0 16,0-2 4-16,0 2 0 0,8-1 0 0,-8-1 0 0,10 2-4 16,-10 0 0-16,0-1 0 0,8-5 0 0,-8 6 0 0,8-6 4 15,-8 5 0-15,10 1 0 0,-10-6 4 0,8 5 0 0,-8 0 0 0,8 5 4 16,-8-4 0-16,0 4-4 0,0-6 4 0,9 6 0 0,-9 0 0 0,0 0 0 16,0 0 0-16,0 6 0 0,0-6 0 0,0 4-4 0,0 1 0 15,0 0 0-15,0-5-4 0,0 5 0 0,-9 4-8 0,9-9-4 16,0 10-16-16,0-5-8 0,0-1-16 0,0 6-12 0,0-5-28 0,0-1-16 15,-8 0-12-15,8 2-40 0,0-1-60 0,0-1 36 0,0 2 36 16,0-6 28-16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4:22.4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17712E7-7E12-4C11-BB11-9713E8DB7807}" emma:medium="tactile" emma:mode="ink">
          <msink:context xmlns:msink="http://schemas.microsoft.com/ink/2010/main" type="writingRegion" rotatedBoundingBox="11190,4917 8014,6770 7623,6101 10799,4248"/>
        </emma:interpretation>
      </emma:emma>
    </inkml:annotationXML>
    <inkml:traceGroup>
      <inkml:annotationXML>
        <emma:emma xmlns:emma="http://www.w3.org/2003/04/emma" version="1.0">
          <emma:interpretation id="{143FD3DD-3706-40F7-886A-146086618396}" emma:medium="tactile" emma:mode="ink">
            <msink:context xmlns:msink="http://schemas.microsoft.com/ink/2010/main" type="paragraph" rotatedBoundingBox="11190,4917 8014,6770 7623,6101 10799,42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7D8AE43-3920-4802-A74C-BF47E2C0D892}" emma:medium="tactile" emma:mode="ink">
              <msink:context xmlns:msink="http://schemas.microsoft.com/ink/2010/main" type="line" rotatedBoundingBox="11190,4917 8014,6770 7623,6101 10799,4248"/>
            </emma:interpretation>
          </emma:emma>
        </inkml:annotationXML>
        <inkml:traceGroup>
          <inkml:annotationXML>
            <emma:emma xmlns:emma="http://www.w3.org/2003/04/emma" version="1.0">
              <emma:interpretation id="{18586CAD-2F66-41F6-9576-4287CEF4108D}" emma:medium="tactile" emma:mode="ink">
                <msink:context xmlns:msink="http://schemas.microsoft.com/ink/2010/main" type="inkWord" rotatedBoundingBox="11190,4917 8734,6350 8377,5737 10832,43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2007-739 75 0,'0'0'96'0,"8"0"-12"0,-8 0 0 15,8 0-20-15,-8 4-8 0,0-4 0 0,8 5 0 0,-8-5-4 0,10 5-4 16,-10 0-4-16,8-1 0 0,-8 2 0 0,0 3-12 0,8-3-4 16,-8 2 0-16,9 2-8 0,-9-5-4 0,0 5 4 0,0-1-8 15,0 5-4-15,8-4-4 0,-8-1 4 0,0 6-4 0,0-1-4 0,0-4-4 16,0-1 4-16,0 1-8 0,0 0-16 0,0-1-16 0,0 6-16 15,0-11-20-15,0 6-12 0,0 0-64 0,0-1-24 0,0-4 40 0,0 0 20 16,0-1 24-16</inkml:trace>
          <inkml:trace contextRef="#ctx0" brushRef="#br0" timeOffset="12660.2646">1904-547 7 0,'0'0'84'0,"0"0"-8"0,0-5-4 15,0 5-28-15,0 0-4 0,0 0-4 0,0 0 0 0,0 0-4 0,0 0 0 16,0-5-4-16,0 5-4 0,0 0 0 0,0 0 0 0,0-5 4 0,0 5 0 15,0-5-4-15,0 5-4 0,0-5 4 0,0 1 4 0,0 4 0 16,8-5 0-16,-8-5 0 0,0 10 0 0,10-4 4 0,-10-1-4 0,8 0 0 16,-8-4-4-16,8 3 8 0,-8 1 0 0,8 1-4 0,1-6-8 15,-9 0 4-15,8 6-4 0,1-5 0 0,-9 3-4 0,9-3 4 0,-1 5 0 16,0-6 0-16,-8 0 4 0,10 1-4 0,-2-1 0 0,0 0-4 16,0 1 0-16,2-2 0 0,-10 3 0 0,8-2-4 0,0 0 4 0,1 1-4 15,-1-6 0-15,-8 5 0 0,9-4-4 0,0 5-4 0,-1-1 0 16,-8-5 0-16,8 7 4 0,0-7-4 0,-8 5 0 0,10 1 0 0,-2-6 0 15,0 5-4-15,-8-4 4 0,10 5-4 0,-2-6 4 0,-8 6 0 16,8-1 4-16,1 1-4 0,-1-6 0 0,0 5 0 0,-8-4-4 0,9 5 8 16,0-6-4-16,-1 5 0 0,0-4 4 0,-8 5-4 0,10-6-4 15,-2 1 4-15,0-1 0 0,1 1 0 0,0 5-4 0,-1-6 4 16,0 1 0-16,1-1 0 0,-1 5-4 0,1-4 0 0,0 5 0 0,-1-6 4 16,0 1 0-16,2 4 0 0,-2-4 0 0,0 4-4 0,1 0 0 0,0-4 4 15,-1 5-4-15,0-1 0 0,1 1-4 0,-1-1 8 0,0-5-4 16,-8 6-16-16,10-1 20 0,-2 6 0 0,0-6-4 0,2 1 4 15,-2-1-4-15,0 0 0 0,0 1 4 0,1-1 0 0,8 0-8 0,-8 1 8 16,-1-5-4-16,0 4 0 0,2 1 0 0,6-1 0 0,-8 0 0 0,2-4 0 16,-2 4 4-16,9 0 0 0,-8-4-8 0,-1 5 8 0,9-1-4 15,-9 1-4-15,0 0 4 0,10-2 0 0,-10 2 0 0,2 5 0 0,6-7 0 16,-7 1 0-16,-1 1-4 0,1 4 4 0,-1 0 4 0,9-3-4 16,-9 1 0-16,2-1 0 0,-2 2 0 0,0-3 0 0,10 4-4 15,-10 0 4-15,0-4 0 0,1 5 0 0,8-6 4 0,-8 4 0 0,-1-3-4 16,0 4 4-16,10-4 0 0,-10 4 0 0,0-5-4 0,10 6 0 0,-10-6 4 15,10 6 0-15,-10-6-4 0,9 5 4 0,-9-5 0 0,10 5 0 16,-10-4 4-16,0 4-4 0,10 0-4 0,-10-4 0 0,9 4 4 0,-8 0-4 16,8 0 4-16,-1-4 0 0,-6 4-4 0,-2 0 4 0,10 1 0 15,-10-1-4-15,0 0 4 0,9 0 0 0,-8 0 0 0,-1 5-4 16,1-5 4-16,7 1 0 0,-6-1-4 0,-2 5 0 0,0-5 4 0,2 0 4 16,-2 5-4-16,0 0 0 0,0-4 0 0,1-2 0 0,-1 6 0 0,1-4-4 15,8-1 4-15,-9 0-4 0,2 5 4 0,-2-5 0 0,8 1-4 16,-6 4 0-16,-2 0 0 0,0-5 4 0,9 5-4 0,-8 0 4 15,8 0 0-15,-9-5 0 0,0 5-4 0,10 0 4 0,-10-5-4 0,2 5 4 16,6 0-8-16,-7 0 8 0,-1 0-4 0,9 0 0 0,-8-4 0 16,-1 4 4-16,0 0 0 0,2 0 0 0,-2-6 0 0,9 6 0 0,-8 0-4 15,-1 0 4-15,1 0 0 0,-1 0 0 0,0 0-4 0,1 0 4 0,0 0 0 16,-1 0 0-16,0 0 0 0,2 0 0 0,6 0 0 0,-7 0 0 16,0 0 0-16,-1 0 0 0,0 0 0 0,1 0 0 0,-1 0-4 15,0 0 4-15,2 0 0 0,-2-5 0 0,0 5 0 0,2 5-4 0,-2-10 4 16,0 5-4-16,0 0 4 0,-8 0 0 0,10 0 0 0,-2 0 0 15,0 0 0-15,1 0 0 0,-1 0 0 0,-8 0-20 0,8 0 20 0,2 0 0 16,-2 0 0-16,-8 0-4 0,8 0 8 0,0 0-4 0,2 0 0 0,-2 0 0 16,-8 0 0-16,8 0-4 0,1 0 0 0,0 0-4 0,-1 0 8 15,-8 0-4-15,9 0 0 0,-1 0 4 0,0 0-4 0,-8 0 4 16,9 0 0-16,0 0 0 0,-9 0 4 0,8-4-4 0,0 4 0 0,2-5 0 16,-10 5 0-16,8 0 4 0,0 0-4 0,1-5 0 0,-9 5 4 15,9 0-4-15,-1-4 0 0,0 4 0 0,-8 0 4 0,9 0-4 16,-1-5 4-16,0 5-4 0,-8 0-4 0,10 0 4 0,-2 0-4 0,-8 0 4 15,8 0 0-15,-8 0 0 0,10 0 0 0,-10 0-4 0,8 0 0 0,-8 0 8 16,0 0-8-16,8 0 8 0,-8 0-8 0,8 0 0 0,-8 0 0 16,0 0 4-16,9 0 0 0,-9 0 4 0,9 0-8 0,-9 0 8 0,8 0-8 15,-8 0 4-15,9 0 4 0,-9 0-4 0,8 0 0 0,0 0 0 0,-8 0 0 16,10 0 0-16,-2 0 0 0,-8-5 0 0,8 5 0 16,2 0 0-16,-10 0 0 0,8 0-4 0,0 0 0 0,-8 0 0 0,8-5 0 15,1 10 0-15,-9-10 0 0,9 5 0 0,-9 0 0 0,0 0 0 0,8 0 0 16,-8 0 0-16,9 0 0 0,-9 0 0 0,0 0 0 0,0 0 0 15,0 0 0-15,0 0 0 0,0 0 0 0,8 0 0 0,-8 0 0 0,0 0 0 16,0-4 0-16,0 4 0 0,0 0 0 0,8 0 0 0,-8 0 0 0,0 0 0 16,0 0 0-16,0 0 0 0,0-6 0 0,0 6 0 0,0 0 0 15,0 0 0-15,0 0 0 0,0 0 0 0,0 0 0 0,0 0 0 16,0 0 0-16,0 0 0 0,0 0 0 0,0 0 0 0,0 6 0 0,0-6 0 16,0 9 0-16,0-9 0 0,0-5 0 0,0 5 0 0,0 0 0 15,0 0 0-15,0 5 0 0,0-5 0 0,0 0 0 0,0 0 0 0,0 0 0 16,0 0 0-16,0 0 0 0,0 0 0 0,0 0 0 0,0 0 0 0,0 0 0 15,0 0 0-15,0 0 0 0,0 0 0 0,0 5 0 0,0-5 0 16,-8 0 0-16,8 0-16 0,0 0-88 0,-8 0-28 0,8 0-32 16,-9 0-40-16,1 0-68 0,-1 0-24 0,0 0 60 0,1 0 40 0,-8 0 36 15,6-5 28-15,-6 5 28 0</inkml:trace>
        </inkml:traceGroup>
        <inkml:traceGroup>
          <inkml:annotationXML>
            <emma:emma xmlns:emma="http://www.w3.org/2003/04/emma" version="1.0">
              <emma:interpretation id="{88B435D5-B0C1-43EC-858F-4DCEF7C47D28}" emma:medium="tactile" emma:mode="ink">
                <msink:context xmlns:msink="http://schemas.microsoft.com/ink/2010/main" type="inkWord" rotatedBoundingBox="8383,6185 8338,6212 8241,6046 8287,60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35.4021">1520-750 63 0,'0'7'96'0,"0"-7"-12"0,0 0-4 16,0 4-28-16,0-4 0 0,0 4 0 0,0 1-4 0,0-5-4 16,9 5-8-16,-9-5 0 0,0 5-4 0,8-5-4 0,-8 4-4 15,0-4 0-15,8 6-4 0,-8-6-8 0,10 4 0 0,-10 1 0 0,8 1-4 16,-8 2 0-16,8-2-8 0,-8-2 4 0,0 5 0 0,0-3-8 0,0 3 0 15,8-5-4-15,-8 6-8 0,0 0-16 0,0-1-8 0,0 1-12 16,0 0-12-16,0-5-52 0,0 4-36 0,0 1 12 0,0-6 36 0,0 6 16 16</inkml:trace>
        </inkml:traceGroup>
        <inkml:traceGroup>
          <inkml:annotationXML>
            <emma:emma xmlns:emma="http://www.w3.org/2003/04/emma" version="1.0">
              <emma:interpretation id="{0AEF2FD2-12C6-44B2-96ED-C34D730E4E1C}" emma:medium="tactile" emma:mode="ink">
                <msink:context xmlns:msink="http://schemas.microsoft.com/ink/2010/main" type="inkWord" rotatedBoundingBox="7785,6263 7735,6292 7623,6101 7674,607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-477.7543">889-681 67 0,'0'-6'88'0,"0"6"-8"0,8 0-4 0,-8 0-28 0,0 0 0 16,0 0 4-16,10 0-4 0,-10 0 0 0,0 0 4 0,8 0 0 0,-8 0 0 0,0 0-4 16,8 6 0-16,-8-2-4 0,0-4 0 0,9 5-4 0,-9-1-4 15,0 2-8-15,9-2 0 0,-9 5-4 0,0 1 0 0,0-4-4 16,8 2-4-16,-8 3-4 0,0-2 0 0,0 1-4 0,0-1-4 0,0 1 0 15,0-1-4-15,8 1-4 0,-8 0 0 0,0-6-16 0,0 6-20 16,0-1-16-16,0-4-24 0,9 5-24 0,-9-5-32 0,0-1-60 16,8 1 32-16,-8 0 24 0,0 0 28 0,9-5 24 0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1:33.4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6816B3-3E5C-450C-8A0E-15F70E3B5935}" emma:medium="tactile" emma:mode="ink">
          <msink:context xmlns:msink="http://schemas.microsoft.com/ink/2010/main" type="writingRegion" rotatedBoundingBox="28594,9788 29625,9802 29617,10401 28586,10387"/>
        </emma:interpretation>
      </emma:emma>
    </inkml:annotationXML>
    <inkml:traceGroup>
      <inkml:annotationXML>
        <emma:emma xmlns:emma="http://www.w3.org/2003/04/emma" version="1.0">
          <emma:interpretation id="{3FD4BB81-47C8-4E6D-A885-5A92330FAC84}" emma:medium="tactile" emma:mode="ink">
            <msink:context xmlns:msink="http://schemas.microsoft.com/ink/2010/main" type="paragraph" rotatedBoundingBox="28594,9788 29625,9802 29617,10401 28586,10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EE41D1-F3F5-40E4-8731-ED6627A66C04}" emma:medium="tactile" emma:mode="ink">
              <msink:context xmlns:msink="http://schemas.microsoft.com/ink/2010/main" type="line" rotatedBoundingBox="28594,9788 29625,9802 29617,10401 28586,10387"/>
            </emma:interpretation>
          </emma:emma>
        </inkml:annotationXML>
        <inkml:traceGroup>
          <inkml:annotationXML>
            <emma:emma xmlns:emma="http://www.w3.org/2003/04/emma" version="1.0">
              <emma:interpretation id="{DDEEFF86-60A3-4B9E-8E8B-F7B6417CE492}" emma:medium="tactile" emma:mode="ink">
                <msink:context xmlns:msink="http://schemas.microsoft.com/ink/2010/main" type="inkWord" rotatedBoundingBox="28594,9788 29625,9802 29617,10401 28586,103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102 139 3 0,'-9'0'84'0,"9"0"-4"0,0 0-8 0,-8 0-20 16,8 5-4-16,-8-5-8 0,8 0 0 0,-8 0 0 0,-2 0-4 0,10 0 0 15,-8 0 0-15,8 0 0 0,-8 0-8 0,8 0 0 0,-10 0 0 16,10 0 0-16,-8 0 4 0,8 0-8 0,-8 0 4 0,8-5 0 0,0 5 0 16,0 0-4-16,-9-5 0 0,9 5 4 0,0-5-4 0,0 5 0 0,0-4-4 15,0-2 4-15,0 2-8 0,0-1 8 0,0 0 4 0,9 1-4 16,-9-1 4-16,0 0 0 0,8-5 0 0,-8 5-4 0,8 0 4 16,-8 1 0-16,10-1 0 0,-2-5 0 0,0 6 0 0,2-1 0 0,-2 0 0 15,0 0 0-15,0 1 0 0,1-2 0 0,-1 2 0 0,1-1-4 16,0 0-4-16,-1 0 4 0,0 5 0 0,2-4-4 0,-2 4 0 15,0 0-4-15,2 0-4 0,-2 0-4 0,0 0 4 0,0 4-4 0,-8-4 0 16,9 5 0-16,-1 5-4 0,1-6 0 0,-9 2-4 0,9 3 4 0,-1 1 0 16,-8-1 0-16,8 1 0 0,-8-1-4 0,0 6 4 0,0-5 0 15,0 4-8-15,0 0 8 0,-8-4-4 0,8 5 0 0,-8-2-4 0,-1 2 4 16,9-6-4-16,-9 6 0 0,-8-1-4 0,9 1 4 0,0-1 0 16,-10-5 0-16,10 5 0 0,-10 1 0 0,10-5-20 0,-9-1 24 15,8 1 0-15,-8-1 0 0,9 1 0 0,-8 0 0 0,6-4-4 0,2 2 4 16,-10-3-4-16,10 0 0 0,8-5-4 0,-8 4 4 0,-1-4 0 0,9 0 0 15,-8 6-4-15,8-12 4 0,0 6 0 0,0 0-4 0,0-4 4 16,0 4 4-16,0-5 0 0,0 5 0 0,0-5 0 0,0 0 0 0,8 2 0 16,-8-3-4-16,9 6 4 0,-9-5-4 0,8 0 4 0,-8 1-4 15,8 4 4-15,2-6 0 0,-10 6 0 0,8-4 0 0,0 4 4 16,-8 0 0-16,10 4 0 0,-2-4 0 0,-8 6 0 0,8-2 0 0,0-4-4 16,-8 10 4-16,9-4 0 0,-1-3-4 0,1 2 4 0,-9 5 0 0,9-6 0 15,-1 2 0-15,0 3 0 0,2-4 0 0,-2 4 0 0,0-4-4 16,2 0 8-16,-2 0-8 0,0 0 4 0,0 0-4 0,1-1 4 15,-1 1-8-15,1-5 8 0,0 0-8 0,-1 5 0 0,0-5 0 0,2 0 0 16,-2 0-12-16,0 0-4 0,0-5-12 0,-8 5-4 0,10 0-16 0,-2-5-8 16,0 1-12-16,-8-1-12 0,9 0-8 0,-9 0-16 0,8 0-4 15,-8 0-4-15,9 0-4 0,-9-4-48 0,0 4-16 0,0-5 28 0,9 6 32 16,-9-6 20-16</inkml:trace>
          <inkml:trace contextRef="#ctx0" brushRef="#br0" timeOffset="259.8207">410 144 19 0,'0'-5'100'16,"0"5"-8"-16,0 0-8 0,0 0-24 0,0 0-4 0,0 0 0 0,8 0 4 15,-8 0-8-15,0 0 4 0,0 0 0 0,8 0 0 0,-8 0-4 16,0 5 4-16,9-5 0 0,-9 0-4 0,8 3 0 0,-8-3 0 0,8 7-8 16,-8-3 4-16,9 1-8 0,-9-1 4 0,0 1-4 0,0 5-8 0,0-5 0 15,9 4-4-15,-9 1 0 0,0-1-4 0,0 2-4 0,0-2-4 16,0 0 0-16,0 1 0 0,0 4-4 0,0-5 0 0,0 1-4 15,0 5-4-15,0-1 0 0,0-5 0 0,0 6 4 0,0-4-8 0,0 2-4 16,-9-4 0-16,9 1-4 0,0 4-4 0,0-4-8 0,0 0-8 16,0 0-4-16,0-6-8 0,0 6-12 0,0-5-4 0,0-1-4 0,0 2-12 15,0-2-4-15,0-4-8 0,0 0-8 0,0 0-4 0,0 0-8 0,0-4-40 16,0-2-32-16,0 6 24 0,0-4 32 0,0-6 24 0</inkml:trace>
          <inkml:trace contextRef="#ctx0" brushRef="#br0" timeOffset="730.5641">384-140 75 0,'0'0'108'0,"0"0"-8"15,0 5-4-15,0 0-28 0,0 0 0 0,0-5 0 0,0 10-4 0,0-6 0 16,0 1-4-16,0 0 0 0,0 1-4 0,0-3-8 0,8 2-4 0,-8 0 0 16,8 0-4-16,-8 0 4 0,10 0-4 0,-2-1 0 0,0 1-8 15,1-5 0-15,-1 5 0 0,0-5-4 0,1 0-4 0,8 4-8 0,-9-4 0 16,2 0-8-16,6 0 4 0,-7 0-4 0,8 0-4 0,-9 0 0 15,1 0-4-15,8 0-4 0,-8 0-12 0,-1 0-8 0,0 0-16 16,2 0-8-16,6 0-16 0,-8 5-12 0,2-5-12 0,-2 5-12 0,-8-5-12 16,8 5-40-16,1-5-40 0,-1 5 28 0,-8-1 28 0,8-4 24 0</inkml:trace>
          <inkml:trace contextRef="#ctx0" brushRef="#br0" timeOffset="533.0901">537 226 67 0,'0'-6'100'0,"0"1"-4"0,0 1-12 16,0 4-20-16,0-5-8 0,0 5-4 0,0 0 0 0,8 0 0 15,-8 0 4-15,0 0 0 0,0 0 0 0,9 0 4 0,-9 0-8 16,0 0 0-16,0 5 0 0,8-5-4 0,-8 4 0 0,0 1 0 0,0 1-8 16,9-2 0-16,-9 1-4 0,0-1 0 0,0 6-4 0,0-1-4 15,0 1-4-15,0-1-4 0,0 1 0 0,0 5-4 0,0-6 0 16,0 1-12-16,0 4 0 0,0-4 4 0,0 4 0 0,0-4-4 0,0 0-4 15,9-1 0-15,-9 5 0 0,0-9-4 0,0 5-4 0,0-5-4 0,0 4-8 16,0-4 0-16,0 0-4 0,0-5-12 0,0 5-4 0,0-5-12 16,0 0-12-16,0 0-8 0,0-5-8 0,0 0-12 0,0 0-12 0,0 1 0 15,0-6-48-15,0 5-28 0,-9-5 20 0,9 1 32 0,-9-1 28 16</inkml:trace>
          <inkml:trace contextRef="#ctx0" brushRef="#br0" timeOffset="986.8751">810 239 39 0,'0'5'104'16,"8"-5"-4"-16,-8 0-4 0,0 0-28 0,8 0 0 0,-8 5-4 0,10-5 0 15,-10 0 0-15,8 0-4 0,0 0-4 0,1 0-4 0,-9 0 0 16,9 0-8-16,-1 0 0 0,1 0-8 0,-1 0-8 0,0 0 0 0,0 0-8 15,2 0-4-15,6 0 0 0,-6 0-8 0,-2 0 0 0,0 0 0 16,1 0-16-16,-1 0 0 0,1 0-16 0,-9 0-16 0,8 0-16 16,1 0-16-16,-9 0-12 0,8 0-12 0,-8 0-44 0,8 0-48 0,-8 0 28 0,10 0 36 15,-10 0 20-15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1:59.1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89461CC-511C-441D-AC47-809713FCC76C}" emma:medium="tactile" emma:mode="ink">
          <msink:context xmlns:msink="http://schemas.microsoft.com/ink/2010/main" type="inkDrawing" rotatedBoundingBox="5465,6581 9899,6535 9908,7406 5474,7451" semanticType="callout" shapeName="Other">
            <msink:sourceLink direction="with" ref="{525609C5-9378-4E7F-AC56-1980FD519652}"/>
            <msink:sourceLink direction="with" ref="{18CC1D20-73D9-48F3-892D-47D3DDFA9AA7}"/>
          </msink:context>
        </emma:interpretation>
      </emma:emma>
    </inkml:annotationXML>
    <inkml:trace contextRef="#ctx0" brushRef="#br0">0 5 67 0,'0'0'80'0,"0"0"-4"16,0-5-8-16,0 5-24 0,0 0-4 0,0 0-4 0,0 0 0 15,0 0 0-15,0 0-4 0,0 0 0 0,0-5 0 0,0 10 0 0,0-10-4 16,0 5 8-16,0 0-4 0,0 0 0 0,0 0 4 0,8 0 4 16,-8 0-8-16,0 0 8 0,0 0-8 0,0 0 0 0,9 0 4 0,-9 0-4 15,0 0 0-15,8 0 0 0,-8 0 0 0,9 0 0 0,-9 5-4 16,8-5 4-16,-8 5-4 0,9 0 0 0,-1-1 0 0,-8 2-4 0,8-2 0 15,-8 1 0-15,10 5 0 0,-2-1-4 0,0 0 0 0,2 1 0 16,-2 0 4-16,0-1 0 0,0 1 4 0,1 4 0 0,-1-4-4 0,1 0 0 16,0 4 0-16,7-5 0 0,-6 1-4 0,6-1 4 0,-8 6 0 15,10-5 0-15,-1 0-4 0,-9-1 0 0,10 1-4 0,-2-1-4 0,2 1 4 16,-2 0-4-16,2-1-4 0,-1-5 0 0,0 6 0 0,0 0 4 16,-1-5-4-16,10 5 0 0,-8-1-4 0,-1-5 4 0,-1 6-4 0,10-4 0 15,-8 3 0-15,-2 1 4 0,2-6-4 0,7 5 4 0,-8-3-4 0,0 2 4 16,1-2-8-16,6 3 4 0,-6-3 0 0,-1 3 0 0,-1 1 0 15,2-6-4-15,-2 7 4 0,10-7 0 0,-8 5 4 0,-1 1-4 16,-1-6 0-16,2 2 0 0,-2 3 0 0,2 1 0 0,-1-6 0 0,0 6 8 16,8-6-8-16,-7 6-20 0,-2 0 20 0,2-5 0 0,7 4 4 15,-8 1-8-15,8 1 4 0,-7-8 0 0,8 7-4 0,-10 0 0 16,10-1 4-16,-9 5 0 0,9-4-4 0,0 0 0 0,-10-1 0 0,10 1 4 16,-1-6-4-16,-7 6 0 0,8-1 4 0,-1 1 0 0,-8-5-4 0,0 5 4 15,9 0-4-15,-10-6 0 0,10 5 0 0,-9-3 0 0,0-2 0 16,8 1 0-16,-7 0 0 0,-2 0 0 0,2 5 0 0,-1-5 0 0,9-1 0 15,-10-4 0-15,2 4 0 0,-2 2 0 0,2-2 0 0,7 2 0 16,-8-6 0-16,8 4 0 0,-7-4 0 0,8 5 0 0,-1-5 0 16,1 4 0-16,0-4 0 0,-1 6 0 0,0-3 0 0,1-3 0 0,-1 6 0 15,9-2 0-15,-8-4 0 0,-1 6 0 0,9-2 0 0,-8-4 0 0,0 4 0 16,8 2 0-16,-9-6 0 0,1 0 0 0,0 5 0 0,-1-5 0 16,1 0 0-16,0 0 0 0,0 4 0 0,-1-4 0 0,1 0 0 0,0 0 0 15,-2 0 0-15,-6 0 0 0,7 0 0 0,1 0 0 0,0 0 0 0,-10 0 0 16,10 0 0-16,-1 0 0 0,-7 0 0 0,8-4 0 15,-1 4 0-15,0-5 0 0,0 5 0 0,1-6 0 0,0 2 0 0,0 4 0 16,-1-4 0-16,1-2 0 0,-10 2 0 0,10-2 0 0,0-3 0 0,-1 5 0 16,1-1 0-16,0 1 0 0,-1-6 0 0,1 4 0 0,-10-2 0 15,10 3 0-15,0-1 0 0,-1-3 0 0,-7-1 0 0,8 6 0 16,-10-6 0-16,10 5 0 0,-9-9 0 0,9 9 0 0,-10-5 0 0,2 0 0 16,8 1 0-16,-10-1 0 0,1 1 0 0,1-1 0 0,6 0 0 0,-6-4 0 15,0 5 0-15,-2-1 0 0,9 1 0 0,-7-1 0 0,-2 2 0 16,2-3 0-16,-1 1 0 0,8 1 0 0,-8-1 0 0,1 0 0 0,-2 5 0 15,2-4 0-15,-1 0 0 0,0-1 0 0,0 5 0 0,-1-5 0 16,2 1 0-16,0 4 0 0,-2-4 0 0,1 5 0 0,0-7 0 16,-8 1 0-16,7 6 0 0,2-5 0 0,-2-1 0 0,-6 5 0 0,6-5 0 15,2 0 0-15,-10 1 0 0,9 5 0 0,-9-6 0 0,10 1 0 0,-2-1 0 16,-6 0 0-16,6 1 0 0,1-1 0 0,0 0 0 0,-8 1 0 16,7-1 0-16,2 1 0 0,0-1 0 0,-10 0 0 0,8 1 0 0,2 3 0 15,-10-3 0-15,9-1 0 0,-9 6 0 0,2-1 0 0,-2-5 0 16,0 6 0-16,0-2 0 0,2 2 0 0,-2-1 0 0,0 1 0 15,1 4 0-15,-9-6 0 0,9 2 0 0,-1-1 0 0,-8 5 0 0,9-5 0 16,-9 1 0-16,8-1 0 0,0 5 0 0,-8-5 0 0,10 0 0 0,-2 0 0 16,0 0 0-16,0 1 0 0,2-1 0 0,-2 0 0 0,0-5 0 15,1 6 0-15,-1-1 0 0,1 0 0 0,0 0 0 0,-1-5 0 0,0 6 0 16,0 4 0-16,2-5 0 0,-2 0 0 0,-8 1 0 0,8 4 0 0,-8 0 0 16,10-5 0-16,-10 5 0 0,0 0 0 0,0 0 0 15,0 0 0-15,0 0 0 0,0 0 0 0,0 0 0 0,0 0 0 0,0 0 0 16,0 0 0-16,0 0 0 0,0 0 0 0,0 0 0 0,0 0 0 0,0 0 0 15,0 0 0-15,0 0 0 0,0 0 0 0,0 0 0 0,0 0 0 16,0 0 0-16,0 0 0 0,0 0 0 0,-10 0 0 0,10 0 0 16,0 0 0-16,-8 0 0 0,8 0 0 0,-8 0-12 0,-2 0-88 0,10 0-20 15,-8 0-20-15,0 0-8 0,-9 0-20 0,8 0-12 0,1 0-52 0,-9 0-20 16,9 0 48-16,-10 0 36 0,10 0 32 0,-10 0 32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2:05.5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E1FEC06-4144-45B5-9B45-77F36509C195}" emma:medium="tactile" emma:mode="ink">
          <msink:context xmlns:msink="http://schemas.microsoft.com/ink/2010/main" type="writingRegion" rotatedBoundingBox="4261,8804 4799,10933 4295,11060 3757,8932"/>
        </emma:interpretation>
      </emma:emma>
    </inkml:annotationXML>
    <inkml:traceGroup>
      <inkml:annotationXML>
        <emma:emma xmlns:emma="http://www.w3.org/2003/04/emma" version="1.0">
          <emma:interpretation id="{62E4FE44-C654-42D2-9B36-9D6C65E1F452}" emma:medium="tactile" emma:mode="ink">
            <msink:context xmlns:msink="http://schemas.microsoft.com/ink/2010/main" type="paragraph" rotatedBoundingBox="4261,8804 4799,10933 4295,11060 3757,89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73DD07-4D88-4D6B-AF2B-CEA931837E38}" emma:medium="tactile" emma:mode="ink">
              <msink:context xmlns:msink="http://schemas.microsoft.com/ink/2010/main" type="line" rotatedBoundingBox="4261,8804 4799,10933 4295,11060 3757,8932"/>
            </emma:interpretation>
          </emma:emma>
        </inkml:annotationXML>
        <inkml:traceGroup>
          <inkml:annotationXML>
            <emma:emma xmlns:emma="http://www.w3.org/2003/04/emma" version="1.0">
              <emma:interpretation id="{42C21898-4939-4CDA-A90E-4105D09B7747}" emma:medium="tactile" emma:mode="ink">
                <msink:context xmlns:msink="http://schemas.microsoft.com/ink/2010/main" type="inkWord" rotatedBoundingBox="4261,8804 4443,9524 4019,9632 3837,89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-1103-983 47 0,'0'-5'128'0,"0"5"-8"0,0 0-8 15,-9 0-28-15,9 0 0 0,0 0 8 0,0 0-4 0,9 0-4 0,-9 0 0 16,0 0 4-16,8 5 0 0,0-10-4 0,2 10-4 0,-2-5-4 15,0-5-4-15,0 5-8 0,10 0-4 0,-10 0-8 0,10 0-8 16,-1 0-4-16,-9 5-8 0,8-5-8 0,2 0-4 0,0 0-4 0,-2 0-4 16,1 5 0-16,1-5 0 0,-2 5-4 0,2-5-4 0,-2 4-8 0,2 1-4 15,-1 0-8-15,0-1-16 0,0 6-16 0,-9-5-20 0,10 4-20 16,-2 1-12-16,2 0-24 0,-10 4-20 0,9-4-16 0,-9 0-88 0,1 4 32 16,8-4 36-16,-9 4 36 0,2 0 24 0,-2-4 28 0</inkml:trace>
          <inkml:trace contextRef="#ctx0" brushRef="#br0" timeOffset="-475.0735">-942-652 91 0,'0'-5'108'0,"10"0"-12"0,-10 5-8 0,0-4-20 0,0 4 0 16,0 0-4-16,8-5 0 0,-8 5-4 0,0 0 4 0,8 0 0 15,-8 0-8-15,0 5-4 0,9-5 0 0,-9 4 0 0,0 1 0 0,8 0-4 16,-8 0 0-16,0 4 0 0,0-5-4 0,9 7 8 0,-9-2-4 16,0 1-4-16,9 4-4 0,-9-4-4 0,0 4-4 0,0 0-4 0,0 1-8 15,0-1-4-15,0 0 0 0,0 1-8 0,0 0 0 0,0 4-4 0,8-5-8 16,-8 1-8-16,0-1-8 0,0 0-8 0,0 0-12 0,0-4-12 16,8 5-12-16,-8-1-8 0,0-5-12 0,8 1-12 0,-8 0-8 15,0-5 0-15,0-2-8 0,0 3-32 0,10-1-40 0,-10 0 16 0,0-5 32 16,0-5 20-16,0 5 24 0</inkml:trace>
          <inkml:trace contextRef="#ctx0" brushRef="#br0" timeOffset="-243.0014">-771-662 7 0,'0'-4'132'0,"0"-1"-8"0,0 5-12 0,0-5-24 0,0 5 0 15,0 0-8-15,0 0-4 0,0 0 4 0,0 0-12 0,0 0 0 16,0 5 0-16,0 0 0 0,9-1-4 0,-9 1 4 0,0 0 0 0,0 0 0 15,8 4-4-15,-8 1-4 0,0-1-4 0,8 1-4 0,-8 4 0 0,10-4-4 16,-10 9-8-16,0-5-8 0,8 1 0 0,-8-1-12 0,0 0-4 16,0 1-4-16,8 4 4 0,-8-4-8 0,0 4 0 0,0-5 4 0,0 1-16 15,0-1 0-15,0 1-8 0,0-6-8 0,0 1-16 0,0 4-12 16,0-9-16-16,0 4-12 0,0-4-16 0,0 0-8 0,0 0-24 0,0-5-8 16,0-5-12-16,0 0-28 0,-8 0-40 0,8 0 20 0,0-4 40 15,-8 0 28-15,-2-1 20 0</inkml:trace>
        </inkml:traceGroup>
        <inkml:traceGroup>
          <inkml:annotationXML>
            <emma:emma xmlns:emma="http://www.w3.org/2003/04/emma" version="1.0">
              <emma:interpretation id="{3A00330C-E6DB-4120-A8DF-AF75E17EA754}" emma:medium="tactile" emma:mode="ink">
                <msink:context xmlns:msink="http://schemas.microsoft.com/ink/2010/main" type="inkWord" rotatedBoundingBox="4490,9906 4752,10945 4295,11060 4033,1002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41.2655">-669 470 7 0,'-8'10'148'0,"8"-6"-12"0,-9 2-16 0,9-2-28 0,-8 1 0 15,8-5-8-15,0 0 0 0,0 4-4 0,0-4-12 0,0 0 0 0,0-4 0 16,0 4-4-16,0-5 0 0,0 1-4 0,8-2-4 0,1 2-4 16,-9-6-8-16,8 5-4 0,1 1 0 0,0-6-4 0,-1 5-4 15,0 0-4-15,2-5 0 0,-2 6-4 0,8-1 0 0,-6 0-8 0,-2 1 4 16,9 4-4-16,-9-6-4 0,1 6 0 0,8 0-8 0,-9 0 4 0,0 6-4 15,2-6 0-15,-2 4 0 0,10 1 0 0,-18 4-20 0,8 1 20 16,0 0 0-16,1 0 0 0,-9-1 0 0,0 5-4 0,8 1 4 0,-8-1 0 16,0 5-4-16,-8-4 0 0,8 4 0 0,0 0 4 0,-9-5 0 15,9 6-4-15,-8-1 0 0,0-5 4 0,8 5-8 0,-10-4 0 16,2-6 4-16,8 6 0 0,0-6 0 0,-8 1-4 0,8-1 0 0,-10-4-4 16,10 0-4-16,0-1 0 0,0 1-4 0,0-5 0 0,0 0-4 0,0 0 8 15,0 0 0-15,0-5 0 0,0 1 4 0,0-1 0 0,10 0 0 16,-10 5 0-16,0-4 4 0,8-1 0 0,-8 0 4 0,0 0-4 0,8 1 8 15,-8-1 0-15,10 5 0 0,-2-4-4 0,-8 4 4 0,8-6 0 16,1 6 4-16,-1 0-4 0,0 0 8 0,1 0-8 0,8 6 4 16,-9-2-8-16,2-4 0 0,-2 5 4 0,0-1 0 0,10 6-4 0,-10-5 0 15,0 4 4-15,9-4 0 0,-8 4 0 0,0 1-4 0,-1 5 4 0,10-6-4 16,-18 5 4-16,8 1 4 0,0-5 4 0,-8 4 4 0,0 5 4 16,9-4 0-16,-18-1 0 0,9 5 4 0,-8-5 0 0,8 6 0 15,-18-6 4-15,10 5-4 0,0-4 0 0,-10-1-4 0,10 5-8 0,-9-4 0 16,0-6-4-16,0 6 0 0,-1-1-4 0,2-4-4 0,-2-1-4 0,2-4-4 15,-1 5-8-15,9-6-8 0,-10-4-12 0,0 4-8 0,2-8-16 16,-1 4-16-16,8-4-16 0,-8-6-20 0,1 0-12 0,-2 1-20 16,2-5-12-16,-2-6-56 0,10 1-24 0,-10 0 44 0,1-5 36 0,1 0 32 15,8-4 20-15</inkml:trace>
          <inkml:trace contextRef="#ctx0" brushRef="#br0" timeOffset="318.6589">-728 77 7 0,'0'0'144'0,"0"0"-12"0,0 0-4 0,0 0-28 15,0 0 0-15,-8 0 4 0,8 0-12 0,8 0-4 0,-8 0 0 0,0 0-12 16,0 0-4-16,8 0-8 0,-8 0-4 0,10 0-4 0,-10-5 0 16,8 5-8-16,0 0-4 0,0-5-4 0,1 5-4 0,-1-4-4 0,1 4-8 15,0-6-4-15,7 2-4 0,-6 4-4 0,6-5-4 0,-8 0-4 16,2 5-4-16,6-5-12 0,1 5-8 0,-8 0-12 0,8 0-12 0,-9 0-12 15,0-4-12-15,10 4-24 0,-10 4-24 0,2-4-12 0,-2 0-8 16,0 5-60-16,1 0-16 0,-9-5 32 0,8 5 36 0,-8-1 36 16,0 2 16-16</inkml:trace>
        </inkml:traceGroup>
      </inkml:traceGroup>
    </inkml:traceGroup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1:19.8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3C0E34F-F016-4DC2-A7E1-378D8716B47D}" emma:medium="tactile" emma:mode="ink">
          <msink:context xmlns:msink="http://schemas.microsoft.com/ink/2010/main" type="writingRegion" rotatedBoundingBox="26996,9534 27131,10909 26705,10951 26569,9576"/>
        </emma:interpretation>
      </emma:emma>
    </inkml:annotationXML>
    <inkml:traceGroup>
      <inkml:annotationXML>
        <emma:emma xmlns:emma="http://www.w3.org/2003/04/emma" version="1.0">
          <emma:interpretation id="{EC22325B-D545-48A8-90FD-CE5C733A67CF}" emma:medium="tactile" emma:mode="ink">
            <msink:context xmlns:msink="http://schemas.microsoft.com/ink/2010/main" type="paragraph" rotatedBoundingBox="26996,9534 27131,10909 26705,10951 26569,9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5D8DA3-155B-474B-8112-2C5ABA423FAB}" emma:medium="tactile" emma:mode="ink">
              <msink:context xmlns:msink="http://schemas.microsoft.com/ink/2010/main" type="line" rotatedBoundingBox="26996,9534 27131,10909 26705,10951 26569,9576"/>
            </emma:interpretation>
          </emma:emma>
        </inkml:annotationXML>
        <inkml:traceGroup>
          <inkml:annotationXML>
            <emma:emma xmlns:emma="http://www.w3.org/2003/04/emma" version="1.0">
              <emma:interpretation id="{868B4A48-E6EA-4EB3-84B2-5D2871A99AC4}" emma:medium="tactile" emma:mode="ink">
                <msink:context xmlns:msink="http://schemas.microsoft.com/ink/2010/main" type="inkWord" rotatedBoundingBox="26996,9534 27053,10121 26697,10156 26639,95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789 4403 55 0,'0'-4'96'0,"0"4"-12"0,10-5-4 0,-10 0-24 15,0 1-4-15,0 4-8 0,8 0 4 0,-8-5-4 0,0 5 0 16,0 0 4-16,0 0-4 0,0 0 0 0,0 5 4 0,0-5-4 0,0 4 0 16,0-4 4-16,0 5-8 0,0 0-4 0,0 4 0 0,0-4-4 0,0 0 0 15,0 4 0-15,0 1-4 0,0 0-4 0,0-1-4 0,0 1 0 16,0-1-4-16,0 6 0 0,0-5-4 0,0 4 0 0,0-5-4 0,0 1 0 16,0 5-4-16,0-6 4 0,0 1-4 0,0 0 0 0,0-1-4 15,0 1 0-15,0 0 0 0,0-1-4 0,0 0 0 0,0-4-4 16,0 0-4-16,0 4-8 0,0-9 0 0,0 5-4 0,0 0 0 0,0 0-12 15,8-5-8-15,-8 0-8 0,0 0-4 0,0-5-16 0,0 5-4 0,0-5-8 16,0 0 4-16,0 1-32 0,0-6-40 0,0 5-4 0,0-4 28 16,0 4 24-16</inkml:trace>
          <inkml:trace contextRef="#ctx0" brushRef="#br0" timeOffset="-286.2343">645 4442 87 0,'0'0'96'0,"0"0"-8"0,0-5-4 0,0 10-20 0,0-5-4 15,0 0-8-15,0 0 0 0,0 0-4 0,0 5 0 0,0 0 4 0,0-5-8 16,0 4-4-16,0 1-4 0,0 0 0 0,0 0-4 0,0-1-4 16,0 2 0-16,0 3-4 0,0-4-8 0,0 4 8 0,0-4-4 0,0 5-4 15,0-1-4-15,0-4 0 0,0 5-4 0,0 0 0 0,0-1-4 16,0-4 0-16,0 5 0 0,0-1-4 0,0-4 0 0,0 3 4 16,0-1-4-16,0 2-8 0,0-5-4 0,0 6-8 0,0-5-4 0,0 0-8 15,0-1-4-15,0 1-12 0,0 0-4 0,9 0-8 0,-9 0-12 0,0-5-4 16,0 4-8-16,0-4-52 0,8 0-28 0,-8 5 32 0,0-5 20 15</inkml:trace>
          <inkml:trace contextRef="#ctx0" brushRef="#br0" timeOffset="333.6262">593 4087 91 0,'0'0'104'0,"0"5"-8"15,0-5-8-15,0 5-24 0,0-5 0 0,0 0 0 0,0 0-4 16,0 5 4-16,0-5-8 0,10 0-4 0,-10 3 4 0,8-3-4 0,-8 0-8 16,8 0 0-16,1 0-8 0,0 0 0 0,-1 0-4 0,1 0-4 0,-1 0 0 15,8 0-4-15,2 0-4 0,0 0-4 0,-10 0-8 0,9 0 4 16,0 0 0-16,0 0-8 0,-1 6 0 0,2-6-8 0,0 5-8 0,-10-5-4 15,9 5-4-15,0-5-16 0,-9 4-8 0,9 2-8 0,-9-2-12 16,10 6-8-16,-18-5-4 0,18 5-8 0,-10-6-12 0,-8 5-56 16,8 2-24-16,0-2 36 0,-8 0 28 0,0 1 24 0</inkml:trace>
        </inkml:traceGroup>
        <inkml:traceGroup>
          <inkml:annotationXML>
            <emma:emma xmlns:emma="http://www.w3.org/2003/04/emma" version="1.0">
              <emma:interpretation id="{5E831595-B93B-4F23-9EA8-7F22EF5198AC}" emma:medium="tactile" emma:mode="ink">
                <msink:context xmlns:msink="http://schemas.microsoft.com/ink/2010/main" type="inkWord" rotatedBoundingBox="26987,10389 27039,10918 26705,10951 26652,10422"/>
              </emma:interpretation>
              <emma:one-of disjunction-type="recognition" id="oneOf1"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ń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571.5804">611 4941 11 0,'0'0'108'0,"0"0"-8"0,0 0 0 0,0 0-28 0,0 0 4 15,-8 0-8-15,16 0 4 0,-8 0-4 0,0 0-4 16,8 0 0-16,-8 0 0 0,0 0-12 0,9 0-4 0,-9 0 0 0,9 0-8 0,-1-5-4 16,1 5-4-16,-1 0-4 0,0 0-4 0,-8 0 0 0,18 0-4 15,-10 0-4-15,0 0-4 0,2 0-8 0,-2 0 0 0,0 0-4 16,1 0-4-16,-1 0-8 0,1 0-12 0,-1 0-8 0,1 0-8 0,-9 5-12 16,8-5-8-16,0 0-12 0,2 5-4 0,-2-5-12 0,0 0-4 0,2 4-60 15,-10-4-28-15,8 6 36 0,0-6 24 0,-8 4 24 0</inkml:trace>
          <inkml:trace contextRef="#ctx0" brushRef="#br0" timeOffset="1078.7401">756 5170 91 0,'0'0'100'0,"0"0"-4"16,0 0-4-16,-9 0-24 0,9 0-8 0,0 0-4 0,9 0-8 15,-9 0 0-15,0 0-8 0,8 0 0 0,-8 0-12 0,9 0 0 16,-9-4-4-16,8 4-8 0,0 0 0 0,-8 0 0 0,10 0 0 0,-2 0-4 16,0 0-4-16,2 0 4 0,-2 0-4 0,0 0 0 0,1 0 0 0,-9 0-4 15,8 0 0-15,-8 0 4 0,9 4-4 0,-9 1-4 0,0 1 0 16,0-6 0-16,0 4 0 0,0 1 4 0,0 0 0 0,0 0-4 0,-9-1 0 16,9 6 4-16,-8-5-4 0,8 5 4 0,-9-6-4 0,9 1 0 15,-8 0 0-15,8 0 4 0,-8-1-4 0,8 2 0 0,0-6 0 16,-10 4-4-16,10-4 4 0,0 0 0 0,0 0-4 0,0 0 4 0,0 0 4 15,0 0-4-15,0 0 0 0,0 0 0 0,10 0-4 0,-10 0 4 0,0 0 0 16,8-4 4-16,-8 4-4 0,8 0 0 0,-8-6 0 0,9 6 0 16,-1-4 0-16,-8 4 4 0,9 0-4 0,-1-5 0 0,1 5-4 15,-9 0 8-15,8 0-4 0,0-5 0 0,-8 5 0 0,10 0 0 0,-2 0 0 0,0 0 4 16,-8 5 0-16,10-5 0 0,-2 5 0 0,-8-1 4 16,8-4 4-16,-8 6 0 0,8-2 0 0,-8 1-4 0,9-1 4 0,-9 6 0 15,0-5 0-15,0 5 0 0,0-6-4 0,0 6 0 0,9 0 8 0,-9-1 0 16,0-4-4-16,0 4 4 0,0 2 0 0,-9-2 4 0,9-5 0 15,0 6 8-15,-9 0 4 0,9-1 0 0,-8-3 4 0,8 3 0 16,-8-5 0-16,0 2-4 0,8-2 0 0,-10 1-4 0,2 0 0 0,-10 0-4 16,10-1 0-16,0-4-4 0,-9 5-4 0,8-5-4 0,1 0 0 15,-9 0-8-15,9 0 0 0,-2 5 0 0,-6-5-4 0,6-5-4 0,2 5 0 16,0 0-8-16,-1-5 0 0,1 5-12 0,-1-4-8 0,1-1 0 0,-1 5-20 16,1-5-4-16,8 0-8 0,-8 5-16 0,8-4-16 0,-10-2-16 15,10 2-16-15,0-1-20 0,0 1-68 0,0-2 28 0,-8 2 36 16,16-1 20-16,-8 0 28 0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2:13.8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E445A98-9D1F-4AA8-8ED2-C8815BCECB43}" emma:medium="tactile" emma:mode="ink">
          <msink:context xmlns:msink="http://schemas.microsoft.com/ink/2010/main" type="writingRegion" rotatedBoundingBox="25698,9066 27150,9105 27137,9598 25685,9559"/>
        </emma:interpretation>
      </emma:emma>
    </inkml:annotationXML>
    <inkml:traceGroup>
      <inkml:annotationXML>
        <emma:emma xmlns:emma="http://www.w3.org/2003/04/emma" version="1.0">
          <emma:interpretation id="{F4873965-0C6C-4C8E-BF08-BBDD866CE44F}" emma:medium="tactile" emma:mode="ink">
            <msink:context xmlns:msink="http://schemas.microsoft.com/ink/2010/main" type="paragraph" rotatedBoundingBox="25698,9066 27150,9105 27137,9598 25685,95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FCE797-5B59-41A3-957F-94CB12AA1814}" emma:medium="tactile" emma:mode="ink">
              <msink:context xmlns:msink="http://schemas.microsoft.com/ink/2010/main" type="line" rotatedBoundingBox="25698,9066 27150,9105 27137,9598 25685,9559"/>
            </emma:interpretation>
          </emma:emma>
        </inkml:annotationXML>
        <inkml:traceGroup>
          <inkml:annotationXML>
            <emma:emma xmlns:emma="http://www.w3.org/2003/04/emma" version="1.0">
              <emma:interpretation id="{BFCCD0ED-5E02-4EDC-8B94-DB7841FB2A2B}" emma:medium="tactile" emma:mode="ink">
                <msink:context xmlns:msink="http://schemas.microsoft.com/ink/2010/main" type="inkWord" rotatedBoundingBox="25698,9066 26765,9094 26752,9583 25685,9554"/>
              </emma:interpretation>
              <emma:one-of disjunction-type="recognition" id="oneOf0">
                <emma:interpretation id="interp0" emma:lang="" emma:confidence="0">
                  <emma:literal>r</emma:literal>
                </emma:interpretation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p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76 120 31 0,'10'0'80'15,"-10"0"0"-15,0 0-8 0,0 0-24 0,-10 0-4 0,20 0-4 0,-10 0-4 16,0 0 0-16,0 0 0 0,0 0 0 0,0 0 0 0,0 0 0 0,0 0 0 16,0 0-4-16,0 0 0 0,0 4 4 0,0-4-4 0,0 5 0 15,0 1 4-15,-10-2-8 0,10 1 4 0,0 0-4 0,0-1 4 0,-8 6-8 16,8-1 0-16,-8 0-8 0,8 2 8 0,-8-2-4 0,8 5-4 15,-10 1-4-15,2-5 4 0,8 4-8 0,-8 0 0 0,8 0 0 16,-9-4 0-16,0 4 0 0,9 1 0 0,0 0 4 0,-8-1-8 0,8 0 4 16,0-4-4-16,0 4-12 0,0-4 16 0,0-1 0 0,0 1-4 0,0-1 4 15,0 1 0-15,0 0-4 0,0-5 0 0,0 0 0 0,0-1 0 16,0 1 0-16,0-5 0 0,0 5 0 0,0-5 0 0,8 0-8 0,-8 0 4 16,0-5 0-16,9 5 0 0,-9-5 0 0,9 1 0 0,-9-1 0 15,0-5 0-15,8 5 0 0,0-5-8 0,-8 1 4 0,10-1 4 0,-10 1-8 16,8-1 0-16,-8-4 4 0,8 4 0 0,0-4-4 0,-8 4-4 15,10-4 0-15,-10 4 4 0,8-4 4 0,-8 0 0 0,8-1 0 0,1 5 0 16,-9-4 0-16,8 5 0 0,-8-6 0 0,9 5 4 0,-9-4 0 16,9 5 0-16,-9-2 0 0,8 2 0 0,0 0 0 0,0-1-4 15,-8 1 4-15,10 4-4 0,-10-5 8 0,8 5-8 0,0-4 4 0,-8 4-4 16,10 0 8-16,-2 1-8 0,-8-1 8 0,8 0-4 0,-8 0 4 0,9 5 0 16,-9-4-4-16,8-2-4 0,1 6 0 0,-9-4 4 0,8 4 0 15,-8-5 0-15,9 5 0 0,-1-5 4 0,0 5-4 0,2-6 0 16,-2 6 0-16,0-3 0 0,2-2 0 0,6 5-4 0,-8-5 4 0,1 0 0 15,8 1 0-15,0 4 0 0,1-6 0 0,-10 2 0 0,8-1 4 16,2 5 0-16,-1-5-4 0,0 1 4 0,0 4 0 0,-1-5-4 0,2 5-4 16,0 0 4-16,-2-5-4 0,1 5 8 0,1 0-4 0,-2 0 0 0,2 0 0 15,-10 0-4-15,9 0 0 0,0 0 4 0,-8 0-4 0,7 0 4 16,2 0-4-16,-10 5 4 0,10-5 4 0,-2 0 0 0,-7 5-4 16,8-5 0-16,-9 4 0 0,9-4-4 0,1 5 4 0,-10 0-8 0,10-1-4 15,-2-4-4-15,1 6 4 0,-8-2-12 0,8 1 0 0,-1 0-8 16,2-5-8-16,-2 5 0 0,2-2-8 0,-1-3-8 0,-8 6-8 0,8-6-12 15,-1 5-36-15,-8-5-60 0,10 0 24 0,-10 0 24 0,2 5 32 0</inkml:trace>
        </inkml:traceGroup>
        <inkml:traceGroup>
          <inkml:annotationXML>
            <emma:emma xmlns:emma="http://www.w3.org/2003/04/emma" version="1.0">
              <emma:interpretation id="{75443A78-F0BE-41BE-B65E-B5CE3864BAB8}" emma:medium="tactile" emma:mode="ink">
                <msink:context xmlns:msink="http://schemas.microsoft.com/ink/2010/main" type="inkWord" rotatedBoundingBox="25715,9120 27149,9158 27137,9598 25703,9560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</inkml:traceGroup>
      </inkml:traceGroup>
    </inkml:traceGroup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9:50.2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C1FA62F-76A0-492B-87AD-1F7B5B75B3B1}" emma:medium="tactile" emma:mode="ink">
          <msink:context xmlns:msink="http://schemas.microsoft.com/ink/2010/main" type="writingRegion" rotatedBoundingBox="22782,10015 22849,10015 22849,10101 22782,10101"/>
        </emma:interpretation>
      </emma:emma>
    </inkml:annotationXML>
    <inkml:traceGroup>
      <inkml:annotationXML>
        <emma:emma xmlns:emma="http://www.w3.org/2003/04/emma" version="1.0">
          <emma:interpretation id="{F47FCCD5-3F4E-403C-90F2-9C5CE8926F69}" emma:medium="tactile" emma:mode="ink">
            <msink:context xmlns:msink="http://schemas.microsoft.com/ink/2010/main" type="paragraph" rotatedBoundingBox="22782,10015 22849,10015 22849,10101 22782,101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20ED52-A6CA-4D0F-A60B-977B9F9DF74A}" emma:medium="tactile" emma:mode="ink">
              <msink:context xmlns:msink="http://schemas.microsoft.com/ink/2010/main" type="line" rotatedBoundingBox="22782,10015 22849,10015 22849,10101 22782,10101"/>
            </emma:interpretation>
          </emma:emma>
        </inkml:annotationXML>
        <inkml:traceGroup>
          <inkml:annotationXML>
            <emma:emma xmlns:emma="http://www.w3.org/2003/04/emma" version="1.0">
              <emma:interpretation id="{700A164E-AA8E-46C3-A70D-47518DD4B803}" emma:medium="tactile" emma:mode="ink">
                <msink:context xmlns:msink="http://schemas.microsoft.com/ink/2010/main" type="inkWord" rotatedBoundingBox="22782,10015 22849,10015 22849,10101 22782,10101"/>
              </emma:interpretation>
            </emma:emma>
          </inkml:annotationXML>
          <inkml:trace contextRef="#ctx0" brushRef="#br0">-128-1296 59 0,'0'0'80'0,"0"0"-4"0,0-7-16 16,0 7-20-16,0 0-8 0,0 0 4 0,0 0-12 0,0-3 4 0,0 3-8 16,0 0 0-16,0 0-4 0,0 0-4 0,0 0 4 0,0 0-4 15,0 0 4-15,0 0-8 0,0 0 4 0,0 0 0 0,0 0 0 16,0 0 0-16,9 0 0 0,-9 0 4 0,0 0-4 0,0 0 4 0,0 0 0 16,0 0 0-16,0 0 0 0,0 0 8 0,0 0-4 0,0 3 0 15,0-3 0-15,0 0-4 0,0 7 4 0,0-7-4 0,0 4 0 0,0-4-4 16,0 5 0-16,-9-5 0 0,9 0-4 0,0 0 0 0,0 4 0 0,-8-4 0 15,8 0 0-15,0 0 0 0,0 0-8 0,-9 0 4 0,9-4 0 16,0 4-4-16,0-5 0 0,0 1 0 0,0-3 0 0,0 4 0 16,-8 3 0-16,16-10 0 0,-8 5 0 0,0 1 0 0,0-2 0 0,0 2-4 15,9-1 8-15,-9 0-4 0,0-4 4 0,0 9-8 0,8-5 4 16,-8 5 4-16,0-5-4 0,9 5 0 0,-9-5 4 0,0 5-8 0,8 0 4 16,-8 0 0-16,0 0 8 0,9 5-4 0,-9-5 0 0,0 5 0 0,8-5-4 15,-8 5 4-15,0-5 0 0,0 5 4 0,8-1 0 0,-8-4 0 16,0 5 8-16,0 0 4 0,0-1 4 0,0-4 4 0,0 6 4 15,0-2 0-15,0 1 0 0,0 0 8 0,0-5-4 0,0 5 4 0,0-2-4 16,-8-3 0-16,8 0 0 0,0 7-4 0,0-7-4 0,0 0-4 16,-8 0-4-16,8 4-4 0,0-4-4 0,0 0 0 0,0 0-4 15,-9 0-4-15,9 0 4 0,0-4-4 0,0 4-4 0,0 0 0 0,0-7-12 16,0 7-12-16,0 0-12 0,0 0-12 0,0 0-16 0,0 0-20 0,0-3-20 16,0 3-16-16,0 0-16 0,-8 0-68 0,8 0-12 0,0 0 40 15,-9 0 28-15,9 3 36 0,-8 4 20 0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2:19.47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0A698FB-2149-405E-82A1-8F0FEDE2086A}" emma:medium="tactile" emma:mode="ink">
          <msink:context xmlns:msink="http://schemas.microsoft.com/ink/2010/main" type="writingRegion" rotatedBoundingBox="8118,8781 9961,13866 9110,14174 7267,9089"/>
        </emma:interpretation>
      </emma:emma>
    </inkml:annotationXML>
    <inkml:traceGroup>
      <inkml:annotationXML>
        <emma:emma xmlns:emma="http://www.w3.org/2003/04/emma" version="1.0">
          <emma:interpretation id="{A14C5D95-C19E-4B45-AACF-D8A38814A020}" emma:medium="tactile" emma:mode="ink">
            <msink:context xmlns:msink="http://schemas.microsoft.com/ink/2010/main" type="paragraph" rotatedBoundingBox="8118,8781 9961,13866 9110,14174 7267,90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566E44-AAB4-4EE2-AE03-396DA2A0F4EA}" emma:medium="tactile" emma:mode="ink">
              <msink:context xmlns:msink="http://schemas.microsoft.com/ink/2010/main" type="line" rotatedBoundingBox="8118,8781 9961,13866 9110,14174 7267,9089"/>
            </emma:interpretation>
          </emma:emma>
        </inkml:annotationXML>
        <inkml:traceGroup>
          <inkml:annotationXML>
            <emma:emma xmlns:emma="http://www.w3.org/2003/04/emma" version="1.0">
              <emma:interpretation id="{A2CEE664-8B85-4FCF-8748-D9EBCC4BA09D}" emma:medium="tactile" emma:mode="ink">
                <msink:context xmlns:msink="http://schemas.microsoft.com/ink/2010/main" type="inkWord" rotatedBoundingBox="7963,8837 8650,10733 7954,10985 7267,90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-1016-536 31 0,'0'0'144'0,"0"0"-8"16,0 0-12-16,0 0-16 0,-10 0 4 0,20 0-4 0,-10 0 4 0,0 0-4 16,8 0 0-16,-8 0-12 0,8 0 0 0,1 0-8 0,0 0-4 15,8 0-12-15,-9 0-8 0,9 0-4 0,0 0-12 0,1 0 0 0,-2 0-8 16,2 0-12-16,7 0-4 0,-8 0-4 0,8 0-8 0,-7 0 0 15,8 0-8-15,-10 0-8 0,9 0-4 0,-7 0-16 0,8 0-8 0,-10 5-16 16,2-1-16-16,-1 1-20 0,-1 0-12 0,2 0-16 0,-2 5-24 16,-6-6-12-16,6 6-36 0,-7 0-56 0,0 4 32 0,-9-5 44 0,8 6 32 15,1-1 20-15,-9 0 28 0</inkml:trace>
          <inkml:trace contextRef="#ctx0" brushRef="#br0" timeOffset="-457.7741">-905-244 7 0,'0'-4'108'0,"0"-1"-8"0,0-1-4 0,0 6-32 0,0-4 0 0,0 4-4 16,0 0-4-16,0-5 0 0,0 5 0 0,0 0 0 0,0 0 4 0,0 0 0 15,0 0-4-15,0 0 4 0,8 5-4 0,-8-5-4 0,0 4 0 16,8-4 8-16,-8 6-8 0,9-1 4 0,0 4 0 0,-9-4-4 15,8 4-4-15,-8 1-4 0,8 0-4 0,1-1-8 0,-9 1-4 0,8 4-4 16,-8 6-8-16,0-6 0 0,9 0-4 0,-9 1 0 0,0-1-4 16,0 5-4-16,0-5 0 0,0 6-4 0,0-6-4 0,0 6-8 0,0-6-8 15,0 5-8-15,0-5-12 0,0 1-4 0,0-1-8 0,0 0-4 0,0-4-8 16,0 5-12-16,0-5-8 0,0-6-8 0,0 5-4 0,0-4-8 16,0 1-8-16,0-2-44 0,0-4-28 0,0 0 28 0,0-4 32 15,0 4 28-15</inkml:trace>
          <inkml:trace contextRef="#ctx0" brushRef="#br0" timeOffset="-226.394">-752-234 43 0,'0'0'120'0,"0"-5"-16"0,0 5 0 0,0 0-24 0,0 0 0 0,0 0 4 16,8 5-8-16,-8-5 4 0,0 5-4 0,9-1-12 0,-9 1 4 0,0 0 0 15,8 0-8-15,-8 0 0 0,0 0 0 0,8 4-4 0,-8 2-4 16,10-3-8-16,-10 2-4 0,8 0 0 0,-8 4-12 0,0 0 0 15,8-4-4-15,-8 4-8 0,10 1 0 0,-10-1 0 0,0 1-4 0,8 4-4 16,-8-5 0-16,0 1-4 0,0-1-4 0,8-4 4 0,-8 4-8 16,0 0-4-16,8-4-4 0,-8-2-4 0,0 3-16 0,0-2-4 0,0-3-12 15,0-2-12-15,0 1-20 0,0 0-16 0,0-5-16 0,0 0-12 16,0-5-20-16,0 5-52 0,-8-5 8 0,8-5 24 0,-8 6 28 0,8-6 28 16</inkml:trace>
          <inkml:trace contextRef="#ctx0" brushRef="#br0" timeOffset="291.4683">-820 519 95 0,'0'0'144'16,"0"0"-8"-16,0 0-8 0,0 0-12 0,0-5 0 0,0 5-4 0,8 0 4 15,-8-4-12-15,8-1-4 0,-8 5-4 0,10 0-8 0,-2-5 0 16,0 0-8-16,0 0-8 0,2 0-8 0,6 5-12 0,-7-9-8 0,7 4-4 16,2 0-8-16,-10 0-4 0,10 1-8 0,-2 4-4 0,-7-5-4 0,8 0-8 15,0 5 0-15,1 0-8 0,-2-5-8 0,-8 5-16 16,10 0-16-16,-10 0-28 0,10 0-20 0,-10 0-16 0,1 0-20 0,-1 0-28 16,0 5-24-16,0-5-68 0,2 5 16 0,-10 0 52 0,0-1 24 0,8 1 32 15,-8 0 24-15</inkml:trace>
          <inkml:trace contextRef="#ctx0" brushRef="#br0" timeOffset="774.1777">-719 782 3 0,'0'10'160'0,"-8"-5"-20"0,0 0-16 0,8 4-32 15,-9-9 0-15,9 5 4 0,0 0-8 0,-8-5 0 0,8 0-8 0,0 0-8 16,0 0 0-16,8 0-8 0,-8-5 0 0,9 0 0 0,-9 0-4 15,8 1 0-15,0-1-8 0,10 0 0 0,-10 1-4 0,10-2-4 16,-10 2-8-16,9 4-4 0,-8-5-8 0,8 0-4 0,-1 5-4 0,2 0-4 16,-2 0 0-16,-6 0-4 0,6 0 0 0,-7 5-4 0,8 0 4 15,-8-1-8-15,-1 2 4 0,0 3 0 0,0 0 0 0,-8 1 0 16,10 5-4-16,-10-6 4 0,0 6 0 0,0-1-4 0,0 1 4 0,0-1 0 0,-10 1-4 16,10 4 0-16,-8-5 4 0,0 0-4 0,8 0 0 0,-8 1 4 15,-1-5-4-15,1-1-4 0,8 1 4 0,-9-1 4 0,9 1-4 16,-9-5 0-16,9-1 0 0,-8 1-8 0,8 1 8 0,0-6-4 0,0 0 4 15,0 0-4-15,0 0 0 0,0-6 4 0,0 6-4 0,0-5 0 16,8 1 4-16,-8-1 0 0,9 0 0 0,-9 0 0 0,9 0 0 0,-9 1 0 16,0-1 0-16,8 0 0 0,-8-1 0 0,9-2 0 0,-1 8 4 15,0-5-4-15,0 5 0 0,-8-5 4 0,10 5-4 0,-2 0 0 0,0 5 4 16,2-5-4-16,-2 5 4 0,0 0 0 0,1-2-4 0,-1 3 0 16,1 4 0-16,8-1 4 0,-9 1-4 0,0-1 0 0,2 6 4 0,-2-6-4 15,0 6 0-15,2-1 0 0,-2 5-4 0,0-5 4 0,-8 1 4 16,8-1-4-16,-8 5 0 0,0 1 0 0,0-5 0 0,0 4 4 15,-8 1-4-15,8-7 4 0,-8 6-4 0,0-5 0 0,-10 6 0 0,10-6 4 16,-10 1-4-16,10-1 0 0,-9-5 0 0,0 6-4 0,0-10 0 0,-1 4 0 16,2 1-12-16,-10-5-8 0,9-1-12 0,0-4-16 0,0 0-24 15,-1-4-16-15,2-1-8 0,8 0-20 0,-10-9-16 0,1 4-8 0,9-9-64 16,-10 0-24-16,10-5 44 0,0-5 36 0,0 1 32 0,-2-7 24 16</inkml:trace>
        </inkml:traceGroup>
        <inkml:traceGroup>
          <inkml:annotationXML>
            <emma:emma xmlns:emma="http://www.w3.org/2003/04/emma" version="1.0">
              <emma:interpretation id="{5705528E-6CA5-4317-AA7F-6FC05EC21F2C}" emma:medium="tactile" emma:mode="ink">
                <msink:context xmlns:msink="http://schemas.microsoft.com/ink/2010/main" type="inkWord" rotatedBoundingBox="9243,11885 9961,13866 9155,14158 8437,1217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3118.4193">211 2543 59 0,'-8'0'120'15,"8"0"-8"-15,0-5-8 0,0 5-24 0,-8 0-4 0,8 0 0 16,0 0 8-16,8-5 0 0,-8 5-8 0,8 0 0 0,-8-5 4 0,8 5-16 16,2-4 16-16,-2 4-4 0,9-6-4 0,-9 6 0 0,1-3-4 15,8-3-4-15,-1 6 0 0,2-4-4 0,0 4 4 0,-2 0-8 16,1 0-8-16,0 0-4 0,0-6-4 0,9 6-8 0,-9 0 0 0,0 0-8 16,0 0-4-16,0 6-4 0,0-6 0 0,1 0-8 0,-2 4-8 0,2-4 0 15,-2 6 0-15,1-6 0 0,1 3 0 0,-10-3 0 0,10 6 0 16,-2-2 0-16,-8 1 0 0,10 0 0 0,-10 0 0 0,9-1-24 0,-9 2-28 15,2-2-20-15,-2 5-24 0,0-3-32 0,-8 3-28 0,8 1-28 0,-8 0-48 16,0-1-48-16,0 5 48 0,0-4 40 0,0 5 44 16,-8-2 32-16,0 2 16 0</inkml:trace>
          <inkml:trace contextRef="#ctx0" brushRef="#br0" timeOffset="102619.5602">322 2903 23 0,'8'-10'100'0,"2"5"-16"0,-10-5-4 0,8 6-28 15,-8-1 0-15,0 0 0 0,8-4 0 0,-8 3 8 0,0 2 0 16,9-1 4-16,-9 1 4 0,0-2 4 0,0 6-12 0,0 0 4 0,0-4-4 16,0 4 4-16,0 0 0 0,0 0-4 0,0 0-4 0,0 0 4 0,0 0 4 15,0 0 0-15,0 4-4 0,0 2 0 0,0-2-4 0,0 1-8 16,0-1 0-16,0 6-4 0,0 0-4 0,0-1-4 0,0 6-4 0,0-5-4 16,0 3-4-16,0 8-4 0,0-7 0 0,0 5-4 0,0 0 0 15,0-1 0-15,0 2-8 0,0 0 0 0,0-5-4 0,0 3 0 16,0-3 0-16,0 4 0 0,0-5-8 0,0 0 4 0,0 1-4 0,0-1-12 15,0 0-4-15,0-4-12 0,0 0-16 0,0-1-12 0,0-4-20 0,0 4-12 16,0-4-8-16,0-5-12 0,0 5-12 0,0-5-12 0,0 5-8 16,0-10-20-16,0 5-48 0,0-5 8 0,0 0 36 0,0 1 36 0,0-6 20 15</inkml:trace>
          <inkml:trace contextRef="#ctx0" brushRef="#br0" timeOffset="102873.3936">492 2888 27 0,'9'-6'120'0,"-9"6"-8"0,0-4-8 0,0 4-28 0,0 0-8 16,0-4 0-16,0 4 8 0,0 0 0 0,0 0 4 0,0 0-8 0,0 4 4 16,9-4-4-16,-9 4 4 0,0 2-8 0,0-1 4 0,8-1-8 0,-8 6 4 15,0-5-12-15,0 5 0 0,0 5-4 0,0-7-4 0,8 8 0 16,-8-3-8-16,0 2-8 0,0 3-4 0,0-3 0 0,0 0-8 16,0 3-4-16,0 2-20 0,0 0 16 0,-8-1 4 0,8-5-8 0,0 5 4 15,0-4-8-15,0 3-4 0,0-3 0 0,0-1-4 0,0-4-8 16,-8 4-12-16,8-9-16 0,0 5-20 0,0-5-20 0,0 0-16 0,0-5-12 15,0 0-24-15,0 0-16 0,0-5-20 0,-9-5-64 0,9 0 20 0,0 1 40 16,0-6 36-16,0 6 20 0,-9-11 20 0</inkml:trace>
          <inkml:trace contextRef="#ctx0" brushRef="#br0" timeOffset="103461.9367">340 3670 79 0,'0'0'132'0,"0"0"-12"0,0 0-8 16,-10 0-32-16,10 0 0 0,0 0 4 0,0 0-4 0,0 0-8 0,0 0 4 16,10 0-8-16,-10 0-4 0,0 0-4 0,8 0 0 0,-8 0-8 15,8 0-4-15,1 0-4 0,-1 0 0 0,0 0 0 0,1 0-4 16,8 0-4-16,-9 0 0 0,10 0-4 0,-1 0-8 0,-8 0-4 0,7 0-4 16,1-5-4-16,1 5 0 0,-10 0-4 0,10 0-4 0,-2 0 0 0,2 0-4 15,-2 0 0-15,-7 0-8 0,7 0-8 0,-6 0-12 0,6-5-20 16,-6 5-20-16,-2 5-12 0,0-5-32 0,0 5-24 0,-8-5-20 15,9 4-80-15,-9-4 20 0,9 5 40 0,-9 0 36 0,0-5 24 0,-9 5 24 16</inkml:trace>
          <inkml:trace contextRef="#ctx0" brushRef="#br0" timeOffset="103996.0265">425 4029 103 0,'0'0'132'0,"0"5"-24"0,0-5-8 16,0 0-24-16,0-5 0 0,8 5 4 0,-8-4 0 0,0-1-4 15,8 0-12-15,1 5 0 0,-9-5 0 0,9-3-8 0,-1 1-4 16,0 3-4-16,1 0-4 0,8-2-8 0,-8-3-4 0,7 4-4 0,-6 0-8 16,6 1 0-16,-7 4-4 0,8-5 0 0,0 5-4 0,-9 0 0 15,10 0 0-15,-10 0-4 0,10 5-4 0,-10-1 4 0,0 1 0 0,0 5-4 16,1 0 0-16,0-6 0 0,-9 11 0 0,8-6 0 0,-8 5-4 0,0 1 0 15,0-6 4-15,0 11 4 0,0-6 0 0,-8 0 0 0,8 1 0 16,-9-1 0-16,0 1-4 0,9-1 4 0,-8 0 4 0,8-4-8 16,-8 0 0-16,0-1 0 0,8 1 0 0,0-6 0 0,-10 1-4 0,10 0 0 15,0-5 0-15,0 5 0 0,0-5-4 0,0-5 4 0,0 5 0 16,10-5 4-16,-10 0-4 0,8 1 0 0,0-1 0 0,-8 0 0 16,8-4 0-16,1 3-20 0,0-3 20 0,-9 4 8 0,8-4-4 0,1 4-4 0,-1 0 0 15,0-4 4-15,2 4-4 0,6 0 4 0,-16 0-4 0,8 5 4 16,10-5 0-16,-10 5 0 0,1-5 0 0,0 5 0 0,-1 0 0 15,1 5 4-15,-1-5 4 0,0 5 0 0,0-5 0 0,2 10 0 0,6-5-4 16,-6-1 0-16,-2 6 0 0,0-1 0 0,1 1 0 0,-1-1 4 16,1 2-4-16,-1-2 0 0,1 5 8 0,-1 0 0 0,0 1 4 0,-8-1 4 15,0 1 0-15,10-1 8 0,-10 1-4 0,0 0 12 0,0 3-4 16,0-3 0-16,0-2 4 0,-10 7-16 0,10-5-24 0,-8-2 0 0,0 3 0 16,-1 3 0-16,1-5 0 0,-9 0 0 0,8-4 0 0,-7 4 0 15,6 1 0-15,-6-6 0 0,-2 1 0 0,2-1 0 0,-1-4 0 0,-1 5 0 16,2-6 0-16,-2 1 0 0,2-5 0 0,-2 5 0 0,1-5 0 15,0-5 0-15,0 5 0 0,9-9 0 0,-10 4 0 0,2-5 0 0,-2 1 0 16,1-1-80-16,9-4-36 0,-9-1-28 0,0-4-36 0,9-5-28 16,-10 1-84-16,10-2 28 0,-10-4 44 0,10-4 44 0,-1-1 32 0,1 1 28 15,0-5 16-15</inkml:trace>
        </inkml:traceGroup>
      </inkml:traceGroup>
    </inkml:traceGroup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8:20.6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53DF527-0153-4DA5-AE72-1096422B5852}" emma:medium="tactile" emma:mode="ink">
          <msink:context xmlns:msink="http://schemas.microsoft.com/ink/2010/main" type="inkDrawing" rotatedBoundingBox="12669,5353 13168,5259 13174,5287 12674,5380" shapeName="Other"/>
        </emma:interpretation>
      </emma:emma>
    </inkml:annotationXML>
    <inkml:trace contextRef="#ctx0" brushRef="#br0">1370-230 31 0,'0'4'88'0,"-9"-8"-4"0,9 8-4 16,-9-8-28-16,9 8 4 0,-8-4-4 0,8 0 0 0,0 0 0 0,-8 0 4 15,8 0 0-15,0 0 4 0,0 0 0 0,-8 0 0 16,8 0 0-16,0 0-8 0,0 0-4 0,0 0-4 0,0 0-4 0,0 0 0 15,0 0-4-15,0 0 4 0,0 0 4 0,0 0 0 0,0 0 4 0,0 0-4 16,8 0 4-16,-8 0-4 0,0 0 0 0,8 0 0 0,-8 0 0 16,8 0-4-16,1 0-4 0,0 0 0 0,-1-4 0 0,9 4-4 15,-9 0 0-15,10-5-20 0,-10 0 20 0,10 5-4 0,-2-5 0 0,-7 0 4 0,8 0-4 16,0 5 0-16,9-4 0 0,-10-6-12 0,2 5-16 16,-1 0 0-16,0 1 0 0,8-1 0 0,-7 0 0 0,-2 0 0 0,2 5 0 15,-1-4 0-15,-1 4 0 0,2-5 0 0,-2 5 0 0,-6 0 0 0,6-5 0 16,-7 5 0-16,0 0 0 0,-1 0 0 0,0 0 0 0,1 0 0 15,-9 0 0-15,8 0 0 0,-8 5 0 0,0-5 0 0,0 0 0 0,0 0 0 16,9 0 0-16,-9 0 0 0,-9 5 0 0,9-5 0 0,0 0-16 0,0 0-36 16,0 0-12-16,-8 0-20 0,8 0-12 0,0 4-12 0,0-4-20 15,-9 0-12-15,9 0-12 0,0 0-16 0,-8-4-64 0,8 4 12 16,0 0 32-16,0-5 40 0,0 0 28 0,0 0 20 0</inkml:trace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8:22.21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5415C2D-035F-4CC1-94D8-C19453E015FE}" emma:medium="tactile" emma:mode="ink">
          <msink:context xmlns:msink="http://schemas.microsoft.com/ink/2010/main" type="inkDrawing" rotatedBoundingBox="13848,5742 15104,5652 15109,5724 13854,5814" shapeName="Other">
            <msink:destinationLink direction="with" ref="{E3402474-6BD9-457D-B7FA-FDEB00311245}"/>
          </msink:context>
        </emma:interpretation>
      </emma:emma>
    </inkml:annotationXML>
    <inkml:trace contextRef="#ctx0" brushRef="#br0">2521 225 63 0,'-10'0'124'0,"10"0"-20"0,0 0-12 0,0 0-24 0,0 0 4 16,0 0 4-16,10 0 0 0,-10-5 8 0,8 5-4 0,0 0 0 15,10-4-4-15,-10-1 0 0,9 5 4 0,0-5 8 0,8 0 0 16,1 0-4-16,-8 1 0 0,16-1 0 0,-9-5-20 0,9 5 12 0,0-4-8 16,1 4-8-16,-9-5-4 0,16 6-4 0,-8-1-8 0,-1-5-4 15,3 6-32-15,5-2-8 0,-7 1 0 0,10 1 0 0,-11 4 0 0,11-5 0 16,-10 5 0-16,8-5 0 0,-9 5 0 0,11 0 0 0,-11 0 0 0,1 0 0 16,1 0 0-16,-1 0 0 0,0 5 0 0,0-5 0 0,-8 5 0 15,7-5 0-15,-7 4 0 0,-8-4 0 0,7 0 0 0,-8 5 0 0,0-5 0 16,1 6 0-16,-10-6 0 0,0 0 0 0,0 4 0 0,2-4 0 15,-10 0 0-15,0 0-40 0,0 0-44 0,0 0-16 0,0 5-16 0,0-5-20 16,-10 0-16-16,2-5-16 0,0 5-20 0,8 0-64 0,-18 0 24 16,10 0 40-16,0 0 36 0,-9 5 36 0,8-5 20 0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8:18.2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7EC5778-98F4-4DF0-BE3C-40F83A22FD27}" emma:medium="tactile" emma:mode="ink">
          <msink:context xmlns:msink="http://schemas.microsoft.com/ink/2010/main" type="inkDrawing" rotatedBoundingBox="11271,5258 11885,5243 11886,5289 11272,5304" shapeName="Other">
            <msink:destinationLink direction="with" ref="{D1BA521E-25BB-49DE-B6EC-57C779D56A2A}"/>
          </msink:context>
        </emma:interpretation>
      </emma:emma>
    </inkml:annotationXML>
    <inkml:trace contextRef="#ctx0" brushRef="#br0">-71-312 71 0,'8'5'120'0,"-8"-5"-8"0,0-5-4 0,9 5-20 0,-9 0 0 16,8 5 0-16,-8-10 4 0,8 5-4 0,2 0-4 0,-2 0 4 16,0 0-4-16,2 0 8 0,-2 0 0 0,0 0-4 0,9 5 0 15,0-5-4-15,-8-5-8 0,7 5 0 0,2 0-8 0,8 0 4 0,-10-5-12 16,1 5-4-16,9-4-8 0,-10 4-12 0,10-6-36 0,-8 6 0 16,7-4 0-16,-8 4 0 0,8 0 0 0,-7-5 0 0,8 0 0 0,-9 5 0 15,8 0 0-15,-8 0 0 0,1 0 0 0,-2 0 0 0,2 0 0 0,-2 0 0 16,-7 0 0-16,8 5 0 0,-8-5 0 0,-1 0 0 0,0 5 0 15,2-5-8-15,-10 4-84 0,8 2-20 0,-8-6-20 0,0 4-20 16,0-4-16-16,-8 5-16 0,-2-5-32 0,2 5-36 0,8 0 32 0,-17-5 48 16,8 0 36-16,1 4 24 0,-9-4 24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4:25.3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688066F-6B22-4EEF-8F32-57CE7108F0B6}" emma:medium="tactile" emma:mode="ink">
          <msink:context xmlns:msink="http://schemas.microsoft.com/ink/2010/main" type="writingRegion" rotatedBoundingBox="9521,6060 11206,5983 11218,6229 9532,6306"/>
        </emma:interpretation>
      </emma:emma>
    </inkml:annotationXML>
    <inkml:traceGroup>
      <inkml:annotationXML>
        <emma:emma xmlns:emma="http://www.w3.org/2003/04/emma" version="1.0">
          <emma:interpretation id="{8B8A02A2-F0F3-40C5-A2A7-00F5C0105B90}" emma:medium="tactile" emma:mode="ink">
            <msink:context xmlns:msink="http://schemas.microsoft.com/ink/2010/main" type="paragraph" rotatedBoundingBox="9521,6060 11206,5983 11218,6229 9532,63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ED92F50-53D1-4568-AD57-4B1D8095861D}" emma:medium="tactile" emma:mode="ink">
              <msink:context xmlns:msink="http://schemas.microsoft.com/ink/2010/main" type="line" rotatedBoundingBox="9521,6060 11206,5983 11218,6229 9532,6306"/>
            </emma:interpretation>
          </emma:emma>
        </inkml:annotationXML>
        <inkml:traceGroup>
          <inkml:annotationXML>
            <emma:emma xmlns:emma="http://www.w3.org/2003/04/emma" version="1.0">
              <emma:interpretation id="{F8414AD0-48D1-477F-A4A6-1661AE5AEF16}" emma:medium="tactile" emma:mode="ink">
                <msink:context xmlns:msink="http://schemas.microsoft.com/ink/2010/main" type="inkWord" rotatedBoundingBox="9522,6069 9683,6061 9693,6299 9532,63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17 51 0,'10'0'88'0,"-10"-4"-8"0,0 0 0 16,8-2-20-16,-8 6-8 0,8-5 0 0,-8 5 4 0,10 0-4 15,-10 0 8-15,8 0-4 0,-8 0 8 0,8 0-4 0,-8 5 0 0,0-5-4 16,8 6-8-16,-8-2 0 0,9 0 0 0,-9 2-8 0,9 3-4 0,-9-5-4 16,0 6-8-16,8-5-4 0,-8 5 0 0,9 0-4 0,-9-2 0 15,0 3-8-15,8-7 0 0,-8 6-4 0,0-1 0 0,8 1-4 0,-8-5-4 16,0 4-12-16,10 1-4 0,-10 0-12 0,8-1-16 0,-8 1-24 0,8-6-12 15,-8 6-20-15,0-5-12 0,8 4-56 0,2-4-20 16,-2 5 36-16,-8-6 32 0,8 2 20 0</inkml:trace>
        </inkml:traceGroup>
        <inkml:traceGroup>
          <inkml:annotationXML>
            <emma:emma xmlns:emma="http://www.w3.org/2003/04/emma" version="1.0">
              <emma:interpretation id="{1D175A3D-73B4-4348-A4C3-1898D357B05D}" emma:medium="tactile" emma:mode="ink">
                <msink:context xmlns:msink="http://schemas.microsoft.com/ink/2010/main" type="inkWord" rotatedBoundingBox="10460,6067 10598,6060 10606,6246 10469,6252"/>
              </emma:interpretation>
              <emma:one-of disjunction-type="recognition" id="oneOf1">
                <emma:interpretation id="interp1" emma:lang="" emma:confidence="0">
                  <emma:literal>1</emma:literal>
                </emma:interpretation>
                <emma:interpretation id="interp2" emma:lang="" emma:confidence="0">
                  <emma:literal>„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]</emma:literal>
                </emma:interpretation>
                <emma:interpretation id="interp5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281.4373">939 27 71 0,'9'0'88'0,"-9"-4"-4"0,8 4-8 0,0-6-20 16,-8 6-4-16,9-4 0 0,-9 0-4 0,8 4 0 0,-8-6-4 16,8 6 0-16,-8-5 0 0,10 5-4 0,-10 0 4 0,8-4 0 0,-8 4 0 15,8 0 0-15,-8 0 0 0,10 0-8 0,-10 4-8 0,8 1 4 16,-8-5-4-16,0 6-4 0,8 2 0 0,-8-2-4 0,0-2 0 0,0 5-8 15,0-3 0-15,0 3-4 0,0 1-4 0,0-6 0 0,8 10-4 16,-8-3-4-16,0-2-12 0,0 1 0 0,0-1-20 0,0 1-12 0,0-6-20 16,0 6-16-16,10-5-12 0,-10 5-12 0,8-6-52 0,-8 1-24 15,8 0 32-15,-8 0 36 0,9-5 24 0</inkml:trace>
        </inkml:traceGroup>
        <inkml:traceGroup>
          <inkml:annotationXML>
            <emma:emma xmlns:emma="http://www.w3.org/2003/04/emma" version="1.0">
              <emma:interpretation id="{EDA39E42-ECA2-45DC-9B55-65F521F05DDE}" emma:medium="tactile" emma:mode="ink">
                <msink:context xmlns:msink="http://schemas.microsoft.com/ink/2010/main" type="inkWord" rotatedBoundingBox="11118,5987 11206,5983 11216,6206 11128,6210"/>
              </emma:interpretation>
              <emma:one-of disjunction-type="recognition" id="oneOf2">
                <emma:interpretation id="interp6" emma:lang="" emma:confidence="0">
                  <emma:literal>)</emma:literal>
                </emma:interpretation>
                <emma:interpretation id="interp7" emma:lang="" emma:confidence="0">
                  <emma:literal>,</emma:literal>
                </emma:interpretation>
                <emma:interpretation id="interp8" emma:lang="" emma:confidence="0">
                  <emma:literal>]</emma:literal>
                </emma:interpretation>
                <emma:interpretation id="interp9" emma:lang="" emma:confidence="0">
                  <emma:literal>7</emma:literal>
                </emma:interpretation>
                <emma:interpretation id="interp10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513.8171">1596-79 51 0,'0'0'104'0,"8"0"-4"0,-8 0-12 0,8-4-20 0,-8 4-4 0,9 0 0 16,-9 0 4-16,8 0-4 0,-8 0 0 0,9 4 0 0,0-4 0 16,-9 0-4-16,8 5-8 0,-8-5-4 0,8 5-4 0,-8 0-4 0,8-1 0 15,-8 2-4-15,10 2-4 0,-10 3-4 0,0-7-8 0,0 11 0 16,0-5-4-16,0-1-4 0,0 5-4 0,8-4-4 0,-8 5-4 0,0-6 0 15,0 5-4-15,-8-4-16 0,8-1-12 0,0 1-32 0,0 0-24 16,0-1-28-16,0-4-36 0,0 5-64 0,0-6 24 0,0-4 32 0,0 5 32 16,0-5 24-16</inkml:trace>
        </inkml:traceGroup>
      </inkml:traceGroup>
    </inkml:traceGroup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8:18.4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1BA521E-25BB-49DE-B6EC-57C779D56A2A}" emma:medium="tactile" emma:mode="ink">
          <msink:context xmlns:msink="http://schemas.microsoft.com/ink/2010/main" type="inkDrawing" rotatedBoundingBox="11341,5589 11820,5635 11812,5719 11332,5672" semanticType="callout" shapeName="Other">
            <msink:sourceLink direction="with" ref="{97EC5778-98F4-4DF0-BE3C-40F83A22FD27}"/>
          </msink:context>
        </emma:interpretation>
      </emma:emma>
    </inkml:annotationXML>
    <inkml:trace contextRef="#ctx0" brushRef="#br0">-2 0 123 0,'0'9'136'0,"0"1"-8"0,0-6-8 0,0 6-12 16,8-1 0-16,-8-3-4 0,8-2 0 0,0 1 4 0,-8 5 0 0,9-6 0 15,-1 2 0-15,1-2-12 0,8 1-8 0,-9-5-4 0,10 5-12 0,-2-5-4 16,-6 5-12-16,15-5-8 0,-17 0-4 0,18 0-8 0,-10 4-8 16,2-4 0-16,0 0-12 0,-2 0 0 0,1 0-12 0,0 0-4 0,8 0 0 15,-7-4 0-15,0 4 0 0,-2 0 0 0,1 0-4 0,-9-5-36 16,10 5-28-16,-2 0-28 0,-6 0-24 0,-2 0-20 0,0 0-32 15,1 0-24-15,0-5-76 0,-1 5 16 0,-8-5 52 0,0 5 40 0,8 0 32 16,-8 0 24-16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8:22.72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3402474-6BD9-457D-B7FA-FDEB00311245}" emma:medium="tactile" emma:mode="ink">
          <msink:context xmlns:msink="http://schemas.microsoft.com/ink/2010/main" type="inkDrawing" rotatedBoundingBox="14593,6062 15086,6585 14664,6982 14172,6459" semanticType="callout" shapeName="Other">
            <msink:sourceLink direction="with" ref="{E5415C2D-035F-4CC1-94D8-C19453E015FE}"/>
          </msink:context>
        </emma:interpretation>
      </emma:emma>
    </inkml:annotationXML>
    <inkml:trace contextRef="#ctx0" brushRef="#br0">3049 748 87 0,'0'0'104'0,"0"0"-8"0,0-5-8 0,0 0-20 0,0 0 0 16,0 1 0-16,0-6 4 0,0 1 0 0,0 3 0 0,9-3-4 0,-9-1 0 15,0 1 0-15,8-1 0 0,0 1 0 0,2-6 0 0,-10 6-4 16,8-1 0-16,0 5-4 0,10-4-4 0,-10 4-8 0,0-5-8 0,9 10-8 15,-8-4 0-15,0 4-4 0,7-5-8 0,-6 5-4 0,6 5 0 16,-8-1 0-16,2 1-4 0,-2 0 0 0,9 4-4 0,-9 1 0 0,1 0-4 16,0 4-4-16,-1 0 4 0,-8 6 0 0,8-1-4 0,-8 0-4 0,8 0-16 15,-8 5 28-15,0 0-4 0,-8 1-4 0,8-1 4 16,-8-2 0-16,0 2-4 0,-1 6 0 0,0-5 0 0,1 2 0 0,-9-8 4 16,-1 6-4-16,10-6 4 0,-8 0-4 0,-2 0 0 0,1-4 0 0,8-1 4 15,-8 0-4-15,9-4 4 0,-8-5-4 0,6 0-4 0,2-5 4 16,0 5 0-16,-2-10 0 0,10 0 0 0,-8 5 0 0,8-10 0 0,0 1-4 15,0-1 4-15,0 0 0 0,8 1 0 0,-8-6 0 0,10 6 0 16,-2-5-4-16,0 4 0 0,2-5 8 0,-2 6-4 0,0-1 4 16,0 6 0-16,1-6-4 0,8 5 4 0,-8 1 4 0,7-2 0 0,-6 6 8 15,-2 0 4-15,8 6 0 0,-6-2 4 0,6 1 4 0,-7 5 4 0,8-6 4 16,-8 6-4-16,7-1 0 0,-8 1 0 0,10 5-32 0,-10-6 0 16,10 5 0-16,-1-4 0 0,-9 4 0 0,9-4 0 0,0 0 0 15,-9-1 0-15,10 1 0 0,-1 0 0 0,-8-1 0 0,8-4 0 0,-9 5 0 16,9-10 0-16,-8 4 0 0,7-4 0 0,-6 0 0 0,6 0 0 0,-7-4 0 15,8-2 0-15,-9-3 0 0,1 4 0 0,-1-9 0 0,0-1 0 16,2 1 0-16,-2 0-16 0,0-6-104 0,-8 1-24 0,10 5-28 0,-10-10-32 16,0 0-52-16,-10 5-28 0,2-4 52 0,8-2 36 0,-18 1 44 15,10 0 24-15,0 0 28 0</inkml:trace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9:52.9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0BE0A24-4B3C-4CA2-9968-C955B54A19DD}" emma:medium="tactile" emma:mode="ink">
          <msink:context xmlns:msink="http://schemas.microsoft.com/ink/2010/main" type="inkDrawing" rotatedBoundingBox="20957,10119 25203,10336 25125,11861 20879,11644" semanticType="callout" shapeName="Other">
            <msink:sourceLink direction="with" ref="{8F58431F-88DB-4FB9-B600-E8BCFB838372}"/>
          </msink:context>
        </emma:interpretation>
      </emma:emma>
    </inkml:annotationXML>
    <inkml:trace contextRef="#ctx0" brushRef="#br0">-2055 267 55 0,'0'4'80'0,"0"-4"-16"16,0 0-4-16,0 0-24 0,0 0-12 0,0 6 0 0,0-6 0 15,0 0-4-15,0 0 0 0,0 0-4 0,0 0 0 0,0 0 0 0,0 0 0 16,0 0 0-16,0 0 4 0,0 0-4 0,0 0 0 0,0 0 0 16,0 0 0-16,0 0 4 0,0 0 4 0,0 0 0 0,0 0 0 15,0 0-4-15,0 0 4 0,8-6 0 0,-8 6 0 0,0-4 4 0,0 4-4 16,0-5 0-16,8 5 0 0,-8-5 0 0,0 0 0 0,0 1-4 0,9 4 0 15,-9-6-4-15,0-3 8 0,9 5-4 0,-9-2-4 0,8-4-4 16,-8 6 4-16,0-1-4 0,0 1 0 0,9-6 0 0,-9 5-4 0,8-5 0 16,-8 6 0-16,8-6 4 0,-8 1 0 0,0 3-4 0,9-3 0 15,-9-1 0-15,9 1 0 0,-1 3 4 0,-8-3 0 0,8 0-4 0,-8-1 0 16,10 0 0-16,-2 1 0 0,0-1-4 0,-8-3 4 0,9 2 0 16,0 2 0-16,-1-6 0 0,0 5-4 0,1 0 0 0,-1-3 0 15,0 3-4-15,2 0 4 0,-2-4 0 0,0 4 0 0,2 0 0 0,-2 1 0 16,0-1-4-16,0 0 0 0,10 1 4 0,-10 5-4 0,1-6 0 15,-1 0 0-15,0 1 0 0,2 3 4 0,-2-3 0 0,0 4-4 0,2-4 0 16,-2-1 0-16,0 5 4 0,0-5 0 0,1 5 0 0,0-4 0 0,-1 4 0 16,9-4-4-16,-9 4 4 0,2-5-4 0,-2 5 0 0,0-4 0 15,0 4 0-15,10-5 0 0,-10 5 0 0,1 0 0 0,-1-4 0 16,1 4 0-16,0 0 0 0,-1 1 0 0,0-2 0 0,0-3 0 0,2 5 0 16,-2-2 0-16,0 2 0 0,2-1 0 0,-2 0 4 0,0 0-4 15,1-5 0-15,-1 6-4 0,1-1 4 0,-1 1 0 0,1-1 0 0,-1-5 0 16,0 5 0-16,2 0 0 0,-2-5 0 0,0 6 0 0,2-1 0 0,-2 1 0 15,0-2 0-15,0-3-4 0,1 4 4 0,-1 0 0 0,1 1 4 16,-9-2-4-16,9 2 4 0,-1-1-4 0,0-5 0 0,-8 10 0 16,10-9 0-16,-2 4 0 0,0 0 0 0,0 0 0 0,-8-1 4 0,10 3-4 15,-2-7 0-15,0 5 0 0,-8 0 0 0,9-4 4 0,-1 4-4 0,1 0 0 16,-9 1 0-16,9-6 0 0,-1 5 0 0,0 0 0 0,0-4 4 16,2 3-8-16,-2 2 4 0,0-1 0 0,-8-5 0 0,10 6 0 0,-2-1 0 15,0 0-4-15,1 0 8 0,-9-5-4 0,8 6 0 0,0-1 0 16,2 0 0-16,-10 0 0 0,8 1 0 0,-8-2 0 0,8 2 0 15,0 4 4-15,-8-5-4 0,10-5 0 0,-10 10 0 0,8-9-4 0,-8 4 4 16,8-1 0-16,2 3 0 0,-10-3 0 0,8-3-4 0,0 4 4 0,1-4 4 16,-9 4-4-16,8-4 0 0,0 4 4 0,1-5-8 0,0 1 4 15,-1-1 0-15,0 5 0 0,2-5 0 0,-2 0-4 0,0 6 4 16,1-6 0-16,0 0 0 0,-1 6 0 0,0-1 4 0,1-5 0 0,-1 5-4 0,1 0 0 16,0-4 0-16,-1 5-4 0,0-2 4 0,2 2 0 15,-2 4 0-15,0-6 0 0,0 2 0 0,-8 0 0 0,10-2 0 0,-2 1 0 16,0 1 0-16,1-1 0 0,-1 0 4 0,-8 0-4 0,8 5 0 0,2-10 0 15,-2 6 0-15,0 4 0 0,0-11 0 0,2 7 0 0,6 0 0 16,-7-1 0-16,0 0 0 0,-1 0 0 0,1 1 4 0,-1-2-4 16,9 2 0-16,-8-1-4 0,-1 1 4 0,0-2 4 0,2 2-4 0,-2-2 0 15,0 2 0-15,1-2 0 0,0 6-4 0,-1-3 4 0,-8-3 0 0,8 2 0 16,1-1 0-16,-1 5 0 0,0-5 0 0,2 0 0 0,-10 1 0 16,8 4 0-16,0-6 0 0,2 2 0 0,-10 0 0 0,8 4 0 0,0-6 0 15,1 1 0-15,-9 5 0 0,8-4-4 0,1-1 8 0,-1 5-4 16,1-5-4-16,-9 0 4 0,8 5 0 0,0-5-16 0,2 0 20 15,-2 1 0-15,-8 4 0 0,8-5-4 0,2 0 0 0,-2 0 0 0,0 5 0 16,-8-5 0-16,8 5 4 0,1-4-4 0,0-1 0 0,-9 5 0 0,8 0 0 16,1-6 4-16,-9 6-4 0,8 0-4 0,0 0 8 0,-8 0-4 15,10 0-4-15,-10 0 0 0,8 0 8 0,-8 0-4 0,8 0 0 0,-8 0 0 16,8 0 0-16,-8 0 0 0,10 0 0 0,-10 0 0 0,0 0 0 16,8 0 0-16,0 0 0 0,-8 0 0 0,9 0 0 0,-9 0 0 15,8 0-4-15,1 0 4 0,-9 0 0 0,9 0 4 0,-1 0-8 0,-8 0 4 16,8 0 4-16,0 0-4 0,2 0 0 0,-10 0 0 0,8 0 0 0,0 0 0 15,2 0 0-15,-2 0 0 0,-8 0 0 0,8 0 0 0,1 0 0 16,-1 0 0-16,-8 0 4 0,9 0 0 0,-1 0-4 0,-8 6 0 16,9-6 0-16,-1 0 4 0,0 0-4 0,-8 0-4 0,10 5 4 0,-2-5 0 15,0 0 4-15,-8 0-4 0,10 4 0 0,-2-4 0 0,0 5 0 0,0-5 0 16,1 0 0-16,0 5 0 0,-1-5 0 0,1 0 4 0,-1 0-4 16,0 5 0-16,2-5 0 0,-2 5 0 0,0-5 0 0,0 0 0 0,2 0 0 15,-2 0 0-15,0 4 0 0,1-4 0 0,-1 0 0 0,10 5 0 16,-10-5 0-16,0 0-4 0,2 5 4 0,-2-5 0 0,0 0 0 15,0 5 4-15,2-5-4 0,-2 5 0 0,0-5 0 0,1 5 0 0,-1-5 0 16,1 4 0-16,0 1-4 0,-1-5 4 0,0 6 0 0,0-6 8 0,2 4-4 16,-2-4 0-16,0 4-8 0,2 2 4 0,-2-6 4 0,0 4-4 15,1-4-4-15,-1 5 0 0,0 0 8 0,1-5-4 0,0 5 0 0,-9-5 0 16,8 4 0-16,0 2-4 0,2-6 4 0,-2 3 4 0,-8-3-4 16,8 6-4-16,1-6 0 0,0 4 4 0,-9-4 0 0,8 6 0 15,0-6 4-15,-8 4-4 0,9-4-4 0,-1 6 4 0,-8-6 0 0,9 4 0 16,0 1 0-16,-9-5 4 0,8 4-4 0,-8-4 0 0,8 6 4 0,-8-2-4 15,10-4 0-15,-2 5-4 0,-8-5 4 0,8 5-4 0,0-5 4 16,-8 5 0-16,10-1 0 0,-2-4 0 0,-8 4 0 0,8 3 0 16,1-7 0-16,-1 4 0 0,-8-4 0 0,8 4-4 0,2 2 4 0,-2-2 4 15,0-4-4-15,-8 5 0 0,8 0 0 0,2-5 4 0,-2 5-4 16,0-5 0-16,1 4-4 0,0-4 4 0,-1 5 0 0,1 1 4 0,-1-6-8 16,0 4 4-16,1-4 0 0,0 4 0 0,-9-4 0 0,8 6 0 0,0-6 0 15,2 4 4-15,-2 2-4 0,0-6 0 0,1 4 0 0,-9 1 0 16,9-1 4-16,-1-4-8 0,1 5 8 0,-1 0-4 0,0 0 0 15,0 0 0-15,2-5 4 0,-2 5-4 0,-8-1 0 0,8 0 0 0,2 2-4 16,-2-1 8-16,0 0-4 0,1-1 0 0,-1 1-4 0,1 0 4 0,-1 0 0 16,1 5 0-16,-1-6-4 0,-8 2 4 0,8-2 4 0,2 1 0 15,-2-1 0-15,0 2-4 0,2-1 0 0,-10-1 4 0,8 1-4 0,0 0 0 16,0-1 0-16,-8 1 4 0,9 0 0 0,0 0-4 0,-1-1 0 16,-8 2 4-16,9-3 0 0,-1 3 0 0,0-6 0 0,-8 5 4 15,10 0-4-15,-2-1 0 0,0-4 0 0,-8 6-4 0,8-2 0 0,2 1 4 16,-2-5-4-16,0 4 8 0,1 2-4 0,-9-2 0 0,9 1-4 0,-1-5 4 15,1 5 0-15,-9 0 0 0,8-5-4 0,0 4 4 0,0 2-4 16,2-6 8-16,-10 4-8 0,8-4 0 0,0 5 4 0,-8 0 4 0,10-5-4 16,-2 5-4-16,0-5 4 0,-8 4 0 0,9-4 0 0,-1 5 4 15,-8 0-8-15,9-5 8 0,-1 5-4 0,-8-5 4 0,9 4-4 16,-1-4 0-16,-8 6 0 0,8-1 0 0,2-5 0 0,-2 4 0 0,-8-4 0 16,8 5 4-16,2 0-4 0,-2-5-4 0,0 4 8 0,-8 2-8 15,8-6 4-15,1 4 0 0,0 1-4 0,-1-5 0 0,-8 5 4 0,9 0-4 16,-1-5 0-16,0 4 4 0,2 1-4 0,-2-5 4 0,0 5-4 15,-8 0 0-15,10 0 4 0,-2-2-4 0,0-3 4 0,-8 6-4 0,8-1 4 16,1 0-4-16,-1-5 0 0,1 5 0 0,-9 0 0 0,9-1 0 0,-1-4 4 16,0 5-4-16,2 0 4 0,-10 0 0 0,8-1-4 0,0-4 4 15,0 6-4-15,-8-2 0 0,10 1 4 0,-2 0-4 0,0 0 4 16,-8-1 0-16,9 2-4 0,-1-6 4 0,1 4-4 0,-9 1 4 0,9-1-4 16,-1 1 4-16,0 0 0 0,-8 0 0 0,8-5 0 0,-8 5-4 15,10 0 4-15,-2 0 4 0,-8 0-8 0,8-1 4 0,2 1 0 0,-10-1 0 16,8-4 0-16,0 6 0 0,1-2 4 0,-9 1-4 0,8-5 0 0,0 5 0 15,1 0 0-15,-9-1 0 0,9 2-4 0,-1-6 0 0,0 4 4 16,2 1-4-16,-2-1 4 0,0 2 0 0,-8-2 0 0,9-4 0 16,0 5-4-16,-1 0 0 0,0 0-4 0,1-1 8 0,-1 1-4 0,-8-5 0 15,9 5 0-15,0 0 0 0,-1 0 0 0,0 0 0 0,-8 0 4 16,10-1-4-16,-2 1 4 0,0 0-4 0,-8 0 4 0,8 0-4 0,-8-1 0 16,10 1 0-16,-2 0 0 0,-8 0 4 0,8-1-4 0,-8 1 4 0,9 0-4 15,-9 0 0-15,8 5 4 0,-8-5-4 0,9-1 4 0,-9 1 0 16,0 0-4-16,9 0 8 0,-9-1-4 0,8 2 0 0,-8-2 0 15,8 6 0-15,-8-5 0 0,8-1 0 0,-8 2 0 0,10-2 0 0,-10 1 0 16,8-1-4-16,0 2 4 0,-8-2 0 0,10 1-4 0,-10 0 4 16,8-5 4-16,-8 4-4 0,8 1 0 0,-8 1 0 0,9-6 0 15,-9 4-4-15,8 1 4 0,-8 0 4 0,8-5-4 0,-8 5 0 0,0-1 4 16,10 1 0-16,-10 0-4 0,8-5 0 0,-8 5 4 0,0-1-4 0,8 2 4 16,-8-2-4-16,8 1 0 0,-8-5 0 0,0 4 0 0,10 3 0 15,-10-4 0-15,8 2 4 0,-8 0 0 0,0 0 0 0,8-1-4 0,-8 2 0 16,0-2 4-16,9 1 0 0,-9-1 0 0,9 3 4 0,-9-4-4 15,8 2-4-15,-8 0 0 0,9 5 0 0,-9-5 0 0,8-1 4 16,0 1 0-16,-8 0 0 0,9-1-4 0,-9 6-4 0,9-5 0 0,-1 0 0 16,-8-1 0-16,8 2 0 0,-8-1 0 0,10-1 0 0,-10 1 0 0,8-5 0 15,-8 5 0-15,8 0 0 0,-8-5 0 0,9 4 0 0,-9 2 0 16,0-6 0-16,9 0 0 0,-9 4 0 0,8-4 0 0,-8 0 0 0,0 0 0 16,0 0 0-16,0 0 0 0,8 0 0 0,-8 0 0 0,0 0 0 0,0 5 0 15,0-5 0-15,0 0 0 0,0 0 0 0,0 0 0 16,0 0 0-16,0 6 0 0,0-6 0 0,0 0 0 0,0 0 0 0,0 0 0 15,0 0 0-15,0 4 0 0,0-4 0 0,0 0 0 0,0 0 0 0,0 0 0 16,0 0 0-16,0-4 0 0,0 8 0 0,0-4 0 0,0-4 0 16,0 4 0-16,0 4 0 0,0-4 0 0,-8 0-72 0,8 0-32 0,-8 0-28 15,-1 0-24-15,0 0-28 0,1 0-24 0,0-4-76 0,-2 4 32 0,-6 0 52 16,-2-6 40-16,2 1 28 0,7 1 28 0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3:21.1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AA9FD87-7B8E-4188-8D38-E0C835295CC6}" emma:medium="tactile" emma:mode="ink">
          <msink:context xmlns:msink="http://schemas.microsoft.com/ink/2010/main" type="writingRegion" rotatedBoundingBox="19114,3581 19191,5040 18669,5068 18592,3608"/>
        </emma:interpretation>
      </emma:emma>
    </inkml:annotationXML>
    <inkml:traceGroup>
      <inkml:annotationXML>
        <emma:emma xmlns:emma="http://www.w3.org/2003/04/emma" version="1.0">
          <emma:interpretation id="{5EB7B3C4-593C-4E12-B579-3A7B3979E54E}" emma:medium="tactile" emma:mode="ink">
            <msink:context xmlns:msink="http://schemas.microsoft.com/ink/2010/main" type="paragraph" rotatedBoundingBox="19114,3581 19191,5040 18669,5068 18592,36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ADB933-DA07-40C0-966C-DBD4A2763F76}" emma:medium="tactile" emma:mode="ink">
              <msink:context xmlns:msink="http://schemas.microsoft.com/ink/2010/main" type="line" rotatedBoundingBox="19114,3581 19191,5040 18669,5068 18592,3608"/>
            </emma:interpretation>
          </emma:emma>
        </inkml:annotationXML>
        <inkml:traceGroup>
          <inkml:annotationXML>
            <emma:emma xmlns:emma="http://www.w3.org/2003/04/emma" version="1.0">
              <emma:interpretation id="{89B4F0C3-24CC-401C-89A3-2EE8929A22E1}" emma:medium="tactile" emma:mode="ink">
                <msink:context xmlns:msink="http://schemas.microsoft.com/ink/2010/main" type="inkWord" rotatedBoundingBox="19114,3581 19191,5040 18669,5068 18592,3608"/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j</emma:literal>
                </emma:interpretation>
                <emma:interpretation id="interp2" emma:lang="" emma:confidence="0">
                  <emma:literal>„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n</emma:literal>
                </emma:interpretation>
              </emma:one-of>
            </emma:emma>
          </inkml:annotationXML>
          <inkml:trace contextRef="#ctx0" brushRef="#br0">368 463 63 0,'0'-5'116'15,"10"0"-12"-15,-10 5-4 0,0-5-24 0,0 5 0 0,0 5-4 16,0-5 4-16,0 0-4 0,8 5 4 0,-8 0-16 0,0 4 0 0,0-4-4 15,0 5-4-15,0-1-4 0,0 1-4 0,8 4 0 0,-8 1-4 16,0-2-4-16,0 2-4 0,0 4-4 0,0-4-8 0,0 4 0 0,8 1-4 16,-8-1 0-16,0-1-8 0,0 2 0 0,0-1-4 0,0 1 4 0,0-1-4 15,0 0 0-15,0 0-4 0,0-5-4 0,-8 1 0 0,16-1-12 16,-8-4-8-16,0-1-8 0,0 1-12 0,0-5-12 0,0-2-20 0,-8 3-12 16,8-6-12-16,0 0-12 0,-8-6-36 0,8 3-52 0,0-7 20 15,-8 1 40-15,8-1 28 0,-10-4 16 0</inkml:trace>
          <inkml:trace contextRef="#ctx0" brushRef="#br0" timeOffset="-207.4744">130 578 35 0,'0'-5'108'16,"0"0"-28"-16,0 5 20 0,0-5-24 0,0 1-8 0,0-1-8 0,0 5 0 15,0-6 0-15,0 6-4 0,0 0-4 0,0 0 0 0,0 0 0 0,0 0 0 16,0 0-4-16,0-4 0 0,0 8-4 0,0-4 0 0,0 6 0 16,0-1-4-16,8-1 0 0,-8 1-4 0,0 5-4 0,0-6-4 0,0 6 0 15,8-1-12-15,-8 1-4 0,0 6 0 0,0-7 4 0,0 4-8 0,0 2 0 16,0-1-4-16,0 1 0 0,10-1 0 0,-10 1-4 0,0-1 0 16,0 1-4-16,0-1-8 0,0 1-8 0,8-6-16 0,-8 5-8 15,8-4-16-15,-8 0-16 0,10 4-16 0,-10-9-12 0,8 4-4 0,0-4-16 16,-8 5-48-16,9-10-12 0,-9 3 36 0,8-3 28 0,-8 0 20 15</inkml:trace>
          <inkml:trace contextRef="#ctx0" brushRef="#br0" timeOffset="169.465">11 60 23 0,'0'-6'132'16,"-9"6"-12"-16,9 0-12 0,0 0-28 0,-9 0 0 0,9 0 0 0,0 0-4 15,0 0 4-15,0 0-4 0,0 0-4 0,9 0-4 0,0 0 0 0,-9-4-4 16,8 4-8-16,0-4 0 0,2-1-8 0,6 5-8 0,2-5 0 15,-10 0-4-15,9 0-4 0,0 1-4 0,0 4-4 0,9-10-8 16,-10 6 4-16,2 4-8 0,7 0 4 0,-8-5-8 0,8 5 0 0,-7-5-4 16,8 5-4-16,-1 0-4 0,-8 5-4 0,0-5-16 0,9 5-20 0,-10 4-20 15,2-4-20-15,-1 4-16 0,-1 1-12 0,2 3-16 0,-10-2-20 16,10 8-64-16,-10-5 12 0,0 5 40 0,-8 0 32 0,9 6 20 16</inkml:trace>
          <inkml:trace contextRef="#ctx0" brushRef="#br0" timeOffset="365.9389">87 1355 115 0,'0'8'124'0,"0"-1"-16"0,0 2-4 0,0-4-12 0,0-1 0 0,9-4 12 15,-9 5-8-15,8-5-4 0,-8 5-4 0,9-5 4 0,0 0-4 16,-1 0 0-16,0 0-8 0,10 0 0 0,-10 0-8 0,0-5-4 15,10 5-8-15,-1 0-8 0,-1 0-4 0,2 0-8 0,-2 0-8 0,2 0-8 16,-1-5 0-16,0 5-8 0,8 0-4 0,-7 0 0 0,-2 0-4 0,2 0 0 16,8-4-20-16,-10 8 12 0,1-8-20 0,1 8-16 0,-2-4-32 15,2 0-32-15,-10 5-32 0,9 0-40 0,-8-5-28 0,-1 9-92 0,1-4 52 16,-1 5 36-16,-8 0 44 0,8-6 32 0,-8 6 24 0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3:33.53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7DC772-A20B-4CEA-B853-75BEE9BA8084}" emma:medium="tactile" emma:mode="ink">
          <msink:context xmlns:msink="http://schemas.microsoft.com/ink/2010/main" type="inkDrawing" rotatedBoundingBox="28245,4870 28336,5461 27952,5521 27861,4929" semanticType="callout" shapeName="Other">
            <msink:sourceLink direction="with" ref="{9C057AEC-9F8A-4F77-BBD0-35031CEB749E}"/>
          </msink:context>
        </emma:interpretation>
      </emma:emma>
    </inkml:annotationXML>
    <inkml:trace contextRef="#ctx0" brushRef="#br0">43 39 83 0,'-8'5'128'16,"8"-5"-20"-16,-10 5-12 0,2-5-28 0,8 5-4 0,0-10-4 0,0 5 4 16,0 0-4-16,0-5 0 0,8 0 4 0,2 5-4 0,-10-9-4 15,8 9-8-15,0-5-4 0,10-5 0 0,-10 10-4 0,9-6 0 0,-8 3-4 16,8-2-4-16,-1 5-4 0,2-5 0 0,-2 5-4 0,2 0-8 16,-10 5 0-16,10-5-4 0,-10 5-4 0,9-2 4 0,-9 8-4 0,-8-6 0 15,8 4-4-15,2 1 0 0,-10 3 0 0,0-2 0 0,-10 3 0 16,10-4-4-16,-8 9 0 0,8-4 4 0,-8-1-4 0,-9 0 4 0,9 0-4 15,-1 7 4-15,0-8-4 0,1-3 0 0,0 4 0 0,-2 1 0 16,-6-6 0-16,7 2 0 0,9-2 0 0,-9 0 0 0,1-5 4 16,8 2-8-16,-8-2 0 0,8-4-4 0,0 5 8 0,0-5-4 0,0-5 0 15,8 5 0-15,-8-4 0 0,8 4 0 0,-8-6 0 0,9-3 4 0,0 5-4 16,-1-2 4-16,0-3 0 0,2 4-4 0,-2 0 0 0,9 1 4 16,-8 0 0-16,-1-2-4 0,9 1 0 0,-9 1 4 0,0 4 0 0,2 0 4 15,6-6-4-15,-6 12 0 0,-2-6 4 0,0 4 0 0,1 1-4 16,-1 1 0-16,1-2 4 0,-1 5 0 0,1 2 0 0,-1-2-4 15,0 0 4-15,-8 5-4 0,10-4 4 0,-2 5-4 0,-8-1 8 0,0 0 0 16,8 0 4-16,-16 1 4 0,8-1 8 0,0 5 4 0,-8-4 4 0,8 4 4 16,-10-4 0-16,2-1 4 0,-9 5-8 0,9-6-4 0,-9 3-4 15,8-2-4-15,-7 0-4 0,-2-3 0 0,-8 3-4 0,10-4 0 0,-1-6-8 16,-1 1-4-16,2-1-4 0,-2 1-4 0,1-5-12 0,0-5-12 16,0 1-16-16,0-5-16 0,0-1-20 0,9-4-8 0,-10-1-24 15,10 0-20-15,0-10-16 0,-2 2-48 0,2 0-40 0,0-6 44 0,8 0 36 16,-9-4 28-16,9-1 24 0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3:35.05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D2737E5-81F3-417D-9B6F-885E2134CE25}" emma:medium="tactile" emma:mode="ink">
          <msink:context xmlns:msink="http://schemas.microsoft.com/ink/2010/main" type="inkDrawing" rotatedBoundingBox="30660,4058 30720,4762 30629,4770 30569,4065" semanticType="verticalRange" shapeName="Other">
            <msink:sourceLink direction="with" ref="{4C59D8FA-91B0-44D2-B92F-525500E15F40}"/>
            <msink:destinationLink direction="from" ref="{F78C1D58-2877-44CE-AFD4-5DAA6FE096A2}"/>
            <msink:destinationLink direction="to" ref="{F78C1D58-2877-44CE-AFD4-5DAA6FE096A2}"/>
          </msink:context>
        </emma:interpretation>
      </emma:emma>
    </inkml:annotationXML>
    <inkml:trace contextRef="#ctx0" brushRef="#br0">-1 56 79 0,'0'-14'140'0,"0"5"-8"0,9-1-8 0,-9 0-28 0,0 5 0 16,8 0 4-16,-8 5-4 0,0-4-4 0,8 8 0 0,-8-4-4 15,0 0 4-15,10 5-4 0,-10 0-4 0,8 0-8 0,-8 4-4 16,8 1-12-16,-8-1 0 0,10 1-8 0,-2 5-4 0,0-1-4 0,-8 5-4 16,8 0-8-16,-8 0 0 0,10 0-8 0,-10 6-4 0,8-2-4 0,-8-3 0 15,0 8 0-15,8-3-4 0,-8-2-8 0,0 1 0 0,0 6 4 16,0-7-8-16,0 6 4 0,0-5-4 0,0 5 0 0,0-5-4 0,0-1-4 16,-8 2-4-16,8-2-8 0,0-4-12 0,-8 6-4 0,8-6-16 15,0 0-12-15,0-5-16 0,-10 1-12 0,10-5-8 0,0-1-16 16,0 0-8-16,0-4 0 0,-8-5-4 0,8 0-4 0,0-5-12 0,8 1-24 15,-8-6-16-15,0 1 32 0,10-1 24 0,-10-3 28 0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3:35.2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78C1D58-2877-44CE-AFD4-5DAA6FE096A2}" emma:medium="tactile" emma:mode="ink">
          <msink:context xmlns:msink="http://schemas.microsoft.com/ink/2010/main" type="inkDrawing" rotatedBoundingBox="30906,4389 30985,4719 30774,4769 30695,4440" semanticType="callout" shapeName="Other">
            <msink:sourceLink direction="from" ref="{5D2737E5-81F3-417D-9B6F-885E2134CE25}"/>
            <msink:sourceLink direction="to" ref="{5D2737E5-81F3-417D-9B6F-885E2134CE25}"/>
          </msink:context>
        </emma:interpretation>
      </emma:emma>
    </inkml:annotationXML>
    <inkml:trace contextRef="#ctx0" brushRef="#br0">52 69 83 0,'9'-10'112'0,"-9"-1"-4"0,8 3 0 16,-8 3-24-16,0-4 4 0,8 4-4 0,-8 0 4 0,0 0-4 16,0 1-4-16,0-1-4 0,0 5 0 0,-8-5-8 0,8 5-4 0,0 0-4 15,0 0-4-15,-8 0 0 0,8 5 4 0,-9-5-4 0,9 5-4 16,-8-1 0-16,8 6 0 0,0-5-8 0,-9 4 0 0,0-4-4 0,9 3-4 15,-8 3 0-15,8-1-4 0,0 4 4 0,-8 0-4 0,8-4-4 16,0 4-8-16,0-4 8 0,-10 4-4 0,10 0-24 0,0 0 0 0,0-3 0 16,0 3 0-16,0 1 0 0,0-2 0 0,10-3 0 0,-10 5 0 15,0-5 0-15,8 3 0 0,0-7 0 0,1 3 0 0,-9 2 0 0,9-2 0 16,-1-5 0-16,1 1 0 0,-1 0-12 0,9-5-36 0,-8 0-16 16,-1 5-20-16,10-5-20 0,-10 0-12 0,0-5-12 0,10 5-16 0,-10-5-12 15,0 0-4-15,1 1-52 0,-1-2-16 0,10-3 36 0,-10-1 40 16,0 0 28-16,2-3 20 0</inkml:trace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3:35.50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8B90AC-0E18-4383-808B-2A032D2534E4}" emma:medium="tactile" emma:mode="ink">
          <msink:context xmlns:msink="http://schemas.microsoft.com/ink/2010/main" type="inkDrawing" rotatedBoundingBox="31162,4249 31250,4613 31163,4634 31075,4270" semanticType="callout" shapeName="Other">
            <msink:sourceLink direction="to" ref="{B5308DAA-2B8F-49BC-A104-C364DE461A74}"/>
            <msink:sourceLink direction="from" ref="{B5308DAA-2B8F-49BC-A104-C364DE461A74}"/>
          </msink:context>
        </emma:interpretation>
      </emma:emma>
    </inkml:annotationXML>
    <inkml:trace contextRef="#ctx0" brushRef="#br0">-2 122 39 0,'0'-15'104'0,"0"1"-8"0,0 0-4 0,0 4-20 0,8 0-4 0,-8-4 0 16,0 5 4-16,0-1 4 0,0 5 0 0,0 1-4 0,9-7 4 16,-9 7 0-16,0 4 0 0,0-5 0 0,9 5-4 0,-9 0 0 0,0 5-4 15,0-1-4-15,8 1-4 0,-8 1-4 0,0 3 0 0,0-4 0 16,0 4-12-16,0 1 0 0,0 5-4 0,0-6-4 0,0 5-4 15,0 1-4-15,0-1-4 0,0 0-8 0,0 1 0 0,0 0-4 0,0 4-4 16,9-5 0-16,-9 0-4 0,0 5 0 0,0-4-8 0,8 0 0 0,-8-1-8 16,0 0-8-16,8-5-8 0,-8 6-16 0,8-5-24 0,-8 4-16 15,10-9-8-15,-10 4-12 0,8-4-8 0,-8 0-8 0,8-5 0 0,-8 4-4 16,10-4 8-16,-2-4-8 0,-8-1-8 0,8 0-12 0,-8-4 4 16,9 4 4-16,-1-9 16 0,-8-1 20 0</inkml:trace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3:35.72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3850CB-155D-4D60-B203-09EECD4CA251}" emma:medium="tactile" emma:mode="ink">
          <msink:context xmlns:msink="http://schemas.microsoft.com/ink/2010/main" type="inkDrawing"/>
        </emma:interpretation>
      </emma:emma>
    </inkml:annotationXML>
    <inkml:trace contextRef="#ctx0" brushRef="#br0">-3 149 23 0,'0'-14'108'0,"10"-5"-12"0,-10 5-4 15,8-1-24-15,-8 5 4 0,0-4 0 0,8 0 4 0,-8 4 0 16,0 0 0-16,0 1-4 0,9 4 0 0,-9 0-4 0,0 1 0 16,0 4 4-16,0-6 0 0,0 6-8 0,8 0 0 0,-8 6 0 0,0-2-4 15,0 6-4-15,0-6 0 0,9 7-4 0,-9-2 0 0,0 5-8 0,0-4-8 16,8 5-4-16,-8-1-4 0,0 0 0 0,0 0-4 0,0 6 0 16,0-1-8-16,0 0 0 0,0 0-4 0,0-4 0 0,0 4-8 0,0 0 0 15,0 1 0-15,0-2 0 0,0-3-4 0,0 4 0 0,0-5-24 16,0 5 16-16,0-4-8 0,0-1-16 0,0-5-8 0,0 6-24 15,0-5-12-15,0-6-12 0,0 2-20 0,0-2-16 0,0 1-16 0,0-10-8 16,0 5-28-16,0-4-40 0,0-2 8 0,0-3 40 0,-8-1 36 0,8-4 24 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3:35.95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9B1368E-FFB2-49F4-A0A6-0AEAB1584339}" emma:medium="tactile" emma:mode="ink">
          <msink:context xmlns:msink="http://schemas.microsoft.com/ink/2010/main" type="inkDrawing" rotatedBoundingBox="31043,3865 31524,3902 31519,3963 31039,3925" semanticType="callout" shapeName="Other">
            <msink:sourceLink direction="to" ref="{B5308DAA-2B8F-49BC-A104-C364DE461A74}"/>
          </msink:context>
        </emma:interpretation>
      </emma:emma>
    </inkml:annotationXML>
    <inkml:trace contextRef="#ctx0" brushRef="#br0">51 16 7 0,'-10'-10'168'0,"2"10"-12"15,0-5-4-15,8 5-28 0,-8 0-4 0,-2 5-8 0,10-5 4 16,-8 4 0-16,8 2-4 0,0 3-8 0,0-5-4 0,0 2-8 0,0-2-4 16,8 1-4-16,-8 0-8 0,10 0-4 0,-2-5-4 0,8 5-4 15,-6-5-8-15,6 5-4 0,2-5-44 0,-1 4-8 0,-1-4 0 16,2 0 0-16,8 0 0 0,-1 0 0 0,-8-4 0 0,8 4 0 0,1 0 0 16,0 0 0-16,-1-5 0 0,-8 5 0 0,8 0 0 0,-7 0 0 0,8 0 0 15,-10 0-12-15,1 0-96 0,1 0-40 0,-10 0-40 0,0 0-36 16,2 5-92-16,-2-5 44 0,-8 4 44 0,0 1 48 0,0-5 28 0,0 5 36 15,-8-1 16-15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14:16.18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B3DE0BC-B7CF-41FF-9A29-3B769C35DD6E}" emma:medium="tactile" emma:mode="ink">
          <msink:context xmlns:msink="http://schemas.microsoft.com/ink/2010/main" type="writingRegion" rotatedBoundingBox="2687,3934 3189,3934 3189,4691 2687,4691"/>
        </emma:interpretation>
      </emma:emma>
    </inkml:annotationXML>
    <inkml:traceGroup>
      <inkml:annotationXML>
        <emma:emma xmlns:emma="http://www.w3.org/2003/04/emma" version="1.0">
          <emma:interpretation id="{7575D6BE-66C0-4A5C-B28F-782844DAAF68}" emma:medium="tactile" emma:mode="ink">
            <msink:context xmlns:msink="http://schemas.microsoft.com/ink/2010/main" type="paragraph" rotatedBoundingBox="2687,3934 3189,3934 3189,4691 2687,46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27AAF5-9FCB-4F17-AFD9-B55837E557BC}" emma:medium="tactile" emma:mode="ink">
              <msink:context xmlns:msink="http://schemas.microsoft.com/ink/2010/main" type="line" rotatedBoundingBox="2687,3934 3189,3934 3189,4691 2687,4691"/>
            </emma:interpretation>
          </emma:emma>
        </inkml:annotationXML>
        <inkml:traceGroup>
          <inkml:annotationXML>
            <emma:emma xmlns:emma="http://www.w3.org/2003/04/emma" version="1.0">
              <emma:interpretation id="{FD78316B-E68C-42CC-99D2-710D91804EDC}" emma:medium="tactile" emma:mode="ink">
                <msink:context xmlns:msink="http://schemas.microsoft.com/ink/2010/main" type="inkWord" rotatedBoundingBox="2687,3934 3189,3934 3189,4691 2687,469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43-1497 23 0,'0'-4'88'0,"0"4"-8"0,-9 0-4 16,9 0-24-16,0-5-8 0,0 5 4 0,0 0-8 0,0 0 4 0,0 0 0 16,0-5-4-16,0 5 0 0,0 5-4 0,0 0 0 0,0-1-8 0,-9 1 4 15,9 5-4-15,-8-5 0 0,8 5 0 0,-9 4-4 0,9 0 0 16,-8-1 0-16,8 3 0 0,-8 3-4 0,0 0 0 0,-2 6-4 15,2-2 0-15,8 0-4 0,-8 2-4 0,-2 3 0 0,2-2 0 0,0 2 0 16,-10 1 0-16,10-1-4 0,0 1 0 0,-1 0 0 0,-7-1 0 16,6 2 0-16,2-2-4 0,-10 1 4 0,10-5 4 0,0 0-4 0,-1 0 4 15,1-5-8-15,-1 5 8 0,1-10-8 0,8 0 0 0,-9 1 0 0,1-1 0 16,8-4 0-16,0-1 0 0,-8-3 0 0,8-2 0 0,0 1 0 16,0-5 0-16,0 0 4 0,0 4-4 0,0-4 4 0,0-4 0 15,0 4-4-15,0-5 0 0,8 1 0 0,-8-6-4 0,0 5 4 0,8-5 4 16,-8-4-4-16,0 5 0 0,9-6 0 0,-9 1 4 0,8-1-4 15,-8-4 0-15,9 0 0 0,-1 0 0 0,-8 0 0 0,9-5 0 0,-1 3 0 16,0 3 0-16,2-5 0 0,-2 3-4 0,0-4 4 0,2 0 0 0,-2 5 0 16,0-5 0-16,1 0 0 0,-1 4 0 0,0-4 4 0,1 5-4 15,0-4 0-15,-1 4-4 0,0-1 4 0,2 0-4 0,-2 7 4 16,0-7-4-16,2 7 4 0,-2-2 0 0,-8 0 0 0,8 6 0 0,0-6 4 16,-8 6 0-16,0 4-4 0,9-6 0 0,-9 8 4 0,0-2 0 15,0 0 0-15,0 0-4 0,0 5 4 0,0-4 0 0,8 4 0 0,-8 4 4 16,0-4 4-16,0 0-8 0,9 5 4 0,-9 0 0 0,9 0 8 0,-9-2-4 15,0 8 0-15,8-6 0 0,0 4 0 0,2 1-4 0,-10 0 4 16,8-1 0-16,0 6 0 0,0-5 4 0,2 3 4 0,-2-3 4 16,0 5-4-16,1-7 0 0,-1 7 0 0,1 0 4 0,0-1-4 0,-9 1 0 15,16-1 0-15,-8-5-4 0,-8 6 0 0,10-1 0 0,-2 0-8 0,0 1 8 16,2-5-8-16,-2 4 0 0,0 0 0 0,-8-4-4 0,9 0 4 16,-9 4-4-16,8-4 0 0,-8 0-4 0,8-1 0 0,-8 0 0 15,0 1-8-15,9-5-4 0,-9 5-8 0,0-5-12 0,0-1-16 0,0 6-12 16,0-5-16-16,0-1-24 0,0 1-20 0,0 0-20 0,-9-5-68 15,9 5-8-15,0-2 36 0,-8-3 36 0,0 6 24 0,8-6 24 0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3:55.7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F354DD8-D6CF-4B14-B5F8-B2ACF62DA945}" emma:medium="tactile" emma:mode="ink">
          <msink:context xmlns:msink="http://schemas.microsoft.com/ink/2010/main" type="writingRegion" rotatedBoundingBox="1460,11308 6059,11216 6093,12932 1494,13024"/>
        </emma:interpretation>
      </emma:emma>
    </inkml:annotationXML>
    <inkml:traceGroup>
      <inkml:annotationXML>
        <emma:emma xmlns:emma="http://www.w3.org/2003/04/emma" version="1.0">
          <emma:interpretation id="{7C38BA4E-06E6-4A0B-A110-6F23D93A04F7}" emma:medium="tactile" emma:mode="ink">
            <msink:context xmlns:msink="http://schemas.microsoft.com/ink/2010/main" type="paragraph" rotatedBoundingBox="3761,11431 4866,11218 4930,11550 3825,117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BFE1892-32A5-4245-99DC-B24EB3FE26F7}" emma:medium="tactile" emma:mode="ink">
              <msink:context xmlns:msink="http://schemas.microsoft.com/ink/2010/main" type="line" rotatedBoundingBox="3761,11431 4866,11218 4930,11550 3825,11763"/>
            </emma:interpretation>
          </emma:emma>
        </inkml:annotationXML>
        <inkml:traceGroup>
          <inkml:annotationXML>
            <emma:emma xmlns:emma="http://www.w3.org/2003/04/emma" version="1.0">
              <emma:interpretation id="{50ED4B75-4A93-43EA-A540-28E7066FBF90}" emma:medium="tactile" emma:mode="ink">
                <msink:context xmlns:msink="http://schemas.microsoft.com/ink/2010/main" type="inkWord" rotatedBoundingBox="3761,11431 4866,11218 4930,11550 3825,11763"/>
              </emma:interpretation>
              <emma:one-of disjunction-type="recognition" id="oneOf0">
                <emma:interpretation id="interp0" emma:lang="" emma:confidence="0">
                  <emma:literal>*a</emma:literal>
                </emma:interpretation>
                <emma:interpretation id="interp1" emma:lang="" emma:confidence="0">
                  <emma:literal>**</emma:literal>
                </emma:interpretation>
                <emma:interpretation id="interp2" emma:lang="" emma:confidence="0">
                  <emma:literal>*a</emma:literal>
                </emma:interpretation>
                <emma:interpretation id="interp3" emma:lang="" emma:confidence="0">
                  <emma:literal>x*</emma:literal>
                </emma:interpretation>
                <emma:interpretation id="interp4" emma:lang="" emma:confidence="0">
                  <emma:literal>szosów</emma:literal>
                </emma:interpretation>
              </emma:one-of>
            </emma:emma>
          </inkml:annotationXML>
          <inkml:trace contextRef="#ctx0" brushRef="#br0">2149 2222 27 0,'-8'-5'88'0,"8"-5"-4"16,-10 6-12-16,10-1-24 0,0 0-4 0,-8 0 0 0,8 5-4 0,0-4 0 15,0 4 4-15,0 0 0 0,0 0-4 0,0 0-4 0,0-5 0 16,0 5-4-16,0 0 0 0,0 0-4 0,0 0 0 0,0 0-4 0,0 0 4 15,0 0 4-15,0 0 8 0,0 5 0 0,0-10 0 0,8 10 4 0,-8-5 0 16,10 0-4-16,-10 0 0 0,8 0 0 0,0 4 0 0,1-4 0 16,0 5-8-16,8 0 0 0,-9 0-4 0,8-1-4 0,2 0-4 15,0 2 0-15,-10-1 0 0,9 5-4 0,0-6-20 0,8 1 24 0,-7 5-4 16,-2-6 0-16,2 1 0 0,7 1-4 0,-8-2 4 0,8-4-4 0,-7 4-4 16,8 2 4-16,-10-6-4 0,10 0 4 0,-9 4 0 0,9-4-4 15,-10 0 0-15,10 0-4 0,-9 0-4 0,9 0 4 0,-10-4-4 0,10 4 4 16,-8 0-4-16,7-6 0 0,1 2 0 0,-10 4 4 0,10-4-4 15,-8 4 0-15,-2-6 0 0,10 1 0 0,-9 1 0 0,1-1 4 16,-2 0-4-16,2-4 0 0,-2 3 0 0,1 2 4 0,1-1-4 0,-10-5 0 16,10 6 0-16,-10-6 4 0,0 1-4 0,0 4-4 0,10-5 4 0,-18 1-4 15,8-1 4-15,1 1 0 0,-1-1 4 0,0 0-4 16,-8 1 0-16,10-1 0 0,-10 5 0 0,8-6 0 0,-8 3 0 0,8-2 0 16,-8 6 4-16,0-6-4 0,0 5-4 0,0 1 4 0,0-1 0 0,0 0 0 15,0 0 0-15,0 1 0 0,0-2 0 0,0 6-4 0,0 0 4 16,0-5 0-16,0 5 4 0,0 0-4 0,0 0 4 0,-8 0-4 0,8 0 0 15,0 0 4-15,-8 0-4 0,8 0 0 0,-10 0 0 0,10 5 0 0,-8 1 0 16,8-6 0-16,-8 0 0 0,-1 4 0 0,1 1 0 0,0 0 0 16,-2 0 0-16,2 4 0 0,0-4 0 0,-10 4 0 0,10 1 0 15,0-2 0-15,-10 3 0 0,1 4 0 0,9-6 0 0,-9 5 0 0,0 1 0 16,-1 0 0-16,-7-1 0 0,8 5 4 0,-8-6-4 0,7 8 0 16,-8-7 0-16,1 6 0 0,0-2-4 0,0-3 8 0,-1-2 0 0,0 7-4 15,0-5 0-15,1-1 0 0,7 1 0 0,-6-7 0 0,-2 7 4 16,0-5-4-16,9-1 0 0,-9-3 0 0,10 3-4 0,-10-9 8 0,9 4-4 15,0 2 4-15,0-6-4 0,-9 0 0 0,8 0 0 0,2 0 0 16,8-6-4-16,-10 2 0 0,1 4 4 0,1-5 0 0,6 1-4 0,-6-6 8 16,-2 5-4-16,10 0 0 0,-9 0 0 0,9-5 0 0,-1 5-4 15,-8-3 0-15,9 2 4 0,-2-3-4 0,2-1 8 0,0 6-4 0,-10-7 0 16,10 3 0-16,0-2 0 0,8 4 0 0,-9-3 0 0,1-1 0 16,-1 1-4-16,9 5-16 0,-9-6 24 0,1 6 0 0,8-7 0 0,-8 7-4 15,8-6 0-15,-8 5 0 0,8 1 0 0,0-2 0 0,0-3 0 16,0 9 0-16,0-6 0 0,0 6 0 0,0-4 0 0,-10 4 0 0,10-4-4 15,10 4 4-15,-10 0 0 0,0 0 4 0,0 0-4 0,8 0 0 0,-8 0 0 16,8 0 0-16,-8 4 0 0,8-4 0 0,1 0 0 0,0 4-4 16,-1-4 4-16,9 6 4 0,-9-1 0 0,10-1-4 0,-2 2 0 15,-6-2 4-15,15 1-4 0,-8 0 4 0,0 0 0 0,9-1 4 0,-10 1-4 16,10 1 0-16,0-2 0 0,-9 6 0 0,9-6 0 0,8-4 0 16,-9 6 0-16,1-3-4 0,0 3 4 0,0-6-4 0,-2 4 0 0,2-4 4 15,-1 0-4-15,1 0 4 0,0 5 0 0,-1-5-4 0,1 0 0 16,0 0 4-16,0 0 0 0,-1 0-4 0,-9-5 0 0,10 5-4 15,-8-4 4-15,7 4 0 0,-8-6 0 0,0 3 0 0,0-3 4 0,0 2 0 16,9-2-4-16,-18-2 4 0,10 2-4 0,-2-3 0 0,1 4 0 0,-9-5 4 16,10 0-4-16,-10 1 0 0,10-1 0 0,-10 1 0 0,0-1 0 15,2 1-4-15,-2-1 0 0,0 1 4 0,1-1 0 0,-1 1 0 16,0 3 0-16,2-3-4 0,-10 4 4 0,8-4 0 0,-8 4 0 0,8 0 0 0,-8 0-4 16,0 5 8-16,0-4-4 0,0 4 0 0,0 0 0 15,0-7 0-15,0 7 4 0,0 0-4 0,0 0 0 0,0 0 0 0,0 0 0 16,0 0 0-16,0 0 0 0,0 0 0 0,-8 0 0 0,8 0 0 0,0 0 0 15,-8 0 0-15,8 7 0 0,-10-7 0 0,2 4 0 0,0-4 0 16,-1 5 0-16,1 0 0 0,-10 0 4 0,10 4-4 0,-8-4 0 0,-2 4 0 16,0-3 0-16,2 3 4 0,-1 1-4 0,0-1 0 0,-8 6 0 15,7-6 4-15,-8 1-4 0,9-2 4 0,-8 3-4 0,0-1 0 16,-1-1 0-16,0 1 0 0,9-1 0 0,-9 1 0 0,0-6-4 0,2 6 4 16,6-1 0-16,-7-3 0 0,-1-2 0 0,0 5 4 0,10-3-4 0,-10-2 0 15,9 2-4-15,-9-6 4 0,10 0 0 0,-10 4-20 0,9-4 24 16,-9 0 0-16,10 0-4 0,-2-4 0 0,0-2 0 0,-6 2 0 0,6-2 0 15,1 2 4-15,1-1-8 0,6 1 4 0,-6-5 0 0,-2 3-4 16,10 2 0-16,0-6 4 0,-9 6 0 0,8-7-4 0,0 7 8 0,1-1-4 16,8 0 0-16,-8 0 0 0,8 1 0 0,-10-2 4 0,10 6-4 15,-8-4 0-15,8-1-4 0,0 5 4 0,0-6-4 0,0 6 0 16,0 0 8-16,0-4-4 0,0 4 0 0,0 0-4 0,0-4 4 0,0 4 0 16,0 0 0-16,0 0 0 0,8 0 0 0,-8 0-4 0,10 0 4 15,-10 0 0-15,8 0-4 0,0 0 4 0,1-5 0 0,0 5 0 0,-1 0 0 16,9 0 0-16,-9 5 0 0,10-5 0 0,-2 4 4 0,-6-4 0 0,15 4-4 15,-8-4 0-15,0 6 4 0,-1-6-4 0,2 5 4 0,8-1 0 16,-1 2-4-16,-8-6 0 0,8 4 4 0,-7 1-4 0,8 0 4 16,-1-5 0-16,1 5-4 0,0-5 0 0,-2 0 0 0,2 0 0 0,0 0 0 15,-1 0 0-15,1 0 0 0,0-5 4 0,-1 5-20 0,1-5 20 16,-10 0 0-16,10 1 0 0,0 4 0 0,-1-6-4 0,-7-3 4 0,8 3 0 16,-10 2-4-16,2 0 0 0,-2-6 0 0,1 5 4 0,1 1-4 0,-2-6 0 15,-6 5 0-15,6 1 0 0,-8-6 0 0,2 5 0 0,-2-4 0 16,0 3 0-16,1-3 0 0,-9 4 4 0,8-4 0 0,-8 4-4 15,8 0 4-15,-8-4-4 0,0 2 0 0,0 4 0 0,0-6 0 0,10 3 0 16,-10 2-4-16,0-1 4 0,0 0 4 0,0 5-8 0,0-5 4 16,0 1 0-16,-10 4 4 0,10-5-4 0,0 5 0 0,-8 0 0 0,8 0 0 15,0 0 0-15,-8 0 4 0,-1 0 0 0,1 0-4 0,8 0 0 16,-8 0 0-16,-10 5 0 0,10-1 4 0,-10 1 0 0,10-5-4 0,-10 5 4 16,10 4 0-16,-9-3 0 0,1 3 0 0,-2-6-4 0,2 8 0 15,-2-1 0-15,1 4 0 0,0-4 4 0,0 0 0 0,-9 4 0 0,10-4 0 16,-2 4 0-16,1-5 0 0,-8 6-4 0,8-7 0 0,-9 7-4 15,8-5 4-15,2 5 0 0,-10-6-16 0,9 1 20 0,-9 4 4 0,10-5-8 16,-10 1 4-16,0-1 0 0,9 1-8 0,-7 0 0 0,6-6 8 0,-8 7-4 16,1-7 0-16,8 6-4 0,-8-5 4 0,-1-1 0 0,8 2 0 15,2-6 4-15,-10 4-4 0,9-4 0 0,-1 0 4 0,-8 4-4 16,10-8 0-16,-1 4 4 0,0 0-4 0,0-4 0 0,9 4 0 0,-10-6-4 16,10 2 0-16,-10-1 4 0,10 0 4 0,-9 0-4 0,9 1 0 15,-1-2 0-15,0 1-8 0,9 1 8 0,-8 0-4 0,0-2 4 16,8 2 0-16,0-2 0 0,-8 2 0 0,8-1-8 0,0 5 8 0,0-4-4 15,0 4 4-15,0 0 0 0,8 0 0 0,-8 0 0 0,0 0 0 0,8 0 0 16,0 0 0-16,1 0 0 0,-9 0 0 0,9 0 0 0,-1 4 0 16,1-4 0-16,7 5 0 0,-6-5 0 0,-2 4 4 0,8-4-4 0,2 0 4 15,-10 6-4-15,10-6 0 0,-1 0 4 0,-1 4-8 0,2-4 8 16,-2 0-4-16,10 0-4 0,-9 6 4 0,9-6-4 0,-10 0 8 16,10 0 0-16,-8-6-20 0,7 6 20 0,1-4 0 0,0 4-4 0,0-6 4 15,-2 6-4-15,2 0 4 0,-9-4 0 0,9 4 0 0,0-5-4 0,-1 5 0 16,1-4 4-16,-2-2-8 0,2 3 4 0,-8-3 4 0,7 6-4 15,-8-4 0-15,8-2 4 0,-7 2-4 0,8 4 4 0,-10-4-4 0,1-2 4 16,1 1-4-16,-10 1-4 0,10-1 0 0,-2 0 4 0,-7-4 4 0,8 3-4 16,-9-3 0-16,1 3 8 0,-1-2-4 0,10 3-4 0,-10-5 4 15,-8 1-4-15,8-1 4 0,2 1-8 0,-2-1 4 0,0 1-4 16,-8 3 4-16,8-3 0 0,-8-1 0 0,10 6 4 0,-10-6-4 0,0 5-4 16,8-6 8-16,-8 8-4 0,0-2 4 0,0 1-4 0,0 4 4 15,0-6 0-15,0 6-4 0,0-4 0 0,0 4 0 0,0 0 4 0,-8-5 0 16,8 5-4-16,-10 0-4 0,10 0 4 0,-8 0 4 0,0 5 0 0,0-5 0 15,-2 4-4-15,2 2-4 0,0-6 4 0,-2 9 0 0,-6-6 4 16,7 4 0-16,-7-3-4 0,-2 6 0 0,2-5-4 0,-2 4 8 16,1 1-12-16,0 0 12 0,0 4 0 0,-9-4 0 0,10-1 0 0,-10 1 0 15,0-1 0-15,1 5-4 0,7-4 4 0,-8-1-4 0,2 1 4 16,-2 0-4-16,1-1 0 0,-1 2 4 0,0-3-4 0,0-2 0 16,9 4 4-16,-7-7-4 0,-2 3 4 0,8-2 0 0,-7 1-4 0,8-1 4 15,0-4 0-15,-1 0 0 0,2 0 0 0,-2 0 0 0,10 0 0 0,0 0-4 16,-10 0-4-16,18-4 4 0,-8 4 4 0,-1-5-4 0,9 1 0 15,0 4 4-15,-8-6-8 0,8 6 8 0,0-3-4 0,0-3-4 0,8 2 4 16,-8-2 4-16,0 2-4 0,9 4 0 0,-9-4 0 0,0 4 0 0,8-6 0 16,-8 1-4-16,0 5 0 0,9 0 4 0,-9-4 0 0,9 4 0 15,-1 0 0-15,-8 0 4 0,8 0-4 0,0 0-4 0,-8 0 8 16,10 0-4-16,-2 4 8 0,0-4-4 0,10 5-4 0,-10-5 8 0,1 6 0 16,8-6 0-16,-9 4 0 0,9-4 4 0,1 4 0 0,-2-4-8 0,2 6-4 15,-2-6 0-15,1 0 0 0,1 0 0 0,8 4 0 16,-10-4 0-16,2 0 0 0,-2 0 0 0,10 0 0 0,-9 0 0 0,-1 0 0 0,2-4 0 15,8 4 0-15,-9-6 0 0,-1 6 0 0,2-4 0 0,-10 4 0 16,10-4 0-16,-2 4 0 0,-7-6 0 0,8 1 0 0,-9 1 0 16,1 4 0-16,-1-5 0 0,1 0 0 0,0-4 0 0,-1 9 0 0,0-6 0 15,-8 2 0-15,10-1 0 0,-2-1 0 0,-8-2 0 0,8 3 0 0,-8 0 0 16,0 0 0-16,9 1 0 0,-9-1 0 0,0 0-4 0,0 0-96 16,0 1-40-16,0-1-32 0,0 0-44 0,0 0-88 0,-9 0 20 15,1 1 52-15,8 4 40 0,-8 0 40 0,-2-6 28 0,2 6 24 0</inkml:trace>
          <inkml:trace contextRef="#ctx0" brushRef="#br0" timeOffset="-11730.3099">2208 2266 71 0,'-8'0'104'0,"0"0"-8"16,-1 0-8-16,9 0-28 0,-8 0-4 0,8-6-4 0,-9 6-4 0,9 0 0 15,-9-5-4-15,9 5-4 0,0 0 0 0,-8 0 0 0,8-4-4 0,0 4 0 16,0 0 0-16,0-5 0 0,0 5 0 0,0-5-4 0,0 5-4 15,0 0 4-15,0 0 0 0,0 0-8 0,8 0 0 0,-8 0 0 0,0-5 4 16,0 5 0-16,0 0 0 0,9 0 0 0,-9 0 0 0,9 0 0 16,-9 0 0-16,8 0 4 0,-8 0-8 0,9 0 4 0,-1 0 0 15,0 0-4-15,0 0 0 0,2 5-4 0,-10-5-20 0,26 0 0 0,-18 5 20 16,0-5-4-16,9 5 0 0,-8-5 0 0,8 4-4 0,-1-4-4 0,2 5 4 16,0 1-4-16,-2-6-4 0,1 4 4 0,0-4 0 0,0 0-4 15,9 0 0-15,-18 4 4 0,18-4-4 0,-9 0 4 0,9 0 0 16,-10 0 0-16,2-4-4 0,8 4-4 0,-10 0 8 0,1-4-4 0,9-2 0 15,-10 1-4-15,2 5 8 0,0-4-4 0,-2-1-4 0,1 0 4 0,0 0 0 16,0-5 0-16,-9 6 0 0,10-7 0 0,-1 3 0 0,-8-2 0 16,7 1-4-16,-7-1 4 0,8 1-4 0,-8-1 0 0,-1-4 4 0,10 4-8 15,-10-5 4-15,0 6 0 0,1-5 0 0,8 4 4 0,-9 1-4 0,1-6 0 16,-1 10 4-16,-8-9-4 0,8 9 0 0,2-4-4 16,-10 3 0-16,8-3 4 0,-8 4-8 0,0 0-4 0,0 1-8 0,8-2-16 15,-8 6-20-15,0 0-20 0,0-4-8 0,0 4-24 0,-8 0-16 0,8 0-16 16,0 0-8-16,-8 0-72 0,-2 0 8 0,2 4 36 0,0 2 32 15,8-2 24-15</inkml:trace>
        </inkml:traceGroup>
      </inkml:traceGroup>
    </inkml:traceGroup>
    <inkml:traceGroup>
      <inkml:annotationXML>
        <emma:emma xmlns:emma="http://www.w3.org/2003/04/emma" version="1.0">
          <emma:interpretation id="{1D8F09AA-2E5F-4CBD-9C84-1B519B8A3A22}" emma:medium="tactile" emma:mode="ink">
            <msink:context xmlns:msink="http://schemas.microsoft.com/ink/2010/main" type="paragraph" rotatedBoundingBox="1478,12207 6077,12114 6093,12932 1494,13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908170-EB89-4D8A-816B-5E98C7407363}" emma:medium="tactile" emma:mode="ink">
              <msink:context xmlns:msink="http://schemas.microsoft.com/ink/2010/main" type="line" rotatedBoundingBox="1478,12207 6077,12114 6093,12932 1494,13024"/>
            </emma:interpretation>
          </emma:emma>
        </inkml:annotationXML>
        <inkml:traceGroup>
          <inkml:annotationXML>
            <emma:emma xmlns:emma="http://www.w3.org/2003/04/emma" version="1.0">
              <emma:interpretation id="{9D95AB28-C7C9-4D64-B08C-92306611EE93}" emma:medium="tactile" emma:mode="ink">
                <msink:context xmlns:msink="http://schemas.microsoft.com/ink/2010/main" type="inkWord" rotatedBoundingBox="1478,12207 2568,12185 2583,12935 1493,1295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8682.5017">-67 3162 75 0,'0'0'92'0,"-10"4"-8"0,10-4-4 0,-8 0-20 0,8 0-4 15,-8 0 0-15,0 0-4 0,8 0 4 0,-10 0-4 0,10 0-24 0,0 0 24 16,-8 0-4-16,8 0 4 0,-8 0-8 0,8 0 0 0,0-4-8 15,-9 4 0-15,9-5 0 0,0-1-4 0,0 2 0 0,0 0 0 16,0-1 0-16,0-5 4 0,0 6-4 0,0-6 0 0,0 1-4 0,0-1 0 16,0 0 4-16,0 1-8 0,0-1 0 0,0 0 4 0,9 1-4 0,-9-1-4 15,0 1 0-15,8-1 0 0,-8 0 0 0,8 1-4 0,-8-1 0 16,10 6 0-16,-2-6 0 0,0 5-8 0,-8 1 0 0,8-2-4 0,2 1 4 16,-2 1 0-16,0 4 0 0,9-5-12 0,-9 5 8 0,2 5-4 15,6-5 0-15,-8 4 0 0,2 7 0 0,6-7 4 0,-7 6-4 0,0-1 4 16,8 6-4-16,-9-6 0 0,0 6 0 0,1 4 0 0,0 0 0 15,-1 0 0-15,-8 1-4 0,8 3 4 0,-8 0-4 0,0 2 8 0,0-1-4 16,-8 6-4-16,0-2 4 0,-1 1-4 0,0 0-4 0,1-1 4 16,0 1 0-16,-9 0-4 0,-1-5 0 0,10 4 4 0,-10 1 0 15,2-5 0-15,-2 0 0 0,2-5 4 0,-1 5-4 0,-1-5 8 0,2-4-4 16,-2-1-4-16,10 1 4 0,-9-7-4 0,8 7 4 0,-8-9 0 0,9 3-4 16,0-9 8-16,-10 5-8 0,10 0 4 0,0-5 0 0,-2 0 0 15,2-5 0-15,8 5 0 0,-8-5 0 0,-1 0-4 0,0 1 4 16,9-2-4-16,0-2 4 0,-8 1 0 0,8-1 0 0,0 3-4 0,-9 0 0 15,9 0 4-15,0-5 0 0,0 6 0 0,0-1 0 0,0 1 0 16,0-2 0-16,0 2 0 0,0 4 0 0,0-6 0 0,9 6 0 0,-9 0 0 16,8-4 0-16,-8 4 0 0,9 0 4 0,-9 0 0 0,9 0-4 0,-1 0 0 15,0 0 0-15,2 4 0 0,6-4 4 0,-7 0-4 0,8 6 0 16,-9-2 4-16,9-4-4 0,-8 6 0 0,8-6 0 0,1 4 4 16,-10 1 0-16,8-5 0 0,2 4 0 0,-1 2 0 0,-1-2 0 0,-6 1 0 15,6-5 0-15,2 5 0 0,-2 0 0 0,2-5 0 0,-1 4-4 0,-1 0 0 16,-7-4 4-16,8 7-4 0,1-7 4 0,-2 4-4 0,-7-4 0 15,8 4 0-15,0-4-4 0,-9 6 4 0,10-6-16 0,-10 4-12 0,10-4-16 16,-10 5-16-16,0-5-12 0,10 5-20 0,-10-5-16 0,0 5-12 16,1-5-16-16,7 4-60 0,-16-4-16 0,10 0 36 0,-2 0 32 15,0 0 28-15,0 0 20 0</inkml:trace>
          <inkml:trace contextRef="#ctx0" brushRef="#br0" timeOffset="-8408.2331">478 3397 55 0,'8'0'108'15,"-8"0"-12"-15,0 0-8 0,9 5-24 0,-9-5 0 16,9 0 4-16,-9 4 0 0,8-4 0 0,-8 0-4 0,9 5 0 0,-1 0 4 16,-8 0-16-16,8-5-16 0,0 10 20 0,2-6-8 0,-2 1 0 0,0 4-4 15,10-4-4-15,-10 0 0 0,1 5-8 0,8-1 0 0,-9-4 0 16,1 5-4-16,7-1-4 0,-6 1 0 0,-2-5-4 0,0 5 0 0,2-1-4 15,6 0-4-15,-8 1 0 0,1-1-4 0,0-3-4 0,-1 3 0 0,1 1 0 16,-9-6-4-16,8 6-4 0,0-1 4 0,2-3-8 0,-10-2-12 16,8 6-8-16,-8-5-8 0,0-1-12 0,8 0-4 0,-8 3-16 15,0-3-8-15,0-4-8 0,0 4-8 0,0-4-12 0,0 6 4 0,0-6-52 16,0 0-32-16,0 0 28 0,-8 0 28 0,8-6 24 0</inkml:trace>
          <inkml:trace contextRef="#ctx0" brushRef="#br0" timeOffset="-8118.0109">811 3335 27 0,'0'-4'128'15,"0"-3"-16"-15,0 7-8 0,0-4-24 0,0 4 4 0,0 0 0 0,0 0 0 16,0 0 4-16,0 0-8 0,0 0 0 0,0 0-8 0,0 0-4 0,0 0-4 16,0 0-4-16,0 0 0 0,0 0 0 0,-10 4 0 0,10-4-4 15,0 7 0-15,-8-7-4 0,8 4 0 0,-8 0-8 0,0 6-4 16,-2-5-4-16,2 5 0 0,0-1-4 0,-1 1 0 0,1 4-4 0,-1-5-8 15,-8 6 0-15,9-1-4 0,0-4-4 0,-2 4 4 0,2 1-4 16,-10-1-8-16,10 0 4 0,0 1-4 0,-1-5 0 0,-8 4-4 16,9 0-4-16,-1-5-4 0,1 6 0 0,0-5-8 0,-2 0-4 0,2 3-8 15,0-3-8-15,8-5-12 0,-10 5-12 0,2-6-16 0,8 7-12 0,0-11-8 16,0 4-12-16,-8 0-8 0,8-4-12 0,0 6-8 0,0-6-40 16,0-6-40-16,8 6 24 0,-8-8 40 0,8 1 28 0,-8 3 24 0</inkml:trace>
        </inkml:traceGroup>
        <inkml:traceGroup>
          <inkml:annotationXML>
            <emma:emma xmlns:emma="http://www.w3.org/2003/04/emma" version="1.0">
              <emma:interpretation id="{9433D0A0-1A18-41FD-9273-64FE66204FD9}" emma:medium="tactile" emma:mode="ink">
                <msink:context xmlns:msink="http://schemas.microsoft.com/ink/2010/main" type="inkWord" rotatedBoundingBox="3146,12476 3530,12468 3537,12834 3154,1284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7788.379">1382 3220 11 0,'0'4'132'0,"0"2"-12"16,0-2-16-16,0-4-32 0,0 0-8 0,8 5 0 0,-8-5 0 0,0 0 0 15,0 0 8-15,0 0 0 0,9 4-12 0,-9-4-16 0,8 0 20 16,-8-4 0-16,8 4 4 0,1 0-4 0,-9 0 8 0,9 0-8 0,-1 0 0 16,0 0 0-16,10 0-4 0,-10 0-4 0,1 0-4 0,0 0-4 0,-1 0-4 15,9 4-8-15,-9-4-4 0,1 0 4 0,8 0-8 0,-9 0-4 16,2 5 0-16,6-5-4 0,-8 0-4 0,2 0-4 0,6 4 4 15,-7-4-12-15,7 0 0 0,-6 0 0 0,-2 6-4 0,0-6 0 0,10 0 0 16,-10 0-4-16,0 0-4 0,1 0-8 0,0 4-8 0,-1-4-12 16,1 0-12-16,-1 0-16 0,-8 0-16 0,8 0-12 0,-8 0-12 0,10 0-24 15,-10 6-24-15,0-6-8 0,0-6-72 0,0 12 0 0,-10-12 44 0,2 12 28 16,8-6 36-16,-8-6 24 0</inkml:trace>
          <inkml:trace contextRef="#ctx0" brushRef="#br0" timeOffset="-7514.1122">1441 3469 87 0,'0'9'144'0,"0"-4"-20"0,0 0-12 0,0 0-28 16,8-5-4-16,-8 4 8 0,0 1 0 0,0 0-4 0,10 0-4 15,-10 0 0-15,8-5 0 0,-8 5-8 0,8-5 0 0,1 5-4 16,0-5 0-16,-9 4-4 0,8-4-4 0,9 0 0 0,-17 0-12 0,17 5 4 15,-8-5-4-15,-1 0-8 0,0 0 4 0,2 0-8 0,6 0 0 0,-8 0-8 16,2 0 4-16,6 0-4 0,-7 0-8 0,-1 0-4 0,10 0 0 16,-10 5-8-16,0-5-8 0,10 4 0 0,-10-4 0 0,0 0 0 0,1 5 0 15,0-5 0-15,-1 5 0 0,-8-5-8 0,9 5-28 0,-1-1-20 16,-8-4-32-16,8 0-28 0,-8 6-32 0,10-6-32 0,-10 4-44 16,0-4-72-16,0 5 48 0,0-5 52 0,0 0 36 0,-10 0 32 0,10 0 20 15</inkml:trace>
        </inkml:traceGroup>
        <inkml:traceGroup>
          <inkml:annotationXML>
            <emma:emma xmlns:emma="http://www.w3.org/2003/04/emma" version="1.0">
              <emma:interpretation id="{FA23C5DD-D49B-4D61-BE8F-A726914BA70D}" emma:medium="tactile" emma:mode="ink">
                <msink:context xmlns:msink="http://schemas.microsoft.com/ink/2010/main" type="inkWord" rotatedBoundingBox="4619,12274 5276,12261 5290,12948 4633,12962"/>
              </emma:interpretation>
              <emma:one-of disjunction-type="recognition" id="oneOf3">
                <emma:interpretation id="interp7" emma:lang="" emma:confidence="0">
                  <emma:literal>i</emma:literal>
                </emma:interpretation>
                <emma:interpretation id="interp8" emma:lang="" emma:confidence="0">
                  <emma:literal>T</emma:literal>
                </emma:interpretation>
                <emma:interpretation id="interp9" emma:lang="" emma:confidence="0">
                  <emma:literal>„</emma:literal>
                </emma:interpretation>
                <emma:interpretation id="interp10" emma:lang="" emma:confidence="0">
                  <emma:literal>"</emma:literal>
                </emma:interpretation>
                <emma:interpretation id="interp11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-5331.5419">2865 3081 19 0,'-9'-5'100'0,"9"-5"-12"0,0 5-12 0,0 0-28 15,0 1 0-15,0-1-4 0,0 0-12 0,0 0 0 0,0 0 0 0,0 1 0 16,9 4 4-16,-9-5 0 0,9 5 4 0,-9 0 4 0,8 0 0 15,-8-5-4-15,8 5 0 0,2 5 0 0,-2-5 0 0,0 5 0 0,1-1-4 16,8 1-4-16,-9 0-4 0,9 0 0 0,-9 0-4 0,10-1 4 16,-10 1-4-16,10 5 0 0,-2-5 0 0,2 4-4 0,-10-4 4 15,9 0 0-15,1-1-4 0,-2 2 4 0,2-2-4 0,-2 1-4 0,2-1 4 16,-1-4-4-16,-1 0 0 0,2 6-4 0,-10-6-4 0,10 0 0 0,-2 0 0 16,2 0 0-16,-2 0 4 0,1 0-8 0,1 0 0 0,-10 0 0 15,10-6 0-15,-2 6-4 0,-8 0 0 0,10-4-4 0,-10 4 0 0,1-5-8 16,-1 5-8-16,10-4-12 0,-10-2-8 0,0 6-12 0,0-4-12 15,2-1-12-15,-2 0-16 0,-8 5-12 0,8-4-12 0,1-1-48 16,-9 5-36-16,9-5 36 0,-9 0 24 0,8 5 32 0</inkml:trace>
          <inkml:trace contextRef="#ctx0" brushRef="#br0" timeOffset="-5924.3422">3035 3214 31 0,'0'-4'92'0,"0"-6"-16"0,0 5-4 0,-8 1-24 0,8-6 0 16,0 5-4-16,0 1 4 0,0-2-4 0,0 2 0 0,0-1 4 0,0-1 4 15,0 6 0-15,0-4 4 0,0 4-4 0,0-4 8 0,0 4-8 0,0 0 0 16,0-5 0-16,0 5-4 0,0 0 0 0,0 0 4 16,0 0-12-16,0 0 0 0,0 0 0 0,0 0 0 0,0 0 0 0,0 5 4 15,0-5 0-15,0 4-4 0,0-4 0 0,0 4-4 0,0 7-8 0,0-7 0 16,0 6-8-16,0-1-4 0,0 1 0 0,0 5 0 0,0-1-4 16,0 5 0-16,0-4-8 0,0 3 0 0,0 2 0 0,0 0 0 15,0-1 0-15,0 4 0 0,0-4-4 0,0 1 4 0,0-1 0 0,0 0-4 16,8 0-4-16,-8 1 0 0,0-1 0 0,0 0 0 0,0-4-4 15,0-1 0-15,0 0-4 0,10 1-8 0,-10-6-4 0,0 5-12 0,0-4-8 16,0-1-8-16,0 1-4 0,0-5 0 0,0 0-8 0,0 0-8 0,0-1 0 16,0 0-12-16,0-4-12 0,8 0-8 0,-8 0-4 0,-8 0-28 15,8 0-32-15,0-4-4 0,0 0 32 0,0-6 12 0</inkml:trace>
          <inkml:trace contextRef="#ctx0" brushRef="#br0" timeOffset="-5654.062">3249 3243 79 0,'0'0'104'0,"8"0"-4"0,-8 0-8 0,0 0-24 0,0 0 0 0,0 0-8 15,0 0 4-15,0 0-4 0,0 5 0 0,0-5-4 0,0 4-4 16,0 2 0-16,0-6-12 0,0 4-4 0,9 6 0 0,-9-6 4 0,0 2 0 16,9 3-4-16,-9 1-4 0,0-1 0 0,8 5-4 0,-8 1 0 15,0 0 0-15,0-5-4 0,0 9-4 0,8-5-4 0,-8 0-4 0,0 6 0 16,0-6 0-16,0 5-8 0,0 0 4 0,0-5 0 0,0 6 0 15,0-6-4-15,0 5 0 0,0-5-16 0,0 1 12 0,0-1 0 0,0 1 4 16,0-1-4-16,0 1-4 0,0-7 0 0,-8 3-8 0,8-1-4 16,0-1-4-16,0-4-4 0,0 0-12 0,0 4-4 0,-8-9-12 0,8 4-12 15,0-4-4-15,-9 0-8 0,9 0-4 0,-9-4-8 0,9 4 0 16,-8-5-16-16,8-4-32 0,-8 4-20 0,-2-4 24 0,2 3 24 0,8-2 16 16</inkml:trace>
        </inkml:traceGroup>
        <inkml:traceGroup>
          <inkml:annotationXML>
            <emma:emma xmlns:emma="http://www.w3.org/2003/04/emma" version="1.0">
              <emma:interpretation id="{E69704AA-B734-4476-BE9D-E87E5BB96DAA}" emma:medium="tactile" emma:mode="ink">
                <msink:context xmlns:msink="http://schemas.microsoft.com/ink/2010/main" type="inkWord" rotatedBoundingBox="5708,12492 6084,12485 6091,12855 5716,12862"/>
              </emma:interpretation>
            </emma:emma>
          </inkml:annotationXML>
          <inkml:trace contextRef="#ctx0" brushRef="#br0" timeOffset="-4628.6445">3948 3445 35 0,'0'4'96'0,"0"-4"-8"0,0 0-8 16,0 0-24-16,0 0 0 0,0 0 0 0,8 0 4 0,-8 0 0 15,0 0 0-15,9 0 4 0,-9 0 0 0,9 0 0 0,-9 0 0 0,8 0-4 16,0 0-4-16,0 0-4 0,2 0 0 0,-2 0 0 0,10 0 0 0,-10 0-12 16,0 0-4-16,9 0-8 0,-8 0 0 0,8 0-8 0,-9 0-4 15,0 0 0-15,10 0-4 0,-10 0-4 0,10 0 0 0,-10 0-4 0,1 0 0 16,7-4-4-16,-7 4 0 0,0 0-8 0,7-5-8 0,-6 5-16 16,-2-5-12-16,0 5-12 0,1 0-12 0,8-4-16 0,-9 4-28 15,1-5-16-15,-1 0-84 0,1 5 8 0,0-5 40 0,-9 0 32 0,8 0 20 16</inkml:trace>
          <inkml:trace contextRef="#ctx0" brushRef="#br0" timeOffset="-4857.0368">4093 3243 47 0,'0'0'112'16,"0"-4"-12"-16,0 4-4 0,0 0-24 0,0 0-4 0,0-5 0 0,0 5 0 15,0 0 0-15,0 5 0 0,0-5-8 0,8 4 4 0,-8-4-8 16,0 5 0-16,0-5-8 0,8 4-8 0,-8 2 0 0,0-2 0 0,10 6-4 16,-10-6-4-16,8 7-4 0,-8-2 0 0,8 1 0 0,-8 0-8 15,0 5 0-15,10-7 0 0,-10 7 0 0,0-1-8 0,0-5-4 0,8 6 0 16,-8-1-4-16,0 1 4 0,0-1-4 0,0 0 0 16,0 6-4-16,0-6-4 0,0-4-4 0,0 4-8 0,0 1-8 0,0-1-4 0,0-5-8 15,0 1-12-15,0-1-4 0,0 1-8 0,0-1-12 0,0-3-8 16,-8-2-16-16,8 2-4 0,0-6-32 0,-10 4-36 0,10-4-4 0,0 0 28 15,-8 0 28-15,0-4 24 0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3:19.3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B540A0-B3DC-4C43-AA61-A894EF486785}" emma:medium="tactile" emma:mode="ink">
          <msink:context xmlns:msink="http://schemas.microsoft.com/ink/2010/main" type="writingRegion" rotatedBoundingBox="316,8471 3795,8471 3795,10160 316,10160"/>
        </emma:interpretation>
      </emma:emma>
    </inkml:annotationXML>
    <inkml:traceGroup>
      <inkml:annotationXML>
        <emma:emma xmlns:emma="http://www.w3.org/2003/04/emma" version="1.0">
          <emma:interpretation id="{94F0D381-372C-4C89-BAB6-B662063C0601}" emma:medium="tactile" emma:mode="ink">
            <msink:context xmlns:msink="http://schemas.microsoft.com/ink/2010/main" type="paragraph" rotatedBoundingBox="316,8471 657,8471 657,9190 316,91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ECDF4B4-346F-409F-937E-69B4E35F49C0}" emma:medium="tactile" emma:mode="ink">
              <msink:context xmlns:msink="http://schemas.microsoft.com/ink/2010/main" type="line" rotatedBoundingBox="316,8471 657,8471 657,9190 316,9190"/>
            </emma:interpretation>
          </emma:emma>
        </inkml:annotationXML>
        <inkml:traceGroup>
          <inkml:annotationXML>
            <emma:emma xmlns:emma="http://www.w3.org/2003/04/emma" version="1.0">
              <emma:interpretation id="{4871DF2D-6286-4F3B-BD36-2255B48B93BF}" emma:medium="tactile" emma:mode="ink">
                <msink:context xmlns:msink="http://schemas.microsoft.com/ink/2010/main" type="inkWord" rotatedBoundingBox="316,8471 657,8471 657,9190 316,91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-1312-521 39 0,'0'0'96'16,"0"0"-12"-16,0-5-8 0,0 5-28 0,0 0-4 0,0 0-4 15,0 0-4-15,0 0 0 0,0 0-4 0,0 0 4 0,0 0-8 0,0 0-4 16,0 0 0-16,0 0 0 0,0 0 4 0,0 0 0 0,0 0 0 15,0 0-4-15,0 0 4 0,0 0 0 0,0 0 0 0,0 0 8 16,0 0 12-16,0 0-4 0,0 0 4 0,0 5 4 0,0-5-4 0,0 5 0 16,0-1 4-16,8 1-8 0,-8 0 0 0,0 0 0 0,0 4-4 0,8 1-4 15,-8 4 0-15,0 1 0 0,0-1-4 0,0 5-4 0,0 0-4 16,9 1 0-16,-9 3-4 0,0-3-4 0,0-1 0 0,0 5-4 16,0 0-4-16,0-5-4 0,0 0-16 0,-9 1 20 0,18-2-4 0,-9 2 0 15,0-6 0-15,0 6 0 0,0-6-4 0,0-6-4 0,0 3 0 16,0-2-12-16,9 1-12 0,-9-5 0 0,0 0-12 0,0 0-4 0,0-1-4 15,0-4-8-15,0 0-4 0,0 0-24 0,0-4-16 0,0-1-12 0,0 0-12 16,0-4-8-16,0 3-52 0,-9-8-12 0,9 5 36 0,0-1 32 16,0-5 28-16</inkml:trace>
          <inkml:trace contextRef="#ctx0" brushRef="#br0" timeOffset="255.8593">-1449-685 43 0,'0'0'112'0,"0"-4"-8"0,0 4-4 16,0-5-24-16,0 5 0 0,0-5-4 0,0 5 4 0,0-5 0 15,0 5 0-15,0-4-4 0,8-2-4 0,-8 2-4 0,0 4-8 0,10-8-4 16,-10 8 0-16,8-7 0 0,-8 3-4 0,8-1-4 0,0 0-4 16,2 0-8-16,-2 1-8 0,0-1 0 0,9 0-4 0,-9 0-4 0,2 5 0 15,-2-4-4-15,8 4-8 0,-6-5 4 0,-2 5 0 0,9-5 0 16,-8 5-4-16,-1 0 0 0,9 0 0 0,-9 0-4 0,1 0-4 0,8 0-12 15,-9 0-4-15,2 0-16 0,6 5-12 0,-7-5-8 0,0 5-12 0,-1-1-16 16,0 1-20-16,1 0-12 0,-1 0-8 0,0-1-72 16,2 6 0-16,-10-1 32 0,8 1 32 0,-8-1 24 0</inkml:trace>
        </inkml:traceGroup>
      </inkml:traceGroup>
    </inkml:traceGroup>
    <inkml:traceGroup>
      <inkml:annotationXML>
        <emma:emma xmlns:emma="http://www.w3.org/2003/04/emma" version="1.0">
          <emma:interpretation id="{13333A8D-9159-4DCE-B310-F685F59B73D8}" emma:medium="tactile" emma:mode="ink">
            <msink:context xmlns:msink="http://schemas.microsoft.com/ink/2010/main" type="paragraph" rotatedBoundingBox="419,9257 3795,9257 3795,10160 419,101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EE7F8E-5A8A-4975-B028-5CD3757A38C2}" emma:medium="tactile" emma:mode="ink">
              <msink:context xmlns:msink="http://schemas.microsoft.com/ink/2010/main" type="inkBullet" rotatedBoundingBox="419,9478 887,9478 887,9603 419,9603"/>
            </emma:interpretation>
            <emma:one-of disjunction-type="recognition" id="oneOf1">
              <emma:interpretation id="interp1" emma:lang="" emma:confidence="0">
                <emma:literal>-</emma:literal>
              </emma:interpretation>
            </emma:one-of>
          </emma:emma>
        </inkml:annotationXML>
        <inkml:trace contextRef="#ctx0" brushRef="#br0" timeOffset="494.2203">-1322 294 15 0,'-8'9'120'0,"8"1"-4"0,-8-5-4 0,8 5-20 0,0-7-4 15,0 3 0-15,0-6-4 0,0 5-4 0,-8-5-4 0,8 5-4 0,0-5 4 16,0 0 4-16,8 0-4 0,-8 0-4 0,0-5 0 0,8 5-4 16,0-5-8-16,2-1-8 0,-2 6-12 0,0-3-4 0,1-2-4 15,0 0-4-15,-1 0-4 0,9 0-4 0,0-4-4 0,0 4 0 0,1-4-8 16,-2-1 0-16,2 5 0 0,-2-4-8 0,1 3-16 0,1 2-20 0,8-6-28 15,-10 5-24-15,10 1-32 0,-9-1-36 0,9 5-40 0,-10-5-76 16,10 5 48-16,-9 0 40 0,9 0 36 0,-10 0 28 0,10 5 24 0</inkml:trace>
      </inkml:traceGroup>
      <inkml:traceGroup>
        <inkml:annotationXML>
          <emma:emma xmlns:emma="http://www.w3.org/2003/04/emma" version="1.0">
            <emma:interpretation id="{08DAD807-150C-456D-ADED-7BFA9027C532}" emma:medium="tactile" emma:mode="ink">
              <msink:context xmlns:msink="http://schemas.microsoft.com/ink/2010/main" type="line" rotatedBoundingBox="1765,9257 3795,9257 3795,10160 1765,10160"/>
            </emma:interpretation>
          </emma:emma>
        </inkml:annotationXML>
        <inkml:traceGroup>
          <inkml:annotationXML>
            <emma:emma xmlns:emma="http://www.w3.org/2003/04/emma" version="1.0">
              <emma:interpretation id="{EE990DC2-C60D-4258-AD03-A4576523E64F}" emma:medium="tactile" emma:mode="ink">
                <msink:context xmlns:msink="http://schemas.microsoft.com/ink/2010/main" type="inkWord" rotatedBoundingBox="1924,9216 3097,9486 2885,10408 1712,1013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1" timeOffset="-75286.1153">1152 404 67 0,'0'0'128'16,"0"0"-8"-16,0 0-8 0,0 0-24 0,0 0 4 0,0 0-8 15,0 0 4-15,0 0-8 0,0 0 0 0,0 0-8 0,0 0 0 0,0 0-4 16,0 0 0-16,0 0-4 0,0 0 0 0,-8 6 0 0,8-6-8 15,0 4 0-15,-10 1 4 0,10 0-4 0,-8 4-8 0,0-4 4 16,8 4-8-16,-10 0 4 0,-6 6-4 0,7-5-4 0,0 4 0 0,-7 1 0 16,-1-1-4-16,9 0-20 0,-10 5-16 0,0-4 0 0,2 4 0 0,-1-4 0 15,0 4 0-15,8-5 0 0,-7 6 0 0,-2-6 0 0,0 5 0 16,10-4 0-16,-8-1 0 0,7-5 0 0,0 6 0 0,1-6 0 16,-1 6 0-16,1-5 0 0,0-6-4 0,8 6-68 0,-10 0-20 0,10-6-20 15,0 1-16-15,-8 0-24 0,8-5-20 0,0 5-16 0,0-5-68 16,0 0 20-16,0 3 44 0,0-6 36 0,0 3 32 0,0 0 16 0</inkml:trace>
          <inkml:trace contextRef="#ctx0" brushRef="#br1" timeOffset="-75948.0587">171 236 47 0,'0'0'84'0,"0"0"0"0,0 0-8 0,-8 0-24 16,8 5 0-16,0-10 0 0,0 5 4 0,-9 0-4 0,9 0 0 0,0 0 0 15,-9 0 0-15,9 0 4 0,0 0-4 0,-8 0 0 0,8 0 0 0,-8 0-8 16,8 0 4-16,-10 0-4 0,10 0-4 0,0 0 4 0,-8 0-4 16,8 0-4-16,0 0-4 0,0 0 0 0,0 0-4 0,-8 0-4 0,8-4 4 15,0 4-4-15,0-5 4 0,0 0 0 0,0 0-8 0,0 1 4 16,0-2-4-16,8-3 0 0,-8 4 0 0,0-4 0 0,8-1 0 15,-8 1 0-15,0-1 0 0,10 0 0 0,-2 0 0 0,-8 1 0 0,8 0-4 16,1-1 0-16,0 0 0 0,-1 2 0 0,0-3-4 0,1 2 4 0,-1-1-8 16,1 0 4-16,0 1 0 0,-1 4-4 0,0-5 0 0,2 6-4 15,-2-1 0-15,8-5 0 0,-6 10 0 0,-2-5-4 0,0 5 4 0,9 0 0 16,-9 0 0-16,10 0 0 0,-10 5-4 0,10-5 0 0,-10 10 0 16,9-5 0-16,-8 4 0 0,-1 1 0 0,9-1 4 0,-9 6-8 15,10-1 4-15,-10 0 0 0,0 1 0 0,2-1-4 0,-2 5 8 0,0 1-4 16,1-1 4-16,0 0-4 0,-9 5 0 0,0-5 0 0,8 5 0 0,-8 5-4 15,0-5 4-15,-8 0 4 0,8 5-4 0,-9-1-20 0,9 1 24 16,-9 5-4-16,1-6 4 0,-10 1-8 0,10 5 8 0,-8-4-4 16,-2 2 0-16,1-3 0 0,0 0 0 0,-8-1-4 0,7-3 8 0,-8-2-4 15,10 2 0-15,-9-6 0 0,7 0 0 0,-8 1 4 0,1-7-4 16,8 2 0-16,-8-6 0 0,7 1 0 0,2 0 0 0,-2-6-4 0,1 1 4 16,8 1 0-16,-7-6-8 0,7 0 4 0,-8 0 0 0,8-6-4 0,1 1 4 15,8 1 0-15,-8-1 0 0,-2-5 0 0,10 5 0 0,0-9 4 16,-8 4 0-16,8 1-4 0,0-2 4 0,0 3 0 0,0-2 0 15,0 0-4-15,0-4 4 0,8 5 0 0,-8-1 0 0,0 5-4 0,0-5 4 16,10 6 0-16,-10-1 0 0,8-5 0 0,-8 10-4 0,0-4 4 16,8 4 0-16,1 0 4 0,-9-5-4 0,9 5 0 0,-1 5 4 0,1-5-4 15,-1 0 4-15,0 4-4 0,1 1 0 0,8 0 4 0,-9 0 0 0,10-5 0 16,-10 9 0-16,10-9 0 0,-10 5 0 0,9 0 0 0,0 0 0 16,0 5 0-16,1-6 0 0,-10 1-20 0,8 0 24 0,2-1-4 15,-1-4-4-15,-1 6 8 0,2-2 0 0,-2 1 0 0,2 0-4 0,-10-5 0 16,10 5-4-16,-1-5 4 0,-1 3-4 0,2-3 4 0,-10 7 0 15,10-7 0-15,-2 0 0 0,-7 0-4 0,8 0 0 0,-8 4-4 16,7-4 4-16,-8 0 4 0,10 0-4 0,-10 0-4 0,2 0 0 0,-2 0 4 16,0 0-4-16,1 0-4 0,8-4-4 0,-9 8-8 0,-8-8-4 0,9 4-16 15,-1 0-4-15,0-7-12 0,2 7-12 0,-10 0-12 0,8-3-16 16,0 3-20-16,-8-5-16 0,10 5-12 0,-10-5-48 0,0 5-40 0,8-5 44 16,-8 1 32-16,8-2 28 0,-8 2 28 0</inkml:trace>
          <inkml:trace contextRef="#ctx0" brushRef="#br1" timeOffset="-75585.8695">836 456 47 0,'0'0'108'0,"0"0"-12"15,-9 0-4-15,9 0-32 0,0 0-4 0,0 0 0 0,0 0 0 16,0 0-4-16,0 6 0 0,9-6 0 0,-9 5 0 0,0-5 0 0,8 4-8 16,-8 1 4-16,9 0-8 0,-9 0 0 0,9-1 0 0,-9 1 8 0,8 0 0 15,0 5 4-15,0-1 0 0,10-4-4 0,-10 5-4 0,2-6 0 16,-2 6 0-16,9-1 0 0,-9 1-4 0,1-5-8 0,-1 6 0 0,9-3 0 16,-9 2 0-16,2 0-8 0,6-1 0 0,-6 0 0 0,-2 1-8 15,9 0 0-15,-9 0 0 0,0-1 0 0,1 1 0 0,0-1-4 0,-1 1-4 16,0 0 0-16,2-6 0 0,-2 6-4 0,0-1 0 0,2-4 0 0,-2 5-4 15,0-6 4-15,0 1-4 0,-8 0 0 0,9 5 0 0,-1-10 0 16,-8 5-8-16,9 0-4 0,-9-1-4 0,9-4-8 0,-9 5-8 16,0-5-8-16,0 0-12 0,0 0-4 0,0 5-8 0,0-5-12 0,0 0-16 15,0 0-16-15,0 0-8 0,0-5-12 0,0 5-12 0,0-5-52 16,-9 5-12-16,9-4 40 0,-9-1 32 0,9 0 20 0</inkml:trace>
        </inkml:traceGroup>
        <inkml:traceGroup>
          <inkml:annotationXML>
            <emma:emma xmlns:emma="http://www.w3.org/2003/04/emma" version="1.0">
              <emma:interpretation id="{243F9DB2-F2FC-43DE-9928-44D0DF2C09D2}" emma:medium="tactile" emma:mode="ink">
                <msink:context xmlns:msink="http://schemas.microsoft.com/ink/2010/main" type="inkWord" rotatedBoundingBox="3377,9555 3795,9555 3795,9982 3377,9982"/>
              </emma:interpretation>
            </emma:emma>
          </inkml:annotationXML>
          <inkml:trace contextRef="#ctx0" brushRef="#br1" timeOffset="-74564.0547">1612 543 11 0,'0'0'104'0,"0"-5"0"15,0 5-12-15,0 0-20 0,0 0 4 0,8 0-8 0,-8 0 0 16,0 0 4-16,9 0-4 0,-9 0 4 0,8 5-8 0,0-10-4 0,2 5 0 15,-2 0-4-15,0-4 0 0,2-1-4 0,-2 5 4 0,8-5-4 16,-7 0 0-16,8 1-4 0,-8-1-8 0,7 0-4 0,2 0-8 0,-10 0-4 16,10 0-4-16,-2-4-4 0,-7 4-4 0,8 5-4 0,0-5-4 15,-9 1-4-15,10-1-8 0,-2-1-8 0,-6 6-8 0,6-4-16 16,-7 4-12-16,-1 0-8 0,9-5-12 0,-8 5-16 0,-1-4-16 0,0 4-8 16,2-5-4-16,-2 5-48 0,0-5-36 0,2 0 36 0,-2 1 24 15,-8-1 32-15</inkml:trace>
          <inkml:trace contextRef="#ctx0" brushRef="#br1" timeOffset="-74803.4145">1723 308 19 0,'0'0'104'16,"0"-5"-8"-16,0 5-4 0,0-4-28 0,0 4-4 0,0 0-8 0,0 0-4 15,0 0 0-15,0 0 4 0,0 0-4 0,0 0 4 0,0 0 0 16,0 4 0-16,0-4 0 0,0 5-4 0,0 0 0 0,0 0 0 15,0 0 0-15,0 0-4 0,0 4 0 0,8 1 0 0,-8 0-4 0,0-1-8 16,0 1 0-16,9 4-4 0,-9 0-4 0,0 1-4 0,8-1-4 0,-8 0 0 16,0 1-4-16,8-1 4 0,-8 0-4 0,0 1-8 0,0 4 4 15,0-5-4-15,0 1-4 0,0-1-4 0,0 5 0 0,0-4-4 0,0-1-4 16,0 0-4-16,0-4-8 0,0 4-12 0,0-4-8 0,0 5-12 16,0-6-12-16,0 1-12 0,0-6-16 0,0 6-8 0,0-5-12 15,0 0-44-15,0 0-32 0,0-5 32 0,0 0 32 0,-8 0 24 0</inkml:trace>
        </inkml:traceGroup>
      </inkml:traceGroup>
    </inkml:traceGroup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2:20.6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DFB0887-8DB7-4273-88B0-4AD10E67190E}" emma:medium="tactile" emma:mode="ink">
          <msink:context xmlns:msink="http://schemas.microsoft.com/ink/2010/main" type="writingRegion" rotatedBoundingBox="8385,9297 13912,9352 13902,10367 8375,10312"/>
        </emma:interpretation>
      </emma:emma>
    </inkml:annotationXML>
    <inkml:traceGroup>
      <inkml:annotationXML>
        <emma:emma xmlns:emma="http://www.w3.org/2003/04/emma" version="1.0">
          <emma:interpretation id="{A9FC6D20-0FFB-4413-B908-D52EC19FBAB8}" emma:medium="tactile" emma:mode="ink">
            <msink:context xmlns:msink="http://schemas.microsoft.com/ink/2010/main" type="paragraph" rotatedBoundingBox="8385,9297 13912,9352 13902,10367 8375,103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E15552-1A04-4711-A93F-23547A1C1914}" emma:medium="tactile" emma:mode="ink">
              <msink:context xmlns:msink="http://schemas.microsoft.com/ink/2010/main" type="line" rotatedBoundingBox="8385,9297 13912,9352 13902,10367 8375,10312"/>
            </emma:interpretation>
          </emma:emma>
        </inkml:annotationXML>
        <inkml:traceGroup>
          <inkml:annotationXML>
            <emma:emma xmlns:emma="http://www.w3.org/2003/04/emma" version="1.0">
              <emma:interpretation id="{C33F31FA-B89D-4962-A8C8-421D42C4C5C0}" emma:medium="tactile" emma:mode="ink">
                <msink:context xmlns:msink="http://schemas.microsoft.com/ink/2010/main" type="inkWord" rotatedBoundingBox="8383,9519 8869,9523 8864,10040 8378,10035"/>
              </emma:interpretation>
            </emma:emma>
          </inkml:annotationXML>
          <inkml:trace contextRef="#ctx0" brushRef="#br0">-1 11 11 0,'0'-5'120'0,"0"0"-4"0,0 5-8 0,0-5-20 0,8 5 0 0,-8 0 8 15,0 0 0-15,0 0-8 0,0 0 0 0,0 5 4 0,8 0-8 16,-8 0 0-16,0 0 0 0,9 4 0 0,-9-4-12 0,8 4 4 0,-8 1-12 16,8 0 0-16,-8 4-4 0,9 1-8 0,0-1 0 0,-9 5-12 15,8-5-4-15,-8 6 0 0,0-1-8 0,8 0-4 0,-8 0-4 0,10 5 0 16,-10-5-4-16,8 0-8 0,-8 5 4 0,0-5-4 0,8 1-4 15,-8-1 0-15,0 0-4 0,10 0-4 0,-10-4 0 0,0 4-8 0,8-5 0 16,-8-4-8-16,0 4-4 0,0-4-8 0,0-1-12 0,0 1-12 16,0-5-20-16,0 0-16 0,0 0-12 0,0-5-8 0,0 4-20 0,-8-4-8 15,8-4 0-15,-10-1-44 0,2 5-40 0,8-10 32 0,-8 5 44 16,-2-5 28-16,2 1 20 0</inkml:trace>
          <inkml:trace contextRef="#ctx0" brushRef="#br0" timeOffset="221.9275">-181 212 31 0,'0'5'144'0,"-9"-1"0"16,9 1-4-16,0 0-12 0,0 0 0 0,0 5 8 0,9-6 0 16,-9 1 0-16,9 5-4 0,-1-6-8 0,-8 6-8 0,16-5 0 0,-6-1-8 15,-2 6-4-15,0-5-16 0,10 0-12 0,-10 1-16 0,18-6-60 16,-9 3 0-16,-1-3 0 0,2 5 0 0,8-5 0 0,-9 0 0 16,8 0 0-16,-8 0 0 0,9 0 0 0,0-5 0 0,-10 5 0 0,10-3 0 15,-9 3 0-15,9-6 0 0,-10 6 0 0,2-5 0 0,-1 0-52 0,-9 5-96 16,10 0-36-16,-10-4-40 0,-8-2-88 0,8 2 28 0,-8 4 56 15,0 0 32-15,0-5 44 0,0 5 28 0,0 0 28 0</inkml:trace>
        </inkml:traceGroup>
        <inkml:traceGroup>
          <inkml:annotationXML>
            <emma:emma xmlns:emma="http://www.w3.org/2003/04/emma" version="1.0">
              <emma:interpretation id="{FB91430E-0F9B-4966-BCC1-D9EA467CF49E}" emma:medium="tactile" emma:mode="ink">
                <msink:context xmlns:msink="http://schemas.microsoft.com/ink/2010/main" type="inkWord" rotatedBoundingBox="9282,9306 10633,9320 10625,10086 9275,100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1436.3738">782 16 47 0,'0'4'80'0,"0"1"-8"16,0-5-8-16,-8 5-28 0,8-1-4 0,0 1-4 0,-8-5 0 0,8 0-4 15,0 5 0-15,0-5-4 0,-10 0 4 0,10 5 0 0,0-5 0 0,0 0-4 16,0 0 4-16,-8 0 0 0,8 0 0 0,0 0-4 0,0 0 0 15,0 0 0-15,0 0 4 0,0 0 0 0,0 0-4 0,0 0 4 0,0 0 4 16,8 0 0-16,-8-5-4 0,-8 5 4 0,8-5 0 0,0 5 8 16,0-5-4-16,0 1-8 0,0-1 4 0,0 0-4 0,0 1 0 15,8-1 0-15,-8-5 0 0,0 1-4 0,0 3 0 0,10-3 0 0,-10-1 0 16,0 6-4-16,8-6 4 0,-8 1-4 0,8 3-4 0,-8-3 4 0,9 4-4 16,-9-4-4-16,9 4 0 0,-1-5 0 0,-8 6 0 0,9-1 0 15,-9 0-4-15,8 0 0 0,-8 0 0 0,8 0 0 0,-8 5 0 0,0-5 0 16,8 5-4-16,-8 0 0 0,10 0 4 0,-10 0-4 0,8 0 0 0,-8 0 0 15,8 0 4-15,-8 0-4 0,10 0 0 0,-10 5 4 16,8 0 0-16,0 0-4 0,-8 0 8 0,9 0-8 0,-1 0 4 0,-8-1-4 16,9 6 0-16,-1-1 0 0,-8 1 4 0,9-1-4 0,-1 6 4 0,-8-5 0 15,8 4-8-15,2 1 4 0,-10 4 0 0,8-5 4 0,-8 0-4 16,8 6 4-16,-8-1-4 0,0 0-4 0,0 1 4 0,0-2 4 16,10 6-8-16,-10-5 4 0,-10 5 0 0,10-5 0 0,0 1 0 0,-8 4 0 15,0-5 4-15,8 0-8 0,-10 0 4 0,2 1 0 0,0-2 4 0,-9-3-4 16,8 4 0-16,1-4 0 0,-1-6 0 0,-7 5-4 0,-2-4 4 15,10 0 0-15,-10-5 4 0,10 4-4 0,-9-4-4 0,9 0 8 0,-1-1-4 16,-8-4 0-16,9 5 0 0,-2-5 4 0,2 0-4 0,0 0 0 16,0-5-4-16,8 5 4 0,-10-4 0 0,10-1 0 0,-8 0 0 15,8 0 0-15,0 1 0 0,-8-1 4 0,8 0-4 0,0 0 0 0,0 1-16 16,0-6 20-16,0 5-4 0,0 0 4 0,0-4-4 0,0 4 0 0,0 0 4 16,0 0 0-16,0 5-4 0,0-4 0 0,0-2 0 0,0 6 4 15,0-4-8-15,0 4 4 0,8 0 0 0,-8 0 4 0,8 0-4 0,-8 4 0 16,0-4 4-16,10 6-4 0,-2-2 0 0,0 1 0 0,0 0 4 15,2 0-4-15,-2-1 0 0,0 1 0 0,1 5 0 0,0-6 4 16,-1 6 0-16,9-5-4 0,-9 5 0 0,0-1 4 0,2-4 0 0,6 4 0 16,-6-4 0-16,-2 5-4 0,0-5 4 0,9 5 0 0,-8-6 0 0,-1 1 0 15,9 0 4-15,-9-1-4 0,2 2 4 0,6-2-4 0,-6-4 0 16,-2 0 0-16,0 5 0 0,9-5 0 0,-8-5 0 0,-1 5-4 16,1 0 0-16,7-4 0 0,-6-2 0 0,-2 2 4 0,0-6 0 0,0 6-4 15,2-6-4-15,-2 5 0 0,0-5 0 0,-8 5-12 0,9-4-12 0,0-1-8 16,-1 1-12-16,-8-1-8 0,9 0-16 0,-9 1-16 0,0-1-16 15,0 6-12-15,8-6-8 0,-8 1-64 0,-8 3 0 0,8-3 28 16,0-1 36-16,0 5 28 0</inkml:trace>
          <inkml:trace contextRef="#ctx0" brushRef="#br0" timeOffset="11810.8812">1277-47 15 0,'0'-5'96'0,"0"1"-4"0,0-6-4 0,0 5-24 15,0 0-8-15,0 0 0 0,0-4 0 0,0 4 0 0,0 0-4 16,0 1 0-16,0 4-4 0,0-5-4 0,0 0 4 0,0 5 4 0,0-5-4 15,0 5 4-15,8 5-4 0,-8-5 0 0,0 5 4 0,8 0-8 0,-8 4-4 16,0 1 0-16,0-1 0 0,10 5-4 0,-10 1-4 0,8-1-8 16,-8 5 0-16,8 1 0 0,-8-1-4 0,0 5 0 0,0 0-4 15,10 0 4-15,-10 0-4 0,0 0 0 0,8 5-4 0,-8-5 0 0,0 4 0 16,0-4-4-16,8 0 0 0,-8 0-4 0,0 0 4 0,0 0-4 16,0 0-4-16,0-4 4 0,0-1 0 0,9 0-8 0,-9-5 4 0,0 1-4 15,0 4 0-15,0-10-4 0,0 6-12 0,0-5-12 0,0-1-12 0,0 0-8 16,0-3-12-16,0-2-16 0,0 1-20 0,0 0-8 0,0 0-8 15,0-5-4-15,0 0-56 0,-9 0-24 0,9-5 40 0,0 5 28 16,0-5 24-16</inkml:trace>
          <inkml:trace contextRef="#ctx0" brushRef="#br0" timeOffset="12128.5498">1541 221 59 0,'0'0'116'0,"-8"5"-12"0,8-5-8 0,0 5-24 0,-8 0-4 15,-2 0-4-15,10 4-4 0,-8-4-4 0,0 0-4 0,-1 4-16 16,0-4 4-16,-8 5-4 0,9 0-4 0,0-1-8 0,-10 2-4 16,10-3-4-16,0 2 4 0,-10 0 4 0,10-1-4 0,-1 0-8 0,1 1-4 15,-9 0 8-15,8 0-8 0,1-1 0 0,8-4 4 0,-8 4-4 0,-2-4-4 16,10 5 0-16,-8-6 4 0,8 2-4 0,0-2 0 0,0 1 0 16,0 0-4-16,0 0 4 0,0-1 0 0,0 1 4 0,8 0-4 0,-8 0 8 15,10-1-8-15,-10 1 4 0,8 0 4 0,0 0 0 0,-8 0 0 16,9 0 0-16,-1 4 0 0,1-4 4 0,-1 0-4 0,1-1 4 15,-1 2-4-15,0-2 0 0,2-4 4 0,-2 5 0 0,0 0-8 0,2-5 0 16,6 5 0-16,-8-5 0 0,1 0-4 0,8 3 4 0,-8-3-4 0,-1 0 0 16,10 0-4-16,-10 0 0 0,8 0 0 0,-6 0-4 0,6 0-8 15,-7 0-8-15,8-3-12 0,-8 3-4 0,-1 0-20 0,8-5-12 0,-6 5-16 16,-2-5-8-16,0 5-8 0,2-5-16 0,-2 1-52 0,-8-2-12 16,8 2 32-16,1-1 28 0,-9 0 24 0</inkml:trace>
          <inkml:trace contextRef="#ctx0" brushRef="#br0" timeOffset="13056.1298">1499-90 11 0,'-9'0'112'15,"9"-5"-8"-15,0 0 0 0,0 1-28 0,0 4 8 0,0-5 4 0,0 0-4 16,9 5 0-16,-9-5-4 0,8 0-4 0,0 5 0 0,2-5 0 16,-2 0 0-16,0 1-4 0,0-1 0 0,2 0 0 0,6 5-4 0,-7-4 0 15,8 4-4-15,0-6-4 0,-1 6 0 0,-6 0-4 0,6-4-8 0,2 4-4 16,-1 0 0-16,-1 0-4 0,-7 0 0 0,8 0-8 0,1 0 4 16,-2 0-4-16,-7 0-24 0,8 4-8 0,0-4 0 0,-9 0 0 15,10 0 0-15,-2 0 0 0,-6 0 0 0,6 0 0 0,-7 0 0 0,8 0 0 16,-9 6 0-16,9-6 0 0,1 0 0 0,-10 0 0 0,10-6 0 15,-10 6 0-15,0-4 0 0,0 4 0 0,10-5 0 0,-10 5-4 0,1-5-80 16,-1 5-32-16,-8-5-20 0,8 2-36 0,2 3-36 0,-10-6-64 0,0 1 0 16,0 0 48-16,0 5 44 0,0-4 32 0,0 4 28 0,-10-5 24 15</inkml:trace>
          <inkml:trace contextRef="#ctx0" brushRef="#br0" timeOffset="12423.3064">1797 126 59 0,'0'-5'116'0,"0"5"-8"0,0 0-4 0,0 0-32 0,0-4 0 16,0 4-8-16,0 0-4 0,0 0-4 0,0 0 0 0,0 0-4 0,0 0 8 15,0 4-12-15,0-4 0 0,9 5-4 0,-9-5 0 0,0 4 0 16,0 1-4-16,8 1 4 0,-8 3-8 0,0-4 0 0,8 4-4 0,-8 1 0 15,0-1-4-15,0 6-4 0,0-1 0 0,0 0-4 0,9 1 0 16,-9 4 0-16,0-5 0 0,0 6-8 0,0-6 0 0,0 5-4 0,0-4 0 16,0-1 0-16,0 5-4 0,0-4 0 0,0-1-4 0,0 0 0 15,9 6 0-15,-9-11-8 0,0 5-4 0,8 1-4 0,-8-6-12 0,0 1-12 16,8 0-12-16,-8-1-4 0,10-4-20 0,-10 0-4 0,0-1-16 16,8 2-8-16,-8-6-4 0,0 0-20 0,0 0-40 0,0 0-12 15,0 0 36-15,0-6 28 0,0 2 20 0</inkml:trace>
          <inkml:trace contextRef="#ctx0" brushRef="#br0" timeOffset="12666.6542">1925 130 83 0,'0'-4'128'0,"0"4"-12"16,8-5-4-16,-8 5-28 0,0 0-4 0,0-4-4 0,0 4 0 0,0 0-4 15,8 0-12-15,-8 0 0 0,0 0 0 0,10 0-4 0,-10 4 0 16,0-4-4-16,0 0-4 0,8 5-4 0,-8-1 0 0,0 1 0 15,8 1-4-15,-8-2-4 0,10 6-4 0,-10-6 4 0,0 6-8 0,0-1-8 16,0 6 0-16,0-6-4 0,0 6 0 0,0-1-4 0,0 1-4 0,0-1 0 16,0 0-4-16,0 0 0 0,0 1 4 0,0-1-4 0,0 1-4 15,0-1 0-15,0 0 0 0,0 1 4 0,0 0-4 0,0-1 0 0,0 0 0 16,0-4-8-16,0 4 0 0,0-4-4 0,0-5-8 0,0 4-8 16,0 1 0-16,0-6-12 0,0 1-4 0,0-5-8 0,0 5-12 15,0-5-12-15,0 0-12 0,0-5-8 0,0 0-8 0,0 1-8 0,0-1-20 16,-10-5-44-16,10 6 0 0,0-6 32 0,-8 1 28 0,8-1 20 0</inkml:trace>
        </inkml:traceGroup>
        <inkml:traceGroup>
          <inkml:annotationXML>
            <emma:emma xmlns:emma="http://www.w3.org/2003/04/emma" version="1.0">
              <emma:interpretation id="{4BEF985E-232E-4158-B766-42409B287FA8}" emma:medium="tactile" emma:mode="ink">
                <msink:context xmlns:msink="http://schemas.microsoft.com/ink/2010/main" type="inkWord" rotatedBoundingBox="11502,10014 11530,10015 11526,10341 11498,1034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517.1259">2956 505 83 0,'-8'-5'120'0,"8"5"-12"0,0-5-8 16,-8 5-20-16,8-5-4 0,0 5 0 0,0 0-4 0,0 5 4 15,-9-5-16-15,9 5 4 0,0 0-8 0,0 4-4 0,0-4-4 0,0 4-4 16,0 1-4-16,0-5-4 0,0 5-8 0,0 4-4 0,0-5 0 16,0 1-4-16,0 4-4 0,0 1 0 0,0-1-4 0,0 1 0 15,0-1-8-15,0-5 0 0,0 5 0 0,0 1-8 0,0-5 0 0,0-1-8 16,0 6-4-16,0-5-20 0,0 4-12 0,0-5-16 0,0 1-20 0,0-1-12 16,9-3-16-16,-9 3-24 0,0-4-48 0,0-1 8 0,8 1 32 15,-8-5 28-15,8 5 16 0</inkml:trace>
        </inkml:traceGroup>
        <inkml:traceGroup>
          <inkml:annotationXML>
            <emma:emma xmlns:emma="http://www.w3.org/2003/04/emma" version="1.0">
              <emma:interpretation id="{94F72B7C-767A-4A34-9D8B-FF602893A322}" emma:medium="tactile" emma:mode="ink">
                <msink:context xmlns:msink="http://schemas.microsoft.com/ink/2010/main" type="inkWord" rotatedBoundingBox="12158,9352 13912,9370 13902,10367 12148,10350"/>
              </emma:interpretation>
            </emma:emma>
          </inkml:annotationXML>
          <inkml:trace contextRef="#ctx0" brushRef="#br0" timeOffset="26820.3179">3587-71 75 0,'0'-5'124'0,"0"-4"-16"0,0 4-8 0,0 0-20 0,0 0 0 16,0 1-8-16,0-1-4 0,9 5-4 0,-9-5 0 0,0 5-8 16,0 0-8-16,8-5 0 0,-8 10-8 0,0-5 0 0,0 5 0 15,8-5-8-15,-8 5 0 0,0-1 0 0,0 6-8 0,10-1 8 0,-10 1-8 16,0-1-4-16,0 6-4 0,0-1 0 0,0 1 0 0,0 4-4 16,0 0-4-16,0 0-4 0,0 4 4 0,0 3-4 0,0-3-4 0,0 7-8 15,0-7 0-15,0 0 0 0,0 7-8 0,0-6-4 0,0 4-4 16,0-3-4-16,0-2 0 0,0 2-8 0,0-7-12 0,0 2-4 15,0-6-8-15,0 1-4 0,0-1-8 0,0-5-4 0,0 1-4 0,0-10 4 16,0 5-12-16,8-5-32 0,-8 0-24 0,0-5 4 0,0 1 32 0</inkml:trace>
          <inkml:trace contextRef="#ctx0" brushRef="#br0" timeOffset="27073.1538">3792 117 11 0,'0'-6'120'0,"9"2"-4"0,-9-1-4 0,0 5-28 16,0 0-4-16,0-5-4 0,0 5 0 0,0 5 0 0,0 0-4 0,-9-5-16 15,9 4 0-15,0 6 0 0,-9-5-4 0,1 4-4 0,8-3-4 16,-8 3-4-16,0-4-4 0,8 9 0 0,-10-5-4 0,2 0-4 0,0 6 0 16,-2-5-8-16,10 4 0 0,-8 1-4 0,0-6 0 0,8 6 0 15,-9-1 0-15,1-5 4 0,8 6 0 0,-9-1 0 0,9 1-4 0,0-1 0 16,-9 0 4-16,9-4-4 0,0 4 0 0,0 1-8 0,0-5 4 16,0 4-4-16,0-5 0 0,0 6-4 0,9-5-4 0,-9-1 4 0,9 1 4 15,-9-1-4-15,8-4-4 0,1 5 0 0,-1-5 0 0,0 0-4 16,2-1-16-16,-2 1 8 0,0-5-16 0,10 5-12 0,-10-5-16 15,9 4-12-15,-8-4-24 0,8 0-16 0,-9 0-20 0,10-4 0 0,-2 4-44 16,2-5-40-16,-10 0 36 0,9 1 28 0,0-1 24 0,0 0 28 0</inkml:trace>
          <inkml:trace contextRef="#ctx0" brushRef="#br0" timeOffset="27568.6106">4227 221 83 0,'-8'5'140'0,"-2"0"-8"0,10 5 0 0,-8-5-24 15,8-1-4-15,0 6 0 0,-8-5-12 0,8-1-4 0,0 6-4 16,0-5-12-16,8-1-8 0,-8 2-12 0,0-2 0 0,8 1-8 0,2-5-4 16,-2 5-4-16,0 1-4 0,9-6-4 0,-8 0-8 0,8 0-4 0,-9 3 0 15,10-3-8-15,-2 0-12 0,2 0-8 0,7 0-16 0,-7 0-20 16,-2 0-24-16,10 0-24 0,-8 0-28 0,-2 0-20 0,1-3-64 0,0 3-24 15,0 0 48-15,1 3 36 0,-10-3 28 0,9 0 24 0</inkml:trace>
          <inkml:trace contextRef="#ctx0" brushRef="#br0" timeOffset="27362.1619">4397 34 63 0,'0'-4'136'0,"0"4"-16"0,-8-5-12 0,8 5-20 0,-8 0-4 16,8 0 0-16,-9 0-4 0,0 0-8 0,9 5-4 0,-8-5-8 0,-1 4-8 16,9-4-8-16,-8 5 0 0,8 0-4 0,-8 0-4 0,-2 0 0 0,10 0-4 15,-8-2 0-15,8 8 4 0,0-2 0 0,-8 1 0 0,8 5 4 16,-10-5-4-16,2 3 4 0,8 2 0 0,-8-1 0 0,8 1-8 16,-8 4 4-16,8-5-4 0,-9 5-4 0,9-4-4 0,-9 4-4 0,9 0 0 15,0-4 0-15,0 5-4 0,-8-7 0 0,8 2-4 0,0 3 0 16,0-3-4-16,8-6 4 0,-8 6-4 0,9-1 0 0,-9 1-4 15,9-5 0-15,-1-1 4 0,0 1-8 0,0-1 4 0,2 1-4 0,-2-1-4 16,10-4-4-16,-10 0 0 0,9 0-8 0,-9 0-16 0,10 0-8 0,-10-5-12 16,8 4-16-16,-6-4-12 0,-2 0-16 0,10 0-20 0,-10-4-12 15,0 4-20-15,1-5-24 0,-1-5-56 0,-8 5 16 0,8-5 48 0,-8 6 32 16,0-11 20-16,0 6 24 0</inkml:trace>
          <inkml:trace contextRef="#ctx0" brushRef="#br0" timeOffset="27987.4883">5224 97 55 0,'0'-5'92'0,"0"-5"-8"0,0 1-4 0,0-2-20 0,0 3 4 16,0-2-4-16,0 0-4 0,0 1 4 0,0 4 0 0,0-4 4 15,0-1-4-15,0 5 4 0,0 1-12 0,-8-6 0 0,8 5 0 0,0 0 0 16,-8 0 0-16,8 5 0 0,-10 0 0 0,10-4-4 0,-8 4-4 15,0 4-4-15,0-4-8 0,-2 5 0 0,2 0 0 0,0 0-4 0,-1 5 0 16,-8-6 0-16,8 11 0 0,1-6-4 0,-8 5 4 0,-2-4 0 16,10 8-4-16,-10-2 0 0,10 3 0 0,-9 1-4 0,9-2-4 0,-1 2 4 15,-8-1-4-15,9 0 4 0,-2 5-4 0,2-5 0 0,8 5-4 0,-8-5 4 16,-1 0-4-16,9 5 4 0,0-4 0 0,0-2-4 0,0 2-4 16,0-1 4-16,9-5-4 0,-9 5-4 0,8 1-4 0,0-6 8 15,2 0-8-15,-2 1 0 0,0 0 8 0,1-1-8 0,0 0 0 0,-1 1 0 16,9-5 0-16,-1-1 0 0,-6 0-4 0,6 1-4 0,2-5-4 15,-10 4 0-15,9-4-8 0,0 0-4 0,0-5-12 0,1 5-4 0,-10-5-16 16,8 0-12-16,2-5-8 0,-1 0-16 0,-8 0-12 0,8 0-12 0,-9-4-4 16,8 4-8-16,-6-9-12 0,-2 5-36 0,0-1-32 0,2-5 36 15,-2 1 28-15,-8 0 28 0,8-1 24 0</inkml:trace>
          <inkml:trace contextRef="#ctx0" brushRef="#br0" timeOffset="28266.7418">5020-158 99 0,'0'0'108'0,"0"6"-4"0,-8-6 0 0,8 0-28 0,0 4 0 0,0 1 4 15,0 0 0-15,0-1-4 0,0 1-8 0,0 0 0 0,0 0 0 0,0 10-4 16,0-6 4-16,0 1 0 0,0 4-4 0,0 5 4 0,0-4-4 15,0 8-4-15,0-3 0 0,0 4-4 0,8 5-8 0,-8 0 0 0,0 0 0 16,0-1-4-16,8 5-8 0,-8 1 0 0,9 4-4 0,-9-4-4 16,8 4 0-16,-8-4-12 0,8 4 0 0,-8-4-4 0,10-1 0 15,-10 6-8-15,8-11-8 0,-8 7-4 0,0-7-8 0,0 5-8 0,8-4-12 16,-8-5-20-16,0 0-24 0,0 5-20 0,0-10-20 0,0 0-32 0,0 1-28 16,0-6-48-16,-8 0-32 0,8-4 52 0,0-5 36 0,-8 4 36 15,8-9 24-15,-10 0 20 0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2:18.60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2E93DC9-8885-4D35-818D-B69436A55D27}" emma:medium="tactile" emma:mode="ink">
          <msink:context xmlns:msink="http://schemas.microsoft.com/ink/2010/main" type="writingRegion" rotatedBoundingBox="4909,9294 7177,9287 7180,10094 4912,10102"/>
        </emma:interpretation>
      </emma:emma>
    </inkml:annotationXML>
    <inkml:traceGroup>
      <inkml:annotationXML>
        <emma:emma xmlns:emma="http://www.w3.org/2003/04/emma" version="1.0">
          <emma:interpretation id="{FFE9FFA4-383A-4CFB-ABCA-94479F8F9FAE}" emma:medium="tactile" emma:mode="ink">
            <msink:context xmlns:msink="http://schemas.microsoft.com/ink/2010/main" type="paragraph" rotatedBoundingBox="4909,9294 7177,9287 7180,10094 4912,101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EFBDD7-AF29-4B33-8E84-2414666DBB5E}" emma:medium="tactile" emma:mode="ink">
              <msink:context xmlns:msink="http://schemas.microsoft.com/ink/2010/main" type="line" rotatedBoundingBox="4909,9294 7177,9287 7180,10094 4912,10102"/>
            </emma:interpretation>
          </emma:emma>
        </inkml:annotationXML>
        <inkml:traceGroup>
          <inkml:annotationXML>
            <emma:emma xmlns:emma="http://www.w3.org/2003/04/emma" version="1.0">
              <emma:interpretation id="{5F0D8A1B-7591-4ADF-8743-810A191FC389}" emma:medium="tactile" emma:mode="ink">
                <msink:context xmlns:msink="http://schemas.microsoft.com/ink/2010/main" type="inkWord" rotatedBoundingBox="6803,9579 7178,9578 7179,9947 6804,99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1855-139 63 0,'0'0'124'0,"0"0"-8"0,0 0 4 16,0 0-20-16,9 0 0 0,-9 5 0 0,8-5-4 0,-8 0-4 0,9 5 0 15,-1-5 0-15,-8 0-4 0,9 0-4 0,-1 4-4 0,10-4-8 16,-10 0-8-16,0 0-8 0,2 0-8 0,6 0-4 0,-8 5-4 0,10-5-12 15,-10 0-4-15,9 0-8 0,-9 0 0 0,10 0-4 0,-2-5-4 16,-6 5-12-16,6 0-8 0,-7 0-4 0,-1 0-8 0,10 5-24 16,-10-5-16-16,0 0-20 0,10 0-16 0,-10 0-28 0,0 0-16 0,2 0-4 15,-2 0-68-15,0 0-4 0,1 0 44 0,-1 0 28 0,1 0 36 0,-1 0 12 16</inkml:trace>
          <inkml:trace contextRef="#ctx0" brushRef="#br0" timeOffset="-215.4272">2025-313 51 0,'0'-3'112'0,"10"3"-12"0,-10-5 0 0,0 5-24 0,0 0 0 16,0 0 0-16,8 0-8 0,-8 0 0 0,0 0 8 0,0 0-8 0,8 0-4 15,-8 0 8-15,0 5-4 0,8-2-8 0,-8 3-4 0,0-1-4 16,0 0 4-16,10 5-4 0,-10-6-4 0,0 11-4 0,0-5 0 0,0-1-8 15,0 6 0-15,0-1 0 0,8 0-8 0,-8 0-4 0,0 1 4 0,0 4-8 16,0-5 0-16,0 1-4 0,0-1-4 0,0 0 0 0,8 6-4 16,-8-11 0-16,0 5-4 0,0 1 0 0,9-1-4 0,-9-4 0 15,0-1-8-15,8 1-4 0,-8-1-8 0,0 1-8 0,0 0-12 0,0-5-8 16,0-1-16-16,0 1-8 0,0-5-12 0,0 5-20 0,0-5-16 16,0 0-8-16,0 0-8 0,-8 0-44 0,8-5-32 0,-9 0 36 0,9 1 40 15,-8-1 28-15,0 0 20 0</inkml:trace>
        </inkml:traceGroup>
        <inkml:traceGroup>
          <inkml:annotationXML>
            <emma:emma xmlns:emma="http://www.w3.org/2003/04/emma" version="1.0">
              <emma:interpretation id="{8CB86BEB-5D37-43B2-A863-97170C6B229B}" emma:medium="tactile" emma:mode="ink">
                <msink:context xmlns:msink="http://schemas.microsoft.com/ink/2010/main" type="inkWord" rotatedBoundingBox="4909,9294 6590,9288 6593,10096 4912,10102"/>
              </emma:interpretation>
            </emma:emma>
          </inkml:annotationXML>
          <inkml:trace contextRef="#ctx0" brushRef="#br0" timeOffset="-11566.4153">-3 0 43 0,'0'9'144'0,"0"-3"-8"16,0 3-4-16,0-4-20 0,0 4 4 0,0-4 0 0,8 0 4 0,-8 0 4 15,8-1 4-15,1 2 0 0,-9-2-8 0,9-4 0 0,-1 5-4 16,10-5 0-16,-10 0-16 0,0 5-20 0,10-5-12 0,-2 0-40 0,-7 0-28 16,7 0 0-16,2 5 0 0,0-5 0 0,-2 0 0 0,1 0 0 0,0 0 0 15,0 0 0-15,1 0 0 0,-2-5 0 0,2 5 0 16,-2 0 0-16,2 0 0 0,-1 5 0 0,-1-5 0 0,2 0 0 0,-10 0 0 16,10 0 0-16,-10 0 0 0,9 0 0 0,-9 0 0 0,1 0 0 0,-9 4 0 15,9-4-112-15,-9 5-76 0,8-5-64 0,-8 0-92 0,0 5 48 16,-8-5 56-16,8 0 48 0,-9 0 36 0,0 5 28 0,1-5 28 0</inkml:trace>
          <inkml:trace contextRef="#ctx0" brushRef="#br0" timeOffset="-11805.5068">-38-297 83 0,'0'0'116'0,"0"4"-4"15,9-4-4-15,-9 0-20 0,0 6 0 0,9-6 4 0,-9 4-4 0,8-4 0 16,1 0-24-16,-9 5 24 0,8-5 0 0,0 0 0 0,10 0 4 15,-10 0-4-15,0 5 0 0,10-5-8 0,-10 0 4 0,10 0-4 16,-2 0 0-16,1-5 0 0,1 5-4 0,-2 0-8 0,2 0-28 0,-2 0-40 16,2 0 0-16,-1 0 0 0,-1 0 0 0,10 0 0 0,-8 0 0 0,-10 0 0 15,18 0 0-15,-9 0 0 0,-1 0 0 0,-6 0 0 0,6 0 0 16,2 0 0-16,-2 0 0 0,-7 0 0 0,-1 0 0 0,10 0 0 0,-10 0 0 16,0 0 0-16,0 5 0 0,2-5 0 0,-10 0 0 0,8 0 0 15,-8 0 0-15,0 0-32 0,0 0-76 0,0 0-20 0,0 0-20 0,-8 5-24 16,-2-5-12-16,2 0-36 0,0 0-44 0,0 0 44 0,-1 0 32 15,-8 0 36-15,0 0 36 0,9 0 28 0</inkml:trace>
          <inkml:trace contextRef="#ctx0" brushRef="#br0" timeOffset="-628.772">994-369 51 0,'-8'-10'84'0,"-1"0"-4"0,1 1-8 15,8-1-20-15,-8 1 4 0,-2-1-8 0,2 0 0 0,0 1 0 0,8-1-4 16,-10 1 4-16,10-1 4 0,0 1-4 0,-8-6 0 0,8 5 4 15,0 1 0-15,0 0 0 0,0-1 0 0,0 0-4 0,8 2 0 16,-8-3-8-16,10 6-4 0,-10-4 4 0,8 4 0 0,0 0-4 0,2 0 4 16,-2 0-4-16,0 1 4 0,1 4-8 0,-1-5-4 0,9 5 0 15,-8 0 0-15,-1 0 0 0,10 5-4 0,-10-5-4 0,9 4 4 0,0 1 0 16,-9 0-4-16,9 0 0 0,1 0-4 0,-2 0 4 0,2-1-4 0,-2 1 4 16,2 0 0-16,-1 1-4 0,9-3 0 0,-10 2-4 0,2 0-4 15,7 0 0-15,-8-5 0 0,0 4 0 0,9-4 0 0,-10 6 0 16,10-6 0-16,-8 0-4 0,7 0 0 0,-9 0-4 0,2 0 0 0,0 0 4 15,6 0-4-15,-6 0-12 0,-10 0-4 0,9 0 0 0,1 0-12 0,-10 0-8 16,8 0-12-16,-6 0-8 0,-2 0-4 0,-8 0-12 0,8 0-8 16,-8 0-16-16,9-6-16 0,-9 6-16 0,0-4-12 0,0 4-36 0,0 0-40 15,0 0 36-15,-9-5 36 0,9 5 28 0,0 0 28 0</inkml:trace>
          <inkml:trace contextRef="#ctx0" brushRef="#br0" timeOffset="-1261.6545">1147-504 71 0,'0'0'88'0,"0"0"-4"0,0 0-8 16,0 0-24-16,0 0-8 0,0 0-4 0,0 0 0 0,0 0 0 15,0 0-8-15,0 0 0 0,0 0-4 0,0 0 0 0,0 0 0 0,0 0-8 16,0 0-4-16,0 0 0 0,0 0 4 0,0 0 0 0,0 0 0 0,0 0 0 15,0 0 0-15,0 0 0 0,0 0 4 0,0 0-16 0,0 0 20 16,0 0-4-16,0 0 4 0,0 0-4 0,0 0 4 0,0 0-8 16,0 0 0-16,0 0 4 0,0 0 0 0,0 0 0 0,0 0-4 0,0-5 0 15,0 5 4-15,0 0-4 0,0 0-4 0,0 0 0 0,0 0-4 16,0 0 0-16,0 0 0 0,0 0-4 0,0 0 4 0,0 0-4 0,0 0 0 16,0 0 0-16,0 0-4 0,0 0 0 0,0 0 0 0,0 0 4 0,0 0 4 15,0 5-4-15,0-5 0 0,0 5 0 0,0 0-4 0,10 0 4 16,-10 0 0-16,0 0 0 0,8 4-4 0,-8-4 0 0,0 4 0 15,8 1 0-15,-8-1 4 0,0 6-4 0,8-5 0 0,-8 4 0 0,10 1 0 16,-10-1 0-16,0 0 4 0,0 0-4 0,8 1 0 0,-8-2 4 16,0 7-4-16,0-5 0 0,0 5 0 0,0-7 4 0,0 7-4 0,8-1 0 15,-8-5 0-15,0 5-4 0,0 0 0 0,0 1 0 0,0-6 0 0,9 5 4 16,-9 1 0-16,0-6 0 0,0 0-4 0,8 6 0 0,-8-6 4 16,0 0 0-16,0-4-4 0,0 4-16 0,0 1 16 0,0-6 0 15,8 1 0-15,-8 4 4 0,0-4-4 0,0-1 0 0,0 1-4 0,0-5 4 16,0-1 0-16,0 6-4 0,0-5-4 0,0 0 0 0,10-5 0 0,-10 5-8 15,0-5-8-15,0 0 0 0,0 0-4 0,0 0-8 0,0 5 0 16,0-5-8-16,0-5-12 0,0 5-8 0,0 0-12 0,0-5-8 16,0 0-8-16,0 5-8 0,0-5-20 0,0 0-44 0,0 0-4 0,0 1 32 15,0-6 28-15,0 5 12 0</inkml:trace>
          <inkml:trace contextRef="#ctx0" brushRef="#br0" timeOffset="-944.6215">1361-379 3 0,'0'0'104'0,"8"0"-12"16,-8-4-8-16,8 4-20 0,-8 0-4 0,0 4-4 16,0-4 0-16,10 0-4 0,-10 5 0 0,8 0 0 0,-8 0-8 0,0 0 0 15,8-1 0-15,-8 1 0 0,9 0 4 0,-9 4-4 0,9 1-4 0,-1 0-4 16,-8 4 0-16,8 1 0 0,1-1-4 0,-9 1-4 0,8-2 4 15,0 7-8-15,-8-6 0 0,10 5 0 0,-2 0 0 0,-8 0 0 16,8 6-4-16,2-6 0 0,-10 0 0 0,8 5-4 0,-8-5 4 0,8 5-4 0,-8-5 4 16,0 1-8-16,8-1 4 0,-8 0-4 0,0-5-4 0,0 5 0 15,0-4 0-15,0-1 0 0,0 1-4 0,0-6 0 0,0 5 0 16,0-4-4-16,0-5 0 0,0 5-4 0,0-7-4 0,0 4-16 0,0-3-8 16,0-4-12-16,-8 5-12 0,8-5-8 0,-8 0-8 0,8-5-12 15,-8 1-8-15,-2-3-8 0,2 4-4 0,0-2 0 0,-2 0-28 0,2-4-32 16,-9-1 8-16,9-4 32 0,0 4 20 0</inkml:trace>
        </inkml:traceGroup>
      </inkml:traceGroup>
    </inkml:traceGroup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4:04.5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8801738-F122-4523-ABDE-668F07763C4E}" emma:medium="tactile" emma:mode="ink">
          <msink:context xmlns:msink="http://schemas.microsoft.com/ink/2010/main" type="writingRegion" rotatedBoundingBox="10347,12327 12943,12164 13001,13092 10406,13256"/>
        </emma:interpretation>
      </emma:emma>
    </inkml:annotationXML>
    <inkml:traceGroup>
      <inkml:annotationXML>
        <emma:emma xmlns:emma="http://www.w3.org/2003/04/emma" version="1.0">
          <emma:interpretation id="{D2D4D2F7-FF52-4653-BCBA-B6952940DB36}" emma:medium="tactile" emma:mode="ink">
            <msink:context xmlns:msink="http://schemas.microsoft.com/ink/2010/main" type="paragraph" rotatedBoundingBox="10347,12327 12943,12164 13001,13092 10406,132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C56B1B-6B03-4151-AB0E-647165B5531C}" emma:medium="tactile" emma:mode="ink">
              <msink:context xmlns:msink="http://schemas.microsoft.com/ink/2010/main" type="line" rotatedBoundingBox="10347,12327 12943,12164 13001,13092 10406,13256"/>
            </emma:interpretation>
          </emma:emma>
        </inkml:annotationXML>
        <inkml:traceGroup>
          <inkml:annotationXML>
            <emma:emma xmlns:emma="http://www.w3.org/2003/04/emma" version="1.0">
              <emma:interpretation id="{4DC1C28B-3F29-4DA4-A779-03F3EB4E5C42}" emma:medium="tactile" emma:mode="ink">
                <msink:context xmlns:msink="http://schemas.microsoft.com/ink/2010/main" type="inkWord" rotatedBoundingBox="10361,12544 10854,12513 10888,13057 10395,130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 83 11 0,'0'-9'96'0,"0"3"-12"0,0-3-4 0,0-1-20 0,0 6-8 16,0-7 4-16,0 3-4 0,0 2 4 0,0 2 8 0,0-6 0 0,0 5 4 15,0 1 0-15,0-1 0 0,0-1-4 0,0 6 4 0,0 0 0 0,0 0 0 16,0 0 0-16,0 0-4 0,0 11 4 0,0-7-8 0,0 6-4 15,0-1 0-15,0 1-4 0,0 1 0 0,0 2-8 0,0 1-8 0,0 1 4 16,0 4-8-16,0-5-4 0,-10 6 0 0,10-1-4 0,0 0-20 16,0 0 16-16,0 0 4 0,0 1-8 0,-8 3-4 0,8-4-4 15,0 0 4-15,0 1-4 0,-8-1 0 0,8 0-4 0,0 0-4 0,0 1 4 16,0-2 0-16,0-3-8 0,0 4 0 0,0-5 0 0,0-5-4 16,0 5-8-16,-8 1-8 0,8-5-12 0,0-1-12 0,0-3-16 0,0-2-16 15,0 1-16-15,0 1-20 0,-10-6-20 0,10 0-16 0,-8 0-8 16,8 0-64-16,-8-6 0 0,8 1 40 0,-10-5 32 0,2 6 32 0,0-6 20 15</inkml:trace>
          <inkml:trace contextRef="#ctx0" brushRef="#br0" timeOffset="203.7657">-119 241 51 0,'0'0'112'0,"0"0"-12"0,0 4-4 0,0-4-16 0,8 0 4 0,-8 6 0 15,0-6 4-15,8 0-4 0,1 0-8 0,-9 0-24 0,9 4 24 16,-1-4-12-16,0 0-4 0,2 0 0 0,-2-4-8 0,0 8-4 0,10-4 0 15,-10 0-8-15,0-4-4 0,9 8-8 0,1-4 0 0,-2 0-8 16,-6 0-4-16,6 0-4 0,2 0-4 0,-2 0 0 0,1 0-4 0,1 0 4 16,6 0-4-16,-6-4-16 0,-1 4-4 0,0 0-28 0,0 0-20 15,0 0-24-15,8-6-36 0,-15 6-32 0,6 0-80 0,2 0 16 16,-2-4 36-16,-7 4 36 0,7 0 32 0,2-4 16 0</inkml:trace>
        </inkml:traceGroup>
        <inkml:traceGroup>
          <inkml:annotationXML>
            <emma:emma xmlns:emma="http://www.w3.org/2003/04/emma" version="1.0">
              <emma:interpretation id="{A1EE77CF-7B25-4735-8B6A-3231468BE383}" emma:medium="tactile" emma:mode="ink">
                <msink:context xmlns:msink="http://schemas.microsoft.com/ink/2010/main" type="inkWord" rotatedBoundingBox="11053,12283 12943,12164 13001,13092 11112,13211"/>
              </emma:interpretation>
              <emma:one-of disjunction-type="recognition" id="oneOf1">
                <emma:interpretation id="interp1" emma:lang="" emma:confidence="0">
                  <emma:literal>2 T</emma:literal>
                </emma:interpretation>
                <emma:interpretation id="interp2" emma:lang="" emma:confidence="0">
                  <emma:literal>24 T</emma:literal>
                </emma:interpretation>
                <emma:interpretation id="interp3" emma:lang="" emma:confidence="0">
                  <emma:literal>znał</emma:literal>
                </emma:interpretation>
                <emma:interpretation id="interp4" emma:lang="" emma:confidence="0">
                  <emma:literal>242 T</emma:literal>
                </emma:interpretation>
                <emma:interpretation id="interp5" emma:lang="" emma:confidence="0">
                  <emma:literal>ział</emma:literal>
                </emma:interpretation>
              </emma:one-of>
            </emma:emma>
          </inkml:annotationXML>
          <inkml:trace contextRef="#ctx0" brushRef="#br0" timeOffset="714.3997">716 78 91 0,'-8'5'100'16,"8"-1"-12"-16,-10 2-8 0,2-2-24 0,8 1 0 0,-8-5-8 0,8 0-4 15,0 0 0-15,-8 0-4 0,8-5 0 0,0 5 4 0,0-10-8 16,0 6 4-16,0-5-4 0,0-1 4 0,0 0 4 0,8-3-4 15,-8 2-4-15,8-3 0 0,-8 4-4 0,8-4 4 0,2 0 4 0,-10-1-4 16,8 6 8-16,0-5-4 0,2-1 4 0,-2 6 0 0,0-1 4 16,1 0-4-16,-9 1 0 0,8-1-4 0,1 1 0 0,-1 3-4 0,1 2-4 15,-1-1 0-15,0 0-8 0,2 5 0 0,-2-4-4 0,0 4-4 0,2 0 0 16,-2 4-8-16,0 1 8 0,0 0-8 0,1-1 4 0,-1 6-4 16,1 0-8-16,0-1 4 0,-1 6 0 0,0-5-4 0,2 9 4 15,-10-5-4-15,0 5 0 0,8-1 0 0,-8 7-4 0,-8-6 4 0,8 5 4 16,-10 5-8-16,2-5 8 0,0 0-4 0,-10 4 0 0,1 1 0 0,1-5 0 15,-2 5 0-15,2-5-16 0,-10 4 16 0,9-4 8 0,0 1-4 16,-8-2-4-16,7-4 0 0,0 0 4 0,2-4 0 0,-1 4 0 16,0-9-4-16,8 4 0 0,1-10 0 0,0 6-4 0,-2-6 0 0,10 2 4 15,-8-6 4-15,8 0-8 0,0-6 4 0,0 2 0 0,0 0 0 16,0-2-4-16,8 2 0 0,-8-6 4 0,10 6 0 0,-10-1-4 0,8-4 4 16,0 4 0-16,1-5 4 0,-1 5 0 0,1 0 0 0,0 0 0 0,-1 5 4 15,0-4 0-15,0 4 4 0,2 0 8 0,6 4 0 0,-6-4 0 16,-2 5 0-16,9 5 0 0,-9-5 0 0,9 5 0 0,-8-6-4 15,7 6 4-15,2-1-16 0,0 0-4 0,-10 1 0 0,8 0 0 0,1-1 0 16,1 1 0-16,-10-5 0 0,10 5 0 0,-2-1 0 0,2-3 0 16,-10-2 0-16,9 5 0 0,0-9 0 0,-8 5 0 0,7 0 0 0,-8-5 0 15,2 4-20-15,6-4-36 0,-6 0-16 0,-2 0-16 0,0 0-20 0,1 0-16 16,-1-4-28-16,-8-6-20 0,9 5-16 0,-1 1-64 0,-8-6 24 16,0 1 36-16,9-6 36 0,-9 5 32 0,0-5 28 0</inkml:trace>
          <inkml:trace contextRef="#ctx0" brushRef="#br0" timeOffset="951.7643">1227-14 63 0,'0'-8'128'0,"0"-2"-12"15,0 0-12-15,9 6-28 0,-9-1-4 0,0 1 0 0,0-1 0 16,0 5 0-16,0-5-4 0,9 5 0 0,-9 0-4 0,0 0-4 0,8 5 8 16,-8-5-8-16,0 5 4 0,8-1-4 0,2 5 0 0,-10-4-8 15,8 5 4-15,-8 3 0 0,0-2-4 0,8 3-4 0,-8 1-4 0,0 0-8 16,9-2 4-16,-9 7-12 0,0-7 4 0,0 7-8 0,0-1 0 0,0 0-8 15,0 5 0-15,0-5-4 0,0 0-4 0,0 6 4 0,0-6-8 16,-9 4 0-16,9 1-4 0,0-5 0 0,0 6-4 0,-8-2-4 16,8-4-12-16,0 0-12 0,0 6-20 0,0-6-16 0,0-5-16 0,0 0-16 15,0 1-4-15,-8-1-12 0,8-5-8 0,0-3-16 0,0 3 0 0,0-9-44 16,8 0-24-16,-8-5 32 0,0 1 36 0,0-2 28 0,8-3 24 16</inkml:trace>
          <inkml:trace contextRef="#ctx0" brushRef="#br0" timeOffset="1200.6386">1457 217 79 0,'0'0'132'0,"0"-5"-12"0,10 5-4 0,-10 0-24 16,0 0 8-16,-10 0-8 0,10 5 0 0,0 0-4 0,-8-1 0 15,8 2-4-15,-8-1-4 0,-1 3-12 0,1-2 0 0,0-2 0 0,8 6-8 16,-10-1-4-16,2 0-4 0,0 1-4 0,0 0-8 0,-2 0 4 0,2-1-8 16,8 5-4-16,-8-4 4 0,-1 5-4 0,9-6 4 0,-9 5-8 15,9 1 0-15,-8-6 0 0,8 6-4 0,0-1 0 0,0-4-28 0,-9 4 24 16,9-4-4-16,0-2 0 0,0 7 0 0,9-5-4 0,-9-1-12 15,0 1 0-15,8-5 0 0,-8 5 0 0,9-6 0 0,0 1 0 0,-1 0 0 16,0 0 0-16,2-5 0 0,-2 0 0 0,8 4 0 0,-6-4-8 16,6 0-20-16,1-4-16 0,-9 4-16 0,10-5-16 0,-2 0-24 0,-6 5-16 15,6-9-32-15,2 5-20 0,-1-2-16 0,-9 1-64 0,9-5 8 16,0 1 44-16,-9 4 40 0,10-4 28 0,-10-2 24 0</inkml:trace>
          <inkml:trace contextRef="#ctx0" brushRef="#br0" timeOffset="1931.6214">1867-334 159 0,'-9'-4'188'0,"9"-1"-20"16,0 5-16-16,0 0-28 0,0 0 4 0,-8 0 8 0,8 0 8 15,8 5-8-15,-8-5-4 0,0 4-8 0,9 1-4 0,0-5-8 0,-1 5-24 16,1 0-16-16,7-5-16 0,2 5-48 0,-10 0-8 0,18-1 0 16,-9 1 0-16,0-5 0 0,8 5 0 0,1 0 0 0,0-1 0 0,-1-4 0 15,1 5 0-15,0-5 0 0,0 5 0 0,7-5 0 0,-7 5 0 0,0-5 0 16,-2 4 0-16,-6-4 0 0,7 6 0 0,1-2 0 0,-10-4 0 16,2 5 0-16,0-5-108 0,-10 4-44 0,9-4-52 0,-9 6-52 0,1-2-68 15,-9-4 60-15,9 0 48 0,-9 5 40 0,0-5 36 0,-9 0 24 0</inkml:trace>
          <inkml:trace contextRef="#ctx0" brushRef="#br0" timeOffset="1436.2944">1909 155 43 0,'0'-10'144'0,"0"5"-16"0,0 1-12 0,0-1-20 0,0 0-4 15,0 0 4-15,10 0-8 0,-10 5-8 0,0-4-28 0,8-1 20 0,-8 5-8 16,8 0 0-16,-8 0 0 0,0 0-8 0,8 0 0 0,-8 0-8 0,10 5 0 16,-10-1-8-16,0 1-4 0,0 5 0 0,0-1-4 0,8 1-4 15,-8-1 0-15,0 6-4 0,0-5 0 0,0 3-4 0,0 2-4 0,0 5 0 16,0-7-4-16,0 7 0 0,-8-6-4 0,8 5-4 0,0-4 0 15,8 4-4-15,-8-5-4 0,0 1-4 0,0 4-8 0,0-5-12 16,0-5-20-16,0 6-20 0,0 0-20 0,0-6-20 0,8 0-24 0,-8 1-24 16,0-6-40-16,9 6-36 0,-9-6 28 0,0-4 44 0,9 6 24 0,-9-6 24 15</inkml:trace>
          <inkml:trace contextRef="#ctx0" brushRef="#br0" timeOffset="1700.2097">2123 121 27 0,'0'-9'148'0,"8"-1"-16"15,-8 5-8-15,0-5-32 0,0 6-8 0,0 4 8 0,0-5 0 16,0 5-4-16,0 0 0 0,0 0-4 0,0 5-4 0,0-5-8 0,8 4-4 16,-8 6 0-16,0-5-8 0,0 5-8 0,0-1 0 0,0 1 0 0,0 4-4 15,0 0 0-15,0 1-8 0,0-1-4 0,0 5-4 0,0 0 0 16,0 0-4-16,0 1-8 0,0 4 0 0,0-5-4 0,0 5-8 16,0-1 0-16,0 2 0 0,0-2-8 0,0-3 8 0,0 4-8 0,0-6-8 15,0 2 0-15,0-6-12 0,0 6-20 0,0-5-16 0,0-7-20 0,0 2-28 16,0-1-28-16,0-4-28 0,0 0-16 0,-8-5-72 0,8-5 0 15,0 0 52-15,-8-4 36 0,8-1 32 0,-9-4 28 0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4:08.4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5331C62-00C0-4A45-99A3-96754458A586}" emma:medium="tactile" emma:mode="ink">
          <msink:context xmlns:msink="http://schemas.microsoft.com/ink/2010/main" type="writingRegion" rotatedBoundingBox="1737,14433 12302,14739 12228,17302 1663,16996"/>
        </emma:interpretation>
      </emma:emma>
    </inkml:annotationXML>
    <inkml:traceGroup>
      <inkml:annotationXML>
        <emma:emma xmlns:emma="http://www.w3.org/2003/04/emma" version="1.0">
          <emma:interpretation id="{3F7A62CC-3047-4686-AADF-5546EDF2D250}" emma:medium="tactile" emma:mode="ink">
            <msink:context xmlns:msink="http://schemas.microsoft.com/ink/2010/main" type="paragraph" rotatedBoundingBox="1737,14433 12302,14739 12267,15949 1702,156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B048B9-2F0C-445C-9E70-FD0A4BD67150}" emma:medium="tactile" emma:mode="ink">
              <msink:context xmlns:msink="http://schemas.microsoft.com/ink/2010/main" type="line" rotatedBoundingBox="1737,14433 12302,14739 12267,15949 1702,15643"/>
            </emma:interpretation>
          </emma:emma>
        </inkml:annotationXML>
        <inkml:traceGroup>
          <inkml:annotationXML>
            <emma:emma xmlns:emma="http://www.w3.org/2003/04/emma" version="1.0">
              <emma:interpretation id="{D5CEEE23-0DBC-45FC-B934-50F29895B02A}" emma:medium="tactile" emma:mode="ink">
                <msink:context xmlns:msink="http://schemas.microsoft.com/ink/2010/main" type="inkWord" rotatedBoundingBox="1729,14693 2752,14723 2734,15321 1712,152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171 270 51 0,'0'0'84'16,"-8"0"-12"-16,0 0 0 0,-1 5-24 0,9-5-4 15,-9 0 4-15,1 0-4 0,0-5 4 0,-1 5-4 0,9 0 4 0,-8-5-4 16,-1 2 0-16,0-3-4 0,1 1 0 0,0 0 0 0,8 0 0 0,-10 0-4 16,2-4 4-16,8 4 4 0,-8-4-8 0,8-1-8 0,0 0 0 15,0 0 0-15,-8 1 0 0,8 0-4 0,0-1 4 0,0-4 0 0,0 4 0 16,8 1 0-16,-8-1-4 0,8 1 4 0,-8-1-4 0,8 1 4 0,-8-1 0 16,10 0-4-16,-2 1 0 0,0 3 0 0,1-3 0 0,0-1 0 15,-1 6-4-15,9-1 0 0,-9-6 0 0,1 11 0 0,8-3 0 16,-9 3-4-16,10-6 0 0,-1 6-4 0,-8 0-4 0,7 0 0 0,-7 6 0 15,8-6 0-15,0 3-16 0,-9 8 24 0,10-6-8 0,-10 5 4 16,0-1 4-16,2 1 0 0,6-1-4 0,-16 5 0 0,9 1 0 0,-9-1-4 16,8 5 0-16,-8-4-4 0,-8 9 0 0,8-6 0 0,-9 6-4 0,1 1 0 15,0-1 4-15,-2 5 0 0,-6-6-4 0,-2 1 0 0,2 5 0 16,7-4-4-16,-17-2 4 0,10 1 0 0,-2 1 0 0,2-7 0 16,-2 1 0-16,1-4 0 0,0-1 4 0,0 5-4 0,0-9 4 0,0 0-4 15,9-1 4-15,-10-4 0 0,10 1-8 0,0-6 0 0,-2 4 4 16,10-4 0-16,-8 0 0 0,0-4 0 0,8 4 0 0,0-6 0 15,-9 1-4-15,9 1 4 0,0-1 0 0,0 0-4 0,0-4 4 0,0 3 0 16,9 2 0-16,-9-1 0 0,0-5 0 0,8 6 0 0,0-1 0 0,-8 0 4 16,10-1-8-16,-2 3 8 0,-8 3-4 0,8-6 4 0,0 6 0 15,10 0 0-15,-10 0-4 0,1 0 0 0,8 0 8 0,-8 0-4 0,7 0 4 16,-7 6 0-16,8-6 0 0,1 3 4 0,-2 3-8 0,2-6 8 16,-2 5-24-16,1 0 20 0,1-5 4 0,-2 4-4 0,10 2 0 15,-8-6-4-15,-2 4 0 0,1 1-4 0,1-1 0 0,-2-4-4 0,10 6 4 16,-9-6-8-16,0 4-8 0,0 1-4 0,1-5-12 0,-10 0-12 0,8 5-20 15,2 0-12-15,-10-5-16 0,10 4-12 0,-10-4-12 0,1 0-12 16,7 0-4-16,-8 5-4 0,-8-5-44 0,10 0-32 0,-2 0 32 0,-8-5 36 16,0 5 24-16,8-4 24 0</inkml:trace>
          <inkml:trace contextRef="#ctx0" brushRef="#br0" timeOffset="255.3137">658 308 51 0,'0'-5'112'0,"8"1"-4"0,-8-1 0 0,9 5-12 16,-1-4 8-16,-8 4 4 0,9 0-4 0,-9 0-4 0,8 4-4 0,0-4 4 15,-8 5 0-15,10-1-4 0,-2 1 0 0,0 0-4 0,2 5-12 16,-10-5-4-16,16 5-4 0,-8-6-8 0,1 5-8 0,0 1-4 16,-1 0-24-16,1-1 20 0,7 1-8 0,-6-1-4 0,6 6-12 0,-8-5-24 15,2-1 0-15,6 1 0 0,-7 5 0 0,8-6 0 0,-8 0 0 0,-1 1 0 16,0-1 0-16,0 6 0 0,10-5 0 0,-10 0 0 0,2-1 0 16,-2 1-44-16,-8-1-28 0,8-4-28 0,1 4-16 0,-9 2-12 0,8-7-20 15,-8 0-16-15,0 1-8 0,9 0-44 0,-9 0-24 0,0-5 40 16,0 5 40-16,0-10 32 0,-9 5 24 0</inkml:trace>
          <inkml:trace contextRef="#ctx0" brushRef="#br0" timeOffset="286.7701">1024 232 135 0,'9'0'168'0,"-18"0"-16"0,9 0-16 0,0 0-20 16,-8 4 4-16,-1-4 0 0,9 10 0 0,-8-5-8 0,-1 0-8 0,9 4-16 15,-8 1-4-15,0 0-4 0,-2-1-8 0,2 0-32 0,-10 6 16 16,10-1-12-16,0-4-4 0,0 5-8 0,-1-1-8 0,0 1-4 15,1-2-4-15,-1 2-4 0,1 4-8 0,0-5-4 0,-2 1 0 0,2-1-4 16,0-4-16-16,0 5-4 0,8-1-16 0,-10-5-16 0,2 6-12 16,8-5-12-16,-8-1-12 0,8 1-12 0,-9-1-12 0,9-3-12 15,0 2-4-15,-8-3-20 0,8 0-44 0,0 0-12 0,0 0 44 0,0-5 36 0,0 5 20 16</inkml:trace>
        </inkml:traceGroup>
        <inkml:traceGroup>
          <inkml:annotationXML>
            <emma:emma xmlns:emma="http://www.w3.org/2003/04/emma" version="1.0">
              <emma:interpretation id="{024854A5-B69B-456D-B1B7-A7A3EE72CC96}" emma:medium="tactile" emma:mode="ink">
                <msink:context xmlns:msink="http://schemas.microsoft.com/ink/2010/main" type="inkWord" rotatedBoundingBox="3369,14788 3855,14802 3844,15176 3358,151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70.6381">1656 89 147 0,'0'4'152'0,"0"0"-20"0,8 2-20 0,-8-2-32 0,0 1-4 0,0 0 4 16,0 0-4-16,8-1 0 0,-8-4-4 0,9 5 0 0,-9-5 0 15,0 0-4-15,8 0 0 0,0 0 0 0,2 0-12 0,-2 0 4 0,0 0 0 16,10 0-12-16,-10 0 0 0,9 0-4 0,-8 0-8 0,8-5-12 16,-1 5 0-16,2 0 0 0,-2-4-4 0,2 4-4 0,-1 0 0 0,9-5-4 15,-10 5 0-15,2 0-4 0,8 0 0 0,-10-5-4 0,1 5-4 16,0 0 0-16,0 0-4 0,1 0-8 0,-2 0-16 0,2 0-24 0,-2 5-32 16,-7 0-20-16,0-5-36 0,-1 4-28 0,1 1-32 0,-1 1-64 15,-8-6 36-15,0 4 40 0,0 0 36 0,0 1 28 0,-8 5 24 0</inkml:trace>
          <inkml:trace contextRef="#ctx0" brushRef="#br0" timeOffset="809.9995">1775 357 163 0,'-9'9'188'0,"9"5"-24"0,-9-4-24 0,9 5-36 0,0-6 0 0,-8 1 4 15,8-6 4-15,8 6-4 0,-8-1-4 0,0-3-8 0,9-1-4 0,-9-1-4 16,9-4-8-16,-1 5-4 0,1-5-8 0,7 0-8 0,-6 0-8 15,6 0-12-15,2-5-4 0,-2 5-8 0,2-4-8 0,-1 4-4 16,-1-5-16-16,2-1 0 0,-2 6 0 0,2-4 0 0,-1 4-8 0,-9-5-44 16,9 5-32-16,-8 0-44 0,7-5-36 0,-6 5-44 0,-2 0-72 0,0 0-8 15,-8 0 48-15,10 0 52 0,-10 0 32 0,0 0 36 0,0 5 16 16</inkml:trace>
        </inkml:traceGroup>
        <inkml:traceGroup>
          <inkml:annotationXML>
            <emma:emma xmlns:emma="http://www.w3.org/2003/04/emma" version="1.0">
              <emma:interpretation id="{9E430AC0-2155-449D-950E-83FC86EE7169}" emma:medium="tactile" emma:mode="ink">
                <msink:context xmlns:msink="http://schemas.microsoft.com/ink/2010/main" type="inkWord" rotatedBoundingBox="4766,14537 5491,14558 5469,15334 4743,1531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375.154">3063-133 59 0,'0'-4'100'0,"0"-2"-12"0,-10 2-12 0,10 4-24 0,0 0-4 16,0 0 4-16,10 0 0 0,-10 0 8 0,0 0 0 0,8 0 4 15,-8 0 8-15,8 0-8 0,0 0 4 0,-8 0 0 0,10 0 0 0,-2 0 0 16,9 0-8-16,-9 0-4 0,0 0 0 0,10 0-4 0,-2 0-4 16,2 0-4-16,-10 0-8 0,10 0-4 0,-1 0 0 0,-1 0-8 15,2 0 0-15,-2 0-4 0,2 0-4 0,-1 0-4 0,0 0 0 0,8 0-8 16,-7 0 0-16,-2 0 0 0,10 0 0 0,-9 0-8 0,9 0-4 0,-10 0-12 15,10 0-24-15,0 0-12 0,-9 0-16 0,9 4-12 0,0-4-20 16,-10 6-16-16,10-6-20 0,-1 4-40 0,1-4-44 0,-10 5 36 0,10 0 28 16,0 0 40-16,-9-1 20 0</inkml:trace>
          <inkml:trace contextRef="#ctx0" brushRef="#br0" timeOffset="4881.9763">3182 69 51 0,'0'-10'76'0,"0"6"-8"0,0-2-12 0,-10 2-24 15,10-5 4-15,0 3-8 0,0 2 4 0,0-1-8 0,0-6 4 0,-8 8 0 16,8-3 0-16,0-3 0 0,0 4 4 0,0 0 0 0,0-4 4 16,0 4 8-16,-8 1 4 0,8-1 0 0,0-5 0 0,0 5 4 0,0 1 8 15,0-2-12-15,0 2 8 0,0-1-4 0,0 0-4 0,0 5 0 0,0-5-4 16,0 5 4-16,0 0-8 0,0 0 0 0,0 0 0 0,0 0 8 15,0 0 4-15,0 0-4 0,0 5 4 0,0 5 0 0,0-6-8 16,0 6-4-16,0-1-4 0,0 2-4 0,8 3 0 0,-8 0-4 0,0 1-4 16,0 4 0-16,0 0-4 0,0 5-4 0,0 0 0 0,0 0-4 0,0 0 0 15,8 0 0-15,-8 0-8 0,0 4 0 0,0-4 0 0,0 5 0 16,0-5 0-16,0 5-4 0,0-5 4 0,0 0 0 0,0 0-4 0,0 0 4 16,0 0-24-16,0-5 24 0,10 5 0 0,-10-6-4 0,0-2-4 15,8 3 4-15,-8-5-4 0,0-4 0 0,0 4 0 0,8-4-8 16,-8-1-4-16,0-4-8 0,9 0-8 0,-9 0-8 0,0 0-8 0,0-5-4 15,0 4-4-15,0-4-12 0,9 0-8 0,-9-4-4 0,0-1-12 0,0 0-8 16,0 0-8-16,0 0 0 0,0-4 0 0,0 5-8 0,0-7-8 16,0-3-28-16,0 5-24 0,0-1 28 0,0-5 32 0,0 1 24 0</inkml:trace>
          <inkml:trace contextRef="#ctx0" brushRef="#br0" timeOffset="5148.2482">3352 122 27 0,'8'-5'100'0,"-8"0"-4"15,8 5-4-15,-8 0-28 0,10 0 4 0,-10 0-4 0,0 0 0 0,0 5 0 16,0 0 0-16,0-1-4 0,8 1 4 0,-8 1-8 0,0 2 0 16,0-3-4-16,0 5 0 0,0 0 0 0,0-1 0 0,0 1-4 15,0 4-4-15,8-4-4 0,-8 4 0 0,0 0-4 0,0 1 0 0,10-1 0 16,-10 1-4-16,0 3-4 0,0-3 0 0,0-1-4 0,0 5 0 16,0 1 0-16,0-5-4 0,0 4 0 0,0 0-4 0,0-5 0 0,0 6-4 15,0-6-4-15,0 0 0 0,0 1-8 0,0-1 4 0,0 1 0 16,0-2 0-16,0-3-4 0,0 0-4 0,0-1 4 0,0 2-4 0,0-7-8 15,0 0-8-15,0 6-8 0,0-10 0 0,0 5-8 0,0-5-4 16,0 0-8-16,0 0-4 0,0 0-4 0,0-5-12 0,0 0-8 0,-10 0-8 16,10-3 0-16,0-3-4 0,-8 2-4 0,8-1-4 0,0 0-12 15,-8-3-36-15,-2-2-20 0,2 1 28 0,8-5 20 0,-8-1 20 0</inkml:trace>
        </inkml:traceGroup>
        <inkml:traceGroup>
          <inkml:annotationXML>
            <emma:emma xmlns:emma="http://www.w3.org/2003/04/emma" version="1.0">
              <emma:interpretation id="{668923D8-43BB-4C00-B84F-E80627CEA127}" emma:medium="tactile" emma:mode="ink">
                <msink:context xmlns:msink="http://schemas.microsoft.com/ink/2010/main" type="inkWord" rotatedBoundingBox="6027,14830 6400,14841 6387,15291 6014,1528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915.7399">4307 405 43 0,'0'0'100'0,"0"0"-8"0,0 0-8 0,0-6-24 16,0 6-4-16,0 0-4 0,9 0 0 0,-9 0 4 0,8 0-4 16,-8 0 4-16,8-4 4 0,-8 4-4 0,9-5-8 0,-1 5 0 15,1-4-4-15,0 4 4 0,7-6-8 0,-6 6-4 0,-2-4-8 0,8-1-4 16,-6 0-4-16,6 5-8 0,1 0 4 0,-9-5-4 0,10 1-4 15,-2 4-4-15,2-6 0 0,-10 6 0 0,10 0-8 0,-1 0-12 0,-1 0-16 16,-7-4-28-16,8 4-24 0,-9 0-20 0,10 0-44 0,-10 0-64 0,10 0 36 16,-10 0 32-16,0 0 32 0,1 0 12 0</inkml:trace>
          <inkml:trace contextRef="#ctx0" brushRef="#br0" timeOffset="5681.8503">4512 155 7 0,'0'-5'116'0,"0"5"-12"0,0-5-12 0,0 5-32 0,0 0-4 16,0-4 0-16,0 4-8 0,0 0-8 0,0-4 0 0,0 4 0 15,0 0 4-15,0 0 4 0,0 4 4 0,0-4-4 0,0 4 4 0,8 1-8 16,-8 0-4-16,0 0 0 0,0 5 4 0,0-6-8 0,0 5 0 15,0 1 0-15,0 4-4 0,0 1-20 0,0-1 16 0,0 1 4 0,8 4-8 16,-16-4-4-16,8 3-4 0,0-3-4 0,0 5-4 0,0-1 0 16,0 0 0-16,0 0 4 0,0-5-8 0,0 5-4 0,0 0 0 0,0-4-4 15,0-1 0-15,0 1-4 0,0-2-8 0,0 3-12 0,0-6-8 16,0 3-8-16,0-3-12 0,0 0-12 0,-8-5-4 0,8-1-20 0,0 7-12 16,0-11-8-16,-10 4-44 0,10-4-24 0,-8 0 28 0,0 0 36 0,0 0 24 15</inkml:trace>
        </inkml:traceGroup>
        <inkml:traceGroup>
          <inkml:annotationXML>
            <emma:emma xmlns:emma="http://www.w3.org/2003/04/emma" version="1.0">
              <emma:interpretation id="{619198AC-016A-4850-A1EE-B361254868FD}" emma:medium="tactile" emma:mode="ink">
                <msink:context xmlns:msink="http://schemas.microsoft.com/ink/2010/main" type="inkWord" rotatedBoundingBox="6836,14664 8826,14722 8806,15404 6816,15347">
                  <msink:destinationLink direction="with" ref="{94385549-EA3F-4F71-9BF8-C203041201D6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396.4543">5176 232 43 0,'-8'4'104'0,"0"-4"-12"0,8 0-4 16,-10 0-24-16,2 0-4 0,8 0-4 0,-8-4-4 0,-1-1-4 16,9 0 0-16,0 0-8 0,0-5 0 0,0 6-8 0,-8-6 4 0,8 0-8 15,8 1 4-15,-8 0 4 0,0-1 0 0,9-4-4 0,-9 4 4 0,8 1 4 16,-8-1-8-16,8 1-4 0,2-1 4 0,-2 1-4 0,0 3 4 15,2-3 0-15,-2-1 0 0,0 6-4 0,0-6-4 0,1 5 0 0,0 1-4 16,-1-2-4-16,1 6 0 0,7-4-4 0,-6 4 0 0,-2 0-4 16,8 4 0-16,-6-4 0 0,-2 6 0 0,0 3-4 0,1-5 0 15,-1 6 0-15,1 0-4 0,0 5 8 0,-1-2-8 0,0 2 4 0,-8-1-4 16,0 5 0-16,8 6 4 0,-16-6-4 0,8 5 0 0,0-1 0 0,-8 6 0 16,0-4 8-16,-1 3-8 0,-8-4 0 0,8 5 0 0,-7-1 0 15,6-3 0-15,-6 4 4 0,-2-6-4 0,2-4 0 0,-1 1 0 0,8-1 0 16,-8 0 0-16,1-4 4 0,6-6 0 0,-6 1-4 0,6-6 0 0,2 6 0 15,0-10 0-15,-1 0 0 0,9 0-4 0,0 0 12 16,-8-5-8-16,8 0 0 0,0-3 0 0,0 2 0 0,0-3 0 0,8 4-4 16,-8-5 4-16,0 0 0 0,9 6 0 0,-1-5 4 0,0-1-4 0,2 0 0 15,-10 4 0-15,8 3 0 0,0-3 4 0,2 6 0 0,-2-4 0 16,0 4 4-16,0-5 0 0,10 10 4 0,-10-5 4 0,1 0 0 16,-1 4 0-16,10-4 4 0,-10 6-4 0,0-3 0 0,10 3 0 0,-10 4 0 15,9-6-4-15,-9 2 4 0,10-2-4 0,-10 5-4 0,8-3 0 16,-6-2-4-16,6 1 0 0,-6 0-4 0,6 4 8 0,1-9-4 0,-8 5-4 15,8 1 0-15,-9-2-4 0,10-4-4 0,-10 4-4 0,0-4-12 0,2 0-12 16,-2 0-16-16,9 0-12 0,-17 5-12 0,8-10-20 0,0 5-20 16,1 0-20-16,0-4-16 0,-9 0-56 0,8-2-16 0,-8 1 44 15,8-4 36-15,-8 4 32 0,10-4 20 0</inkml:trace>
          <inkml:trace contextRef="#ctx0" brushRef="#br0" timeOffset="6690.6663">5773 112 39 0,'9'0'104'0,"-9"0"-8"0,0 0-4 0,0 0-24 0,8 0 4 15,-8 5 4-15,8-5 4 0,-8 5 4 0,10-1 0 0,-10 1-8 16,8 5 0-16,-8-6 0 0,8 6 0 0,-8 0-4 0,8-1-4 0,-8 6 0 15,10-6-4-15,-10 6-24 0,8-1 16 0,-8 5-4 0,8-3-8 16,-8-3 0-16,9 6-8 0,-9-5-4 0,0 6-8 0,9-1 0 16,-9 0 0-16,0-5-8 0,0 5 0 0,0 1-4 0,0-6-4 0,0 6 0 15,0-6-8-15,0 5 0 0,0-4 0 0,0-1-4 0,0 1-12 0,0-6-8 16,0 5-16-16,0-4-12 0,0-5-20 0,0 4-8 0,0-3-20 16,0-2-20-16,0 0-12 0,0-4-12 0,0 0-32 0,0 0-48 0,0-4 36 15,0 0 36-15,-9-2 28 0,9-3 16 0</inkml:trace>
          <inkml:trace contextRef="#ctx0" brushRef="#br0" timeOffset="7728.6623">6319 285 47 0,'0'0'112'0,"0"-5"-12"0,0 5-8 0,0 0-20 0,0 0-4 0,9 0 4 15,-9 5 0-15,-9-5 0 0,9 0 0 0,0 0-4 0,-9 0-8 16,9 5-4-16,-8-1 0 0,0-4-8 0,-2 5-4 0,10-1 0 15,-16 1 0-15,8 5-4 0,-2-5 0 0,2 4-8 0,-9 1 4 0,0-1-4 16,0 1-4-16,9 0 0 0,-10-1-4 0,2-3-4 0,-2 3 0 0,10 1 0 16,-9-6-8-16,-1 1 4 0,2 5 0 0,8-6 0 0,-10 1 0 15,1 0 0-15,8-5-4 0,1 0 0 0,-9 5 0 0,9-5-4 0,-1 0 0 16,0 0 0-16,1 0 0 0,8 0-4 0,-8 0 0 0,8 0-4 16,-10 0 0-16,10-5 0 0,0 5 4 0,0-5-4 0,0 5 0 15,0-5 0-15,0 5 0 0,0 0 0 0,10-4 4 0,-10-1-4 0,0 5 4 16,8-5-4-16,-8 5 0 0,8 0 0 0,-8 0 4 0,9 0-4 0,0 0 4 15,-9-5 0-15,8 10-20 0,0-5 24 0,1 0 8 0,-1 5 0 16,1 0 0-16,0-1 0 0,-1 1 0 0,0 0 0 0,10 0 4 0,-10-1-4 16,0 2 0-16,10 3 4 0,-10-4-8 0,1 4 0 0,7 1 0 0,-6-5 0 15,6 5 0-15,-6-1-4 0,6-4-4 0,1 4 0 16,-8-3 0-16,8-2-4 0,-9 5 4 0,10-3 0 0,-10-2-4 0,8 1 4 16,-6 0-4-16,6 0 4 0,-7-1-4 0,8 1 0 0,-8 1-8 0,-1-2-8 15,8-4-8-15,-6 4-16 0,-2-4-4 0,0 0-20 0,10 0-12 16,-10 5-16-16,-8-5-8 0,9 0-20 0,-1-5-16 0,1 5-12 0,-9-4-24 15,0 4-44-15,8-4 4 0,-8-7 48 0,0 7 28 0,0-6 24 16</inkml:trace>
          <inkml:trace contextRef="#ctx0" brushRef="#br0" timeOffset="8546.4742">6558 7 15 0,'-9'0'144'0,"9"3"-8"0,-9-3-12 15,9 6-28-15,-8-1 0 0,8-5 4 0,0 5-8 0,-8-1 4 16,16-4 0-16,-8 6 0 0,0-6 0 0,8 0-4 0,1 4 0 0,0-4 0 15,-1 0-8-15,9 0 0 0,-9 0-4 0,10 0-8 0,-2 0 0 0,10-4-8 16,-9 4-8-16,1 0-4 0,6 0-32 0,2 0-20 0,0 0 0 16,-9 0 0-16,9 0 0 0,0 0 0 0,-10 0 0 0,10 0 0 0,-9 0 0 15,0 0 0-15,8 0 0 0,-7 0 0 0,0 4 0 0,-2-4 0 16,1 5 0-16,-9-5 0 0,10 0 0 0,-2 4 0 0,-6-4 0 0,6 6 0 16,-8-2-44-16,2-4-84 0,-2 5-32 0,-8 0-44 0,8 0-52 15,-8-5-48-15,9 4 52 0,-9-4 44 0,0 0 36 0,-9 0 28 0,9 6 32 16</inkml:trace>
          <inkml:trace contextRef="#ctx0" brushRef="#br0" timeOffset="8021.8765">6643 193 123 0,'0'0'132'0,"0"0"-16"15,0 0-12-15,8-4-24 0,-8 4-4 0,0 0 12 0,9 4-4 0,-9-4-8 16,8 0-4-16,-8 5-4 0,9 0-4 0,-9-5 0 0,9 4-4 0,-9 2-4 16,8-2 0-16,0 1-4 0,-8 0 0 0,8 0 0 0,-8-1 0 15,10 6-4-15,-2 0 0 0,-8-1-4 0,0 1-4 0,0 0-8 16,8 4 0-16,-8 0 0 0,0-4-4 0,0 5-8 0,0-2 0 0,0 2-4 16,0-1-8-16,0 5 0 0,0-4-4 0,0-1 4 0,0 1-4 15,0 0-4-15,0-1 0 0,0 0 0 0,0 1-12 0,0-6-8 0,0 5-12 16,0-4-16-16,0-1-8 0,0-3-16 0,0 3-12 0,10-9-8 0,-10 5-20 15,0 0-8-15,0-5-8 0,8 0 0 0,-8-5 0 0,8 0-32 16,-8 0-16-16,0-5-4 0,9 6 32 0,-9-11 32 0</inkml:trace>
          <inkml:trace contextRef="#ctx0" brushRef="#br0" timeOffset="8282.1816">6847 303 63 0,'0'-9'116'0,"0"0"-8"0,10 4-8 0,-10-5-28 0,0 5 0 0,0 2 0 15,0-3 0-15,0 1-4 0,0 5 4 0,0-5-8 0,8 5 0 0,-8-5 0 16,0 5 4-16,0 0 0 0,0 0-4 0,8 0 4 0,-8 5-4 15,9 0 0-15,-9 0 0 0,0 4 0 0,8 1 0 0,-8 0-8 0,8-1-4 16,-8 5 0-16,0 1 0 0,9 0-4 0,-9 4-8 0,9 0 0 16,-9 0-12-16,0 0 0 0,0 0-4 0,8 6-4 0,-8-7-8 15,0 1-12-15,0 6 0 0,0-6 0 0,0 0 0 0,0 0 0 0,0 0 0 16,0 1 0-16,0-1 0 0,0-5 0 0,0 0 0 0,8-4 0 0,-8 5-12 16,0-11-32-16,0 5-20 0,0-9-20 0,0 0-20 0,0 0-16 15,0-4-32-15,0-1-20 0,0-5-20 0,-8 1-52 0,8-5 4 0,0-1 44 16,-8 0 44-16,8 2 28 0,-9-7 28 0</inkml:trace>
        </inkml:traceGroup>
        <inkml:traceGroup>
          <inkml:annotationXML>
            <emma:emma xmlns:emma="http://www.w3.org/2003/04/emma" version="1.0">
              <emma:interpretation id="{0C59A92D-2E83-4D91-A2E5-2FBCCBE8480E}" emma:medium="tactile" emma:mode="ink">
                <msink:context xmlns:msink="http://schemas.microsoft.com/ink/2010/main" type="inkWord" rotatedBoundingBox="10375,14683 11233,14708 11198,15918 10340,15893"/>
              </emma:interpretation>
              <emma:one-of disjunction-type="recognition" id="oneOf5">
                <emma:interpretation id="interp5" emma:lang="" emma:confidence="0">
                  <emma:literal>1:2</emma:literal>
                </emma:interpretation>
                <emma:interpretation id="interp6" emma:lang="" emma:confidence="0">
                  <emma:literal>0:2</emma:literal>
                </emma:interpretation>
                <emma:interpretation id="interp7" emma:lang="" emma:confidence="0">
                  <emma:literal>L:2</emma:literal>
                </emma:interpretation>
                <emma:interpretation id="interp8" emma:lang="" emma:confidence="0">
                  <emma:literal>I:2</emma:literal>
                </emma:interpretation>
                <emma:interpretation id="interp9" emma:lang="" emma:confidence="0">
                  <emma:literal>i:</emma:literal>
                </emma:interpretation>
              </emma:one-of>
            </emma:emma>
          </inkml:annotationXML>
          <inkml:trace contextRef="#ctx0" brushRef="#br0" timeOffset="15247.6878">9107 131 71 0,'0'-9'84'0,"0"4"-8"0,0-5-4 0,-8 0-16 0,8 2-4 0,0-3 4 16,0 2 0-16,0-1 8 0,0 0 8 0,0 6 0 0,0-5 8 0,0 3-4 16,0-3 0-16,0 4 8 0,0-1 0 0,0 3 4 0,0-3 4 15,0 2-8-15,-9 4 0 0,9 0-12 0,0 0-4 0,0 0-4 16,0 4-4-16,-9 2-4 0,1-3 0 0,8 8 0 0,-8 4-4 0,-2-2-8 15,10 2-4-15,-8 5-40 0,0-1 0 0,-1 4 0 0,-8 1 0 16,9 5 0-16,-1-1 0 0,-8 6 0 0,8 0 0 0,-7-1 0 0,-2 6 0 16,2-6 0-16,6 11 0 0,-6-6 0 0,-1 1 0 0,-1 3 0 0,2 2 0 15,-2-2 0-15,2 2 0 0,-2-6 0 0,1 5 0 0,1 0 0 16,-2-4 0-16,2-1 0 0,6 1 0 0,-6-5 0 0,7 4 0 16,-8-9 0-16,9-1 0 0,-1 1 0 0,1-10 0 0,-1 5 0 0,9-4 0 15,-9-7 0-15,9 2 0 0,0-5 0 0,0 0 0 0,0-6 0 0,9 1 0 16,-9-1 0-16,9-4 0 0,-9 0 0 0,8-4-60 0,1 4-20 15,-1-9-16-15,0-1-8 0,1 0-12 0,0 1-24 0,-1-6-8 16,10 0-8-16,-10-3-44 0,9 3-48 0,-8-4 40 0,-1 0 44 0,9 0 32 16,-1-5 24-16</inkml:trace>
          <inkml:trace contextRef="#ctx0" brushRef="#br0" timeOffset="15447.1553">9362 501 7 0,'10'0'148'0,"-2"0"-8"0,-8 0-4 16,0 3-24-16,0-3 0 0,0 0-4 0,0 6 0 0,0-6-4 0,0 0-12 16,0 0-12-16,0 0-16 0,-8 5-12 0,8-5-8 0,0 0-12 15,0 0-4-15,0 0-4 0,0 0-20 0,0 0 12 0,0 0 0 16,0 0-4-16,8 0-8 0,-8 5-4 0,0-5-20 0,0 4-12 0,8-4-20 16,-8 6-28-16,8-2-28 0,-8 1-28 0,0-1-36 0,0 2-56 0,10 3 44 15,-10-4 28-15,0 4 32 0,0 2 20 0</inkml:trace>
          <inkml:trace contextRef="#ctx0" brushRef="#br0" timeOffset="15742.3655">9457 759 143 0,'0'10'152'0,"0"-5"-12"0,-9 5-4 16,9-1-20-16,-9-5 12 0,1 2-4 0,8 3 0 0,-9-4-8 0,1 0-16 16,0-1-16-16,8 2-12 0,0-6-12 0,-10 0-12 0,10 0-12 15,0 4-4-15,-8-4-8 0,8 0-4 0,0 0-4 0,0 0-4 0,8 0 4 16,-8-4-12-16,0 4 4 0,10 0-4 0,-10-6-4 0,8 6-8 15,-8 0-8-15,8-4-16 0,-8-1-20 0,9 5-16 0,-9-5-12 0,8 0-24 16,1 5-20-16,0-4-4 0,-9-2-12 0,8 2-48 0,0-1-28 16,-8 1 28-16,8-6 44 0,2 5 28 0,-2 0 16 0</inkml:trace>
        </inkml:traceGroup>
        <inkml:traceGroup>
          <inkml:annotationXML>
            <emma:emma xmlns:emma="http://www.w3.org/2003/04/emma" version="1.0">
              <emma:interpretation id="{DA504C86-346F-4D30-9554-D965E5077DA8}" emma:medium="tactile" emma:mode="ink">
                <msink:context xmlns:msink="http://schemas.microsoft.com/ink/2010/main" type="inkWord" rotatedBoundingBox="11711,14925 12296,14942 12275,15663 11690,15646"/>
              </emma:interpretation>
            </emma:emma>
          </inkml:annotationXML>
          <inkml:trace contextRef="#ctx0" brushRef="#br0" timeOffset="16052.5372">10036 419 107 0,'-8'5'116'0,"-1"-5"-12"15,9 4-16-15,-9 1-24 0,1-5-8 0,8 0 4 0,-8-5-4 16,8 5-4-16,0-4-4 0,0-1 0 0,0-5-4 0,0 0-4 0,0 6-4 16,8-11 4-16,0 6-4 0,-8-1 0 0,9 0 0 0,8 1 4 15,-9-5 0-15,2 4 0 0,-2-5 4 0,9 6 0 0,-8 0 4 0,-1-1 0 16,9 0-4-16,-9 1-4 0,10 4 4 0,-10 0-8 0,10 0 0 15,-10 0-4-15,8 5-4 0,-6-4 0 0,6 8 0 0,-7-4-4 0,7 5-4 16,-6 0-4-16,6 5 0 0,-8-1-4 0,2 1-4 0,-2 5 4 16,0-2-8-16,1 2 4 0,0 5-4 0,-1-1 4 0,-8 0-8 0,0 4 4 15,0-3 0-15,0 4 0 0,0 0 0 0,-8 0 0 0,8 5-4 16,-9-6 4-16,-8 6 0 0,9 0 0 0,-2-5 8 0,-6 5 4 0,8-5 0 16,-10-1-4-16,10 6 8 0,-1-5 4 0,-7-4-4 0,6 3 0 15,2-3 4-15,0-5-4 0,0 4-8 0,8-5-12 0,-10-5 0 0,10 6 0 16,0-5 0-16,0-1 0 0,0-4 0 0,0 0 0 0,0 4 0 15,10-4 0-15,-10 0 0 0,8-5 0 0,0 4 0 0,0 2 0 16,2-6 0-16,-2 3 0 0,9-3 0 0,-9 0 0 0,10 0 0 0,-10 6 0 16,8-6 0-16,2 0 0 0,-1 0 0 0,0-6 0 0,8 6 0 0,-7-3 0 15,-2-3 0-15,2 6 0 0,8-4 0 0,-10-1 0 0,1 5-40 16,1-5-92-16,-2 0-40 0,2 1-40 0,-10-1-56 0,0 0-40 16,1 1 60-16,0-1 48 0,-1-1 32 0,1 6 32 0,-9-4 32 0</inkml:trace>
        </inkml:traceGroup>
      </inkml:traceGroup>
    </inkml:traceGroup>
    <inkml:traceGroup>
      <inkml:annotationXML>
        <emma:emma xmlns:emma="http://www.w3.org/2003/04/emma" version="1.0">
          <emma:interpretation id="{1F6EFFDE-05AD-4FF9-89A9-DC69CE3C91D2}" emma:medium="tactile" emma:mode="ink">
            <msink:context xmlns:msink="http://schemas.microsoft.com/ink/2010/main" type="paragraph" rotatedBoundingBox="2358,16195 8311,16424 8280,17215 2327,1698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76AE4B-DBD6-4411-823E-490CFD863075}" emma:medium="tactile" emma:mode="ink">
              <msink:context xmlns:msink="http://schemas.microsoft.com/ink/2010/main" type="line" rotatedBoundingBox="2358,16195 8311,16424 8280,17215 2327,16986"/>
            </emma:interpretation>
          </emma:emma>
        </inkml:annotationXML>
        <inkml:traceGroup>
          <inkml:annotationXML>
            <emma:emma xmlns:emma="http://www.w3.org/2003/04/emma" version="1.0">
              <emma:interpretation id="{2D138D30-B3D0-4390-B119-A04E6D565978}" emma:medium="tactile" emma:mode="ink">
                <msink:context xmlns:msink="http://schemas.microsoft.com/ink/2010/main" type="inkWord" rotatedBoundingBox="2346,16512 2798,16529 2780,17003 2327,16986">
                  <msink:destinationLink direction="to" ref="{3B33CBF2-7726-45FD-908A-25493920E894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6870.0628">633 1839 47 0,'0'-10'100'0,"0"5"-4"15,0 5-8-15,0-4-28 0,0 4 0 0,0-6-4 0,0 6 0 0,0 0 4 16,8 0 4-16,-8 0 8 0,0 0-4 0,0 0-4 0,8 0 8 15,-8 0 0-15,0 6 0 0,9-6-4 0,-1 4-4 0,1-4 0 0,-9 5-4 16,8 0 0-16,1 0 0 0,-1 0 0 0,0-1-8 0,10 6-4 16,-10-1-4-16,2-4-8 0,-2 10-8 0,8-6 0 0,-7 5 0 0,8-4-8 15,-8 4-4-15,7-4-4 0,-6 4 0 0,-2 1-4 0,8-1 4 16,-6 0 0-16,6 5-4 0,-7-4-8 0,8-1 8 0,-8 5-4 0,-1-4 0 16,0-1 0-16,0 5-4 0,2-4 4 0,-2-1 0 0,0 1-8 15,2-1 0-15,-2 0 0 0,-8 1 0 0,8-7-8 0,-8 8-8 0,0-6-4 16,9-6-4-16,-9 6-16 0,0-2-12 0,0-1-12 0,0 2-12 15,0-4-8-15,0-5-8 0,0 5-16 0,0-5-8 0,0 4-8 0,-9-4 4 16,9-4-36-16,-8 4-36 0,8-5 12 0,0 0 36 0,-8 0 28 0,8-6 28 16</inkml:trace>
          <inkml:trace contextRef="#ctx0" brushRef="#br0" timeOffset="17121.3914">1075 1853 111 0,'0'-5'124'0,"10"1"-8"15,-10 4-4-15,0-5-16 0,0 5 4 0,0 0-4 0,-10 0-4 0,10 0 0 16,-8 5-8-16,0-1 0 0,-2 1 0 0,10 0-8 0,-8 4-24 16,-9-4 28-16,9 5-8 0,-1-2-8 0,1 8-4 0,-9-7-4 0,9 6-4 15,-10-1-8-15,0 0 0 0,10 6-4 0,-8-6 0 0,-2 5-4 16,1-4 0-16,9 4-4 0,-10-1 0 0,2 2-4 0,-2-6-16 16,2 5-12-16,-1 1 0 0,8-1 0 0,-8-4 0 0,1 3 0 0,6-3 0 15,-6 0 0-15,6-1 0 0,2-5 0 0,0 6 0 0,-1-12 0 0,9 8 0 16,-8-6-12-16,8 5-32 0,-9-10-12 0,9 4-16 0,9-4-8 15,-9 0-8-15,8 0-16 0,-8 0-8 0,9-4-20 0,-1-6-8 0,0 5-12 16,2-6-48-16,6 3-28 0,-6-2 36 0,6 1 32 0,-8-5 32 0,10-1 20 16</inkml:trace>
        </inkml:traceGroup>
        <inkml:traceGroup>
          <inkml:annotationXML>
            <emma:emma xmlns:emma="http://www.w3.org/2003/04/emma" version="1.0">
              <emma:interpretation id="{D1D92572-0D17-405C-98F9-A5E425E33AAF}" emma:medium="tactile" emma:mode="ink">
                <msink:context xmlns:msink="http://schemas.microsoft.com/ink/2010/main" type="inkWord" rotatedBoundingBox="3384,16589 3925,16609 3911,16973 3370,16952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7408.6215">1672 1890 59 0,'0'6'140'0,"0"4"-20"0,9-6-20 0,-9 1-24 0,0 0 0 16,8 0 8-16,-8 0 4 0,8-5-4 0,2 0 0 0,-10 4 0 16,8-4-4-16,0 0-4 0,2 0 0 0,6 0 0 0,-8 0-8 0,10 0 0 0,-1 0 0 15,-9 0-4-15,10 0-4 0,-2 0-4 0,10 0-8 0,-9 0-4 16,0 0-4-16,0 0-8 0,9 5 0 0,-10-5-8 0,2 0-4 15,7 0-4-15,-8 5 0 0,0-5-4 0,1 5-4 0,-2-5-4 0,2 4 0 16,-2-4-4-16,2 5-4 0,-10 0-8 0,9 1-16 0,-9-6-12 16,2 4-20-16,-2 1-28 0,0-1-28 0,0-4-28 0,-8 5-20 0,0 0-24 15,0 0-80-15,0-1 24 0,0 1 52 0,-8 0 36 0,0-5 20 16,0 6 32-16</inkml:trace>
          <inkml:trace contextRef="#ctx0" brushRef="#br0" timeOffset="17665.934">1775 2208 11 0,'-9'10'144'0,"9"-1"-16"0,0-4-16 0,0 0-20 0,0-1 0 0,0 1 4 15,0 0 12-15,9 0-4 0,-9-5-4 0,8 0 0 0,1 0-8 16,-9 3-4-16,8-3 0 0,10 0 0 0,-10-3-4 0,0 3-12 0,10 0 0 16,-10-5-12-16,9 5-8 0,0-5-8 0,0 0-8 0,-1 5-8 15,2 0-4-15,0-4-4 0,-2-1-4 0,1 5 0 0,0-5-4 16,0 0-4-16,1 5-8 0,-2-4-8 0,-6 4-16 0,6 0-24 0,1 0-36 15,-8-7-24-15,8 7-52 0,-9 0-16 0,0 0-56 0,10 0-60 0,-10 0 56 16,0 0 40-16,2 7 36 0,-10-7 36 0,8 0 24 0</inkml:trace>
        </inkml:traceGroup>
        <inkml:traceGroup>
          <inkml:annotationXML>
            <emma:emma xmlns:emma="http://www.w3.org/2003/04/emma" version="1.0">
              <emma:interpretation id="{336BDE19-E8A0-41F2-95A8-8453EB49B02F}" emma:medium="tactile" emma:mode="ink">
                <msink:context xmlns:msink="http://schemas.microsoft.com/ink/2010/main" type="inkWord" rotatedBoundingBox="4663,16284 5054,16299 5029,16955 4638,16939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22534.318">2977 1699 23 0,'0'-5'84'0,"0"5"-8"0,0-9-12 16,0 9-24-16,0-5 0 0,0-5 0 0,0 6 4 0,0-1-4 0,0 0 4 16,0 0 0-16,0 2 0 0,0-4 0 0,0 3 4 0,0-1 0 15,0 1 4-15,0-2 4 0,0 2 0 0,0 4-4 0,0-5 0 0,0 5 0 16,0-5-8-16,0 5-4 0,0 0 0 0,0 0-4 0,0 0 0 16,0 0-4-16,0 0-4 0,0 0 0 0,0 0 0 0,0 0 8 15,0 0 0-15,0 0-4 0,9 5 0 0,-9-5 0 0,0 5-4 0,0-1-4 16,0-4-4-16,8 6 4 0,-8-2-8 0,0 5 0 0,0-2 0 0,0-4 0 15,8 7-4-15,-8-1-8 0,0 1 4 0,0-5 0 0,0 4-4 16,0 1 4-16,0-5 0 0,0 5-4 0,0-1 0 0,0-4 0 16,0 5-4-16,0-6 0 0,0 6 0 0,0-5 0 0,0 5 4 0,0-6 0 15,0 1 0-15,0 5 0 0,0-6-24 0,0 1 20 0,0 5 4 16,0-6 0-16,0 2-4 0,0-2 4 0,0 1-4 0,0 5 0 0,0-5-4 16,0-1 4-16,0 1 4 0,0 0-4 0,0-1 0 0,0 1-4 0,0 0 4 15,0 0 0-15,0-5 0 0,0 5 0 0,0 0 0 0,0-2 4 16,0-3-4-16,0 6-4 0,0-6 4 0,0 5-8 0,0-5 4 15,0 5 0-15,0-5-4 0,0 0-8 0,0 0 4 0,0 0-8 0,0 0-4 16,0 0-12-16,0 4 4 0,0-4-8 0,0 0 0 0,0 0-8 16,0 0 0-16,0-4 4 0,0 4-12 0,0 0-4 0,0 0-8 0,0 0-8 15,0 0-4-15,0-5-4 0,0 5-4 0,0-5-4 0,0-1-32 0,9 3-32 16,-9-7-12-16,0 5 32 0,0-5 28 0</inkml:trace>
          <inkml:trace contextRef="#ctx0" brushRef="#br0" timeOffset="22781.1339">3172 1599 27 0,'0'0'108'0,"0"-5"-8"0,0 5-16 16,0 0-16-16,0 0-12 0,0 0 4 0,0 0-4 0,0 0-4 15,0 5 0-15,0-5 0 0,0 4-4 0,0 1 0 0,0 0-4 16,0 0-4-16,0-1 4 0,0 6-8 0,0-5 0 0,0 6 12 0,0-8-12 16,0 12 0-16,0-5 4 0,0-1 0 0,0 0-4 0,0 6 0 0,0-5-4 15,0 4-8-15,0-4-4 0,0 4 4 0,0 1-4 16,0-1 0-16,0 0-4 0,0-4 0 0,0 4 0 0,0 1-8 0,0-1 0 15,0 0-4-15,0-4 0 0,0 3-4 0,0-2 4 0,0-2-4 0,0-4-4 16,0 5 4-16,0-5-8 0,0-1-4 0,0 1-4 0,0-5-8 16,0 5-8-16,0-5-24 0,0-5-8 0,0 5-20 0,0-5-12 0,-8 1-8 15,8-1-8-15,0 0-8 0,-8-5-40 0,8 1-24 0,-8-2 32 0,-2 3 28 16,10-7 24-16</inkml:trace>
          <inkml:trace contextRef="#ctx0" brushRef="#br0" timeOffset="23309.7405">2926 2227 79 0,'0'5'108'0,"0"0"-8"0,0-5 0 0,0 4-24 16,0-4 4-16,0 0 0 0,0 0 4 0,8 0-4 0,0-4-12 15,-8 4 4-15,10-5-12 0,-2 0 0 0,9 5-4 0,-8-5 0 0,-1 1-4 16,9-3-4-16,-9 7-4 0,10-3 0 0,-2-2-12 0,-6 0-8 15,6 5-4-15,2-5 4 0,-2 5-4 0,1-5-4 0,-9 1-8 16,10 4 0-16,-2-5-4 0,2 5 0 0,-10 0-4 0,10 0 0 0,-1-5-12 16,-9 5-8-16,0 0-12 0,10 0-24 0,-10 0-16 0,0 0-20 0,2 5-20 15,-2-5-24-15,-8 5-60 0,8-1-28 0,-8 1 40 0,0 0 40 16,0 0 24-16,9 0 28 0</inkml:trace>
        </inkml:traceGroup>
        <inkml:traceGroup>
          <inkml:annotationXML>
            <emma:emma xmlns:emma="http://www.w3.org/2003/04/emma" version="1.0">
              <emma:interpretation id="{ECA606EB-4F48-4FAE-9104-5D5E2F278A2B}" emma:medium="tactile" emma:mode="ink">
                <msink:context xmlns:msink="http://schemas.microsoft.com/ink/2010/main" type="inkWord" rotatedBoundingBox="6326,16676 6368,17081 5978,17122 5936,1671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26946.8492">4247 2241 39 0,'0'0'96'0,"0"0"-8"0,0 0-8 0,0 0-24 16,0-4 0-16,0 4-4 0,9 0 0 0,-9 0 4 0,0 0 0 15,8 0 4-15,-8 0 4 0,8 0 0 0,-8 0 0 0,10 0-4 0,-10 0-4 16,8 0-4-16,0 0 0 0,1 0 0 0,0 0-4 0,-1 0-4 15,0 0-4-15,1 0 0 0,8 0 0 0,-8 0 0 0,-1 0-12 0,0 0-4 16,2 0-4-16,6 0 0 0,-8 0-4 0,2 0 0 0,6 0-8 16,-7 0 4-16,-1 0-4 0,0-5 0 0,10 5 0 0,-10 0-8 0,0-5 0 15,10 5 0-15,-10 0-4 0,1 0-4 0,0 0-16 0,-1 0-16 16,9 0-24-16,-9 0-16 0,1 0-24 0,0 0-24 0,-1 0-32 0,0 0-76 16,2 0 24-16,-2 0 36 0,-8 0 36 0,8 0 28 0</inkml:trace>
          <inkml:trace contextRef="#ctx0" brushRef="#br0" timeOffset="26695.5186">4383 2011 71 0,'0'0'96'0,"0"-5"-16"0,0 5-4 15,0-5-24-15,0 5 4 0,0 0-4 0,0 0-4 0,0 0 0 16,0 0 0-16,0 0-8 0,0 0-4 0,0 0 0 0,0 0 0 16,0 0 4-16,0 0 0 0,0 0-4 0,0 0 4 0,0 5 0 0,0 0-4 15,0-5-4-15,0 6 0 0,0-3-8 0,0 7 0 0,0-5 0 0,0 0-8 16,0 4 4-16,0 1-4 0,0-1-4 0,0 6-4 0,10-5 4 15,-10 4-8-15,0 1-16 0,0-6 20 0,0 5 0 0,8 1-4 0,-8 4 0 16,0-5 4-16,0 4-4 0,0-2 0 0,0-2 0 0,0 4-4 0,0-2 4 16,0-2-8-16,0 1 8 0,0-1-4 0,0 0-4 15,0 1 4-15,0-6-4 0,0 1 0 0,0 0-4 0,0-2-4 0,0-2-4 16,0-1 4-16,0-1-12 0,0 1-4 0,0-5-20 0,0 5-12 0,0-5-8 16,0 0-4-16,0 0-12 0,0 0 4 0,0 0-20 0,0-5-32 15,-8 5-24-15,8-5 16 0,0 1 24 0,-10-1 20 0</inkml:trace>
        </inkml:traceGroup>
        <inkml:traceGroup>
          <inkml:annotationXML>
            <emma:emma xmlns:emma="http://www.w3.org/2003/04/emma" version="1.0">
              <emma:interpretation id="{58491179-536B-4113-890F-E4FE6A495CA1}" emma:medium="tactile" emma:mode="ink">
                <msink:context xmlns:msink="http://schemas.microsoft.com/ink/2010/main" type="inkWord" rotatedBoundingBox="7240,16461 7323,16464 7299,17098 7215,17094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7679.4071">5527 1839 43 0,'0'-10'104'0,"0"5"-8"0,0-5 0 0,0 1-20 15,0-1-4-15,0 6 0 0,0-1-8 0,0-5 4 0,0 10 0 16,0-4-8-16,0-3 0 0,0 7 0 0,0-3-4 0,0 3 0 0,0 3 4 16,0-3 0-16,0 7-4 0,8 2-8 0,-8 1 0 0,0-1-4 15,8 1-4-15,-8 4-8 0,9 6-4 0,-9-6-4 0,8 5-8 0,-8 0 0 16,8 5 4-16,-8 0-8 0,9 1 0 0,-9-2-8 0,0 2 4 15,0-2 0-15,9 0-4 0,-9 2 4 0,0-1-4 0,0 0 0 0,0 0-4 16,0 0 4-16,0-5-4 0,0 0 0 0,0 0 4 0,0-1-4 16,0 3-4-16,0-7 4 0,0 5-4 0,0-9-4 0,0 5-4 0,0-1-8 15,0-5-8-15,0 1-12 0,0-5-8 0,0 3-8 0,0-2-16 16,0-6-4-16,0 5-12 0,0-5-4 0,0 4-8 0,0-4-8 0,0-4-4 16,0 4-40-16,0-5-32 0,0-1 36 0,0 2 24 0,0-5 28 15</inkml:trace>
        </inkml:traceGroup>
        <inkml:traceGroup>
          <inkml:annotationXML>
            <emma:emma xmlns:emma="http://www.w3.org/2003/04/emma" version="1.0">
              <emma:interpretation id="{089277AC-35A3-4C62-830B-179BDB92F14C}" emma:medium="tactile" emma:mode="ink">
                <msink:context xmlns:msink="http://schemas.microsoft.com/ink/2010/main" type="inkWord" rotatedBoundingBox="7326,16541 8305,16579 8281,17189 7303,17152">
                  <msink:destinationLink direction="to" ref="{3B33CBF2-7726-45FD-908A-25493920E894}"/>
                </msink:context>
              </emma:interpretation>
              <emma:one-of disjunction-type="recognition" id="oneOf11">
                <emma:interpretation id="interp15" emma:lang="" emma:confidence="0">
                  <emma:literal>ci</emma:literal>
                </emma:interpretation>
                <emma:interpretation id="interp16" emma:lang="" emma:confidence="0">
                  <emma:literal>ceł</emma:literal>
                </emma:interpretation>
                <emma:interpretation id="interp17" emma:lang="" emma:confidence="0">
                  <emma:literal>cli</emma:literal>
                </emma:interpretation>
                <emma:interpretation id="interp18" emma:lang="" emma:confidence="0">
                  <emma:literal>ził</emma:literal>
                </emma:interpretation>
                <emma:interpretation id="interp19" emma:lang="" emma:confidence="0">
                  <emma:literal>kił</emma:literal>
                </emma:interpretation>
              </emma:one-of>
            </emma:emma>
          </inkml:annotationXML>
          <inkml:trace contextRef="#ctx0" brushRef="#br0" timeOffset="28014.5106">5850 2102 23 0,'8'0'108'0,"-8"-5"-4"0,9 5-4 0,-9 0-32 0,0 0 0 16,9 0-4-16,-9 5-4 0,0 0-4 0,-9 0 4 0,9-1 0 16,-9 2-8-16,1-2 4 0,0 6-4 0,-2-1-8 0,2 1-8 0,0 0 8 15,-10-1-8-15,10 1 0 0,-9 4 4 0,9-4-4 0,-10 4-4 0,2-4 0 16,-2-1-4-16,10 6 4 0,-9-5 0 0,0-1 0 0,8 5 4 15,-7-4-4-15,7-1-4 0,0-4 0 0,1 5 0 0,0-5-4 0,8-1-4 16,-10 6-4-16,10-5-4 0,0 0 0 0,-8-1 0 0,16 1 4 0,-8 0-4 16,0 0 0-16,10 0-4 0,-10-1 0 0,8 0-4 0,-8 2 0 15,8-1 0-15,1-1 4 0,0 1 0 0,-1-5-4 0,0 5 0 16,9 0 0-16,-8 0 0 0,0 0 0 0,7-1-4 0,-6-4 4 0,6 5 0 16,2-5-4-16,-10 6 4 0,9-6 0 0,-9 0-4 0,10 0 4 15,-2 0-8-15,2 4 12 0,-10-4-8 0,9 0 0 0,0 0 0 16,0 0-4-16,-9-4-8 0,10 4-8 0,-2 0-16 0,-6-6-20 0,6 6-16 15,2 0-12-15,-10 0-28 0,9-5-16 0,-9 1-16 0,1 4-28 16,8-5-52-16,-9 0 16 0,2 0 40 0,-2 0 28 0,0-4 36 0</inkml:trace>
          <inkml:trace contextRef="#ctx0" brushRef="#br0" timeOffset="28811.4552">6123 1862 67 0,'0'0'132'0,"8"5"-8"0,-8-5-4 0,8 5-8 0,2-5 4 16,-10 5 0-16,8 0 0 0,0 0-8 0,2-2 0 0,-2 3 0 15,8-1-8-15,-7 0-4 0,0-5-12 0,8 4-8 0,-1-4-8 16,2 5-12-16,-2-5-4 0,2 0-16 0,-1 5-4 0,0-5-4 0,0 0-8 15,9-5 0-15,-10 5-32 0,2 0 20 0,7-5-16 0,-8 5-20 0,0-4-28 16,9 4-28-16,-8 0-28 0,-2 0-36 0,1-5-28 0,-8 5-68 16,8 0-28-16,-9 0 52 0,-8 5 40 0,8-5 36 0,-8 4 28 0,0 1 24 15</inkml:trace>
          <inkml:trace contextRef="#ctx0" brushRef="#br0" timeOffset="28260.414">6250 2131 51 0,'0'-5'120'0,"0"5"-8"0,0 0-12 15,0 0-28-15,0 0-4 0,-8 0 4 0,8 0-4 0,0 0 4 0,8 0-12 16,-8 0 4-16,0 0-4 0,0 0-8 0,0 0-4 0,0 5-4 16,0-5-4-16,0 5 0 0,0 0-8 0,0-1 4 0,0 1-8 15,0 0 0-15,0 5 0 0,0-5-8 0,0 4 0 0,0 5-4 0,10-4-4 16,-10 5 0-16,0-1-4 0,0 0 0 0,0-1-4 0,0 3-8 0,0-2 4 16,0 5-4-16,-10-4-4 0,10 0-8 0,0 3-8 0,0-3-16 15,0-2-12-15,10-2-24 0,-10 3-12 0,0-4-12 0,0-1-12 0,0 2-12 16,0-7-40-16,0 5-16 0,0-9 28 0,0 5 32 0,0-5 28 15</inkml:trace>
          <inkml:trace contextRef="#ctx0" brushRef="#br0" timeOffset="28558.1343">6361 2160 91 0,'8'-10'120'0,"-8"5"-12"0,0-4-8 0,0 4-16 0,0 0-8 0,0 1 4 0,0-2-8 15,0 2-8-15,10 4-4 0,-10 0-4 0,0 0-8 0,0-5 4 16,8 5-4-16,-8 5 0 0,0-5 4 0,8 4 0 0,-8 6-4 0,0-5 0 15,0 5 0-15,10 4-4 0,-10-4 0 0,0 4 0 0,0 0 0 0,0 4-4 16,0-2-4-16,0 8-8 0,0-5-8 0,0 0 4 0,0 0-4 16,0 5-8-16,0-4 0 0,8-1-4 0,-8 0 0 0,0-5 0 15,0 6-4-15,0-5 0 0,8-7-20 0,-8 8 20 0,0-13-8 0,0 7-12 16,0-5-16-16,0-1-16 0,0-4-16 0,0 0-24 0,9-4-20 16,-9-1-16-16,-9-5-20 0,9 1-8 0,0-1-56 0,0-4-8 0,-8 0 32 15,8-1 36-15,-8 1 32 0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4:31.48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1123D91-48CF-4872-ABF8-C3D611FDBCD4}" emma:medium="tactile" emma:mode="ink">
          <msink:context xmlns:msink="http://schemas.microsoft.com/ink/2010/main" type="writingRegion" rotatedBoundingBox="4562,16077 5406,16077 5406,17698 4562,17698"/>
        </emma:interpretation>
      </emma:emma>
    </inkml:annotationXML>
    <inkml:traceGroup>
      <inkml:annotationXML>
        <emma:emma xmlns:emma="http://www.w3.org/2003/04/emma" version="1.0">
          <emma:interpretation id="{220E2987-8EBB-45D1-ABCA-6F0315E1AF61}" emma:medium="tactile" emma:mode="ink">
            <msink:context xmlns:msink="http://schemas.microsoft.com/ink/2010/main" type="paragraph" rotatedBoundingBox="4562,16077 5406,16077 5406,17698 4562,17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03FCFA-EFD9-4F91-AA1B-29DC8B3A5F1F}" emma:medium="tactile" emma:mode="ink">
              <msink:context xmlns:msink="http://schemas.microsoft.com/ink/2010/main" type="line" rotatedBoundingBox="4562,16077 5406,16077 5406,17698 4562,17698"/>
            </emma:interpretation>
          </emma:emma>
        </inkml:annotationXML>
        <inkml:traceGroup>
          <inkml:annotationXML>
            <emma:emma xmlns:emma="http://www.w3.org/2003/04/emma" version="1.0">
              <emma:interpretation id="{E64A7819-5DCB-4F1C-AE1A-0D50466D110D}" emma:medium="tactile" emma:mode="ink">
                <msink:context xmlns:msink="http://schemas.microsoft.com/ink/2010/main" type="inkWord" rotatedBoundingBox="4562,16077 5073,16077 5073,16222 4562,16222"/>
              </emma:interpretation>
            </emma:emma>
          </inkml:annotationXML>
          <inkml:trace contextRef="#ctx0" brushRef="#br0">2849 1407 71 0,'0'0'104'0,"0"0"-12"15,0 0-12-15,0 0-24 0,0 0 0 0,8 0 8 0,-8 0-4 0,0 0 0 16,9 0 8-16,0-5-8 0,-9 5 4 0,8 0 4 0,0-4-4 0,9 4-12 16,-8-5-4-16,0 5 4 0,7-5 0 0,2 5-4 0,-1 0-4 15,0-5-4-15,0 5 0 0,-1 0-8 0,2-5-8 0,0 5-4 16,-2 0 0-16,10 0-4 0,-9 0-4 0,-1 0 0 0,2 5-4 0,-2-5 0 15,2 5 0-15,-1 0 0 0,-8-5-4 0,8 5 0 0,-1-5-4 0,2 4 0 16,-10 1-4-16,10 0-4 0,-10-1-8 0,0 6-12 0,1-5-16 16,0 5-16-16,-1-7-24 0,0 8-20 0,1-2-24 0,-9-4-24 0,0 5-64 15,8-1 12-15,-16 1 40 0,8-1 24 0,0 7 32 0</inkml:trace>
        </inkml:traceGroup>
        <inkml:traceGroup>
          <inkml:annotationXML>
            <emma:emma xmlns:emma="http://www.w3.org/2003/04/emma" version="1.0">
              <emma:interpretation id="{305C59DB-7529-4747-AF91-91AF7795B15F}" emma:medium="tactile" emma:mode="ink">
                <msink:context xmlns:msink="http://schemas.microsoft.com/ink/2010/main" type="inkWord" rotatedBoundingBox="4792,17213 5406,17213 5406,17698 4792,17698"/>
              </emma:interpretation>
            </emma:emma>
          </inkml:annotationXML>
          <inkml:trace contextRef="#ctx0" brushRef="#br0" timeOffset="688.1644">3079 2673 15 0,'0'0'112'16,"0"0"-12"-16,0-5-12 0,0-4-24 0,0 4 4 0,0-5-4 16,8 5 0-16,-8-4 0 0,10-1-4 0,-10 0 4 0,8 1-4 0,0-1 4 15,1-4-8-15,-1 9 4 0,0-5-8 0,2 1-4 0,6-1 0 0,-8 1-8 16,10 4-4-16,-10 0-4 0,10 1-4 0,-1-2 0 0,-9 6-4 15,9 0-4-15,0 0-4 0,-9 6 0 0,10-2-4 0,-10 1-4 16,1 5 8-16,8-1-4 0,-9 5 0 0,1 1 0 0,-9-1-4 0,8 5 4 16,-8-4-4-16,0 4-4 0,0 5 4 0,0-5-4 0,-8 6 0 15,-1-2 0-15,1 2 0 0,0-1 4 0,-1-1-8 0,-8 0 4 0,9 2 4 16,-10-1-8-16,10-5 8 0,-10 1-4 0,10-7 0 0,-9 7 0 0,9-11 0 16,-1 6 0-16,-8-5 4 0,9-6-8 0,-2 1 4 0,2 0-4 15,0-5 0-15,8-5 0 0,-8 0 0 0,8 1 0 0,-10-1 0 16,10-5 0-16,0 0 0 0,0 1 4 0,0-1-4 0,0 0 4 0,0-3 0 15,0 3 4-15,10 0-16 0,-2 1 20 0,-8-1 4 0,8 1 4 0,0 3 4 16,2 2-4-16,-2-1 8 0,0 0 8 0,1 5-4 0,0 0 4 16,8 0 0-16,-9 0-4 0,9 0-4 0,-8 5 0 0,7 0 4 0,2-1-4 15,-10 2-8-15,10-2 0 0,-2 1-12 0,1 5-8 0,1-6 0 16,8 1 0-16,-10 5 0 0,1-6 0 0,0 6 0 0,0-5 0 16,1-1 0-16,-2 6 0 0,2-5 0 0,-2-5 0 0,2 5 0 0,-10 1 0 15,9-3 0-15,1-3 0 0,-10 0-56 0,8 0-52 0,-6-3-28 16,-2-3-48-16,0 1-48 0,1-4-84 0,-1-1 48 0,1-5 44 0,-9 1 48 15,9 1 32-15,-1-8 24 0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3:51.8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42061A3-36AE-434A-80C3-F2B66D6FDE8B}" emma:medium="tactile" emma:mode="ink">
          <msink:context xmlns:msink="http://schemas.microsoft.com/ink/2010/main" type="writingRegion" rotatedBoundingBox="7049,11797 7520,13789 7000,13912 6529,11920"/>
        </emma:interpretation>
      </emma:emma>
    </inkml:annotationXML>
    <inkml:traceGroup>
      <inkml:annotationXML>
        <emma:emma xmlns:emma="http://www.w3.org/2003/04/emma" version="1.0">
          <emma:interpretation id="{C047764E-09D8-4954-8A3B-7B781DDF0428}" emma:medium="tactile" emma:mode="ink">
            <msink:context xmlns:msink="http://schemas.microsoft.com/ink/2010/main" type="paragraph" rotatedBoundingBox="7049,11797 7520,13789 7000,13912 6529,119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C23947-6189-46FF-9698-3D1AAB972795}" emma:medium="tactile" emma:mode="ink">
              <msink:context xmlns:msink="http://schemas.microsoft.com/ink/2010/main" type="line" rotatedBoundingBox="7049,11797 7520,13789 7000,13912 6529,11920"/>
            </emma:interpretation>
          </emma:emma>
        </inkml:annotationXML>
        <inkml:traceGroup>
          <inkml:annotationXML>
            <emma:emma xmlns:emma="http://www.w3.org/2003/04/emma" version="1.0">
              <emma:interpretation id="{90F83682-5AF6-4117-9160-EF80F0B5B307}" emma:medium="tactile" emma:mode="ink">
                <msink:context xmlns:msink="http://schemas.microsoft.com/ink/2010/main" type="inkWord" rotatedBoundingBox="7049,11797 7520,13789 7000,13912 6529,11920"/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=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_</emma:literal>
                </emma:interpretation>
              </emma:one-of>
            </emma:emma>
          </inkml:annotationXML>
          <inkml:trace contextRef="#ctx0" brushRef="#br0">-1894 2361 59 0,'0'4'108'16,"0"-4"-8"-16,0 0-4 0,0 0-24 0,0 0 8 0,0 0 0 16,8 0 0-16,-8 0 4 0,0 0-8 0,8 0 0 0,1 0-4 0,-9 0-8 0,9 0-4 15,-1 0 4-15,1 0-12 0,-1 0 4 0,8 0-8 0,-6 0-4 16,6 0-8-16,-6 0-4 0,6 0-8 0,1 0 0 0,0-4-4 16,-8 4-4-16,7 0-4 0,2 0-4 0,0 0 4 0,-2 4-4 0,-8-4-4 15,10 5 4-15,-1-5-8 0,-1 5-4 0,-6-5-4 0,6 5-12 0,-8-1-20 16,10 2-16-16,-10-2-20 0,9 5-28 0,-8-3-28 0,0 3-8 15,-1 1-68-15,0-2-12 0,-8 3 36 0,8-1 40 0,-8-1 24 0,0 1 24 16</inkml:trace>
          <inkml:trace contextRef="#ctx0" brushRef="#br0" timeOffset="-481.2271">-1819 2672 19 0,'0'-4'124'16,"0"4"-12"-16,0 0-16 0,0 0-28 0,10 0 4 0,-10 0-12 0,0 0 0 16,0 0 0-16,0 0 0 0,-10 0-8 0,20 0 4 0,-10 4 0 0,0-4-12 15,0 5 0-15,0 0-8 0,8-1 8 0,-8 1-8 0,0 0-4 16,8 5 0-16,-8 0-4 0,0-1 0 0,0 5 0 0,0-4-8 0,10 4-4 16,-10 1 4-16,0 4-4 0,0-4 0 0,0-1-4 0,0 5-4 15,0-5 4-15,0 5-12 0,0-4 0 0,8-1 0 0,-8 1 0 0,0 0-4 16,0-1-4-16,0 0 0 0,0 0-4 0,8-4-16 0,-8 0-12 15,0-2-4-15,9 3-8 0,-9-7-16 0,0 6-12 0,0-5-12 0,0-5-12 16,0 0-32-16,0 0-36 0,0 0-4 0,0 0 40 0,0-5 20 16,0-5 32-16</inkml:trace>
          <inkml:trace contextRef="#ctx0" brushRef="#br0" timeOffset="-242.8655">-1664 2653 47 0,'0'0'100'15,"0"-4"-8"-15,0 4-8 0,8-6-24 0,-8 6 4 0,0 0-4 0,0 0 0 16,8 0 0-16,-8 0-4 0,0 0 4 0,0 0 8 0,9 0-8 16,-9 6-4-16,0-6 4 0,9 4 0 0,-9 1 0 0,8-1 0 0,-8 6-8 15,0 0-4-15,0-1-4 0,9 6-8 0,-9-1 0 0,0 1-4 0,0-1-4 16,0 5-4-16,0 0-4 0,0 1 0 0,0 3-4 0,0-4-8 16,0 1 4-16,0-1-4 0,0 0-4 0,0 0 4 0,0 0 0 15,0-3-8-15,0-3 0 0,0 2-8 0,0-5-8 0,0-2-12 0,0 3-12 16,0-7-12-16,0 1-16 0,0 0-20 0,0-5-24 0,0 0-20 15,0 0-28-15,-9-5-60 0,9 0 20 0,-8 1 40 0,8-7 28 0,-9 3 28 16</inkml:trace>
          <inkml:trace contextRef="#ctx0" brushRef="#br0" timeOffset="252.5113">-1783 3349 111 0,'0'4'116'0,"8"1"-8"0,-8-5-4 0,0 5-16 0,8-5 0 16,1 0 0-16,-9 5-4 0,8-5-4 0,1 0-8 0,-1 0-8 0,1 0-8 16,-1 0-8-16,0 0-8 0,2 0-4 0,6 0-8 0,-6 0-8 0,6 0 4 15,-8 0-8-15,10 0 0 0,-10 0-4 0,9 0-4 0,-9-5-8 16,10 5 4-16,-10 0-8 0,10 0-12 0,-10 0-16 0,0-5-20 0,9 5-8 15,-8 0-20-15,0 0-16 0,-9 0-20 0,8 0-72 0,0 0-12 0,-8 0 36 16,0 5 32-16,0 0 24 0</inkml:trace>
          <inkml:trace contextRef="#ctx0" brushRef="#br0" timeOffset="730.7858">-1622 3809 75 0,'0'5'132'15,"0"-5"-20"-15,-8 0-12 0,16 4-32 0,-8-4-4 0,0 0 4 16,0 0 0-16,0-4-4 0,9 4 0 0,-9-5 4 0,8 0-4 0,-8 0 0 16,8 1-12-16,2-2 0 0,-2 2-8 0,0-5-8 0,0 3-4 15,10 2-4-15,-10-1-8 0,9 0 0 0,-8 1-4 0,8-1 0 0,-9-1-4 16,0 6 0-16,10 0-4 0,-10 0 0 0,10 0 0 0,-10 6 0 0,1-1-4 15,-1-1 0-15,1 6 0 0,-1-6 0 0,1 6-4 0,-1-1 4 16,0 6-4-16,-8-5 0 0,10 4 0 0,-10 1 4 0,0-1 0 16,0 0-4-16,8 0 4 0,-8 2-4 0,0 2 0 0,-8-4 0 0,8 1 0 15,0-1 0-15,0 1 4 0,-10-1-4 0,10-3 0 0,0 2 0 0,-8-3 0 16,8-1-4-16,-8 1 4 0,8-6 0 0,0 1 0 16,-9 0 0-16,9-5 0 0,0 5-4 0,0-5 0 0,0-5 4 0,0 5 0 0,0-5-4 15,0 0 8-15,0 1-4 0,0-6 0 0,0 5 0 0,0 1 4 16,0-6 0-16,9 1-4 0,-9 5 0 0,0-7-4 0,8 7 0 15,-8-6 8-15,8 5-4 0,2 0 0 0,-10 0 0 0,8 1 0 0,0 4 0 0,2-5 0 16,-10 5 4-16,8 0-4 0,0 0 4 0,1 0 0 0,-1 5-20 16,0-5 24-16,10 4-4 0,-10 1 4 0,0 0 0 0,2 4 4 15,-2-3 0-15,9 2 0 0,-8-1 0 0,-1 1 0 0,0 2 4 0,1-1 4 16,-1 6 4-16,1-6 0 0,0 6 4 0,-9-6 8 0,0 6-4 0,8-1 0 16,-8 0-4-16,0 1 0 0,-8-1 0 0,8 1-8 15,-9-1 0-15,0 6 4 0,1-6-4 0,-1 0-4 0,-7 5 0 0,7-4-4 16,-8-1-4-16,-1-5-4 0,2 6 0 0,-2-5-8 0,2-2 4 0,-1 3-8 15,-1-7-8-15,2 2-20 0,-10-2-20 0,9 1-24 0,0-10-20 16,0 5-16-16,-1-4-24 0,2-6-28 0,-10-1-24 0,9 3-60 0,0-7 32 16,-8-4 40-16,7 0 36 0,2-5 24 0,-10 0 24 0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4:01.74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469323D-68BF-4467-BA4D-8C5170571F32}" emma:medium="tactile" emma:mode="ink">
          <msink:context xmlns:msink="http://schemas.microsoft.com/ink/2010/main" type="writingRegion" rotatedBoundingBox="8008,12782 8595,12793 8593,12875 8006,12863"/>
        </emma:interpretation>
      </emma:emma>
    </inkml:annotationXML>
    <inkml:traceGroup>
      <inkml:annotationXML>
        <emma:emma xmlns:emma="http://www.w3.org/2003/04/emma" version="1.0">
          <emma:interpretation id="{A2A525BB-5442-4AD5-A3A5-38B8CC89D064}" emma:medium="tactile" emma:mode="ink">
            <msink:context xmlns:msink="http://schemas.microsoft.com/ink/2010/main" type="paragraph" rotatedBoundingBox="8008,12782 8595,12793 8593,12875 8006,1286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8A1F7C-A733-4136-968B-78D348C24905}" emma:medium="tactile" emma:mode="ink">
              <msink:context xmlns:msink="http://schemas.microsoft.com/ink/2010/main" type="line" rotatedBoundingBox="8008,12782 8595,12793 8593,12875 8006,12863"/>
            </emma:interpretation>
          </emma:emma>
        </inkml:annotationXML>
        <inkml:traceGroup>
          <inkml:annotationXML>
            <emma:emma xmlns:emma="http://www.w3.org/2003/04/emma" version="1.0">
              <emma:interpretation id="{EC40D5ED-CE17-4B29-AF07-207BF8D58D85}" emma:medium="tactile" emma:mode="ink">
                <msink:context xmlns:msink="http://schemas.microsoft.com/ink/2010/main" type="inkWord" rotatedBoundingBox="8008,12782 8595,12793 8593,12875 8006,12863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!</emma:literal>
                </emma:interpretation>
              </emma:one-of>
            </emma:emma>
          </inkml:annotationXML>
          <inkml:trace contextRef="#ctx0" brushRef="#br0">-564 3314 15 0,'0'0'60'0,"0"0"-4"0,0 0-4 0,0 0-28 16,0 0-4-16,0 0-4 0,0 0 0 0,0 0-8 0,0 0 8 16,0 0-8-16,0 0 4 0,0 0-4 0,0 0 0 0,0 0-4 0,0 0 4 15,0 0 0-15,0 0 0 0,0 0 0 0,0 0 0 0,0 0-4 0,0 0 0 16,0 0 0-16,0 0 0 0,0 0-4 0,0 0 4 0,0 0 0 16,0 0 0-16,0 0-4 0,0 0 4 0,0 0-4 0,0 0 8 0,0 0-12 15,0 0 8-15,0 0-4 0,0 0 0 0,0 0 0 0,0 0 0 16,0 0 0-16,0 0 0 0,0 0 4 0,0 0-4 0,0 0 4 15,0 0 4-15,0 0-4 0,0 0 0 0,0 0 0 0,0 0-4 0,0 0 4 16,0 0 0-16,0-4 0 0,0 4 0 0,0 0 0 0,0 4 4 16,0-4 0-16,0 0-4 0,0-4 0 0,0 4 0 0,0 0 0 0,8 0 0 15,-8 0 0-15,0 0 0 0,-8 4 4 0,8-4-4 0,0 0 0 0,0 0 4 16,0 0 0-16,8 0-4 0,-8 0 0 0,0 0 0 0,0 0 4 16,-8 0-4-16,8 0 0 0,0-4 8 0,8 4 0 0,-8 0-4 15,0 0-4-15,0 0 4 0,0 0 0 0,0 0 0 0,0 0-4 0,0 0 4 16,0-5 0-16,0 5 0 0,0 0 0 0,0 0 0 0,0 0 0 0,0 0 0 15,0 0-4-15,0-4 4 0,0 4 0 0,0 0-4 0,0 0 0 16,0 0 4-16,0 4-4 0,0-8 4 0,0 4-4 0,0 4 4 16,0-8 0-16,0 4 0 0,0 0 4 0,0 0 0 0,0 0 0 0,0 4-4 15,0-4 0-15,0 0 4 0,0 0 4 0,0 0-4 0,0 0-4 16,0 0 0-16,0 0 4 0,0 0-4 0,0-4 8 0,0 4-4 0,0 0 0 16,0 0-4-16,8 0 8 0,-8 0-8 0,0 0 8 0,0 0-8 0,0 0 0 15,0 0 4-15,0 0 0 0,0-6 4 0,0 6 0 0,0 0-4 16,0 0 0-16,0 0-4 0,0 0-4 0,0 0 0 0,0 0 8 15,0 0-8-15,0 0-4 0,0 0 8 0,0 0-4 0,0 0 0 0,0 0 4 16,0 0 4-16,0 0-8 0,0 0 0 0,0 0 0 0,0 0 0 16,0 0 0-16,0 0-4 0,0-4 0 0,0 8 4 0,0-4 0 0,0 0 0 15,0 0 4-15,0 0-4 0,0 0 0 0,0-4-8 0,0 8 4 0,0-4 0 16,0-4 4-16,0 4-4 0,0 0 4 0,0 0 0 0,0 0 0 16,0 0 4-16,0 0-8 0,0 0 0 0,0 0 4 0,0 0 0 15,0 0-4-15,0 0 8 0,0 0-4 0,0 0-4 0,0 0 4 0,0 0 0 16,0 0 0-16,0 0-4 0,0 0 4 0,0 0 0 0,0 0-4 15,0 0 4-15,0 0 0 0,0 0-4 0,0 0 4 0,0 0 0 0,0 0-4 16,0 0 4-16,0 0-4 0,0 0 0 0,0 0 0 0,0 0 0 0,0 0 0 16,0 0 0-16,0 0 4 0,0 0-4 0,0 0 0 0,0 0 0 15,0 0 0-15,0 0 4 0,0 0-4 0,0 0 0 0,0 0 4 16,0 0 0-16,0 0-4 0,0 0 4 0,0 0-4 0,0 0-4 0,0 0 4 16,0 0-4-16,0 0 4 0,0 0 0 0,0 0 0 0,0 0 0 0,0 0 0 15,0 0 4-15,0 0 0 0,0 0-8 0,0 0-4 0,0 0 8 16,0 0 4-16,0 0 0 0,0 0-4 0,0 0 0 0,0 0 4 15,0 0-4-15,0 0 4 0,0 0-4 0,0 0 0 0,0 0 0 0,0 0 0 16,0 0 4-16,0 0-4 0,0 0 0 0,0 0 4 0,0 0-4 16,0 0 0-16,0 0 0 0,0 0 0 0,0 0 0 0,0 0 0 0,0 0 0 15,0 0 4-15,0 0-4 0,0 0 0 0,0 0 0 0,0 0 0 0,0 0 0 16,0 0 0-16,0 0 0 0,0 0 0 0,0 0 4 0,0 0-4 16,0 0 0-16,0 0 0 0,0 0 4 0,0 0-4 0,0 0 0 15,0 0 4-15,0 0-4 0,0 0 0 0,0 0 4 0,0 0-4 0,0 0-4 16,0 0 4-16,0-5 4 0,0 5 0 0,0 0 0 0,0 0-4 0,0 0 0 15,0 0 0-15,0 0 0 0,0 0 0 0,0-5 0 0,0 5 4 16,0 0 0-16,0 0-4 0,0 0 0 0,0 0 4 0,0 0 0 16,0 0-4-16,0 0 0 0,0 0 0 0,0 0 0 0,0 0 0 0,0 0 4 15,0 0-4-15,0 0 0 0,0 0 0 0,0 0 4 0,0 0 0 16,0 0-4-16,0 0 0 0,0 0 4 0,0 0 0 0,0 0 0 0,0 0 0 16,0 0 0-16,0 0-4 0,0 0 8 0,0 0-4 0,0 0 4 0,0 0-4 15,0 0 0-15,0 0 0 0,0 0 0 0,0 0 0 0,0 0 0 16,9 0 4-16,-9 0-8 0,0 0 4 0,-9 0 0 0,9 0-4 0,0-5 4 15,0 10 0-15,0-5 0 0,0 0 0 0,0-5 4 0,0 5-8 16,0 0 0-16,0 0 0 0,0 0 0 0,0 0 4 0,9 5-4 16,-9-5 8-16,0 0-4 0,0-5 0 0,0 5 0 0,0 0 0 0,0 0-4 15,0 0 0-15,0 0 4 0,0 0 0 0,0 0 0 0,0 0 0 16,0 0 0-16,0 0 0 0,0 0 0 0,0-4-4 0,0 4 0 0,0 0 8 16,0 0-4-16,0 0 0 0,0 0 0 0,0 0 0 0,0 0 0 15,0 0-4-15,0 0 4 0,0 0-4 0,0 0 0 0,0 0 4 0,0 0-4 16,0 0 4-16,0 0-4 0,0 0 4 0,0 0-4 0,0 0 0 0,0 0 0 15,0 0 4-15,0 0-20 0,0 0 24 0,0 0-4 0,0 0 0 16,0 0 0-16,0 0 0 0,0 0 0 0,0 0-4 0,0 0 0 16,0 0 0-16,0 0 0 0,0 0 4 0,0 0-4 0,0 0 4 0,0 0 0 15,0 0-4-15,0 0 4 0,0 0 0 0,0 0-4 0,0 0 4 16,0 0-4-16,0 0 4 0,0 0 0 0,0 0-4 0,0 0 4 0,0 0-4 16,0 0 0-16,0 0 0 0,0 0 0 0,0 0 4 0,0 0-4 0,0 0 0 15,0 0 4-15,0 0 0 0,0 0-4 0,0 0 0 0,0 0 0 16,0 0 0-16,0 0 4 0,0 0-4 0,0 0 0 0,0 0 0 15,0 0 0-15,0 0 0 0,0 0 4 0,0 0 0 0,0 0-4 0,0 0 4 16,0 0 0-16,0 0-4 0,0 0-4 0,0 0 8 0,0 0 0 16,0 0-4-16,0 0 4 0,0 0 0 0,9 0 0 0,-9 0-4 0,0-5 4 15,0 10 0-15,0-5-4 0,0 0 0 0,-9 0 4 0,9-5 0 0,0 5-4 16,0 0 4-16,0 0 0 0,0 0-4 0,0 0 0 0,0 0 0 16,0 0-16-16,0 0 24 0,0 0 0 0,0 0-4 0,0 0 0 15,0 0 0-15,0 0 4 0,0 0-8 0,0 0 4 0,0 0-4 0,0 0 4 16,0 0 0-16,0 0 0 0,0 0-4 0,0 0 4 0,0 0-4 15,0 0 4-15,0 0-4 0,0 0 0 0,0 0 0 0,0 0 0 0,0 0 4 16,0 0-4-16,0 0 4 0,0 0 0 0,0 0 0 0,0 0-4 0,0 0 0 16,0 0 0-16,0 0 0 0,0 0 0 0,0 0 0 0,0 0 0 15,0 0 0-15,0 0 0 0,0 0 0 0,0 0 4 0,0 0 0 16,0 0-4-16,0 0 0 0,0 0 0 0,0 0 4 0,0 0-4 0,0 0 0 16,0 0 0-16,0 0 4 0,0 0 0 0,0 0 0 0,0 0 0 15,9 0-4-15,-9 0 0 0,0 0 4 0,0-5 0 0,0 5-4 16,0 0 4-16,8 0 0 0,-8 0 0 0,0 0 0 0,9 0 0 0,-9 0 4 15,0 0 0-15,8 0 4 0,-8 0 0 0,8 0-4 0,-8 0 0 0,8 0 4 16,-8 0-4-16,10 0 0 0,-2 0 8 0,-8 0-4 0,8 0 4 16,2 0-4-16,-2 0 0 0,0 0 4 0,1 0 0 0,-1 0-8 0,1 0 4 15,8 0 0-15,-9 0 4 0,0 0-4 0,10 0 0 0,-10 0-12 0,10 0 0 16,-10 0 0-16,9 5 0 0,-8-5 0 0,8 0 0 16,-1 0 0-16,2 0 0 0,-10 5 0 0,10-5 0 0,-10 0 0 0,9 0 0 15,-9 0 0-15,10 4 0 0,-10-4 0 0,8 0 0 0,2 0 0 0,-10 0 0 16,2 0 0-16,-2 0 0 0,9 0 0 0,-9 0 0 0,1 0 0 15,0 0 0-15,-1 0 0 0,0 0 0 0,0 0 0 0,2 0 0 0,-2 0 0 16,0 0 0-16,-8 0 0 0,10 0 0 0,-10 0 0 0,8 0 0 0,-8 0 0 16,8 0 0-16,-8 0 0 0,0 0 0 0,0 0 0 0,0 0 0 15,0 0 0-15,0 0 0 0,9 0 0 0,-9 0 0 0,0 0 0 16,0 0 0-16,0 0 0 0,-9 0 0 0,9 0 0 0,0 0 0 0,0 0 0 16,0 0 0-16,0 0 0 0,0 0 0 0,0 0 0 0,0 0 0 15,0 0 0-15,0 0 0 0,0 0 0 0,0 0 0 0,0 5 0 0,0-5 0 16,0 0 0-16,-8 0 0 0,8 5 0 0,0-5 0 0,-8 0 0 0,8 5 0 15,-10-1 0-15,10-4 0 0,-8 6 0 0,8-2 0 0,-8 1 0 16,8-5 0-16,-10 4 0 0,10 2 0 0,-8-2 0 0,8 2 0 16,0-2 0-16,-8-4 0 0,8 5-20 0,0-1-84 0,0-4-16 0,-8 0-12 15,8 6-12-15,0-6-20 0,0 0-16 0,0 0-64 0,0 0-4 0,0-6 40 16,8 2 40-16,-8-1 32 0,0 1 28 0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7T12:24:33.9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4385549-EA3F-4F71-9BF8-C203041201D6}" emma:medium="tactile" emma:mode="ink">
          <msink:context xmlns:msink="http://schemas.microsoft.com/ink/2010/main" type="inkDrawing" rotatedBoundingBox="6666,15649 8995,15602 9004,16022 6674,16069" semanticType="callout" shapeName="Other">
            <msink:sourceLink direction="with" ref="{619198AC-016A-4850-A1EE-B361254868FD}"/>
          </msink:context>
        </emma:interpretation>
      </emma:emma>
    </inkml:annotationXML>
    <inkml:trace contextRef="#ctx0" brushRef="#br0">4954 985 39 0,'0'0'88'0,"0"0"-12"0,0-5-4 16,0 5-20-16,0 0-4 0,0 0-8 0,0 0 4 0,0 0 0 16,10 0 0-16,-10 0 4 0,0 0 4 0,8 0 0 0,-8 0 4 0,8 5-4 15,1-5 8-15,-9 4-4 0,9-4 0 0,-1 6-4 0,9-2-4 0,-9 1 4 16,0 5 0-16,10-6-4 0,0 7 4 0,-2-2-4 0,1 0 0 16,9 6-8-16,-10-6 0 0,10 6-4 0,0-1 0 0,0-5 0 15,-1 5 0-15,9 1 0 0,-8 4-4 0,8-4-4 0,-1-1-4 0,3 2 0 16,-3-3 0-16,9 6-12 0,2-5 4 0,-2 1 0 0,1-6-4 0,-1 6 0 15,1-5 0-15,9 4-8 0,-11-9 0 0,11 5 0 0,-1-1 0 16,1-5-4-16,-2 2 4 0,11-6 0 0,-11 0-4 0,1 0 4 0,9 0-8 16,-9-6 4-16,9 2 4 0,-9-5-4 0,9 3 0 0,-9-3 4 15,9-1 0-15,-9 0 0 0,0 1-24 0,-1-1 24 0,-6 1 0 16,7-1-8-16,-9-4 8 0,1 5-4 0,-9-1-4 0,10-5 4 0,-20 5 4 16,11 1-4-16,-9-1 4 0,-2 1-4 0,2-1-4 0,-9 0 4 0,1-3 0 15,-2 2 0-15,2 2 0 0,-2-5-4 0,-6 4 8 0,-2 1 0 16,9-6-8-16,-9 6 0 0,0-1 4 0,1-4 0 0,-9 4-8 0,9 1-4 15,-1-1 0-15,-8 1-8 0,8-1-4 0,-8 1-12 0,10-1-12 16,-10 0-8-16,0 1-16 0,0 3-16 0,0-3-12 0,0 4-24 16,0 0-20-16,-10 1-28 0,10-1-64 0,-8 0 28 0,0 1 36 0,-1 4 28 15,0 0 28-15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A3A1-4D60-4B6B-AAAF-47BECBF9F8F3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E5C3-C47E-4D5B-BA12-0E4DF3069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2835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A3A1-4D60-4B6B-AAAF-47BECBF9F8F3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E5C3-C47E-4D5B-BA12-0E4DF3069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36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A3A1-4D60-4B6B-AAAF-47BECBF9F8F3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E5C3-C47E-4D5B-BA12-0E4DF3069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38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A3A1-4D60-4B6B-AAAF-47BECBF9F8F3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E5C3-C47E-4D5B-BA12-0E4DF3069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0555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A3A1-4D60-4B6B-AAAF-47BECBF9F8F3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E5C3-C47E-4D5B-BA12-0E4DF3069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8023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A3A1-4D60-4B6B-AAAF-47BECBF9F8F3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E5C3-C47E-4D5B-BA12-0E4DF3069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461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A3A1-4D60-4B6B-AAAF-47BECBF9F8F3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E5C3-C47E-4D5B-BA12-0E4DF3069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4613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A3A1-4D60-4B6B-AAAF-47BECBF9F8F3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E5C3-C47E-4D5B-BA12-0E4DF3069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453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A3A1-4D60-4B6B-AAAF-47BECBF9F8F3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E5C3-C47E-4D5B-BA12-0E4DF3069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39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A3A1-4D60-4B6B-AAAF-47BECBF9F8F3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E5C3-C47E-4D5B-BA12-0E4DF3069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71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A3A1-4D60-4B6B-AAAF-47BECBF9F8F3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DE5C3-C47E-4D5B-BA12-0E4DF3069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983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6A3A1-4D60-4B6B-AAAF-47BECBF9F8F3}" type="datetimeFigureOut">
              <a:rPr lang="pl-PL" smtClean="0"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DE5C3-C47E-4D5B-BA12-0E4DF3069E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7980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.xml"/><Relationship Id="rId18" Type="http://schemas.openxmlformats.org/officeDocument/2006/relationships/customXml" Target="../ink/ink16.xml"/><Relationship Id="rId26" Type="http://schemas.openxmlformats.org/officeDocument/2006/relationships/customXml" Target="../ink/ink22.xml"/><Relationship Id="rId21" Type="http://schemas.openxmlformats.org/officeDocument/2006/relationships/customXml" Target="../ink/ink18.xml"/><Relationship Id="rId34" Type="http://schemas.openxmlformats.org/officeDocument/2006/relationships/customXml" Target="../ink/ink30.xml"/><Relationship Id="rId7" Type="http://schemas.openxmlformats.org/officeDocument/2006/relationships/customXml" Target="../ink/ink6.xml"/><Relationship Id="rId12" Type="http://schemas.openxmlformats.org/officeDocument/2006/relationships/customXml" Target="../ink/ink11.xml"/><Relationship Id="rId17" Type="http://schemas.openxmlformats.org/officeDocument/2006/relationships/customXml" Target="../ink/ink15.xml"/><Relationship Id="rId25" Type="http://schemas.openxmlformats.org/officeDocument/2006/relationships/customXml" Target="../ink/ink21.xml"/><Relationship Id="rId33" Type="http://schemas.openxmlformats.org/officeDocument/2006/relationships/customXml" Target="../ink/ink29.xml"/><Relationship Id="rId2" Type="http://schemas.openxmlformats.org/officeDocument/2006/relationships/customXml" Target="../ink/ink1.xml"/><Relationship Id="rId16" Type="http://schemas.openxmlformats.org/officeDocument/2006/relationships/customXml" Target="../ink/ink14.xml"/><Relationship Id="rId20" Type="http://schemas.openxmlformats.org/officeDocument/2006/relationships/image" Target="../media/image2.emf"/><Relationship Id="rId29" Type="http://schemas.openxmlformats.org/officeDocument/2006/relationships/customXml" Target="../ink/ink2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11" Type="http://schemas.openxmlformats.org/officeDocument/2006/relationships/customXml" Target="../ink/ink10.xml"/><Relationship Id="rId24" Type="http://schemas.openxmlformats.org/officeDocument/2006/relationships/image" Target="../media/image3.emf"/><Relationship Id="rId32" Type="http://schemas.openxmlformats.org/officeDocument/2006/relationships/customXml" Target="../ink/ink28.xml"/><Relationship Id="rId37" Type="http://schemas.openxmlformats.org/officeDocument/2006/relationships/customXml" Target="../ink/ink33.xml"/><Relationship Id="rId5" Type="http://schemas.openxmlformats.org/officeDocument/2006/relationships/customXml" Target="../ink/ink4.xml"/><Relationship Id="rId15" Type="http://schemas.openxmlformats.org/officeDocument/2006/relationships/image" Target="../media/image1.emf"/><Relationship Id="rId23" Type="http://schemas.openxmlformats.org/officeDocument/2006/relationships/customXml" Target="../ink/ink20.xml"/><Relationship Id="rId28" Type="http://schemas.openxmlformats.org/officeDocument/2006/relationships/customXml" Target="../ink/ink24.xml"/><Relationship Id="rId36" Type="http://schemas.openxmlformats.org/officeDocument/2006/relationships/customXml" Target="../ink/ink32.xml"/><Relationship Id="rId10" Type="http://schemas.openxmlformats.org/officeDocument/2006/relationships/customXml" Target="../ink/ink9.xml"/><Relationship Id="rId19" Type="http://schemas.openxmlformats.org/officeDocument/2006/relationships/customXml" Target="../ink/ink17.xml"/><Relationship Id="rId31" Type="http://schemas.openxmlformats.org/officeDocument/2006/relationships/customXml" Target="../ink/ink27.xml"/><Relationship Id="rId4" Type="http://schemas.openxmlformats.org/officeDocument/2006/relationships/customXml" Target="../ink/ink3.xml"/><Relationship Id="rId9" Type="http://schemas.openxmlformats.org/officeDocument/2006/relationships/customXml" Target="../ink/ink8.xml"/><Relationship Id="rId14" Type="http://schemas.openxmlformats.org/officeDocument/2006/relationships/customXml" Target="../ink/ink13.xml"/><Relationship Id="rId22" Type="http://schemas.openxmlformats.org/officeDocument/2006/relationships/customXml" Target="../ink/ink19.xml"/><Relationship Id="rId27" Type="http://schemas.openxmlformats.org/officeDocument/2006/relationships/customXml" Target="../ink/ink23.xml"/><Relationship Id="rId30" Type="http://schemas.openxmlformats.org/officeDocument/2006/relationships/customXml" Target="../ink/ink26.xml"/><Relationship Id="rId35" Type="http://schemas.openxmlformats.org/officeDocument/2006/relationships/customXml" Target="../ink/ink31.xml"/><Relationship Id="rId8" Type="http://schemas.openxmlformats.org/officeDocument/2006/relationships/customXml" Target="../ink/ink7.xml"/><Relationship Id="rId3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1.xml"/><Relationship Id="rId21" Type="http://schemas.openxmlformats.org/officeDocument/2006/relationships/customXml" Target="../ink/ink51.xml"/><Relationship Id="rId42" Type="http://schemas.openxmlformats.org/officeDocument/2006/relationships/customXml" Target="../ink/ink68.xml"/><Relationship Id="rId63" Type="http://schemas.openxmlformats.org/officeDocument/2006/relationships/customXml" Target="../ink/ink88.xml"/><Relationship Id="rId84" Type="http://schemas.openxmlformats.org/officeDocument/2006/relationships/customXml" Target="../ink/ink108.xml"/><Relationship Id="rId16" Type="http://schemas.openxmlformats.org/officeDocument/2006/relationships/customXml" Target="../ink/ink46.xml"/><Relationship Id="rId107" Type="http://schemas.openxmlformats.org/officeDocument/2006/relationships/customXml" Target="../ink/ink131.xml"/><Relationship Id="rId11" Type="http://schemas.openxmlformats.org/officeDocument/2006/relationships/customXml" Target="../ink/ink41.xml"/><Relationship Id="rId32" Type="http://schemas.openxmlformats.org/officeDocument/2006/relationships/customXml" Target="../ink/ink61.xml"/><Relationship Id="rId37" Type="http://schemas.openxmlformats.org/officeDocument/2006/relationships/customXml" Target="../ink/ink65.xml"/><Relationship Id="rId53" Type="http://schemas.openxmlformats.org/officeDocument/2006/relationships/image" Target="../media/image8.emf"/><Relationship Id="rId58" Type="http://schemas.openxmlformats.org/officeDocument/2006/relationships/customXml" Target="../ink/ink83.xml"/><Relationship Id="rId74" Type="http://schemas.openxmlformats.org/officeDocument/2006/relationships/customXml" Target="../ink/ink99.xml"/><Relationship Id="rId79" Type="http://schemas.openxmlformats.org/officeDocument/2006/relationships/customXml" Target="../ink/ink104.xml"/><Relationship Id="rId102" Type="http://schemas.openxmlformats.org/officeDocument/2006/relationships/customXml" Target="../ink/ink126.xml"/><Relationship Id="rId123" Type="http://schemas.openxmlformats.org/officeDocument/2006/relationships/customXml" Target="../ink/ink147.xml"/><Relationship Id="rId128" Type="http://schemas.openxmlformats.org/officeDocument/2006/relationships/customXml" Target="../ink/ink152.xml"/><Relationship Id="rId5" Type="http://schemas.openxmlformats.org/officeDocument/2006/relationships/image" Target="../media/image110.emf"/><Relationship Id="rId90" Type="http://schemas.openxmlformats.org/officeDocument/2006/relationships/customXml" Target="../ink/ink114.xml"/><Relationship Id="rId95" Type="http://schemas.openxmlformats.org/officeDocument/2006/relationships/customXml" Target="../ink/ink119.xml"/><Relationship Id="rId22" Type="http://schemas.openxmlformats.org/officeDocument/2006/relationships/customXml" Target="../ink/ink52.xml"/><Relationship Id="rId27" Type="http://schemas.openxmlformats.org/officeDocument/2006/relationships/customXml" Target="../ink/ink57.xml"/><Relationship Id="rId43" Type="http://schemas.openxmlformats.org/officeDocument/2006/relationships/customXml" Target="../ink/ink69.xml"/><Relationship Id="rId48" Type="http://schemas.openxmlformats.org/officeDocument/2006/relationships/customXml" Target="../ink/ink74.xml"/><Relationship Id="rId64" Type="http://schemas.openxmlformats.org/officeDocument/2006/relationships/customXml" Target="../ink/ink89.xml"/><Relationship Id="rId69" Type="http://schemas.openxmlformats.org/officeDocument/2006/relationships/customXml" Target="../ink/ink94.xml"/><Relationship Id="rId113" Type="http://schemas.openxmlformats.org/officeDocument/2006/relationships/customXml" Target="../ink/ink137.xml"/><Relationship Id="rId118" Type="http://schemas.openxmlformats.org/officeDocument/2006/relationships/customXml" Target="../ink/ink142.xml"/><Relationship Id="rId134" Type="http://schemas.openxmlformats.org/officeDocument/2006/relationships/customXml" Target="../ink/ink158.xml"/><Relationship Id="rId80" Type="http://schemas.openxmlformats.org/officeDocument/2006/relationships/image" Target="../media/image9.emf"/><Relationship Id="rId85" Type="http://schemas.openxmlformats.org/officeDocument/2006/relationships/customXml" Target="../ink/ink109.xml"/><Relationship Id="rId12" Type="http://schemas.openxmlformats.org/officeDocument/2006/relationships/customXml" Target="../ink/ink42.xml"/><Relationship Id="rId17" Type="http://schemas.openxmlformats.org/officeDocument/2006/relationships/customXml" Target="../ink/ink47.xml"/><Relationship Id="rId33" Type="http://schemas.openxmlformats.org/officeDocument/2006/relationships/image" Target="../media/image5.emf"/><Relationship Id="rId38" Type="http://schemas.openxmlformats.org/officeDocument/2006/relationships/customXml" Target="../ink/ink66.xml"/><Relationship Id="rId59" Type="http://schemas.openxmlformats.org/officeDocument/2006/relationships/customXml" Target="../ink/ink84.xml"/><Relationship Id="rId103" Type="http://schemas.openxmlformats.org/officeDocument/2006/relationships/customXml" Target="../ink/ink127.xml"/><Relationship Id="rId108" Type="http://schemas.openxmlformats.org/officeDocument/2006/relationships/customXml" Target="../ink/ink132.xml"/><Relationship Id="rId124" Type="http://schemas.openxmlformats.org/officeDocument/2006/relationships/customXml" Target="../ink/ink148.xml"/><Relationship Id="rId129" Type="http://schemas.openxmlformats.org/officeDocument/2006/relationships/customXml" Target="../ink/ink153.xml"/><Relationship Id="rId54" Type="http://schemas.openxmlformats.org/officeDocument/2006/relationships/customXml" Target="../ink/ink79.xml"/><Relationship Id="rId70" Type="http://schemas.openxmlformats.org/officeDocument/2006/relationships/customXml" Target="../ink/ink95.xml"/><Relationship Id="rId75" Type="http://schemas.openxmlformats.org/officeDocument/2006/relationships/customXml" Target="../ink/ink100.xml"/><Relationship Id="rId91" Type="http://schemas.openxmlformats.org/officeDocument/2006/relationships/customXml" Target="../ink/ink115.xml"/><Relationship Id="rId96" Type="http://schemas.openxmlformats.org/officeDocument/2006/relationships/customXml" Target="../ink/ink1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.xml"/><Relationship Id="rId23" Type="http://schemas.openxmlformats.org/officeDocument/2006/relationships/customXml" Target="../ink/ink53.xml"/><Relationship Id="rId28" Type="http://schemas.openxmlformats.org/officeDocument/2006/relationships/customXml" Target="../ink/ink58.xml"/><Relationship Id="rId49" Type="http://schemas.openxmlformats.org/officeDocument/2006/relationships/customXml" Target="../ink/ink75.xml"/><Relationship Id="rId114" Type="http://schemas.openxmlformats.org/officeDocument/2006/relationships/customXml" Target="../ink/ink138.xml"/><Relationship Id="rId119" Type="http://schemas.openxmlformats.org/officeDocument/2006/relationships/customXml" Target="../ink/ink143.xml"/><Relationship Id="rId44" Type="http://schemas.openxmlformats.org/officeDocument/2006/relationships/customXml" Target="../ink/ink70.xml"/><Relationship Id="rId60" Type="http://schemas.openxmlformats.org/officeDocument/2006/relationships/customXml" Target="../ink/ink85.xml"/><Relationship Id="rId65" Type="http://schemas.openxmlformats.org/officeDocument/2006/relationships/customXml" Target="../ink/ink90.xml"/><Relationship Id="rId81" Type="http://schemas.openxmlformats.org/officeDocument/2006/relationships/customXml" Target="../ink/ink105.xml"/><Relationship Id="rId86" Type="http://schemas.openxmlformats.org/officeDocument/2006/relationships/customXml" Target="../ink/ink110.xml"/><Relationship Id="rId130" Type="http://schemas.openxmlformats.org/officeDocument/2006/relationships/customXml" Target="../ink/ink154.xml"/><Relationship Id="rId135" Type="http://schemas.openxmlformats.org/officeDocument/2006/relationships/customXml" Target="../ink/ink159.xml"/><Relationship Id="rId13" Type="http://schemas.openxmlformats.org/officeDocument/2006/relationships/customXml" Target="../ink/ink43.xml"/><Relationship Id="rId18" Type="http://schemas.openxmlformats.org/officeDocument/2006/relationships/customXml" Target="../ink/ink48.xml"/><Relationship Id="rId39" Type="http://schemas.openxmlformats.org/officeDocument/2006/relationships/image" Target="../media/image6.emf"/><Relationship Id="rId109" Type="http://schemas.openxmlformats.org/officeDocument/2006/relationships/customXml" Target="../ink/ink133.xml"/><Relationship Id="rId34" Type="http://schemas.openxmlformats.org/officeDocument/2006/relationships/customXml" Target="../ink/ink62.xml"/><Relationship Id="rId50" Type="http://schemas.openxmlformats.org/officeDocument/2006/relationships/customXml" Target="../ink/ink76.xml"/><Relationship Id="rId55" Type="http://schemas.openxmlformats.org/officeDocument/2006/relationships/customXml" Target="../ink/ink80.xml"/><Relationship Id="rId76" Type="http://schemas.openxmlformats.org/officeDocument/2006/relationships/customXml" Target="../ink/ink101.xml"/><Relationship Id="rId97" Type="http://schemas.openxmlformats.org/officeDocument/2006/relationships/customXml" Target="../ink/ink121.xml"/><Relationship Id="rId104" Type="http://schemas.openxmlformats.org/officeDocument/2006/relationships/customXml" Target="../ink/ink128.xml"/><Relationship Id="rId120" Type="http://schemas.openxmlformats.org/officeDocument/2006/relationships/customXml" Target="../ink/ink144.xml"/><Relationship Id="rId125" Type="http://schemas.openxmlformats.org/officeDocument/2006/relationships/customXml" Target="../ink/ink149.xml"/><Relationship Id="rId7" Type="http://schemas.openxmlformats.org/officeDocument/2006/relationships/image" Target="../media/image210.emf"/><Relationship Id="rId71" Type="http://schemas.openxmlformats.org/officeDocument/2006/relationships/customXml" Target="../ink/ink96.xml"/><Relationship Id="rId92" Type="http://schemas.openxmlformats.org/officeDocument/2006/relationships/customXml" Target="../ink/ink116.xml"/><Relationship Id="rId2" Type="http://schemas.openxmlformats.org/officeDocument/2006/relationships/customXml" Target="../ink/ink34.xml"/><Relationship Id="rId29" Type="http://schemas.openxmlformats.org/officeDocument/2006/relationships/customXml" Target="../ink/ink59.xml"/><Relationship Id="rId24" Type="http://schemas.openxmlformats.org/officeDocument/2006/relationships/customXml" Target="../ink/ink54.xml"/><Relationship Id="rId40" Type="http://schemas.openxmlformats.org/officeDocument/2006/relationships/customXml" Target="../ink/ink67.xml"/><Relationship Id="rId45" Type="http://schemas.openxmlformats.org/officeDocument/2006/relationships/customXml" Target="../ink/ink71.xml"/><Relationship Id="rId66" Type="http://schemas.openxmlformats.org/officeDocument/2006/relationships/customXml" Target="../ink/ink91.xml"/><Relationship Id="rId87" Type="http://schemas.openxmlformats.org/officeDocument/2006/relationships/customXml" Target="../ink/ink111.xml"/><Relationship Id="rId110" Type="http://schemas.openxmlformats.org/officeDocument/2006/relationships/customXml" Target="../ink/ink134.xml"/><Relationship Id="rId115" Type="http://schemas.openxmlformats.org/officeDocument/2006/relationships/customXml" Target="../ink/ink139.xml"/><Relationship Id="rId131" Type="http://schemas.openxmlformats.org/officeDocument/2006/relationships/customXml" Target="../ink/ink155.xml"/><Relationship Id="rId61" Type="http://schemas.openxmlformats.org/officeDocument/2006/relationships/customXml" Target="../ink/ink86.xml"/><Relationship Id="rId82" Type="http://schemas.openxmlformats.org/officeDocument/2006/relationships/customXml" Target="../ink/ink106.xml"/><Relationship Id="rId19" Type="http://schemas.openxmlformats.org/officeDocument/2006/relationships/customXml" Target="../ink/ink49.xml"/><Relationship Id="rId14" Type="http://schemas.openxmlformats.org/officeDocument/2006/relationships/customXml" Target="../ink/ink44.xml"/><Relationship Id="rId30" Type="http://schemas.openxmlformats.org/officeDocument/2006/relationships/customXml" Target="../ink/ink60.xml"/><Relationship Id="rId35" Type="http://schemas.openxmlformats.org/officeDocument/2006/relationships/customXml" Target="../ink/ink63.xml"/><Relationship Id="rId56" Type="http://schemas.openxmlformats.org/officeDocument/2006/relationships/customXml" Target="../ink/ink81.xml"/><Relationship Id="rId77" Type="http://schemas.openxmlformats.org/officeDocument/2006/relationships/customXml" Target="../ink/ink102.xml"/><Relationship Id="rId100" Type="http://schemas.openxmlformats.org/officeDocument/2006/relationships/customXml" Target="../ink/ink124.xml"/><Relationship Id="rId105" Type="http://schemas.openxmlformats.org/officeDocument/2006/relationships/customXml" Target="../ink/ink129.xml"/><Relationship Id="rId126" Type="http://schemas.openxmlformats.org/officeDocument/2006/relationships/customXml" Target="../ink/ink150.xml"/><Relationship Id="rId8" Type="http://schemas.openxmlformats.org/officeDocument/2006/relationships/customXml" Target="../ink/ink38.xml"/><Relationship Id="rId51" Type="http://schemas.openxmlformats.org/officeDocument/2006/relationships/customXml" Target="../ink/ink77.xml"/><Relationship Id="rId72" Type="http://schemas.openxmlformats.org/officeDocument/2006/relationships/customXml" Target="../ink/ink97.xml"/><Relationship Id="rId93" Type="http://schemas.openxmlformats.org/officeDocument/2006/relationships/customXml" Target="../ink/ink117.xml"/><Relationship Id="rId98" Type="http://schemas.openxmlformats.org/officeDocument/2006/relationships/customXml" Target="../ink/ink122.xml"/><Relationship Id="rId121" Type="http://schemas.openxmlformats.org/officeDocument/2006/relationships/customXml" Target="../ink/ink145.xml"/><Relationship Id="rId3" Type="http://schemas.openxmlformats.org/officeDocument/2006/relationships/customXml" Target="../ink/ink35.xml"/><Relationship Id="rId25" Type="http://schemas.openxmlformats.org/officeDocument/2006/relationships/customXml" Target="../ink/ink55.xml"/><Relationship Id="rId46" Type="http://schemas.openxmlformats.org/officeDocument/2006/relationships/customXml" Target="../ink/ink72.xml"/><Relationship Id="rId67" Type="http://schemas.openxmlformats.org/officeDocument/2006/relationships/customXml" Target="../ink/ink92.xml"/><Relationship Id="rId116" Type="http://schemas.openxmlformats.org/officeDocument/2006/relationships/customXml" Target="../ink/ink140.xml"/><Relationship Id="rId20" Type="http://schemas.openxmlformats.org/officeDocument/2006/relationships/customXml" Target="../ink/ink50.xml"/><Relationship Id="rId41" Type="http://schemas.openxmlformats.org/officeDocument/2006/relationships/image" Target="../media/image7.emf"/><Relationship Id="rId62" Type="http://schemas.openxmlformats.org/officeDocument/2006/relationships/customXml" Target="../ink/ink87.xml"/><Relationship Id="rId83" Type="http://schemas.openxmlformats.org/officeDocument/2006/relationships/customXml" Target="../ink/ink107.xml"/><Relationship Id="rId88" Type="http://schemas.openxmlformats.org/officeDocument/2006/relationships/customXml" Target="../ink/ink112.xml"/><Relationship Id="rId111" Type="http://schemas.openxmlformats.org/officeDocument/2006/relationships/customXml" Target="../ink/ink135.xml"/><Relationship Id="rId132" Type="http://schemas.openxmlformats.org/officeDocument/2006/relationships/customXml" Target="../ink/ink156.xml"/><Relationship Id="rId15" Type="http://schemas.openxmlformats.org/officeDocument/2006/relationships/customXml" Target="../ink/ink45.xml"/><Relationship Id="rId36" Type="http://schemas.openxmlformats.org/officeDocument/2006/relationships/customXml" Target="../ink/ink64.xml"/><Relationship Id="rId57" Type="http://schemas.openxmlformats.org/officeDocument/2006/relationships/customXml" Target="../ink/ink82.xml"/><Relationship Id="rId106" Type="http://schemas.openxmlformats.org/officeDocument/2006/relationships/customXml" Target="../ink/ink130.xml"/><Relationship Id="rId127" Type="http://schemas.openxmlformats.org/officeDocument/2006/relationships/customXml" Target="../ink/ink151.xml"/><Relationship Id="rId10" Type="http://schemas.openxmlformats.org/officeDocument/2006/relationships/customXml" Target="../ink/ink40.xml"/><Relationship Id="rId31" Type="http://schemas.openxmlformats.org/officeDocument/2006/relationships/image" Target="../media/image4.emf"/><Relationship Id="rId52" Type="http://schemas.openxmlformats.org/officeDocument/2006/relationships/customXml" Target="../ink/ink78.xml"/><Relationship Id="rId73" Type="http://schemas.openxmlformats.org/officeDocument/2006/relationships/customXml" Target="../ink/ink98.xml"/><Relationship Id="rId78" Type="http://schemas.openxmlformats.org/officeDocument/2006/relationships/customXml" Target="../ink/ink103.xml"/><Relationship Id="rId94" Type="http://schemas.openxmlformats.org/officeDocument/2006/relationships/customXml" Target="../ink/ink118.xml"/><Relationship Id="rId99" Type="http://schemas.openxmlformats.org/officeDocument/2006/relationships/customXml" Target="../ink/ink123.xml"/><Relationship Id="rId101" Type="http://schemas.openxmlformats.org/officeDocument/2006/relationships/customXml" Target="../ink/ink125.xml"/><Relationship Id="rId122" Type="http://schemas.openxmlformats.org/officeDocument/2006/relationships/customXml" Target="../ink/ink146.xml"/><Relationship Id="rId4" Type="http://schemas.openxmlformats.org/officeDocument/2006/relationships/customXml" Target="../ink/ink36.xml"/><Relationship Id="rId9" Type="http://schemas.openxmlformats.org/officeDocument/2006/relationships/customXml" Target="../ink/ink39.xml"/><Relationship Id="rId26" Type="http://schemas.openxmlformats.org/officeDocument/2006/relationships/customXml" Target="../ink/ink56.xml"/><Relationship Id="rId47" Type="http://schemas.openxmlformats.org/officeDocument/2006/relationships/customXml" Target="../ink/ink73.xml"/><Relationship Id="rId68" Type="http://schemas.openxmlformats.org/officeDocument/2006/relationships/customXml" Target="../ink/ink93.xml"/><Relationship Id="rId89" Type="http://schemas.openxmlformats.org/officeDocument/2006/relationships/customXml" Target="../ink/ink113.xml"/><Relationship Id="rId112" Type="http://schemas.openxmlformats.org/officeDocument/2006/relationships/customXml" Target="../ink/ink136.xml"/><Relationship Id="rId133" Type="http://schemas.openxmlformats.org/officeDocument/2006/relationships/customXml" Target="../ink/ink157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0.xml"/><Relationship Id="rId21" Type="http://schemas.openxmlformats.org/officeDocument/2006/relationships/customXml" Target="../ink/ink176.xml"/><Relationship Id="rId42" Type="http://schemas.openxmlformats.org/officeDocument/2006/relationships/customXml" Target="../ink/ink194.xml"/><Relationship Id="rId47" Type="http://schemas.openxmlformats.org/officeDocument/2006/relationships/customXml" Target="../ink/ink199.xml"/><Relationship Id="rId63" Type="http://schemas.openxmlformats.org/officeDocument/2006/relationships/customXml" Target="../ink/ink215.xml"/><Relationship Id="rId68" Type="http://schemas.openxmlformats.org/officeDocument/2006/relationships/customXml" Target="../ink/ink220.xml"/><Relationship Id="rId84" Type="http://schemas.openxmlformats.org/officeDocument/2006/relationships/image" Target="../media/image17.emf"/><Relationship Id="rId89" Type="http://schemas.openxmlformats.org/officeDocument/2006/relationships/customXml" Target="../ink/ink238.xml"/><Relationship Id="rId16" Type="http://schemas.openxmlformats.org/officeDocument/2006/relationships/customXml" Target="../ink/ink172.xml"/><Relationship Id="rId11" Type="http://schemas.openxmlformats.org/officeDocument/2006/relationships/customXml" Target="../ink/ink168.xml"/><Relationship Id="rId32" Type="http://schemas.openxmlformats.org/officeDocument/2006/relationships/customXml" Target="../ink/ink184.xml"/><Relationship Id="rId37" Type="http://schemas.openxmlformats.org/officeDocument/2006/relationships/customXml" Target="../ink/ink189.xml"/><Relationship Id="rId53" Type="http://schemas.openxmlformats.org/officeDocument/2006/relationships/customXml" Target="../ink/ink205.xml"/><Relationship Id="rId58" Type="http://schemas.openxmlformats.org/officeDocument/2006/relationships/customXml" Target="../ink/ink210.xml"/><Relationship Id="rId74" Type="http://schemas.openxmlformats.org/officeDocument/2006/relationships/customXml" Target="../ink/ink226.xml"/><Relationship Id="rId79" Type="http://schemas.openxmlformats.org/officeDocument/2006/relationships/customXml" Target="../ink/ink231.xml"/><Relationship Id="rId5" Type="http://schemas.openxmlformats.org/officeDocument/2006/relationships/customXml" Target="../ink/ink163.xml"/><Relationship Id="rId90" Type="http://schemas.openxmlformats.org/officeDocument/2006/relationships/customXml" Target="../ink/ink239.xml"/><Relationship Id="rId95" Type="http://schemas.openxmlformats.org/officeDocument/2006/relationships/customXml" Target="../ink/ink244.xml"/><Relationship Id="rId22" Type="http://schemas.openxmlformats.org/officeDocument/2006/relationships/image" Target="../media/image13.emf"/><Relationship Id="rId27" Type="http://schemas.openxmlformats.org/officeDocument/2006/relationships/image" Target="../media/image14.emf"/><Relationship Id="rId43" Type="http://schemas.openxmlformats.org/officeDocument/2006/relationships/customXml" Target="../ink/ink195.xml"/><Relationship Id="rId48" Type="http://schemas.openxmlformats.org/officeDocument/2006/relationships/customXml" Target="../ink/ink200.xml"/><Relationship Id="rId64" Type="http://schemas.openxmlformats.org/officeDocument/2006/relationships/customXml" Target="../ink/ink216.xml"/><Relationship Id="rId69" Type="http://schemas.openxmlformats.org/officeDocument/2006/relationships/customXml" Target="../ink/ink221.xml"/><Relationship Id="rId8" Type="http://schemas.openxmlformats.org/officeDocument/2006/relationships/customXml" Target="../ink/ink165.xml"/><Relationship Id="rId51" Type="http://schemas.openxmlformats.org/officeDocument/2006/relationships/customXml" Target="../ink/ink203.xml"/><Relationship Id="rId72" Type="http://schemas.openxmlformats.org/officeDocument/2006/relationships/customXml" Target="../ink/ink224.xml"/><Relationship Id="rId80" Type="http://schemas.openxmlformats.org/officeDocument/2006/relationships/customXml" Target="../ink/ink232.xml"/><Relationship Id="rId85" Type="http://schemas.openxmlformats.org/officeDocument/2006/relationships/customXml" Target="../ink/ink235.xml"/><Relationship Id="rId93" Type="http://schemas.openxmlformats.org/officeDocument/2006/relationships/customXml" Target="../ink/ink242.xml"/><Relationship Id="rId3" Type="http://schemas.openxmlformats.org/officeDocument/2006/relationships/customXml" Target="../ink/ink161.xml"/><Relationship Id="rId12" Type="http://schemas.openxmlformats.org/officeDocument/2006/relationships/customXml" Target="../ink/ink169.xml"/><Relationship Id="rId17" Type="http://schemas.openxmlformats.org/officeDocument/2006/relationships/customXml" Target="../ink/ink173.xml"/><Relationship Id="rId25" Type="http://schemas.openxmlformats.org/officeDocument/2006/relationships/customXml" Target="../ink/ink179.xml"/><Relationship Id="rId33" Type="http://schemas.openxmlformats.org/officeDocument/2006/relationships/customXml" Target="../ink/ink185.xml"/><Relationship Id="rId38" Type="http://schemas.openxmlformats.org/officeDocument/2006/relationships/customXml" Target="../ink/ink190.xml"/><Relationship Id="rId46" Type="http://schemas.openxmlformats.org/officeDocument/2006/relationships/customXml" Target="../ink/ink198.xml"/><Relationship Id="rId59" Type="http://schemas.openxmlformats.org/officeDocument/2006/relationships/customXml" Target="../ink/ink211.xml"/><Relationship Id="rId67" Type="http://schemas.openxmlformats.org/officeDocument/2006/relationships/customXml" Target="../ink/ink219.xml"/><Relationship Id="rId20" Type="http://schemas.openxmlformats.org/officeDocument/2006/relationships/customXml" Target="../ink/ink175.xml"/><Relationship Id="rId41" Type="http://schemas.openxmlformats.org/officeDocument/2006/relationships/customXml" Target="../ink/ink193.xml"/><Relationship Id="rId54" Type="http://schemas.openxmlformats.org/officeDocument/2006/relationships/customXml" Target="../ink/ink206.xml"/><Relationship Id="rId62" Type="http://schemas.openxmlformats.org/officeDocument/2006/relationships/customXml" Target="../ink/ink214.xml"/><Relationship Id="rId70" Type="http://schemas.openxmlformats.org/officeDocument/2006/relationships/customXml" Target="../ink/ink222.xml"/><Relationship Id="rId75" Type="http://schemas.openxmlformats.org/officeDocument/2006/relationships/customXml" Target="../ink/ink227.xml"/><Relationship Id="rId83" Type="http://schemas.openxmlformats.org/officeDocument/2006/relationships/customXml" Target="../ink/ink234.xml"/><Relationship Id="rId88" Type="http://schemas.openxmlformats.org/officeDocument/2006/relationships/image" Target="../media/image18.emf"/><Relationship Id="rId91" Type="http://schemas.openxmlformats.org/officeDocument/2006/relationships/customXml" Target="../ink/ink2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4.xml"/><Relationship Id="rId15" Type="http://schemas.openxmlformats.org/officeDocument/2006/relationships/customXml" Target="../ink/ink171.xml"/><Relationship Id="rId23" Type="http://schemas.openxmlformats.org/officeDocument/2006/relationships/customXml" Target="../ink/ink177.xml"/><Relationship Id="rId28" Type="http://schemas.openxmlformats.org/officeDocument/2006/relationships/customXml" Target="../ink/ink181.xml"/><Relationship Id="rId36" Type="http://schemas.openxmlformats.org/officeDocument/2006/relationships/customXml" Target="../ink/ink188.xml"/><Relationship Id="rId49" Type="http://schemas.openxmlformats.org/officeDocument/2006/relationships/customXml" Target="../ink/ink201.xml"/><Relationship Id="rId57" Type="http://schemas.openxmlformats.org/officeDocument/2006/relationships/customXml" Target="../ink/ink209.xml"/><Relationship Id="rId10" Type="http://schemas.openxmlformats.org/officeDocument/2006/relationships/customXml" Target="../ink/ink167.xml"/><Relationship Id="rId31" Type="http://schemas.openxmlformats.org/officeDocument/2006/relationships/customXml" Target="../ink/ink183.xml"/><Relationship Id="rId44" Type="http://schemas.openxmlformats.org/officeDocument/2006/relationships/customXml" Target="../ink/ink196.xml"/><Relationship Id="rId52" Type="http://schemas.openxmlformats.org/officeDocument/2006/relationships/customXml" Target="../ink/ink204.xml"/><Relationship Id="rId60" Type="http://schemas.openxmlformats.org/officeDocument/2006/relationships/customXml" Target="../ink/ink212.xml"/><Relationship Id="rId65" Type="http://schemas.openxmlformats.org/officeDocument/2006/relationships/customXml" Target="../ink/ink217.xml"/><Relationship Id="rId73" Type="http://schemas.openxmlformats.org/officeDocument/2006/relationships/customXml" Target="../ink/ink225.xml"/><Relationship Id="rId78" Type="http://schemas.openxmlformats.org/officeDocument/2006/relationships/customXml" Target="../ink/ink230.xml"/><Relationship Id="rId81" Type="http://schemas.openxmlformats.org/officeDocument/2006/relationships/customXml" Target="../ink/ink233.xml"/><Relationship Id="rId86" Type="http://schemas.openxmlformats.org/officeDocument/2006/relationships/customXml" Target="../ink/ink236.xml"/><Relationship Id="rId94" Type="http://schemas.openxmlformats.org/officeDocument/2006/relationships/customXml" Target="../ink/ink243.xml"/><Relationship Id="rId4" Type="http://schemas.openxmlformats.org/officeDocument/2006/relationships/customXml" Target="../ink/ink162.xml"/><Relationship Id="rId9" Type="http://schemas.openxmlformats.org/officeDocument/2006/relationships/customXml" Target="../ink/ink166.xml"/><Relationship Id="rId13" Type="http://schemas.openxmlformats.org/officeDocument/2006/relationships/customXml" Target="../ink/ink170.xml"/><Relationship Id="rId18" Type="http://schemas.openxmlformats.org/officeDocument/2006/relationships/customXml" Target="../ink/ink174.xml"/><Relationship Id="rId39" Type="http://schemas.openxmlformats.org/officeDocument/2006/relationships/customXml" Target="../ink/ink191.xml"/><Relationship Id="rId34" Type="http://schemas.openxmlformats.org/officeDocument/2006/relationships/customXml" Target="../ink/ink186.xml"/><Relationship Id="rId50" Type="http://schemas.openxmlformats.org/officeDocument/2006/relationships/customXml" Target="../ink/ink202.xml"/><Relationship Id="rId55" Type="http://schemas.openxmlformats.org/officeDocument/2006/relationships/customXml" Target="../ink/ink207.xml"/><Relationship Id="rId76" Type="http://schemas.openxmlformats.org/officeDocument/2006/relationships/customXml" Target="../ink/ink228.xml"/><Relationship Id="rId7" Type="http://schemas.openxmlformats.org/officeDocument/2006/relationships/image" Target="../media/image10.emf"/><Relationship Id="rId71" Type="http://schemas.openxmlformats.org/officeDocument/2006/relationships/customXml" Target="../ink/ink223.xml"/><Relationship Id="rId92" Type="http://schemas.openxmlformats.org/officeDocument/2006/relationships/customXml" Target="../ink/ink241.xml"/><Relationship Id="rId2" Type="http://schemas.openxmlformats.org/officeDocument/2006/relationships/customXml" Target="../ink/ink160.xml"/><Relationship Id="rId29" Type="http://schemas.openxmlformats.org/officeDocument/2006/relationships/customXml" Target="../ink/ink182.xml"/><Relationship Id="rId24" Type="http://schemas.openxmlformats.org/officeDocument/2006/relationships/customXml" Target="../ink/ink178.xml"/><Relationship Id="rId40" Type="http://schemas.openxmlformats.org/officeDocument/2006/relationships/customXml" Target="../ink/ink192.xml"/><Relationship Id="rId45" Type="http://schemas.openxmlformats.org/officeDocument/2006/relationships/customXml" Target="../ink/ink197.xml"/><Relationship Id="rId66" Type="http://schemas.openxmlformats.org/officeDocument/2006/relationships/customXml" Target="../ink/ink218.xml"/><Relationship Id="rId87" Type="http://schemas.openxmlformats.org/officeDocument/2006/relationships/customXml" Target="../ink/ink237.xml"/><Relationship Id="rId61" Type="http://schemas.openxmlformats.org/officeDocument/2006/relationships/customXml" Target="../ink/ink213.xml"/><Relationship Id="rId82" Type="http://schemas.openxmlformats.org/officeDocument/2006/relationships/image" Target="../media/image16.emf"/><Relationship Id="rId19" Type="http://schemas.openxmlformats.org/officeDocument/2006/relationships/image" Target="../media/image12.emf"/><Relationship Id="rId14" Type="http://schemas.openxmlformats.org/officeDocument/2006/relationships/image" Target="../media/image11.emf"/><Relationship Id="rId30" Type="http://schemas.openxmlformats.org/officeDocument/2006/relationships/image" Target="../media/image15.emf"/><Relationship Id="rId35" Type="http://schemas.openxmlformats.org/officeDocument/2006/relationships/customXml" Target="../ink/ink187.xml"/><Relationship Id="rId56" Type="http://schemas.openxmlformats.org/officeDocument/2006/relationships/customXml" Target="../ink/ink208.xml"/><Relationship Id="rId77" Type="http://schemas.openxmlformats.org/officeDocument/2006/relationships/customXml" Target="../ink/ink22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image" Target="../media/image24.emf"/><Relationship Id="rId26" Type="http://schemas.openxmlformats.org/officeDocument/2006/relationships/customXml" Target="../ink/ink263.xml"/><Relationship Id="rId39" Type="http://schemas.openxmlformats.org/officeDocument/2006/relationships/customXml" Target="../ink/ink271.xml"/><Relationship Id="rId21" Type="http://schemas.openxmlformats.org/officeDocument/2006/relationships/customXml" Target="../ink/ink258.xml"/><Relationship Id="rId34" Type="http://schemas.openxmlformats.org/officeDocument/2006/relationships/image" Target="../media/image28.emf"/><Relationship Id="rId42" Type="http://schemas.openxmlformats.org/officeDocument/2006/relationships/customXml" Target="../ink/ink274.xml"/><Relationship Id="rId47" Type="http://schemas.openxmlformats.org/officeDocument/2006/relationships/customXml" Target="../ink/ink279.xml"/><Relationship Id="rId50" Type="http://schemas.openxmlformats.org/officeDocument/2006/relationships/customXml" Target="../ink/ink282.xml"/><Relationship Id="rId7" Type="http://schemas.openxmlformats.org/officeDocument/2006/relationships/customXml" Target="../ink/ink249.xml"/><Relationship Id="rId2" Type="http://schemas.openxmlformats.org/officeDocument/2006/relationships/customXml" Target="../ink/ink245.xml"/><Relationship Id="rId16" Type="http://schemas.openxmlformats.org/officeDocument/2006/relationships/image" Target="../media/image23.emf"/><Relationship Id="rId29" Type="http://schemas.openxmlformats.org/officeDocument/2006/relationships/customXml" Target="../ink/ink265.xml"/><Relationship Id="rId11" Type="http://schemas.openxmlformats.org/officeDocument/2006/relationships/image" Target="../media/image21.emf"/><Relationship Id="rId24" Type="http://schemas.openxmlformats.org/officeDocument/2006/relationships/customXml" Target="../ink/ink261.xml"/><Relationship Id="rId32" Type="http://schemas.openxmlformats.org/officeDocument/2006/relationships/image" Target="../media/image27.emf"/><Relationship Id="rId37" Type="http://schemas.openxmlformats.org/officeDocument/2006/relationships/customXml" Target="../ink/ink269.xml"/><Relationship Id="rId40" Type="http://schemas.openxmlformats.org/officeDocument/2006/relationships/customXml" Target="../ink/ink272.xml"/><Relationship Id="rId45" Type="http://schemas.openxmlformats.org/officeDocument/2006/relationships/customXml" Target="../ink/ink277.xml"/><Relationship Id="rId53" Type="http://schemas.openxmlformats.org/officeDocument/2006/relationships/customXml" Target="../ink/ink285.xml"/><Relationship Id="rId5" Type="http://schemas.openxmlformats.org/officeDocument/2006/relationships/customXml" Target="../ink/ink248.xml"/><Relationship Id="rId10" Type="http://schemas.openxmlformats.org/officeDocument/2006/relationships/customXml" Target="../ink/ink251.xml"/><Relationship Id="rId19" Type="http://schemas.openxmlformats.org/officeDocument/2006/relationships/customXml" Target="../ink/ink256.xml"/><Relationship Id="rId31" Type="http://schemas.openxmlformats.org/officeDocument/2006/relationships/customXml" Target="../ink/ink266.xml"/><Relationship Id="rId44" Type="http://schemas.openxmlformats.org/officeDocument/2006/relationships/customXml" Target="../ink/ink276.xml"/><Relationship Id="rId52" Type="http://schemas.openxmlformats.org/officeDocument/2006/relationships/customXml" Target="../ink/ink284.xml"/><Relationship Id="rId4" Type="http://schemas.openxmlformats.org/officeDocument/2006/relationships/customXml" Target="../ink/ink247.xml"/><Relationship Id="rId9" Type="http://schemas.openxmlformats.org/officeDocument/2006/relationships/image" Target="../media/image20.emf"/><Relationship Id="rId14" Type="http://schemas.openxmlformats.org/officeDocument/2006/relationships/customXml" Target="../ink/ink253.xml"/><Relationship Id="rId22" Type="http://schemas.openxmlformats.org/officeDocument/2006/relationships/customXml" Target="../ink/ink259.xml"/><Relationship Id="rId27" Type="http://schemas.openxmlformats.org/officeDocument/2006/relationships/customXml" Target="../ink/ink264.xml"/><Relationship Id="rId30" Type="http://schemas.openxmlformats.org/officeDocument/2006/relationships/image" Target="../media/image26.emf"/><Relationship Id="rId35" Type="http://schemas.openxmlformats.org/officeDocument/2006/relationships/customXml" Target="../ink/ink268.xml"/><Relationship Id="rId43" Type="http://schemas.openxmlformats.org/officeDocument/2006/relationships/customXml" Target="../ink/ink275.xml"/><Relationship Id="rId48" Type="http://schemas.openxmlformats.org/officeDocument/2006/relationships/customXml" Target="../ink/ink280.xml"/><Relationship Id="rId8" Type="http://schemas.openxmlformats.org/officeDocument/2006/relationships/customXml" Target="../ink/ink250.xml"/><Relationship Id="rId51" Type="http://schemas.openxmlformats.org/officeDocument/2006/relationships/customXml" Target="../ink/ink283.xml"/><Relationship Id="rId3" Type="http://schemas.openxmlformats.org/officeDocument/2006/relationships/customXml" Target="../ink/ink246.xml"/><Relationship Id="rId12" Type="http://schemas.openxmlformats.org/officeDocument/2006/relationships/customXml" Target="../ink/ink252.xml"/><Relationship Id="rId17" Type="http://schemas.openxmlformats.org/officeDocument/2006/relationships/customXml" Target="../ink/ink255.xml"/><Relationship Id="rId25" Type="http://schemas.openxmlformats.org/officeDocument/2006/relationships/customXml" Target="../ink/ink262.xml"/><Relationship Id="rId33" Type="http://schemas.openxmlformats.org/officeDocument/2006/relationships/customXml" Target="../ink/ink267.xml"/><Relationship Id="rId38" Type="http://schemas.openxmlformats.org/officeDocument/2006/relationships/customXml" Target="../ink/ink270.xml"/><Relationship Id="rId46" Type="http://schemas.openxmlformats.org/officeDocument/2006/relationships/customXml" Target="../ink/ink278.xml"/><Relationship Id="rId20" Type="http://schemas.openxmlformats.org/officeDocument/2006/relationships/customXml" Target="../ink/ink257.xml"/><Relationship Id="rId41" Type="http://schemas.openxmlformats.org/officeDocument/2006/relationships/customXml" Target="../ink/ink273.xml"/><Relationship Id="rId54" Type="http://schemas.openxmlformats.org/officeDocument/2006/relationships/customXml" Target="../ink/ink2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5" Type="http://schemas.openxmlformats.org/officeDocument/2006/relationships/customXml" Target="../ink/ink254.xml"/><Relationship Id="rId23" Type="http://schemas.openxmlformats.org/officeDocument/2006/relationships/customXml" Target="../ink/ink260.xml"/><Relationship Id="rId28" Type="http://schemas.openxmlformats.org/officeDocument/2006/relationships/image" Target="../media/image25.emf"/><Relationship Id="rId36" Type="http://schemas.openxmlformats.org/officeDocument/2006/relationships/image" Target="../media/image29.emf"/><Relationship Id="rId49" Type="http://schemas.openxmlformats.org/officeDocument/2006/relationships/customXml" Target="../ink/ink281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96.xml"/><Relationship Id="rId18" Type="http://schemas.openxmlformats.org/officeDocument/2006/relationships/customXml" Target="../ink/ink301.xml"/><Relationship Id="rId26" Type="http://schemas.openxmlformats.org/officeDocument/2006/relationships/customXml" Target="../ink/ink309.xml"/><Relationship Id="rId39" Type="http://schemas.openxmlformats.org/officeDocument/2006/relationships/customXml" Target="../ink/ink322.xml"/><Relationship Id="rId21" Type="http://schemas.openxmlformats.org/officeDocument/2006/relationships/customXml" Target="../ink/ink304.xml"/><Relationship Id="rId34" Type="http://schemas.openxmlformats.org/officeDocument/2006/relationships/customXml" Target="../ink/ink317.xml"/><Relationship Id="rId42" Type="http://schemas.openxmlformats.org/officeDocument/2006/relationships/image" Target="../media/image30.emf"/><Relationship Id="rId47" Type="http://schemas.openxmlformats.org/officeDocument/2006/relationships/customXml" Target="../ink/ink327.xml"/><Relationship Id="rId50" Type="http://schemas.openxmlformats.org/officeDocument/2006/relationships/image" Target="../media/image34.emf"/><Relationship Id="rId55" Type="http://schemas.openxmlformats.org/officeDocument/2006/relationships/customXml" Target="../ink/ink331.xml"/><Relationship Id="rId7" Type="http://schemas.openxmlformats.org/officeDocument/2006/relationships/customXml" Target="../ink/ink291.xml"/><Relationship Id="rId2" Type="http://schemas.openxmlformats.org/officeDocument/2006/relationships/customXml" Target="../ink/ink287.xml"/><Relationship Id="rId16" Type="http://schemas.openxmlformats.org/officeDocument/2006/relationships/customXml" Target="../ink/ink299.xml"/><Relationship Id="rId29" Type="http://schemas.openxmlformats.org/officeDocument/2006/relationships/customXml" Target="../ink/ink312.xml"/><Relationship Id="rId11" Type="http://schemas.openxmlformats.org/officeDocument/2006/relationships/customXml" Target="../ink/ink294.xml"/><Relationship Id="rId24" Type="http://schemas.openxmlformats.org/officeDocument/2006/relationships/customXml" Target="../ink/ink307.xml"/><Relationship Id="rId32" Type="http://schemas.openxmlformats.org/officeDocument/2006/relationships/customXml" Target="../ink/ink315.xml"/><Relationship Id="rId37" Type="http://schemas.openxmlformats.org/officeDocument/2006/relationships/customXml" Target="../ink/ink320.xml"/><Relationship Id="rId40" Type="http://schemas.openxmlformats.org/officeDocument/2006/relationships/customXml" Target="../ink/ink323.xml"/><Relationship Id="rId45" Type="http://schemas.openxmlformats.org/officeDocument/2006/relationships/customXml" Target="../ink/ink326.xml"/><Relationship Id="rId53" Type="http://schemas.openxmlformats.org/officeDocument/2006/relationships/customXml" Target="../ink/ink330.xml"/><Relationship Id="rId58" Type="http://schemas.openxmlformats.org/officeDocument/2006/relationships/image" Target="../media/image38.emf"/><Relationship Id="rId5" Type="http://schemas.openxmlformats.org/officeDocument/2006/relationships/customXml" Target="../ink/ink290.xml"/><Relationship Id="rId61" Type="http://schemas.openxmlformats.org/officeDocument/2006/relationships/customXml" Target="../ink/ink334.xml"/><Relationship Id="rId19" Type="http://schemas.openxmlformats.org/officeDocument/2006/relationships/customXml" Target="../ink/ink302.xml"/><Relationship Id="rId14" Type="http://schemas.openxmlformats.org/officeDocument/2006/relationships/customXml" Target="../ink/ink297.xml"/><Relationship Id="rId22" Type="http://schemas.openxmlformats.org/officeDocument/2006/relationships/customXml" Target="../ink/ink305.xml"/><Relationship Id="rId27" Type="http://schemas.openxmlformats.org/officeDocument/2006/relationships/customXml" Target="../ink/ink310.xml"/><Relationship Id="rId30" Type="http://schemas.openxmlformats.org/officeDocument/2006/relationships/customXml" Target="../ink/ink313.xml"/><Relationship Id="rId35" Type="http://schemas.openxmlformats.org/officeDocument/2006/relationships/customXml" Target="../ink/ink318.xml"/><Relationship Id="rId43" Type="http://schemas.openxmlformats.org/officeDocument/2006/relationships/customXml" Target="../ink/ink325.xml"/><Relationship Id="rId48" Type="http://schemas.openxmlformats.org/officeDocument/2006/relationships/image" Target="../media/image33.emf"/><Relationship Id="rId56" Type="http://schemas.openxmlformats.org/officeDocument/2006/relationships/image" Target="../media/image37.emf"/><Relationship Id="rId8" Type="http://schemas.openxmlformats.org/officeDocument/2006/relationships/customXml" Target="../ink/ink292.xml"/><Relationship Id="rId51" Type="http://schemas.openxmlformats.org/officeDocument/2006/relationships/customXml" Target="../ink/ink329.xml"/><Relationship Id="rId3" Type="http://schemas.openxmlformats.org/officeDocument/2006/relationships/customXml" Target="../ink/ink288.xml"/><Relationship Id="rId12" Type="http://schemas.openxmlformats.org/officeDocument/2006/relationships/customXml" Target="../ink/ink295.xml"/><Relationship Id="rId17" Type="http://schemas.openxmlformats.org/officeDocument/2006/relationships/customXml" Target="../ink/ink300.xml"/><Relationship Id="rId25" Type="http://schemas.openxmlformats.org/officeDocument/2006/relationships/customXml" Target="../ink/ink308.xml"/><Relationship Id="rId33" Type="http://schemas.openxmlformats.org/officeDocument/2006/relationships/customXml" Target="../ink/ink316.xml"/><Relationship Id="rId38" Type="http://schemas.openxmlformats.org/officeDocument/2006/relationships/customXml" Target="../ink/ink321.xml"/><Relationship Id="rId46" Type="http://schemas.openxmlformats.org/officeDocument/2006/relationships/image" Target="../media/image32.emf"/><Relationship Id="rId59" Type="http://schemas.openxmlformats.org/officeDocument/2006/relationships/customXml" Target="../ink/ink333.xml"/><Relationship Id="rId20" Type="http://schemas.openxmlformats.org/officeDocument/2006/relationships/customXml" Target="../ink/ink303.xml"/><Relationship Id="rId41" Type="http://schemas.openxmlformats.org/officeDocument/2006/relationships/customXml" Target="../ink/ink324.xml"/><Relationship Id="rId54" Type="http://schemas.openxmlformats.org/officeDocument/2006/relationships/image" Target="../media/image36.emf"/><Relationship Id="rId6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emf"/><Relationship Id="rId15" Type="http://schemas.openxmlformats.org/officeDocument/2006/relationships/customXml" Target="../ink/ink298.xml"/><Relationship Id="rId23" Type="http://schemas.openxmlformats.org/officeDocument/2006/relationships/customXml" Target="../ink/ink306.xml"/><Relationship Id="rId28" Type="http://schemas.openxmlformats.org/officeDocument/2006/relationships/customXml" Target="../ink/ink311.xml"/><Relationship Id="rId36" Type="http://schemas.openxmlformats.org/officeDocument/2006/relationships/customXml" Target="../ink/ink319.xml"/><Relationship Id="rId49" Type="http://schemas.openxmlformats.org/officeDocument/2006/relationships/customXml" Target="../ink/ink328.xml"/><Relationship Id="rId57" Type="http://schemas.openxmlformats.org/officeDocument/2006/relationships/customXml" Target="../ink/ink332.xml"/><Relationship Id="rId10" Type="http://schemas.openxmlformats.org/officeDocument/2006/relationships/image" Target="../media/image41.emf"/><Relationship Id="rId31" Type="http://schemas.openxmlformats.org/officeDocument/2006/relationships/customXml" Target="../ink/ink314.xml"/><Relationship Id="rId44" Type="http://schemas.openxmlformats.org/officeDocument/2006/relationships/image" Target="../media/image31.emf"/><Relationship Id="rId52" Type="http://schemas.openxmlformats.org/officeDocument/2006/relationships/image" Target="../media/image35.emf"/><Relationship Id="rId60" Type="http://schemas.openxmlformats.org/officeDocument/2006/relationships/image" Target="../media/image39.emf"/><Relationship Id="rId4" Type="http://schemas.openxmlformats.org/officeDocument/2006/relationships/customXml" Target="../ink/ink289.xml"/><Relationship Id="rId9" Type="http://schemas.openxmlformats.org/officeDocument/2006/relationships/customXml" Target="../ink/ink29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58.xml"/><Relationship Id="rId21" Type="http://schemas.openxmlformats.org/officeDocument/2006/relationships/customXml" Target="../ink/ink353.xml"/><Relationship Id="rId42" Type="http://schemas.openxmlformats.org/officeDocument/2006/relationships/customXml" Target="../ink/ink373.xml"/><Relationship Id="rId47" Type="http://schemas.openxmlformats.org/officeDocument/2006/relationships/customXml" Target="../ink/ink377.xml"/><Relationship Id="rId63" Type="http://schemas.openxmlformats.org/officeDocument/2006/relationships/customXml" Target="../ink/ink391.xml"/><Relationship Id="rId68" Type="http://schemas.openxmlformats.org/officeDocument/2006/relationships/customXml" Target="../ink/ink395.xml"/><Relationship Id="rId84" Type="http://schemas.openxmlformats.org/officeDocument/2006/relationships/customXml" Target="../ink/ink409.xml"/><Relationship Id="rId89" Type="http://schemas.openxmlformats.org/officeDocument/2006/relationships/customXml" Target="../ink/ink413.xml"/><Relationship Id="rId16" Type="http://schemas.openxmlformats.org/officeDocument/2006/relationships/customXml" Target="../ink/ink348.xml"/><Relationship Id="rId107" Type="http://schemas.openxmlformats.org/officeDocument/2006/relationships/customXml" Target="../ink/ink431.xml"/><Relationship Id="rId11" Type="http://schemas.openxmlformats.org/officeDocument/2006/relationships/customXml" Target="../ink/ink343.xml"/><Relationship Id="rId32" Type="http://schemas.openxmlformats.org/officeDocument/2006/relationships/customXml" Target="../ink/ink363.xml"/><Relationship Id="rId37" Type="http://schemas.openxmlformats.org/officeDocument/2006/relationships/customXml" Target="../ink/ink368.xml"/><Relationship Id="rId53" Type="http://schemas.openxmlformats.org/officeDocument/2006/relationships/customXml" Target="../ink/ink382.xml"/><Relationship Id="rId58" Type="http://schemas.openxmlformats.org/officeDocument/2006/relationships/customXml" Target="../ink/ink386.xml"/><Relationship Id="rId74" Type="http://schemas.openxmlformats.org/officeDocument/2006/relationships/customXml" Target="../ink/ink400.xml"/><Relationship Id="rId79" Type="http://schemas.openxmlformats.org/officeDocument/2006/relationships/image" Target="../media/image47.emf"/><Relationship Id="rId102" Type="http://schemas.openxmlformats.org/officeDocument/2006/relationships/customXml" Target="../ink/ink426.xml"/><Relationship Id="rId5" Type="http://schemas.openxmlformats.org/officeDocument/2006/relationships/customXml" Target="../ink/ink338.xml"/><Relationship Id="rId90" Type="http://schemas.openxmlformats.org/officeDocument/2006/relationships/customXml" Target="../ink/ink414.xml"/><Relationship Id="rId95" Type="http://schemas.openxmlformats.org/officeDocument/2006/relationships/customXml" Target="../ink/ink419.xml"/><Relationship Id="rId22" Type="http://schemas.openxmlformats.org/officeDocument/2006/relationships/customXml" Target="../ink/ink354.xml"/><Relationship Id="rId27" Type="http://schemas.openxmlformats.org/officeDocument/2006/relationships/customXml" Target="../ink/ink359.xml"/><Relationship Id="rId43" Type="http://schemas.openxmlformats.org/officeDocument/2006/relationships/customXml" Target="../ink/ink374.xml"/><Relationship Id="rId48" Type="http://schemas.openxmlformats.org/officeDocument/2006/relationships/customXml" Target="../ink/ink378.xml"/><Relationship Id="rId64" Type="http://schemas.openxmlformats.org/officeDocument/2006/relationships/customXml" Target="../ink/ink392.xml"/><Relationship Id="rId69" Type="http://schemas.openxmlformats.org/officeDocument/2006/relationships/image" Target="../media/image46.emf"/><Relationship Id="rId80" Type="http://schemas.openxmlformats.org/officeDocument/2006/relationships/customXml" Target="../ink/ink405.xml"/><Relationship Id="rId85" Type="http://schemas.openxmlformats.org/officeDocument/2006/relationships/customXml" Target="../ink/ink410.xml"/><Relationship Id="rId12" Type="http://schemas.openxmlformats.org/officeDocument/2006/relationships/customXml" Target="../ink/ink344.xml"/><Relationship Id="rId17" Type="http://schemas.openxmlformats.org/officeDocument/2006/relationships/customXml" Target="../ink/ink349.xml"/><Relationship Id="rId33" Type="http://schemas.openxmlformats.org/officeDocument/2006/relationships/customXml" Target="../ink/ink364.xml"/><Relationship Id="rId38" Type="http://schemas.openxmlformats.org/officeDocument/2006/relationships/customXml" Target="../ink/ink369.xml"/><Relationship Id="rId59" Type="http://schemas.openxmlformats.org/officeDocument/2006/relationships/customXml" Target="../ink/ink387.xml"/><Relationship Id="rId103" Type="http://schemas.openxmlformats.org/officeDocument/2006/relationships/customXml" Target="../ink/ink427.xml"/><Relationship Id="rId108" Type="http://schemas.openxmlformats.org/officeDocument/2006/relationships/customXml" Target="../ink/ink432.xml"/><Relationship Id="rId54" Type="http://schemas.openxmlformats.org/officeDocument/2006/relationships/customXml" Target="../ink/ink383.xml"/><Relationship Id="rId70" Type="http://schemas.openxmlformats.org/officeDocument/2006/relationships/customXml" Target="../ink/ink396.xml"/><Relationship Id="rId75" Type="http://schemas.openxmlformats.org/officeDocument/2006/relationships/customXml" Target="../ink/ink401.xml"/><Relationship Id="rId91" Type="http://schemas.openxmlformats.org/officeDocument/2006/relationships/customXml" Target="../ink/ink415.xml"/><Relationship Id="rId96" Type="http://schemas.openxmlformats.org/officeDocument/2006/relationships/customXml" Target="../ink/ink4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15" Type="http://schemas.openxmlformats.org/officeDocument/2006/relationships/customXml" Target="../ink/ink347.xml"/><Relationship Id="rId23" Type="http://schemas.openxmlformats.org/officeDocument/2006/relationships/customXml" Target="../ink/ink355.xml"/><Relationship Id="rId28" Type="http://schemas.openxmlformats.org/officeDocument/2006/relationships/customXml" Target="../ink/ink360.xml"/><Relationship Id="rId36" Type="http://schemas.openxmlformats.org/officeDocument/2006/relationships/customXml" Target="../ink/ink367.xml"/><Relationship Id="rId49" Type="http://schemas.openxmlformats.org/officeDocument/2006/relationships/customXml" Target="../ink/ink379.xml"/><Relationship Id="rId57" Type="http://schemas.openxmlformats.org/officeDocument/2006/relationships/image" Target="../media/image44.emf"/><Relationship Id="rId106" Type="http://schemas.openxmlformats.org/officeDocument/2006/relationships/customXml" Target="../ink/ink430.xml"/><Relationship Id="rId10" Type="http://schemas.openxmlformats.org/officeDocument/2006/relationships/customXml" Target="../ink/ink342.xml"/><Relationship Id="rId31" Type="http://schemas.openxmlformats.org/officeDocument/2006/relationships/customXml" Target="../ink/ink362.xml"/><Relationship Id="rId44" Type="http://schemas.openxmlformats.org/officeDocument/2006/relationships/customXml" Target="../ink/ink375.xml"/><Relationship Id="rId52" Type="http://schemas.openxmlformats.org/officeDocument/2006/relationships/customXml" Target="../ink/ink381.xml"/><Relationship Id="rId60" Type="http://schemas.openxmlformats.org/officeDocument/2006/relationships/customXml" Target="../ink/ink388.xml"/><Relationship Id="rId65" Type="http://schemas.openxmlformats.org/officeDocument/2006/relationships/image" Target="../media/image45.emf"/><Relationship Id="rId73" Type="http://schemas.openxmlformats.org/officeDocument/2006/relationships/customXml" Target="../ink/ink399.xml"/><Relationship Id="rId78" Type="http://schemas.openxmlformats.org/officeDocument/2006/relationships/customXml" Target="../ink/ink404.xml"/><Relationship Id="rId81" Type="http://schemas.openxmlformats.org/officeDocument/2006/relationships/customXml" Target="../ink/ink406.xml"/><Relationship Id="rId86" Type="http://schemas.openxmlformats.org/officeDocument/2006/relationships/image" Target="../media/image48.emf"/><Relationship Id="rId94" Type="http://schemas.openxmlformats.org/officeDocument/2006/relationships/customXml" Target="../ink/ink418.xml"/><Relationship Id="rId99" Type="http://schemas.openxmlformats.org/officeDocument/2006/relationships/customXml" Target="../ink/ink423.xml"/><Relationship Id="rId101" Type="http://schemas.openxmlformats.org/officeDocument/2006/relationships/customXml" Target="../ink/ink425.xml"/><Relationship Id="rId4" Type="http://schemas.openxmlformats.org/officeDocument/2006/relationships/customXml" Target="../ink/ink337.xml"/><Relationship Id="rId9" Type="http://schemas.openxmlformats.org/officeDocument/2006/relationships/customXml" Target="../ink/ink341.xml"/><Relationship Id="rId13" Type="http://schemas.openxmlformats.org/officeDocument/2006/relationships/customXml" Target="../ink/ink345.xml"/><Relationship Id="rId18" Type="http://schemas.openxmlformats.org/officeDocument/2006/relationships/customXml" Target="../ink/ink350.xml"/><Relationship Id="rId39" Type="http://schemas.openxmlformats.org/officeDocument/2006/relationships/customXml" Target="../ink/ink370.xml"/><Relationship Id="rId109" Type="http://schemas.openxmlformats.org/officeDocument/2006/relationships/customXml" Target="../ink/ink433.xml"/><Relationship Id="rId34" Type="http://schemas.openxmlformats.org/officeDocument/2006/relationships/customXml" Target="../ink/ink365.xml"/><Relationship Id="rId50" Type="http://schemas.openxmlformats.org/officeDocument/2006/relationships/image" Target="../media/image43.emf"/><Relationship Id="rId55" Type="http://schemas.openxmlformats.org/officeDocument/2006/relationships/customXml" Target="../ink/ink384.xml"/><Relationship Id="rId76" Type="http://schemas.openxmlformats.org/officeDocument/2006/relationships/customXml" Target="../ink/ink402.xml"/><Relationship Id="rId97" Type="http://schemas.openxmlformats.org/officeDocument/2006/relationships/customXml" Target="../ink/ink421.xml"/><Relationship Id="rId104" Type="http://schemas.openxmlformats.org/officeDocument/2006/relationships/customXml" Target="../ink/ink428.xml"/><Relationship Id="rId7" Type="http://schemas.openxmlformats.org/officeDocument/2006/relationships/customXml" Target="../ink/ink339.xml"/><Relationship Id="rId71" Type="http://schemas.openxmlformats.org/officeDocument/2006/relationships/customXml" Target="../ink/ink397.xml"/><Relationship Id="rId92" Type="http://schemas.openxmlformats.org/officeDocument/2006/relationships/customXml" Target="../ink/ink416.xml"/><Relationship Id="rId2" Type="http://schemas.openxmlformats.org/officeDocument/2006/relationships/customXml" Target="../ink/ink335.xml"/><Relationship Id="rId29" Type="http://schemas.openxmlformats.org/officeDocument/2006/relationships/image" Target="../media/image41.jpg"/><Relationship Id="rId24" Type="http://schemas.openxmlformats.org/officeDocument/2006/relationships/customXml" Target="../ink/ink356.xml"/><Relationship Id="rId40" Type="http://schemas.openxmlformats.org/officeDocument/2006/relationships/customXml" Target="../ink/ink371.xml"/><Relationship Id="rId45" Type="http://schemas.openxmlformats.org/officeDocument/2006/relationships/customXml" Target="../ink/ink376.xml"/><Relationship Id="rId66" Type="http://schemas.openxmlformats.org/officeDocument/2006/relationships/customXml" Target="../ink/ink393.xml"/><Relationship Id="rId87" Type="http://schemas.openxmlformats.org/officeDocument/2006/relationships/customXml" Target="../ink/ink411.xml"/><Relationship Id="rId61" Type="http://schemas.openxmlformats.org/officeDocument/2006/relationships/customXml" Target="../ink/ink389.xml"/><Relationship Id="rId82" Type="http://schemas.openxmlformats.org/officeDocument/2006/relationships/customXml" Target="../ink/ink407.xml"/><Relationship Id="rId19" Type="http://schemas.openxmlformats.org/officeDocument/2006/relationships/customXml" Target="../ink/ink351.xml"/><Relationship Id="rId14" Type="http://schemas.openxmlformats.org/officeDocument/2006/relationships/customXml" Target="../ink/ink346.xml"/><Relationship Id="rId30" Type="http://schemas.openxmlformats.org/officeDocument/2006/relationships/customXml" Target="../ink/ink361.xml"/><Relationship Id="rId35" Type="http://schemas.openxmlformats.org/officeDocument/2006/relationships/customXml" Target="../ink/ink366.xml"/><Relationship Id="rId56" Type="http://schemas.openxmlformats.org/officeDocument/2006/relationships/customXml" Target="../ink/ink385.xml"/><Relationship Id="rId77" Type="http://schemas.openxmlformats.org/officeDocument/2006/relationships/customXml" Target="../ink/ink403.xml"/><Relationship Id="rId100" Type="http://schemas.openxmlformats.org/officeDocument/2006/relationships/customXml" Target="../ink/ink424.xml"/><Relationship Id="rId105" Type="http://schemas.openxmlformats.org/officeDocument/2006/relationships/customXml" Target="../ink/ink429.xml"/><Relationship Id="rId8" Type="http://schemas.openxmlformats.org/officeDocument/2006/relationships/customXml" Target="../ink/ink340.xml"/><Relationship Id="rId51" Type="http://schemas.openxmlformats.org/officeDocument/2006/relationships/customXml" Target="../ink/ink380.xml"/><Relationship Id="rId72" Type="http://schemas.openxmlformats.org/officeDocument/2006/relationships/customXml" Target="../ink/ink398.xml"/><Relationship Id="rId93" Type="http://schemas.openxmlformats.org/officeDocument/2006/relationships/customXml" Target="../ink/ink417.xml"/><Relationship Id="rId98" Type="http://schemas.openxmlformats.org/officeDocument/2006/relationships/customXml" Target="../ink/ink422.xml"/><Relationship Id="rId3" Type="http://schemas.openxmlformats.org/officeDocument/2006/relationships/customXml" Target="../ink/ink336.xml"/><Relationship Id="rId25" Type="http://schemas.openxmlformats.org/officeDocument/2006/relationships/customXml" Target="../ink/ink357.xml"/><Relationship Id="rId46" Type="http://schemas.openxmlformats.org/officeDocument/2006/relationships/image" Target="../media/image42.emf"/><Relationship Id="rId67" Type="http://schemas.openxmlformats.org/officeDocument/2006/relationships/customXml" Target="../ink/ink394.xml"/><Relationship Id="rId20" Type="http://schemas.openxmlformats.org/officeDocument/2006/relationships/customXml" Target="../ink/ink352.xml"/><Relationship Id="rId41" Type="http://schemas.openxmlformats.org/officeDocument/2006/relationships/customXml" Target="../ink/ink372.xml"/><Relationship Id="rId62" Type="http://schemas.openxmlformats.org/officeDocument/2006/relationships/customXml" Target="../ink/ink390.xml"/><Relationship Id="rId83" Type="http://schemas.openxmlformats.org/officeDocument/2006/relationships/customXml" Target="../ink/ink408.xml"/><Relationship Id="rId88" Type="http://schemas.openxmlformats.org/officeDocument/2006/relationships/customXml" Target="../ink/ink4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Pismo odręczne 10"/>
              <p14:cNvContentPartPr/>
              <p14:nvPr/>
            </p14:nvContentPartPr>
            <p14:xfrm>
              <a:off x="1130171" y="425618"/>
              <a:ext cx="5317331" cy="449422"/>
            </p14:xfrm>
          </p:contentPart>
        </mc:Choice>
        <mc:Fallback xmlns="">
          <p:pic>
            <p:nvPicPr>
              <p:cNvPr id="11" name="Pismo odręczne 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11091" y="410133"/>
                <a:ext cx="5353692" cy="4821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Pismo odręczne 11"/>
              <p14:cNvContentPartPr/>
              <p14:nvPr/>
            </p14:nvContentPartPr>
            <p14:xfrm>
              <a:off x="8474531" y="856538"/>
              <a:ext cx="1231560" cy="165240"/>
            </p14:xfrm>
          </p:contentPart>
        </mc:Choice>
        <mc:Fallback>
          <p:pic>
            <p:nvPicPr>
              <p:cNvPr id="12" name="Pismo odręczne 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59051" y="839618"/>
                <a:ext cx="12506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Pismo odręczne 14"/>
              <p14:cNvContentPartPr/>
              <p14:nvPr/>
            </p14:nvContentPartPr>
            <p14:xfrm>
              <a:off x="9871691" y="618578"/>
              <a:ext cx="226440" cy="639720"/>
            </p14:xfrm>
          </p:contentPart>
        </mc:Choice>
        <mc:Fallback>
          <p:pic>
            <p:nvPicPr>
              <p:cNvPr id="15" name="Pismo odręczne 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56571" y="602378"/>
                <a:ext cx="250560" cy="67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7" name="Pismo odręczne 16"/>
              <p14:cNvContentPartPr/>
              <p14:nvPr/>
            </p14:nvContentPartPr>
            <p14:xfrm>
              <a:off x="1013531" y="2098178"/>
              <a:ext cx="4140720" cy="183240"/>
            </p14:xfrm>
          </p:contentPart>
        </mc:Choice>
        <mc:Fallback>
          <p:pic>
            <p:nvPicPr>
              <p:cNvPr id="17" name="Pismo odręczne 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4171" y="2078378"/>
                <a:ext cx="41698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Pismo odręczne 18"/>
              <p14:cNvContentPartPr/>
              <p14:nvPr/>
            </p14:nvContentPartPr>
            <p14:xfrm>
              <a:off x="892571" y="1379618"/>
              <a:ext cx="348840" cy="1639080"/>
            </p14:xfrm>
          </p:contentPart>
        </mc:Choice>
        <mc:Fallback>
          <p:pic>
            <p:nvPicPr>
              <p:cNvPr id="19" name="Pismo odręczne 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8251" y="1371698"/>
                <a:ext cx="367920" cy="16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9" name="Pismo odręczne 28"/>
              <p14:cNvContentPartPr/>
              <p14:nvPr/>
            </p14:nvContentPartPr>
            <p14:xfrm>
              <a:off x="2416451" y="2139218"/>
              <a:ext cx="118800" cy="427320"/>
            </p14:xfrm>
          </p:contentPart>
        </mc:Choice>
        <mc:Fallback>
          <p:pic>
            <p:nvPicPr>
              <p:cNvPr id="29" name="Pismo odręczne 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10331" y="2133818"/>
                <a:ext cx="128160" cy="44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2" name="Pismo odręczne 41"/>
              <p14:cNvContentPartPr/>
              <p14:nvPr/>
            </p14:nvContentPartPr>
            <p14:xfrm>
              <a:off x="2753411" y="1701458"/>
              <a:ext cx="1236240" cy="564480"/>
            </p14:xfrm>
          </p:contentPart>
        </mc:Choice>
        <mc:Fallback>
          <p:pic>
            <p:nvPicPr>
              <p:cNvPr id="42" name="Pismo odręczne 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48371" y="1680578"/>
                <a:ext cx="126252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3" name="Pismo odręczne 52"/>
              <p14:cNvContentPartPr/>
              <p14:nvPr/>
            </p14:nvContentPartPr>
            <p14:xfrm>
              <a:off x="3428411" y="2155418"/>
              <a:ext cx="608760" cy="112680"/>
            </p14:xfrm>
          </p:contentPart>
        </mc:Choice>
        <mc:Fallback>
          <p:pic>
            <p:nvPicPr>
              <p:cNvPr id="53" name="Pismo odręczne 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24811" y="2145698"/>
                <a:ext cx="6271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2" name="Pismo odręczne 61"/>
              <p14:cNvContentPartPr/>
              <p14:nvPr/>
            </p14:nvContentPartPr>
            <p14:xfrm>
              <a:off x="967451" y="1416338"/>
              <a:ext cx="180720" cy="272880"/>
            </p14:xfrm>
          </p:contentPart>
        </mc:Choice>
        <mc:Fallback>
          <p:pic>
            <p:nvPicPr>
              <p:cNvPr id="62" name="Pismo odręczne 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4491" y="1408058"/>
                <a:ext cx="21060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4" name="Pismo odręczne 63"/>
              <p14:cNvContentPartPr/>
              <p14:nvPr/>
            </p14:nvContentPartPr>
            <p14:xfrm>
              <a:off x="851531" y="1666898"/>
              <a:ext cx="230040" cy="141480"/>
            </p14:xfrm>
          </p:contentPart>
        </mc:Choice>
        <mc:Fallback>
          <p:pic>
            <p:nvPicPr>
              <p:cNvPr id="64" name="Pismo odręczne 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9651" y="1652138"/>
                <a:ext cx="25524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1" name="Pismo odręczne 80"/>
              <p14:cNvContentPartPr/>
              <p14:nvPr/>
            </p14:nvContentPartPr>
            <p14:xfrm>
              <a:off x="1148891" y="2103938"/>
              <a:ext cx="425880" cy="196560"/>
            </p14:xfrm>
          </p:contentPart>
        </mc:Choice>
        <mc:Fallback>
          <p:pic>
            <p:nvPicPr>
              <p:cNvPr id="81" name="Pismo odręczne 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33771" y="2084138"/>
                <a:ext cx="4449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9" name="Pismo odręczne 88"/>
              <p14:cNvContentPartPr/>
              <p14:nvPr/>
            </p14:nvContentPartPr>
            <p14:xfrm>
              <a:off x="1540211" y="2165858"/>
              <a:ext cx="483120" cy="626760"/>
            </p14:xfrm>
          </p:contentPart>
        </mc:Choice>
        <mc:Fallback>
          <p:pic>
            <p:nvPicPr>
              <p:cNvPr id="89" name="Pismo odręczne 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31931" y="2155778"/>
                <a:ext cx="495000" cy="65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1" name="Pismo odręczne 90"/>
              <p14:cNvContentPartPr/>
              <p14:nvPr/>
            </p14:nvContentPartPr>
            <p14:xfrm>
              <a:off x="1221611" y="2377898"/>
              <a:ext cx="3867840" cy="135000"/>
            </p14:xfrm>
          </p:contentPart>
        </mc:Choice>
        <mc:Fallback>
          <p:pic>
            <p:nvPicPr>
              <p:cNvPr id="91" name="Pismo odręczne 9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12251" y="2357018"/>
                <a:ext cx="389808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6" name="Pismo odręczne 95"/>
              <p14:cNvContentPartPr/>
              <p14:nvPr/>
            </p14:nvContentPartPr>
            <p14:xfrm>
              <a:off x="758291" y="1876418"/>
              <a:ext cx="322920" cy="943560"/>
            </p14:xfrm>
          </p:contentPart>
        </mc:Choice>
        <mc:Fallback>
          <p:pic>
            <p:nvPicPr>
              <p:cNvPr id="96" name="Pismo odręczne 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7131" y="1862378"/>
                <a:ext cx="337680" cy="9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4" name="Pismo odręczne 113"/>
              <p14:cNvContentPartPr/>
              <p14:nvPr/>
            </p14:nvContentPartPr>
            <p14:xfrm>
              <a:off x="1145291" y="2477978"/>
              <a:ext cx="82080" cy="9720"/>
            </p14:xfrm>
          </p:contentPart>
        </mc:Choice>
        <mc:Fallback>
          <p:pic>
            <p:nvPicPr>
              <p:cNvPr id="114" name="Pismo odręczne 1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8731" y="2463218"/>
                <a:ext cx="1155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15" name="Pismo odręczne 114"/>
              <p14:cNvContentPartPr/>
              <p14:nvPr/>
            </p14:nvContentPartPr>
            <p14:xfrm>
              <a:off x="1818851" y="2211218"/>
              <a:ext cx="2369880" cy="746640"/>
            </p14:xfrm>
          </p:contentPart>
        </mc:Choice>
        <mc:Fallback>
          <p:pic>
            <p:nvPicPr>
              <p:cNvPr id="115" name="Pismo odręczne 1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10211" y="2193938"/>
                <a:ext cx="2392920" cy="7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4" name="Pismo odręczne 123"/>
              <p14:cNvContentPartPr/>
              <p14:nvPr/>
            </p14:nvContentPartPr>
            <p14:xfrm>
              <a:off x="1053131" y="1960298"/>
              <a:ext cx="83160" cy="14040"/>
            </p14:xfrm>
          </p:contentPart>
        </mc:Choice>
        <mc:Fallback>
          <p:pic>
            <p:nvPicPr>
              <p:cNvPr id="124" name="Pismo odręczne 123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48451" y="1946618"/>
                <a:ext cx="972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9" name="Pismo odręczne 128"/>
              <p14:cNvContentPartPr/>
              <p14:nvPr/>
            </p14:nvContentPartPr>
            <p14:xfrm>
              <a:off x="2765651" y="3389138"/>
              <a:ext cx="205920" cy="642600"/>
            </p14:xfrm>
          </p:contentPart>
        </mc:Choice>
        <mc:Fallback>
          <p:pic>
            <p:nvPicPr>
              <p:cNvPr id="129" name="Pismo odręczne 1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58451" y="3375098"/>
                <a:ext cx="229680" cy="67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7" name="Pismo odręczne 136"/>
              <p14:cNvContentPartPr/>
              <p14:nvPr/>
            </p14:nvContentPartPr>
            <p14:xfrm>
              <a:off x="1991651" y="2148218"/>
              <a:ext cx="268200" cy="100800"/>
            </p14:xfrm>
          </p:contentPart>
        </mc:Choice>
        <mc:Fallback>
          <p:pic>
            <p:nvPicPr>
              <p:cNvPr id="137" name="Pismo odręczne 1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84451" y="2139578"/>
                <a:ext cx="27900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9" name="Pismo odręczne 158"/>
              <p14:cNvContentPartPr/>
              <p14:nvPr/>
            </p14:nvContentPartPr>
            <p14:xfrm>
              <a:off x="5927171" y="2433698"/>
              <a:ext cx="12600" cy="6840"/>
            </p14:xfrm>
          </p:contentPart>
        </mc:Choice>
        <mc:Fallback>
          <p:pic>
            <p:nvPicPr>
              <p:cNvPr id="159" name="Pismo odręczne 15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22491" y="2429738"/>
                <a:ext cx="205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6" name="Pismo odręczne 165"/>
              <p14:cNvContentPartPr/>
              <p14:nvPr/>
            </p14:nvContentPartPr>
            <p14:xfrm>
              <a:off x="1627331" y="3460778"/>
              <a:ext cx="978480" cy="284400"/>
            </p14:xfrm>
          </p:contentPart>
        </mc:Choice>
        <mc:Fallback>
          <p:pic>
            <p:nvPicPr>
              <p:cNvPr id="166" name="Pismo odręczne 1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12931" y="3444938"/>
                <a:ext cx="101376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8" name="Pismo odręczne 187"/>
              <p14:cNvContentPartPr/>
              <p14:nvPr/>
            </p14:nvContentPartPr>
            <p14:xfrm>
              <a:off x="1016771" y="1777778"/>
              <a:ext cx="766800" cy="399960"/>
            </p14:xfrm>
          </p:contentPart>
        </mc:Choice>
        <mc:Fallback>
          <p:pic>
            <p:nvPicPr>
              <p:cNvPr id="188" name="Pismo odręczne 1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9211" y="1768058"/>
                <a:ext cx="79308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9" name="Pismo odręczne 188"/>
              <p14:cNvContentPartPr/>
              <p14:nvPr/>
            </p14:nvContentPartPr>
            <p14:xfrm>
              <a:off x="6279971" y="3324698"/>
              <a:ext cx="384120" cy="1712520"/>
            </p14:xfrm>
          </p:contentPart>
        </mc:Choice>
        <mc:Fallback>
          <p:pic>
            <p:nvPicPr>
              <p:cNvPr id="189" name="Pismo odręczne 1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70251" y="3307058"/>
                <a:ext cx="414360" cy="174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4" name="Pismo odręczne 193"/>
              <p14:cNvContentPartPr/>
              <p14:nvPr/>
            </p14:nvContentPartPr>
            <p14:xfrm>
              <a:off x="5323091" y="3422978"/>
              <a:ext cx="975600" cy="371160"/>
            </p14:xfrm>
          </p:contentPart>
        </mc:Choice>
        <mc:Fallback>
          <p:pic>
            <p:nvPicPr>
              <p:cNvPr id="194" name="Pismo odręczne 1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309771" y="3408578"/>
                <a:ext cx="99252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7" name="Pismo odręczne 196"/>
              <p14:cNvContentPartPr/>
              <p14:nvPr/>
            </p14:nvContentPartPr>
            <p14:xfrm>
              <a:off x="2421131" y="4365458"/>
              <a:ext cx="196920" cy="544320"/>
            </p14:xfrm>
          </p:contentPart>
        </mc:Choice>
        <mc:Fallback>
          <p:pic>
            <p:nvPicPr>
              <p:cNvPr id="197" name="Pismo odręczne 1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06011" y="4348538"/>
                <a:ext cx="22644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7" name="Pismo odręczne 206"/>
              <p14:cNvContentPartPr/>
              <p14:nvPr/>
            </p14:nvContentPartPr>
            <p14:xfrm>
              <a:off x="2686091" y="4451858"/>
              <a:ext cx="1225080" cy="248760"/>
            </p14:xfrm>
          </p:contentPart>
        </mc:Choice>
        <mc:Fallback>
          <p:pic>
            <p:nvPicPr>
              <p:cNvPr id="207" name="Pismo odręczne 2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78171" y="4446098"/>
                <a:ext cx="12362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7" name="Pismo odręczne 216"/>
              <p14:cNvContentPartPr/>
              <p14:nvPr/>
            </p14:nvContentPartPr>
            <p14:xfrm>
              <a:off x="5592731" y="4586858"/>
              <a:ext cx="521640" cy="176040"/>
            </p14:xfrm>
          </p:contentPart>
        </mc:Choice>
        <mc:Fallback>
          <p:pic>
            <p:nvPicPr>
              <p:cNvPr id="217" name="Pismo odręczne 2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84091" y="4575002"/>
                <a:ext cx="539280" cy="200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8" name="Pismo odręczne 227"/>
              <p14:cNvContentPartPr/>
              <p14:nvPr/>
            </p14:nvContentPartPr>
            <p14:xfrm>
              <a:off x="6909971" y="3449258"/>
              <a:ext cx="947520" cy="289080"/>
            </p14:xfrm>
          </p:contentPart>
        </mc:Choice>
        <mc:Fallback>
          <p:pic>
            <p:nvPicPr>
              <p:cNvPr id="228" name="Pismo odręczne 2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897371" y="3438458"/>
                <a:ext cx="96696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9" name="Pismo odręczne 228"/>
              <p14:cNvContentPartPr/>
              <p14:nvPr/>
            </p14:nvContentPartPr>
            <p14:xfrm>
              <a:off x="6527651" y="4465538"/>
              <a:ext cx="1492920" cy="360720"/>
            </p14:xfrm>
          </p:contentPart>
        </mc:Choice>
        <mc:Fallback>
          <p:pic>
            <p:nvPicPr>
              <p:cNvPr id="229" name="Pismo odręczne 2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15051" y="4460138"/>
                <a:ext cx="150984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6" name="Pismo odręczne 235"/>
              <p14:cNvContentPartPr/>
              <p14:nvPr/>
            </p14:nvContentPartPr>
            <p14:xfrm>
              <a:off x="3051131" y="3516218"/>
              <a:ext cx="1632600" cy="423000"/>
            </p14:xfrm>
          </p:contentPart>
        </mc:Choice>
        <mc:Fallback>
          <p:pic>
            <p:nvPicPr>
              <p:cNvPr id="236" name="Pismo odręczne 2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39251" y="3494978"/>
                <a:ext cx="1651320" cy="45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7" name="Pismo odręczne 236"/>
              <p14:cNvContentPartPr/>
              <p14:nvPr/>
            </p14:nvContentPartPr>
            <p14:xfrm>
              <a:off x="1652531" y="4498658"/>
              <a:ext cx="534240" cy="158760"/>
            </p14:xfrm>
          </p:contentPart>
        </mc:Choice>
        <mc:Fallback>
          <p:pic>
            <p:nvPicPr>
              <p:cNvPr id="237" name="Pismo odręczne 2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37771" y="4489298"/>
                <a:ext cx="5619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8" name="Pismo odręczne 237"/>
              <p14:cNvContentPartPr/>
              <p14:nvPr/>
            </p14:nvContentPartPr>
            <p14:xfrm>
              <a:off x="1393331" y="4735898"/>
              <a:ext cx="2637000" cy="532440"/>
            </p14:xfrm>
          </p:contentPart>
        </mc:Choice>
        <mc:Fallback>
          <p:pic>
            <p:nvPicPr>
              <p:cNvPr id="238" name="Pismo odręczne 2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85411" y="4721858"/>
                <a:ext cx="266328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39" name="Pismo odręczne 238"/>
              <p14:cNvContentPartPr/>
              <p14:nvPr/>
            </p14:nvContentPartPr>
            <p14:xfrm>
              <a:off x="5126171" y="4837058"/>
              <a:ext cx="2980080" cy="374760"/>
            </p14:xfrm>
          </p:contentPart>
        </mc:Choice>
        <mc:Fallback>
          <p:pic>
            <p:nvPicPr>
              <p:cNvPr id="239" name="Pismo odręczne 2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22571" y="4823378"/>
                <a:ext cx="3004560" cy="40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226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Pismo odręczne 7"/>
              <p14:cNvContentPartPr/>
              <p14:nvPr/>
            </p14:nvContentPartPr>
            <p14:xfrm>
              <a:off x="1056862" y="549240"/>
              <a:ext cx="229680" cy="400320"/>
            </p14:xfrm>
          </p:contentPart>
        </mc:Choice>
        <mc:Fallback xmlns="">
          <p:pic>
            <p:nvPicPr>
              <p:cNvPr id="8" name="Pismo odręczne 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8142" y="531600"/>
                <a:ext cx="26676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Pismo odręczne 11"/>
              <p14:cNvContentPartPr/>
              <p14:nvPr/>
            </p14:nvContentPartPr>
            <p14:xfrm>
              <a:off x="1675702" y="652920"/>
              <a:ext cx="680040" cy="339480"/>
            </p14:xfrm>
          </p:contentPart>
        </mc:Choice>
        <mc:Fallback xmlns="">
          <p:pic>
            <p:nvPicPr>
              <p:cNvPr id="12" name="Pismo odręczne 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58062" y="641760"/>
                <a:ext cx="71856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Pismo odręczne 12"/>
              <p14:cNvContentPartPr/>
              <p14:nvPr/>
            </p14:nvContentPartPr>
            <p14:xfrm>
              <a:off x="2697742" y="493080"/>
              <a:ext cx="134280" cy="700560"/>
            </p14:xfrm>
          </p:contentPart>
        </mc:Choice>
        <mc:Fallback xmlns="">
          <p:pic>
            <p:nvPicPr>
              <p:cNvPr id="13" name="Pismo odręczne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8662" y="478680"/>
                <a:ext cx="156960" cy="72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Pismo odręczne 18"/>
              <p14:cNvContentPartPr/>
              <p14:nvPr/>
            </p14:nvContentPartPr>
            <p14:xfrm>
              <a:off x="3830302" y="708720"/>
              <a:ext cx="16200" cy="209160"/>
            </p14:xfrm>
          </p:contentPart>
        </mc:Choice>
        <mc:Fallback xmlns="">
          <p:pic>
            <p:nvPicPr>
              <p:cNvPr id="19" name="Pismo odręczne 1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15182" y="699360"/>
                <a:ext cx="4752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Pismo odręczne 19"/>
              <p14:cNvContentPartPr/>
              <p14:nvPr/>
            </p14:nvContentPartPr>
            <p14:xfrm>
              <a:off x="2977462" y="663720"/>
              <a:ext cx="284760" cy="326520"/>
            </p14:xfrm>
          </p:contentPart>
        </mc:Choice>
        <mc:Fallback xmlns="">
          <p:pic>
            <p:nvPicPr>
              <p:cNvPr id="20" name="Pismo odręczne 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68462" y="649680"/>
                <a:ext cx="29700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Pismo odręczne 20"/>
              <p14:cNvContentPartPr/>
              <p14:nvPr/>
            </p14:nvContentPartPr>
            <p14:xfrm>
              <a:off x="3334942" y="779280"/>
              <a:ext cx="223560" cy="221400"/>
            </p14:xfrm>
          </p:contentPart>
        </mc:Choice>
        <mc:Fallback xmlns="">
          <p:pic>
            <p:nvPicPr>
              <p:cNvPr id="21" name="Pismo odręczne 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28102" y="767400"/>
                <a:ext cx="2361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Pismo odręczne 21"/>
              <p14:cNvContentPartPr/>
              <p14:nvPr/>
            </p14:nvContentPartPr>
            <p14:xfrm>
              <a:off x="3348622" y="803400"/>
              <a:ext cx="163080" cy="205200"/>
            </p14:xfrm>
          </p:contentPart>
        </mc:Choice>
        <mc:Fallback xmlns="">
          <p:pic>
            <p:nvPicPr>
              <p:cNvPr id="22" name="Pismo odręczne 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43582" y="796920"/>
                <a:ext cx="1803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" name="Pismo odręczne 26"/>
              <p14:cNvContentPartPr/>
              <p14:nvPr/>
            </p14:nvContentPartPr>
            <p14:xfrm>
              <a:off x="4151782" y="402000"/>
              <a:ext cx="281880" cy="61200"/>
            </p14:xfrm>
          </p:contentPart>
        </mc:Choice>
        <mc:Fallback xmlns="">
          <p:pic>
            <p:nvPicPr>
              <p:cNvPr id="27" name="Pismo odręczne 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43142" y="397320"/>
                <a:ext cx="29412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Pismo odręczne 27"/>
              <p14:cNvContentPartPr/>
              <p14:nvPr/>
            </p14:nvContentPartPr>
            <p14:xfrm>
              <a:off x="4233502" y="541320"/>
              <a:ext cx="51480" cy="206640"/>
            </p14:xfrm>
          </p:contentPart>
        </mc:Choice>
        <mc:Fallback xmlns="">
          <p:pic>
            <p:nvPicPr>
              <p:cNvPr id="28" name="Pismo odręczne 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24502" y="530880"/>
                <a:ext cx="666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Pismo odręczne 28"/>
              <p14:cNvContentPartPr/>
              <p14:nvPr/>
            </p14:nvContentPartPr>
            <p14:xfrm>
              <a:off x="4337902" y="569040"/>
              <a:ext cx="16560" cy="177840"/>
            </p14:xfrm>
          </p:contentPart>
        </mc:Choice>
        <mc:Fallback xmlns="">
          <p:pic>
            <p:nvPicPr>
              <p:cNvPr id="29" name="Pismo odręczne 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27462" y="561120"/>
                <a:ext cx="432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Pismo odręczne 29"/>
              <p14:cNvContentPartPr/>
              <p14:nvPr/>
            </p14:nvContentPartPr>
            <p14:xfrm>
              <a:off x="3734542" y="756240"/>
              <a:ext cx="253440" cy="59400"/>
            </p14:xfrm>
          </p:contentPart>
        </mc:Choice>
        <mc:Fallback xmlns="">
          <p:pic>
            <p:nvPicPr>
              <p:cNvPr id="30" name="Pismo odręczne 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26982" y="753000"/>
                <a:ext cx="26424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" name="Pismo odręczne 30"/>
              <p14:cNvContentPartPr/>
              <p14:nvPr/>
            </p14:nvContentPartPr>
            <p14:xfrm>
              <a:off x="4214422" y="911040"/>
              <a:ext cx="254880" cy="36000"/>
            </p14:xfrm>
          </p:contentPart>
        </mc:Choice>
        <mc:Fallback xmlns="">
          <p:pic>
            <p:nvPicPr>
              <p:cNvPr id="31" name="Pismo odręczne 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05422" y="904920"/>
                <a:ext cx="2685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Pismo odręczne 34"/>
              <p14:cNvContentPartPr/>
              <p14:nvPr/>
            </p14:nvContentPartPr>
            <p14:xfrm>
              <a:off x="4698622" y="443760"/>
              <a:ext cx="199800" cy="815760"/>
            </p14:xfrm>
          </p:contentPart>
        </mc:Choice>
        <mc:Fallback xmlns="">
          <p:pic>
            <p:nvPicPr>
              <p:cNvPr id="35" name="Pismo odręczne 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91422" y="433680"/>
                <a:ext cx="2282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Pismo odręczne 38"/>
              <p14:cNvContentPartPr/>
              <p14:nvPr/>
            </p14:nvContentPartPr>
            <p14:xfrm>
              <a:off x="5215942" y="786120"/>
              <a:ext cx="188280" cy="28080"/>
            </p14:xfrm>
          </p:contentPart>
        </mc:Choice>
        <mc:Fallback xmlns="">
          <p:pic>
            <p:nvPicPr>
              <p:cNvPr id="39" name="Pismo odręczne 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05142" y="773880"/>
                <a:ext cx="2185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" name="Pismo odręczne 39"/>
              <p14:cNvContentPartPr/>
              <p14:nvPr/>
            </p14:nvContentPartPr>
            <p14:xfrm>
              <a:off x="5677822" y="862080"/>
              <a:ext cx="177480" cy="8640"/>
            </p14:xfrm>
          </p:contentPart>
        </mc:Choice>
        <mc:Fallback xmlns="">
          <p:pic>
            <p:nvPicPr>
              <p:cNvPr id="40" name="Pismo odręczne 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65222" y="849120"/>
                <a:ext cx="1933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Pismo odręczne 40"/>
              <p14:cNvContentPartPr/>
              <p14:nvPr/>
            </p14:nvContentPartPr>
            <p14:xfrm>
              <a:off x="5180302" y="951360"/>
              <a:ext cx="187920" cy="8640"/>
            </p14:xfrm>
          </p:contentPart>
        </mc:Choice>
        <mc:Fallback xmlns="">
          <p:pic>
            <p:nvPicPr>
              <p:cNvPr id="41" name="Pismo odręczne 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74902" y="934800"/>
                <a:ext cx="1998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3" name="Pismo odręczne 42"/>
              <p14:cNvContentPartPr/>
              <p14:nvPr/>
            </p14:nvContentPartPr>
            <p14:xfrm>
              <a:off x="5993182" y="508920"/>
              <a:ext cx="691920" cy="464040"/>
            </p14:xfrm>
          </p:contentPart>
        </mc:Choice>
        <mc:Fallback xmlns="">
          <p:pic>
            <p:nvPicPr>
              <p:cNvPr id="43" name="Pismo odręczne 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82742" y="491280"/>
                <a:ext cx="72072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4" name="Pismo odręczne 43"/>
              <p14:cNvContentPartPr/>
              <p14:nvPr/>
            </p14:nvContentPartPr>
            <p14:xfrm>
              <a:off x="6294862" y="707280"/>
              <a:ext cx="179640" cy="331560"/>
            </p14:xfrm>
          </p:contentPart>
        </mc:Choice>
        <mc:Fallback xmlns="">
          <p:pic>
            <p:nvPicPr>
              <p:cNvPr id="44" name="Pismo odręczne 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90182" y="690000"/>
                <a:ext cx="20448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5" name="Pismo odręczne 44"/>
              <p14:cNvContentPartPr/>
              <p14:nvPr/>
            </p14:nvContentPartPr>
            <p14:xfrm>
              <a:off x="4306582" y="1027680"/>
              <a:ext cx="172800" cy="252720"/>
            </p14:xfrm>
          </p:contentPart>
        </mc:Choice>
        <mc:Fallback xmlns="">
          <p:pic>
            <p:nvPicPr>
              <p:cNvPr id="45" name="Pismo odręczne 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97222" y="1012560"/>
                <a:ext cx="19944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" name="Pismo odręczne 10"/>
              <p14:cNvContentPartPr/>
              <p14:nvPr/>
            </p14:nvContentPartPr>
            <p14:xfrm>
              <a:off x="7884491" y="660698"/>
              <a:ext cx="551160" cy="282960"/>
            </p14:xfrm>
          </p:contentPart>
        </mc:Choice>
        <mc:Fallback>
          <p:pic>
            <p:nvPicPr>
              <p:cNvPr id="11" name="Pismo odręczne 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66851" y="641258"/>
                <a:ext cx="58968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" name="Pismo odręczne 14"/>
              <p14:cNvContentPartPr/>
              <p14:nvPr/>
            </p14:nvContentPartPr>
            <p14:xfrm>
              <a:off x="7372931" y="347138"/>
              <a:ext cx="288000" cy="884880"/>
            </p14:xfrm>
          </p:contentPart>
        </mc:Choice>
        <mc:Fallback>
          <p:pic>
            <p:nvPicPr>
              <p:cNvPr id="15" name="Pismo odręczne 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52051" y="332738"/>
                <a:ext cx="326520" cy="9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2" name="Pismo odręczne 31"/>
              <p14:cNvContentPartPr/>
              <p14:nvPr/>
            </p14:nvContentPartPr>
            <p14:xfrm>
              <a:off x="1455251" y="764018"/>
              <a:ext cx="46440" cy="55800"/>
            </p14:xfrm>
          </p:contentPart>
        </mc:Choice>
        <mc:Fallback>
          <p:pic>
            <p:nvPicPr>
              <p:cNvPr id="32" name="Pismo odręczne 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47331" y="751058"/>
                <a:ext cx="673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6" name="Pismo odręczne 45"/>
              <p14:cNvContentPartPr/>
              <p14:nvPr/>
            </p14:nvContentPartPr>
            <p14:xfrm>
              <a:off x="1031531" y="1724138"/>
              <a:ext cx="620640" cy="288720"/>
            </p14:xfrm>
          </p:contentPart>
        </mc:Choice>
        <mc:Fallback>
          <p:pic>
            <p:nvPicPr>
              <p:cNvPr id="46" name="Pismo odręczne 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15691" y="1717298"/>
                <a:ext cx="63972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7" name="Pismo odręczne 46"/>
              <p14:cNvContentPartPr/>
              <p14:nvPr/>
            </p14:nvContentPartPr>
            <p14:xfrm>
              <a:off x="1835771" y="1554578"/>
              <a:ext cx="126000" cy="654480"/>
            </p14:xfrm>
          </p:contentPart>
        </mc:Choice>
        <mc:Fallback>
          <p:pic>
            <p:nvPicPr>
              <p:cNvPr id="47" name="Pismo odręczne 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14891" y="1540538"/>
                <a:ext cx="15156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9" name="Pismo odręczne 48"/>
              <p14:cNvContentPartPr/>
              <p14:nvPr/>
            </p14:nvContentPartPr>
            <p14:xfrm>
              <a:off x="2064371" y="1471778"/>
              <a:ext cx="1373400" cy="867960"/>
            </p14:xfrm>
          </p:contentPart>
        </mc:Choice>
        <mc:Fallback>
          <p:pic>
            <p:nvPicPr>
              <p:cNvPr id="49" name="Pismo odręczne 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57891" y="1457378"/>
                <a:ext cx="1397520" cy="90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5" name="Pismo odręczne 54"/>
              <p14:cNvContentPartPr/>
              <p14:nvPr/>
            </p14:nvContentPartPr>
            <p14:xfrm>
              <a:off x="4969211" y="1559618"/>
              <a:ext cx="372960" cy="354600"/>
            </p14:xfrm>
          </p:contentPart>
        </mc:Choice>
        <mc:Fallback>
          <p:pic>
            <p:nvPicPr>
              <p:cNvPr id="55" name="Pismo odręczne 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58771" y="1543058"/>
                <a:ext cx="40176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6" name="Pismo odręczne 55"/>
              <p14:cNvContentPartPr/>
              <p14:nvPr/>
            </p14:nvContentPartPr>
            <p14:xfrm>
              <a:off x="3514811" y="1594178"/>
              <a:ext cx="251640" cy="787320"/>
            </p14:xfrm>
          </p:contentPart>
        </mc:Choice>
        <mc:Fallback>
          <p:pic>
            <p:nvPicPr>
              <p:cNvPr id="56" name="Pismo odręczne 5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11211" y="1584818"/>
                <a:ext cx="276480" cy="80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6" name="Pismo odręczne 95"/>
              <p14:cNvContentPartPr/>
              <p14:nvPr/>
            </p14:nvContentPartPr>
            <p14:xfrm>
              <a:off x="7479851" y="3997178"/>
              <a:ext cx="4494960" cy="183600"/>
            </p14:xfrm>
          </p:contentPart>
        </mc:Choice>
        <mc:Fallback>
          <p:pic>
            <p:nvPicPr>
              <p:cNvPr id="96" name="Pismo odręczne 9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68331" y="3976298"/>
                <a:ext cx="452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8" name="Pismo odręczne 97"/>
              <p14:cNvContentPartPr/>
              <p14:nvPr/>
            </p14:nvContentPartPr>
            <p14:xfrm>
              <a:off x="7421891" y="3110498"/>
              <a:ext cx="110520" cy="2192400"/>
            </p14:xfrm>
          </p:contentPart>
        </mc:Choice>
        <mc:Fallback>
          <p:pic>
            <p:nvPicPr>
              <p:cNvPr id="98" name="Pismo odręczne 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14331" y="3102578"/>
                <a:ext cx="132840" cy="22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5" name="Pismo odręczne 204"/>
              <p14:cNvContentPartPr/>
              <p14:nvPr/>
            </p14:nvContentPartPr>
            <p14:xfrm>
              <a:off x="4564571" y="2059298"/>
              <a:ext cx="217440" cy="55080"/>
            </p14:xfrm>
          </p:contentPart>
        </mc:Choice>
        <mc:Fallback>
          <p:pic>
            <p:nvPicPr>
              <p:cNvPr id="205" name="Pismo odręczne 2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53411" y="2052098"/>
                <a:ext cx="2426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6" name="Pismo odręczne 215"/>
              <p14:cNvContentPartPr/>
              <p14:nvPr/>
            </p14:nvContentPartPr>
            <p14:xfrm>
              <a:off x="9483611" y="4064858"/>
              <a:ext cx="130680" cy="537840"/>
            </p14:xfrm>
          </p:contentPart>
        </mc:Choice>
        <mc:Fallback>
          <p:pic>
            <p:nvPicPr>
              <p:cNvPr id="216" name="Pismo odręczne 2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469211" y="4049378"/>
                <a:ext cx="161640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1" name="Pismo odręczne 220"/>
              <p14:cNvContentPartPr/>
              <p14:nvPr/>
            </p14:nvContentPartPr>
            <p14:xfrm>
              <a:off x="7588571" y="4532498"/>
              <a:ext cx="4299120" cy="44640"/>
            </p14:xfrm>
          </p:contentPart>
        </mc:Choice>
        <mc:Fallback>
          <p:pic>
            <p:nvPicPr>
              <p:cNvPr id="221" name="Pismo odręczne 2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75971" y="4511618"/>
                <a:ext cx="43329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0" name="Pismo odręczne 229"/>
              <p14:cNvContentPartPr/>
              <p14:nvPr/>
            </p14:nvContentPartPr>
            <p14:xfrm>
              <a:off x="10389371" y="4132178"/>
              <a:ext cx="78480" cy="483480"/>
            </p14:xfrm>
          </p:contentPart>
        </mc:Choice>
        <mc:Fallback>
          <p:pic>
            <p:nvPicPr>
              <p:cNvPr id="230" name="Pismo odręczne 22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368851" y="4113098"/>
                <a:ext cx="11772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5" name="Pismo odręczne 234"/>
              <p14:cNvContentPartPr/>
              <p14:nvPr/>
            </p14:nvContentPartPr>
            <p14:xfrm>
              <a:off x="7116611" y="3099338"/>
              <a:ext cx="922680" cy="1744560"/>
            </p14:xfrm>
          </p:contentPart>
        </mc:Choice>
        <mc:Fallback>
          <p:pic>
            <p:nvPicPr>
              <p:cNvPr id="235" name="Pismo odręczne 23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107251" y="3084218"/>
                <a:ext cx="934920" cy="176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59" name="Pismo odręczne 258"/>
              <p14:cNvContentPartPr/>
              <p14:nvPr/>
            </p14:nvContentPartPr>
            <p14:xfrm>
              <a:off x="10078331" y="3995378"/>
              <a:ext cx="873720" cy="275400"/>
            </p14:xfrm>
          </p:contentPart>
        </mc:Choice>
        <mc:Fallback>
          <p:pic>
            <p:nvPicPr>
              <p:cNvPr id="259" name="Pismo odręczne 2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71491" y="3975938"/>
                <a:ext cx="8964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2" name="Pismo odręczne 281"/>
              <p14:cNvContentPartPr/>
              <p14:nvPr/>
            </p14:nvContentPartPr>
            <p14:xfrm>
              <a:off x="10693931" y="3439538"/>
              <a:ext cx="233640" cy="703080"/>
            </p14:xfrm>
          </p:contentPart>
        </mc:Choice>
        <mc:Fallback>
          <p:pic>
            <p:nvPicPr>
              <p:cNvPr id="282" name="Pismo odręczne 2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687451" y="3434138"/>
                <a:ext cx="25524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89" name="Pismo odręczne 288"/>
              <p14:cNvContentPartPr/>
              <p14:nvPr/>
            </p14:nvContentPartPr>
            <p14:xfrm>
              <a:off x="10291811" y="3525938"/>
              <a:ext cx="371880" cy="215640"/>
            </p14:xfrm>
          </p:contentPart>
        </mc:Choice>
        <mc:Fallback>
          <p:pic>
            <p:nvPicPr>
              <p:cNvPr id="289" name="Pismo odręczne 2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274171" y="3520538"/>
                <a:ext cx="39384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8" name="Pismo odręczne 297"/>
              <p14:cNvContentPartPr/>
              <p14:nvPr/>
            </p14:nvContentPartPr>
            <p14:xfrm>
              <a:off x="1967891" y="2371058"/>
              <a:ext cx="1596600" cy="303120"/>
            </p14:xfrm>
          </p:contentPart>
        </mc:Choice>
        <mc:Fallback>
          <p:pic>
            <p:nvPicPr>
              <p:cNvPr id="298" name="Pismo odręczne 2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58171" y="2358098"/>
                <a:ext cx="162720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12" name="Pismo odręczne 311"/>
              <p14:cNvContentPartPr/>
              <p14:nvPr/>
            </p14:nvContentPartPr>
            <p14:xfrm>
              <a:off x="1381811" y="3209138"/>
              <a:ext cx="304920" cy="758880"/>
            </p14:xfrm>
          </p:contentPart>
        </mc:Choice>
        <mc:Fallback>
          <p:pic>
            <p:nvPicPr>
              <p:cNvPr id="312" name="Pismo odręczne 3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72091" y="3191498"/>
                <a:ext cx="333000" cy="79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15" name="Pismo odręczne 314"/>
              <p14:cNvContentPartPr/>
              <p14:nvPr/>
            </p14:nvContentPartPr>
            <p14:xfrm>
              <a:off x="9591971" y="3445298"/>
              <a:ext cx="138960" cy="492120"/>
            </p14:xfrm>
          </p:contentPart>
        </mc:Choice>
        <mc:Fallback>
          <p:pic>
            <p:nvPicPr>
              <p:cNvPr id="315" name="Pismo odręczne 3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82251" y="3437738"/>
                <a:ext cx="162000" cy="5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23" name="Pismo odręczne 322"/>
              <p14:cNvContentPartPr/>
              <p14:nvPr/>
            </p14:nvContentPartPr>
            <p14:xfrm>
              <a:off x="9248171" y="3270698"/>
              <a:ext cx="387360" cy="169560"/>
            </p14:xfrm>
          </p:contentPart>
        </mc:Choice>
        <mc:Fallback>
          <p:pic>
            <p:nvPicPr>
              <p:cNvPr id="323" name="Pismo odręczne 3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34131" y="3257738"/>
                <a:ext cx="4046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24" name="Pismo odręczne 323"/>
              <p14:cNvContentPartPr/>
              <p14:nvPr/>
            </p14:nvContentPartPr>
            <p14:xfrm>
              <a:off x="8201651" y="3605498"/>
              <a:ext cx="22680" cy="31320"/>
            </p14:xfrm>
          </p:contentPart>
        </mc:Choice>
        <mc:Fallback>
          <p:pic>
            <p:nvPicPr>
              <p:cNvPr id="324" name="Pismo odręczne 3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190131" y="3593978"/>
                <a:ext cx="489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39" name="Pismo odręczne 338"/>
              <p14:cNvContentPartPr/>
              <p14:nvPr/>
            </p14:nvContentPartPr>
            <p14:xfrm>
              <a:off x="2715971" y="3233618"/>
              <a:ext cx="716040" cy="1842840"/>
            </p14:xfrm>
          </p:contentPart>
        </mc:Choice>
        <mc:Fallback>
          <p:pic>
            <p:nvPicPr>
              <p:cNvPr id="339" name="Pismo odręczne 3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07331" y="3214178"/>
                <a:ext cx="745560" cy="18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55" name="Pismo odręczne 354"/>
              <p14:cNvContentPartPr/>
              <p14:nvPr/>
            </p14:nvContentPartPr>
            <p14:xfrm>
              <a:off x="4562771" y="1898378"/>
              <a:ext cx="180000" cy="32040"/>
            </p14:xfrm>
          </p:contentPart>
        </mc:Choice>
        <mc:Fallback>
          <p:pic>
            <p:nvPicPr>
              <p:cNvPr id="355" name="Pismo odręczne 3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47651" y="1878938"/>
                <a:ext cx="2160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56" name="Pismo odręczne 355"/>
              <p14:cNvContentPartPr/>
              <p14:nvPr/>
            </p14:nvContentPartPr>
            <p14:xfrm>
              <a:off x="4991171" y="2048138"/>
              <a:ext cx="447840" cy="45000"/>
            </p14:xfrm>
          </p:contentPart>
        </mc:Choice>
        <mc:Fallback>
          <p:pic>
            <p:nvPicPr>
              <p:cNvPr id="356" name="Pismo odręczne 355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982891" y="2027258"/>
                <a:ext cx="4770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57" name="Pismo odręczne 356"/>
              <p14:cNvContentPartPr/>
              <p14:nvPr/>
            </p14:nvContentPartPr>
            <p14:xfrm>
              <a:off x="4058051" y="1888658"/>
              <a:ext cx="220320" cy="16200"/>
            </p14:xfrm>
          </p:contentPart>
        </mc:Choice>
        <mc:Fallback>
          <p:pic>
            <p:nvPicPr>
              <p:cNvPr id="357" name="Pismo odręczne 3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54451" y="1867418"/>
                <a:ext cx="2430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8" name="Pismo odręczne 357"/>
              <p14:cNvContentPartPr/>
              <p14:nvPr/>
            </p14:nvContentPartPr>
            <p14:xfrm>
              <a:off x="4083611" y="2012138"/>
              <a:ext cx="170640" cy="36360"/>
            </p14:xfrm>
          </p:contentPart>
        </mc:Choice>
        <mc:Fallback>
          <p:pic>
            <p:nvPicPr>
              <p:cNvPr id="358" name="Pismo odręczne 3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75331" y="2008178"/>
                <a:ext cx="1850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59" name="Pismo odręczne 358"/>
              <p14:cNvContentPartPr/>
              <p14:nvPr/>
            </p14:nvContentPartPr>
            <p14:xfrm>
              <a:off x="5180171" y="2222738"/>
              <a:ext cx="216360" cy="207360"/>
            </p14:xfrm>
          </p:contentPart>
        </mc:Choice>
        <mc:Fallback>
          <p:pic>
            <p:nvPicPr>
              <p:cNvPr id="359" name="Pismo odręczne 3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67931" y="2205098"/>
                <a:ext cx="2455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60" name="Pismo odręczne 359"/>
              <p14:cNvContentPartPr/>
              <p14:nvPr/>
            </p14:nvContentPartPr>
            <p14:xfrm>
              <a:off x="7517651" y="3676058"/>
              <a:ext cx="1534320" cy="515880"/>
            </p14:xfrm>
          </p:contentPart>
        </mc:Choice>
        <mc:Fallback>
          <p:pic>
            <p:nvPicPr>
              <p:cNvPr id="360" name="Pismo odręczne 3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08291" y="3661298"/>
                <a:ext cx="156456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69" name="Pismo odręczne 368"/>
              <p14:cNvContentPartPr/>
              <p14:nvPr/>
            </p14:nvContentPartPr>
            <p14:xfrm>
              <a:off x="6696851" y="1294658"/>
              <a:ext cx="203400" cy="520920"/>
            </p14:xfrm>
          </p:contentPart>
        </mc:Choice>
        <mc:Fallback>
          <p:pic>
            <p:nvPicPr>
              <p:cNvPr id="369" name="Pismo odręczne 3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85691" y="1277738"/>
                <a:ext cx="21888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1" name="Pismo odręczne 390"/>
              <p14:cNvContentPartPr/>
              <p14:nvPr/>
            </p14:nvContentPartPr>
            <p14:xfrm>
              <a:off x="10049171" y="1764818"/>
              <a:ext cx="139320" cy="215640"/>
            </p14:xfrm>
          </p:contentPart>
        </mc:Choice>
        <mc:Fallback>
          <p:pic>
            <p:nvPicPr>
              <p:cNvPr id="391" name="Pismo odręczne 3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44851" y="1749698"/>
                <a:ext cx="15948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95" name="Pismo odręczne 394"/>
              <p14:cNvContentPartPr/>
              <p14:nvPr/>
            </p14:nvContentPartPr>
            <p14:xfrm>
              <a:off x="11007131" y="1463498"/>
              <a:ext cx="39960" cy="252000"/>
            </p14:xfrm>
          </p:contentPart>
        </mc:Choice>
        <mc:Fallback>
          <p:pic>
            <p:nvPicPr>
              <p:cNvPr id="395" name="Pismo odręczne 3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001011" y="1451258"/>
                <a:ext cx="6696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96" name="Pismo odręczne 395"/>
              <p14:cNvContentPartPr/>
              <p14:nvPr/>
            </p14:nvContentPartPr>
            <p14:xfrm>
              <a:off x="11067971" y="1590218"/>
              <a:ext cx="83880" cy="117360"/>
            </p14:xfrm>
          </p:contentPart>
        </mc:Choice>
        <mc:Fallback>
          <p:pic>
            <p:nvPicPr>
              <p:cNvPr id="396" name="Pismo odręczne 3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047091" y="1575098"/>
                <a:ext cx="1080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7" name="Pismo odręczne 396"/>
              <p14:cNvContentPartPr/>
              <p14:nvPr/>
            </p14:nvContentPartPr>
            <p14:xfrm>
              <a:off x="11197931" y="1534778"/>
              <a:ext cx="47880" cy="130320"/>
            </p14:xfrm>
          </p:contentPart>
        </mc:Choice>
        <mc:Fallback>
          <p:pic>
            <p:nvPicPr>
              <p:cNvPr id="397" name="Pismo odręczne 3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190011" y="1520378"/>
                <a:ext cx="5976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98" name="Pismo odręczne 397"/>
              <p14:cNvContentPartPr/>
              <p14:nvPr/>
            </p14:nvContentPartPr>
            <p14:xfrm>
              <a:off x="11271731" y="1528298"/>
              <a:ext cx="24120" cy="159480"/>
            </p14:xfrm>
          </p:contentPart>
        </mc:Choice>
        <mc:Fallback>
          <p:pic>
            <p:nvPicPr>
              <p:cNvPr id="398" name="Pismo odręczne 3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67411" y="1513898"/>
                <a:ext cx="486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99" name="Pismo odręczne 398"/>
              <p14:cNvContentPartPr/>
              <p14:nvPr/>
            </p14:nvContentPartPr>
            <p14:xfrm>
              <a:off x="11175971" y="1391858"/>
              <a:ext cx="171720" cy="30240"/>
            </p14:xfrm>
          </p:contentPart>
        </mc:Choice>
        <mc:Fallback>
          <p:pic>
            <p:nvPicPr>
              <p:cNvPr id="399" name="Pismo odręczne 3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159051" y="1382138"/>
                <a:ext cx="19836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11" name="Pismo odręczne 410"/>
              <p14:cNvContentPartPr/>
              <p14:nvPr/>
            </p14:nvContentPartPr>
            <p14:xfrm>
              <a:off x="536891" y="4047938"/>
              <a:ext cx="1655280" cy="615240"/>
            </p14:xfrm>
          </p:contentPart>
        </mc:Choice>
        <mc:Fallback>
          <p:pic>
            <p:nvPicPr>
              <p:cNvPr id="411" name="Pismo odręczne 4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9971" y="4031388"/>
                <a:ext cx="1675800" cy="6447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19" name="Pismo odręczne 418"/>
              <p14:cNvContentPartPr/>
              <p14:nvPr/>
            </p14:nvContentPartPr>
            <p14:xfrm>
              <a:off x="114611" y="3049298"/>
              <a:ext cx="1252080" cy="608760"/>
            </p14:xfrm>
          </p:contentPart>
        </mc:Choice>
        <mc:Fallback>
          <p:pic>
            <p:nvPicPr>
              <p:cNvPr id="419" name="Pismo odręczne 4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811" y="3032738"/>
                <a:ext cx="126756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23" name="Pismo odręczne 422"/>
              <p14:cNvContentPartPr/>
              <p14:nvPr/>
            </p14:nvContentPartPr>
            <p14:xfrm>
              <a:off x="3018011" y="3354578"/>
              <a:ext cx="1988640" cy="375480"/>
            </p14:xfrm>
          </p:contentPart>
        </mc:Choice>
        <mc:Fallback>
          <p:pic>
            <p:nvPicPr>
              <p:cNvPr id="423" name="Pismo odręczne 4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07571" y="3346298"/>
                <a:ext cx="200232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24" name="Pismo odręczne 423"/>
              <p14:cNvContentPartPr/>
              <p14:nvPr/>
            </p14:nvContentPartPr>
            <p14:xfrm>
              <a:off x="1769171" y="3345218"/>
              <a:ext cx="815760" cy="290160"/>
            </p14:xfrm>
          </p:contentPart>
        </mc:Choice>
        <mc:Fallback>
          <p:pic>
            <p:nvPicPr>
              <p:cNvPr id="424" name="Pismo odręczne 4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63411" y="3328658"/>
                <a:ext cx="82476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40" name="Pismo odręczne 439"/>
              <p14:cNvContentPartPr/>
              <p14:nvPr/>
            </p14:nvContentPartPr>
            <p14:xfrm>
              <a:off x="3736931" y="4392458"/>
              <a:ext cx="927720" cy="330120"/>
            </p14:xfrm>
          </p:contentPart>
        </mc:Choice>
        <mc:Fallback>
          <p:pic>
            <p:nvPicPr>
              <p:cNvPr id="440" name="Pismo odręczne 4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30091" y="4378403"/>
                <a:ext cx="943200" cy="3618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46" name="Pismo odręczne 445"/>
              <p14:cNvContentPartPr/>
              <p14:nvPr/>
            </p14:nvContentPartPr>
            <p14:xfrm>
              <a:off x="616811" y="5238458"/>
              <a:ext cx="3804120" cy="947880"/>
            </p14:xfrm>
          </p:contentPart>
        </mc:Choice>
        <mc:Fallback>
          <p:pic>
            <p:nvPicPr>
              <p:cNvPr id="446" name="Pismo odręczne 4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7731" y="5220818"/>
                <a:ext cx="3827520" cy="9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81" name="Pismo odręczne 480"/>
              <p14:cNvContentPartPr/>
              <p14:nvPr/>
            </p14:nvContentPartPr>
            <p14:xfrm>
              <a:off x="1642451" y="5788178"/>
              <a:ext cx="304200" cy="583560"/>
            </p14:xfrm>
          </p:contentPart>
        </mc:Choice>
        <mc:Fallback>
          <p:pic>
            <p:nvPicPr>
              <p:cNvPr id="481" name="Pismo odręczne 4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35251" y="5772338"/>
                <a:ext cx="31500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83" name="Pismo odręczne 482"/>
              <p14:cNvContentPartPr/>
              <p14:nvPr/>
            </p14:nvContentPartPr>
            <p14:xfrm>
              <a:off x="2404931" y="4278698"/>
              <a:ext cx="264960" cy="714240"/>
            </p14:xfrm>
          </p:contentPart>
        </mc:Choice>
        <mc:Fallback>
          <p:pic>
            <p:nvPicPr>
              <p:cNvPr id="483" name="Pismo odręczne 4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96651" y="4262138"/>
                <a:ext cx="29160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84" name="Pismo odręczne 483"/>
              <p14:cNvContentPartPr/>
              <p14:nvPr/>
            </p14:nvContentPartPr>
            <p14:xfrm>
              <a:off x="2882651" y="4603418"/>
              <a:ext cx="212040" cy="30960"/>
            </p14:xfrm>
          </p:contentPart>
        </mc:Choice>
        <mc:Fallback>
          <p:pic>
            <p:nvPicPr>
              <p:cNvPr id="484" name="Pismo odręczne 4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72571" y="4582538"/>
                <a:ext cx="2430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85" name="Pismo odręczne 484"/>
              <p14:cNvContentPartPr/>
              <p14:nvPr/>
            </p14:nvContentPartPr>
            <p14:xfrm>
              <a:off x="2402411" y="5617538"/>
              <a:ext cx="837000" cy="158760"/>
            </p14:xfrm>
          </p:contentPart>
        </mc:Choice>
        <mc:Fallback>
          <p:pic>
            <p:nvPicPr>
              <p:cNvPr id="485" name="Pismo odręczne 4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94851" y="5611058"/>
                <a:ext cx="8625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6" name="Pismo odręczne 485"/>
              <p14:cNvContentPartPr/>
              <p14:nvPr/>
            </p14:nvContentPartPr>
            <p14:xfrm>
              <a:off x="596291" y="6044498"/>
              <a:ext cx="2543760" cy="539640"/>
            </p14:xfrm>
          </p:contentPart>
        </mc:Choice>
        <mc:Fallback>
          <p:pic>
            <p:nvPicPr>
              <p:cNvPr id="486" name="Pismo odręczne 4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2331" y="6031538"/>
                <a:ext cx="256896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505" name="Pismo odręczne 504"/>
              <p14:cNvContentPartPr/>
              <p14:nvPr/>
            </p14:nvContentPartPr>
            <p14:xfrm>
              <a:off x="7563011" y="1290338"/>
              <a:ext cx="1026000" cy="748080"/>
            </p14:xfrm>
          </p:contentPart>
        </mc:Choice>
        <mc:Fallback>
          <p:pic>
            <p:nvPicPr>
              <p:cNvPr id="505" name="Pismo odręczne 5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51491" y="1272698"/>
                <a:ext cx="1055520" cy="7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06" name="Pismo odręczne 505"/>
              <p14:cNvContentPartPr/>
              <p14:nvPr/>
            </p14:nvContentPartPr>
            <p14:xfrm>
              <a:off x="9264011" y="2056418"/>
              <a:ext cx="221040" cy="682560"/>
            </p14:xfrm>
          </p:contentPart>
        </mc:Choice>
        <mc:Fallback>
          <p:pic>
            <p:nvPicPr>
              <p:cNvPr id="506" name="Pismo odręczne 5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57531" y="2042738"/>
                <a:ext cx="245160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507" name="Pismo odręczne 506"/>
              <p14:cNvContentPartPr/>
              <p14:nvPr/>
            </p14:nvContentPartPr>
            <p14:xfrm>
              <a:off x="7601891" y="2218058"/>
              <a:ext cx="1480680" cy="267120"/>
            </p14:xfrm>
          </p:contentPart>
        </mc:Choice>
        <mc:Fallback>
          <p:pic>
            <p:nvPicPr>
              <p:cNvPr id="507" name="Pismo odręczne 5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81371" y="2197538"/>
                <a:ext cx="15044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08" name="Pismo odręczne 507"/>
              <p14:cNvContentPartPr/>
              <p14:nvPr/>
            </p14:nvContentPartPr>
            <p14:xfrm>
              <a:off x="9659651" y="2387258"/>
              <a:ext cx="138600" cy="4680"/>
            </p14:xfrm>
          </p:contentPart>
        </mc:Choice>
        <mc:Fallback>
          <p:pic>
            <p:nvPicPr>
              <p:cNvPr id="508" name="Pismo odręczne 507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642371" y="2368178"/>
                <a:ext cx="1767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09" name="Pismo odręczne 508"/>
              <p14:cNvContentPartPr/>
              <p14:nvPr/>
            </p14:nvContentPartPr>
            <p14:xfrm>
              <a:off x="9932531" y="2200778"/>
              <a:ext cx="31320" cy="140040"/>
            </p14:xfrm>
          </p:contentPart>
        </mc:Choice>
        <mc:Fallback>
          <p:pic>
            <p:nvPicPr>
              <p:cNvPr id="509" name="Pismo odręczne 5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21011" y="2189978"/>
                <a:ext cx="5904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10" name="Pismo odręczne 509"/>
              <p14:cNvContentPartPr/>
              <p14:nvPr/>
            </p14:nvContentPartPr>
            <p14:xfrm>
              <a:off x="10022171" y="2211578"/>
              <a:ext cx="22320" cy="116640"/>
            </p14:xfrm>
          </p:contentPart>
        </mc:Choice>
        <mc:Fallback>
          <p:pic>
            <p:nvPicPr>
              <p:cNvPr id="510" name="Pismo odręczne 5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16051" y="2200778"/>
                <a:ext cx="442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11" name="Pismo odręczne 510"/>
              <p14:cNvContentPartPr/>
              <p14:nvPr/>
            </p14:nvContentPartPr>
            <p14:xfrm>
              <a:off x="9899051" y="2116898"/>
              <a:ext cx="193320" cy="28800"/>
            </p14:xfrm>
          </p:contentPart>
        </mc:Choice>
        <mc:Fallback>
          <p:pic>
            <p:nvPicPr>
              <p:cNvPr id="511" name="Pismo odręczne 5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90771" y="2100698"/>
                <a:ext cx="2091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12" name="Pismo odręczne 511"/>
              <p14:cNvContentPartPr/>
              <p14:nvPr/>
            </p14:nvContentPartPr>
            <p14:xfrm>
              <a:off x="9899771" y="2453138"/>
              <a:ext cx="137160" cy="7560"/>
            </p14:xfrm>
          </p:contentPart>
        </mc:Choice>
        <mc:Fallback>
          <p:pic>
            <p:nvPicPr>
              <p:cNvPr id="512" name="Pismo odręczne 5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94011" y="2443058"/>
                <a:ext cx="1494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13" name="Pismo odręczne 512"/>
              <p14:cNvContentPartPr/>
              <p14:nvPr/>
            </p14:nvContentPartPr>
            <p14:xfrm>
              <a:off x="9973931" y="2533418"/>
              <a:ext cx="180360" cy="210960"/>
            </p14:xfrm>
          </p:contentPart>
        </mc:Choice>
        <mc:Fallback>
          <p:pic>
            <p:nvPicPr>
              <p:cNvPr id="513" name="Pismo odręczne 5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62411" y="2516858"/>
                <a:ext cx="21060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14" name="Pismo odręczne 513"/>
              <p14:cNvContentPartPr/>
              <p14:nvPr/>
            </p14:nvContentPartPr>
            <p14:xfrm>
              <a:off x="10493051" y="2317418"/>
              <a:ext cx="34920" cy="174600"/>
            </p14:xfrm>
          </p:contentPart>
        </mc:Choice>
        <mc:Fallback>
          <p:pic>
            <p:nvPicPr>
              <p:cNvPr id="514" name="Pismo odręczne 5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81531" y="2310938"/>
                <a:ext cx="619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15" name="Pismo odręczne 514"/>
              <p14:cNvContentPartPr/>
              <p14:nvPr/>
            </p14:nvContentPartPr>
            <p14:xfrm>
              <a:off x="10439411" y="2390138"/>
              <a:ext cx="168840" cy="10800"/>
            </p14:xfrm>
          </p:contentPart>
        </mc:Choice>
        <mc:Fallback>
          <p:pic>
            <p:nvPicPr>
              <p:cNvPr id="515" name="Pismo odręczne 5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31491" y="2381138"/>
                <a:ext cx="1803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16" name="Pismo odręczne 515"/>
              <p14:cNvContentPartPr/>
              <p14:nvPr/>
            </p14:nvContentPartPr>
            <p14:xfrm>
              <a:off x="10739651" y="2234978"/>
              <a:ext cx="157320" cy="256320"/>
            </p14:xfrm>
          </p:contentPart>
        </mc:Choice>
        <mc:Fallback>
          <p:pic>
            <p:nvPicPr>
              <p:cNvPr id="516" name="Pismo odręczne 5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720211" y="2218418"/>
                <a:ext cx="18036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17" name="Pismo odręczne 516"/>
              <p14:cNvContentPartPr/>
              <p14:nvPr/>
            </p14:nvContentPartPr>
            <p14:xfrm>
              <a:off x="10975811" y="2267378"/>
              <a:ext cx="31680" cy="209880"/>
            </p14:xfrm>
          </p:contentPart>
        </mc:Choice>
        <mc:Fallback>
          <p:pic>
            <p:nvPicPr>
              <p:cNvPr id="517" name="Pismo odręczne 5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64651" y="2254058"/>
                <a:ext cx="500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18" name="Pismo odręczne 517"/>
              <p14:cNvContentPartPr/>
              <p14:nvPr/>
            </p14:nvContentPartPr>
            <p14:xfrm>
              <a:off x="10991651" y="2401658"/>
              <a:ext cx="129240" cy="121320"/>
            </p14:xfrm>
          </p:contentPart>
        </mc:Choice>
        <mc:Fallback>
          <p:pic>
            <p:nvPicPr>
              <p:cNvPr id="518" name="Pismo odręczne 5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70771" y="2390498"/>
                <a:ext cx="153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19" name="Pismo odręczne 518"/>
              <p14:cNvContentPartPr/>
              <p14:nvPr/>
            </p14:nvContentPartPr>
            <p14:xfrm>
              <a:off x="11209811" y="2354138"/>
              <a:ext cx="34200" cy="131040"/>
            </p14:xfrm>
          </p:contentPart>
        </mc:Choice>
        <mc:Fallback>
          <p:pic>
            <p:nvPicPr>
              <p:cNvPr id="519" name="Pismo odręczne 5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04051" y="2338298"/>
                <a:ext cx="547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20" name="Pismo odręczne 519"/>
              <p14:cNvContentPartPr/>
              <p14:nvPr/>
            </p14:nvContentPartPr>
            <p14:xfrm>
              <a:off x="11291891" y="2396258"/>
              <a:ext cx="37440" cy="99000"/>
            </p14:xfrm>
          </p:contentPart>
        </mc:Choice>
        <mc:Fallback>
          <p:pic>
            <p:nvPicPr>
              <p:cNvPr id="520" name="Pismo odręczne 5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82891" y="2384018"/>
                <a:ext cx="504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21" name="Pismo odręczne 520"/>
              <p14:cNvContentPartPr/>
              <p14:nvPr/>
            </p14:nvContentPartPr>
            <p14:xfrm>
              <a:off x="11264891" y="2197538"/>
              <a:ext cx="211680" cy="28080"/>
            </p14:xfrm>
          </p:contentPart>
        </mc:Choice>
        <mc:Fallback>
          <p:pic>
            <p:nvPicPr>
              <p:cNvPr id="521" name="Pismo odręczne 5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53371" y="2179538"/>
                <a:ext cx="2314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24" name="Pismo odręczne 523"/>
              <p14:cNvContentPartPr/>
              <p14:nvPr/>
            </p14:nvContentPartPr>
            <p14:xfrm>
              <a:off x="8580011" y="913418"/>
              <a:ext cx="1328400" cy="306000"/>
            </p14:xfrm>
          </p:contentPart>
        </mc:Choice>
        <mc:Fallback>
          <p:pic>
            <p:nvPicPr>
              <p:cNvPr id="524" name="Pismo odręczne 5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69211" y="898658"/>
                <a:ext cx="135612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25" name="Pismo odręczne 524"/>
              <p14:cNvContentPartPr/>
              <p14:nvPr/>
            </p14:nvContentPartPr>
            <p14:xfrm>
              <a:off x="9949091" y="1285298"/>
              <a:ext cx="171000" cy="55440"/>
            </p14:xfrm>
          </p:contentPart>
        </mc:Choice>
        <mc:Fallback>
          <p:pic>
            <p:nvPicPr>
              <p:cNvPr id="525" name="Pismo odręczne 5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38291" y="1282058"/>
                <a:ext cx="1850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26" name="Pismo odręczne 525"/>
              <p14:cNvContentPartPr/>
              <p14:nvPr/>
            </p14:nvContentPartPr>
            <p14:xfrm>
              <a:off x="8803931" y="1396898"/>
              <a:ext cx="2193840" cy="316080"/>
            </p14:xfrm>
          </p:contentPart>
        </mc:Choice>
        <mc:Fallback>
          <p:pic>
            <p:nvPicPr>
              <p:cNvPr id="526" name="Pismo odręczne 5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797091" y="1387538"/>
                <a:ext cx="220788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27" name="Pismo odręczne 526"/>
              <p14:cNvContentPartPr/>
              <p14:nvPr/>
            </p14:nvContentPartPr>
            <p14:xfrm>
              <a:off x="8322611" y="2025818"/>
              <a:ext cx="361080" cy="77760"/>
            </p14:xfrm>
          </p:contentPart>
        </mc:Choice>
        <mc:Fallback>
          <p:pic>
            <p:nvPicPr>
              <p:cNvPr id="527" name="Pismo odręczne 5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16491" y="2022218"/>
                <a:ext cx="37584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29" name="Pismo odręczne 528"/>
              <p14:cNvContentPartPr/>
              <p14:nvPr/>
            </p14:nvContentPartPr>
            <p14:xfrm>
              <a:off x="7213811" y="3714218"/>
              <a:ext cx="173520" cy="129240"/>
            </p14:xfrm>
          </p:contentPart>
        </mc:Choice>
        <mc:Fallback>
          <p:pic>
            <p:nvPicPr>
              <p:cNvPr id="529" name="Pismo odręczne 5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201211" y="3699098"/>
                <a:ext cx="20196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31" name="Pismo odręczne 530"/>
              <p14:cNvContentPartPr/>
              <p14:nvPr/>
            </p14:nvContentPartPr>
            <p14:xfrm>
              <a:off x="6623771" y="2503178"/>
              <a:ext cx="708840" cy="3075840"/>
            </p14:xfrm>
          </p:contentPart>
        </mc:Choice>
        <mc:Fallback>
          <p:pic>
            <p:nvPicPr>
              <p:cNvPr id="531" name="Pismo odręczne 5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07571" y="2491658"/>
                <a:ext cx="729720" cy="31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32" name="Pismo odręczne 531"/>
              <p14:cNvContentPartPr/>
              <p14:nvPr/>
            </p14:nvContentPartPr>
            <p14:xfrm>
              <a:off x="8247371" y="4092578"/>
              <a:ext cx="523800" cy="2583720"/>
            </p14:xfrm>
          </p:contentPart>
        </mc:Choice>
        <mc:Fallback>
          <p:pic>
            <p:nvPicPr>
              <p:cNvPr id="532" name="Pismo odręczne 5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38011" y="4081778"/>
                <a:ext cx="549360" cy="261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33" name="Pismo odręczne 532"/>
              <p14:cNvContentPartPr/>
              <p14:nvPr/>
            </p14:nvContentPartPr>
            <p14:xfrm>
              <a:off x="8536451" y="4057298"/>
              <a:ext cx="1083600" cy="199800"/>
            </p14:xfrm>
          </p:contentPart>
        </mc:Choice>
        <mc:Fallback>
          <p:pic>
            <p:nvPicPr>
              <p:cNvPr id="533" name="Pismo odręczne 5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27091" y="4036778"/>
                <a:ext cx="11142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34" name="Pismo odręczne 533"/>
              <p14:cNvContentPartPr/>
              <p14:nvPr/>
            </p14:nvContentPartPr>
            <p14:xfrm>
              <a:off x="7489571" y="4085738"/>
              <a:ext cx="537480" cy="187560"/>
            </p14:xfrm>
          </p:contentPart>
        </mc:Choice>
        <mc:Fallback>
          <p:pic>
            <p:nvPicPr>
              <p:cNvPr id="534" name="Pismo odręczne 5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76251" y="4065218"/>
                <a:ext cx="57168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37" name="Pismo odręczne 536"/>
              <p14:cNvContentPartPr/>
              <p14:nvPr/>
            </p14:nvContentPartPr>
            <p14:xfrm>
              <a:off x="7082051" y="4516658"/>
              <a:ext cx="100440" cy="10800"/>
            </p14:xfrm>
          </p:contentPart>
        </mc:Choice>
        <mc:Fallback>
          <p:pic>
            <p:nvPicPr>
              <p:cNvPr id="537" name="Pismo odręczne 5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69811" y="4495778"/>
                <a:ext cx="12888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39" name="Pismo odręczne 538"/>
              <p14:cNvContentPartPr/>
              <p14:nvPr/>
            </p14:nvContentPartPr>
            <p14:xfrm>
              <a:off x="7063331" y="5349338"/>
              <a:ext cx="229680" cy="197280"/>
            </p14:xfrm>
          </p:contentPart>
        </mc:Choice>
        <mc:Fallback>
          <p:pic>
            <p:nvPicPr>
              <p:cNvPr id="539" name="Pismo odręczne 5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54691" y="5335298"/>
                <a:ext cx="2588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45" name="Pismo odręczne 544"/>
              <p14:cNvContentPartPr/>
              <p14:nvPr/>
            </p14:nvContentPartPr>
            <p14:xfrm>
              <a:off x="9353291" y="3528818"/>
              <a:ext cx="140760" cy="28080"/>
            </p14:xfrm>
          </p:contentPart>
        </mc:Choice>
        <mc:Fallback>
          <p:pic>
            <p:nvPicPr>
              <p:cNvPr id="545" name="Pismo odręczne 5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45011" y="3517298"/>
                <a:ext cx="1602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46" name="Pismo odręczne 545"/>
              <p14:cNvContentPartPr/>
              <p14:nvPr/>
            </p14:nvContentPartPr>
            <p14:xfrm>
              <a:off x="9401891" y="3618098"/>
              <a:ext cx="177480" cy="160200"/>
            </p14:xfrm>
          </p:contentPart>
        </mc:Choice>
        <mc:Fallback>
          <p:pic>
            <p:nvPicPr>
              <p:cNvPr id="546" name="Pismo odręczne 5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88931" y="3607298"/>
                <a:ext cx="2019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47" name="Pismo odręczne 546"/>
              <p14:cNvContentPartPr/>
              <p14:nvPr/>
            </p14:nvContentPartPr>
            <p14:xfrm>
              <a:off x="7476971" y="3777218"/>
              <a:ext cx="396360" cy="50040"/>
            </p14:xfrm>
          </p:contentPart>
        </mc:Choice>
        <mc:Fallback>
          <p:pic>
            <p:nvPicPr>
              <p:cNvPr id="547" name="Pismo odręczne 5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68331" y="3764618"/>
                <a:ext cx="4143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48" name="Pismo odręczne 547"/>
              <p14:cNvContentPartPr/>
              <p14:nvPr/>
            </p14:nvContentPartPr>
            <p14:xfrm>
              <a:off x="8005091" y="3775418"/>
              <a:ext cx="360" cy="48600"/>
            </p14:xfrm>
          </p:contentPart>
        </mc:Choice>
        <mc:Fallback>
          <p:pic>
            <p:nvPicPr>
              <p:cNvPr id="548" name="Pismo odręczne 5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97891" y="3772178"/>
                <a:ext cx="147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50" name="Pismo odręczne 549"/>
              <p14:cNvContentPartPr/>
              <p14:nvPr/>
            </p14:nvContentPartPr>
            <p14:xfrm>
              <a:off x="8997251" y="4408298"/>
              <a:ext cx="54000" cy="171720"/>
            </p14:xfrm>
          </p:contentPart>
        </mc:Choice>
        <mc:Fallback>
          <p:pic>
            <p:nvPicPr>
              <p:cNvPr id="550" name="Pismo odręczne 5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88971" y="4394978"/>
                <a:ext cx="673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553" name="Pismo odręczne 552"/>
              <p14:cNvContentPartPr/>
              <p14:nvPr/>
            </p14:nvContentPartPr>
            <p14:xfrm>
              <a:off x="7655171" y="5472098"/>
              <a:ext cx="657360" cy="267840"/>
            </p14:xfrm>
          </p:contentPart>
        </mc:Choice>
        <mc:Fallback>
          <p:pic>
            <p:nvPicPr>
              <p:cNvPr id="553" name="Pismo odręczne 5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638251" y="5455178"/>
                <a:ext cx="6789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554" name="Pismo odręczne 553"/>
              <p14:cNvContentPartPr/>
              <p14:nvPr/>
            </p14:nvContentPartPr>
            <p14:xfrm>
              <a:off x="8578931" y="2602898"/>
              <a:ext cx="30960" cy="123840"/>
            </p14:xfrm>
          </p:contentPart>
        </mc:Choice>
        <mc:Fallback>
          <p:pic>
            <p:nvPicPr>
              <p:cNvPr id="554" name="Pismo odręczne 5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73171" y="2589938"/>
                <a:ext cx="496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555" name="Pismo odręczne 554"/>
              <p14:cNvContentPartPr/>
              <p14:nvPr/>
            </p14:nvContentPartPr>
            <p14:xfrm>
              <a:off x="8650571" y="2609378"/>
              <a:ext cx="23040" cy="136800"/>
            </p14:xfrm>
          </p:contentPart>
        </mc:Choice>
        <mc:Fallback>
          <p:pic>
            <p:nvPicPr>
              <p:cNvPr id="555" name="Pismo odręczne 5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44451" y="2598578"/>
                <a:ext cx="4356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556" name="Pismo odręczne 555"/>
              <p14:cNvContentPartPr/>
              <p14:nvPr/>
            </p14:nvContentPartPr>
            <p14:xfrm>
              <a:off x="8612771" y="3155138"/>
              <a:ext cx="110880" cy="212400"/>
            </p14:xfrm>
          </p:contentPart>
        </mc:Choice>
        <mc:Fallback>
          <p:pic>
            <p:nvPicPr>
              <p:cNvPr id="556" name="Pismo odręczne 5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09531" y="3141818"/>
                <a:ext cx="1285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557" name="Pismo odręczne 556"/>
              <p14:cNvContentPartPr/>
              <p14:nvPr/>
            </p14:nvContentPartPr>
            <p14:xfrm>
              <a:off x="8545451" y="3068738"/>
              <a:ext cx="202680" cy="6120"/>
            </p14:xfrm>
          </p:contentPart>
        </mc:Choice>
        <mc:Fallback>
          <p:pic>
            <p:nvPicPr>
              <p:cNvPr id="557" name="Pismo odręczne 5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38611" y="3049298"/>
                <a:ext cx="2268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558" name="Pismo odręczne 557"/>
              <p14:cNvContentPartPr/>
              <p14:nvPr/>
            </p14:nvContentPartPr>
            <p14:xfrm>
              <a:off x="8588291" y="2791178"/>
              <a:ext cx="123480" cy="220680"/>
            </p14:xfrm>
          </p:contentPart>
        </mc:Choice>
        <mc:Fallback>
          <p:pic>
            <p:nvPicPr>
              <p:cNvPr id="558" name="Pismo odręczne 5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75331" y="2779298"/>
                <a:ext cx="1497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559" name="Pismo odręczne 558"/>
              <p14:cNvContentPartPr/>
              <p14:nvPr/>
            </p14:nvContentPartPr>
            <p14:xfrm>
              <a:off x="9328091" y="2768498"/>
              <a:ext cx="236520" cy="61200"/>
            </p14:xfrm>
          </p:contentPart>
        </mc:Choice>
        <mc:Fallback>
          <p:pic>
            <p:nvPicPr>
              <p:cNvPr id="559" name="Pismo odręczne 5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16571" y="2758058"/>
                <a:ext cx="264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560" name="Pismo odręczne 559"/>
              <p14:cNvContentPartPr/>
              <p14:nvPr/>
            </p14:nvContentPartPr>
            <p14:xfrm>
              <a:off x="9987611" y="2798378"/>
              <a:ext cx="224640" cy="49680"/>
            </p14:xfrm>
          </p:contentPart>
        </mc:Choice>
        <mc:Fallback>
          <p:pic>
            <p:nvPicPr>
              <p:cNvPr id="560" name="Pismo odręczne 5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78971" y="2789738"/>
                <a:ext cx="2484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567" name="Pismo odręczne 566"/>
              <p14:cNvContentPartPr/>
              <p14:nvPr/>
            </p14:nvContentPartPr>
            <p14:xfrm>
              <a:off x="10605011" y="4332338"/>
              <a:ext cx="356400" cy="193680"/>
            </p14:xfrm>
          </p:contentPart>
        </mc:Choice>
        <mc:Fallback>
          <p:pic>
            <p:nvPicPr>
              <p:cNvPr id="567" name="Pismo odręczne 5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84851" y="4325858"/>
                <a:ext cx="38052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568" name="Pismo odręczne 567"/>
              <p14:cNvContentPartPr/>
              <p14:nvPr/>
            </p14:nvContentPartPr>
            <p14:xfrm>
              <a:off x="9678011" y="4100498"/>
              <a:ext cx="144360" cy="678600"/>
            </p14:xfrm>
          </p:contentPart>
        </mc:Choice>
        <mc:Fallback>
          <p:pic>
            <p:nvPicPr>
              <p:cNvPr id="568" name="Pismo odręczne 56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73331" y="4091138"/>
                <a:ext cx="152280" cy="70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570" name="Pismo odręczne 569"/>
              <p14:cNvContentPartPr/>
              <p14:nvPr/>
            </p14:nvContentPartPr>
            <p14:xfrm>
              <a:off x="8801771" y="2944898"/>
              <a:ext cx="25920" cy="140400"/>
            </p14:xfrm>
          </p:contentPart>
        </mc:Choice>
        <mc:Fallback>
          <p:pic>
            <p:nvPicPr>
              <p:cNvPr id="570" name="Pismo odręczne 5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792051" y="2930858"/>
                <a:ext cx="5220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571" name="Pismo odręczne 570"/>
              <p14:cNvContentPartPr/>
              <p14:nvPr/>
            </p14:nvContentPartPr>
            <p14:xfrm>
              <a:off x="8840291" y="2942378"/>
              <a:ext cx="31680" cy="142200"/>
            </p14:xfrm>
          </p:contentPart>
        </mc:Choice>
        <mc:Fallback>
          <p:pic>
            <p:nvPicPr>
              <p:cNvPr id="571" name="Pismo odręczne 5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37051" y="2935898"/>
                <a:ext cx="4968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572" name="Pismo odręczne 571"/>
              <p14:cNvContentPartPr/>
              <p14:nvPr/>
            </p14:nvContentPartPr>
            <p14:xfrm>
              <a:off x="8753891" y="2877218"/>
              <a:ext cx="180720" cy="44280"/>
            </p14:xfrm>
          </p:contentPart>
        </mc:Choice>
        <mc:Fallback>
          <p:pic>
            <p:nvPicPr>
              <p:cNvPr id="572" name="Pismo odręczne 5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742731" y="2869298"/>
                <a:ext cx="2070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581" name="Pismo odręczne 580"/>
              <p14:cNvContentPartPr/>
              <p14:nvPr/>
            </p14:nvContentPartPr>
            <p14:xfrm>
              <a:off x="8677931" y="5452658"/>
              <a:ext cx="1331640" cy="295920"/>
            </p14:xfrm>
          </p:contentPart>
        </mc:Choice>
        <mc:Fallback>
          <p:pic>
            <p:nvPicPr>
              <p:cNvPr id="581" name="Pismo odręczne 5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67131" y="5438978"/>
                <a:ext cx="134712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588" name="Pismo odręczne 587"/>
              <p14:cNvContentPartPr/>
              <p14:nvPr/>
            </p14:nvContentPartPr>
            <p14:xfrm>
              <a:off x="10569011" y="5558498"/>
              <a:ext cx="701640" cy="1133640"/>
            </p14:xfrm>
          </p:contentPart>
        </mc:Choice>
        <mc:Fallback>
          <p:pic>
            <p:nvPicPr>
              <p:cNvPr id="588" name="Pismo odręczne 5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48491" y="5541578"/>
                <a:ext cx="737280" cy="11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593" name="Pismo odręczne 592"/>
              <p14:cNvContentPartPr/>
              <p14:nvPr/>
            </p14:nvContentPartPr>
            <p14:xfrm>
              <a:off x="8996531" y="4100858"/>
              <a:ext cx="1863360" cy="556560"/>
            </p14:xfrm>
          </p:contentPart>
        </mc:Choice>
        <mc:Fallback>
          <p:pic>
            <p:nvPicPr>
              <p:cNvPr id="593" name="Pismo odręczne 59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85011" y="4084298"/>
                <a:ext cx="1892160" cy="58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594" name="Pismo odręczne 593"/>
              <p14:cNvContentPartPr/>
              <p14:nvPr/>
            </p14:nvContentPartPr>
            <p14:xfrm>
              <a:off x="9861971" y="4422338"/>
              <a:ext cx="181800" cy="273960"/>
            </p14:xfrm>
          </p:contentPart>
        </mc:Choice>
        <mc:Fallback>
          <p:pic>
            <p:nvPicPr>
              <p:cNvPr id="594" name="Pismo odręczne 5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45771" y="4418738"/>
                <a:ext cx="20160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596" name="Pismo odręczne 595"/>
              <p14:cNvContentPartPr/>
              <p14:nvPr/>
            </p14:nvContentPartPr>
            <p14:xfrm>
              <a:off x="7833731" y="6311258"/>
              <a:ext cx="558000" cy="169920"/>
            </p14:xfrm>
          </p:contentPart>
        </mc:Choice>
        <mc:Fallback>
          <p:pic>
            <p:nvPicPr>
              <p:cNvPr id="596" name="Pismo odręczne 5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17531" y="6290378"/>
                <a:ext cx="5911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612" name="Pismo odręczne 611"/>
              <p14:cNvContentPartPr/>
              <p14:nvPr/>
            </p14:nvContentPartPr>
            <p14:xfrm>
              <a:off x="9391451" y="5805098"/>
              <a:ext cx="620640" cy="171360"/>
            </p14:xfrm>
          </p:contentPart>
        </mc:Choice>
        <mc:Fallback>
          <p:pic>
            <p:nvPicPr>
              <p:cNvPr id="612" name="Pismo odręczne 6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82091" y="5797898"/>
                <a:ext cx="64872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613" name="Pismo odręczne 612"/>
              <p14:cNvContentPartPr/>
              <p14:nvPr/>
            </p14:nvContentPartPr>
            <p14:xfrm>
              <a:off x="9666131" y="6226658"/>
              <a:ext cx="451080" cy="241560"/>
            </p14:xfrm>
          </p:contentPart>
        </mc:Choice>
        <mc:Fallback>
          <p:pic>
            <p:nvPicPr>
              <p:cNvPr id="613" name="Pismo odręczne 6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55691" y="6212618"/>
                <a:ext cx="465480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619" name="Pismo odręczne 618"/>
              <p14:cNvContentPartPr/>
              <p14:nvPr/>
            </p14:nvContentPartPr>
            <p14:xfrm>
              <a:off x="7943531" y="3750578"/>
              <a:ext cx="181440" cy="1011600"/>
            </p14:xfrm>
          </p:contentPart>
        </mc:Choice>
        <mc:Fallback>
          <p:pic>
            <p:nvPicPr>
              <p:cNvPr id="619" name="Pismo odręczne 6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40291" y="3740858"/>
                <a:ext cx="203400" cy="10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620" name="Pismo odręczne 619"/>
              <p14:cNvContentPartPr/>
              <p14:nvPr/>
            </p14:nvContentPartPr>
            <p14:xfrm>
              <a:off x="8867651" y="6157178"/>
              <a:ext cx="577440" cy="446040"/>
            </p14:xfrm>
          </p:contentPart>
        </mc:Choice>
        <mc:Fallback>
          <p:pic>
            <p:nvPicPr>
              <p:cNvPr id="620" name="Pismo odręczne 6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62971" y="6140978"/>
                <a:ext cx="586080" cy="47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623" name="Pismo odręczne 622"/>
              <p14:cNvContentPartPr/>
              <p14:nvPr/>
            </p14:nvContentPartPr>
            <p14:xfrm>
              <a:off x="10320251" y="5437178"/>
              <a:ext cx="121320" cy="490680"/>
            </p14:xfrm>
          </p:contentPart>
        </mc:Choice>
        <mc:Fallback>
          <p:pic>
            <p:nvPicPr>
              <p:cNvPr id="623" name="Pismo odręczne 6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01171" y="5423138"/>
                <a:ext cx="156240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624" name="Pismo odręczne 623"/>
              <p14:cNvContentPartPr/>
              <p14:nvPr/>
            </p14:nvContentPartPr>
            <p14:xfrm>
              <a:off x="10145291" y="6224138"/>
              <a:ext cx="161280" cy="257760"/>
            </p14:xfrm>
          </p:contentPart>
        </mc:Choice>
        <mc:Fallback>
          <p:pic>
            <p:nvPicPr>
              <p:cNvPr id="624" name="Pismo odręczne 6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134131" y="6215498"/>
                <a:ext cx="1778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638" name="Pismo odręczne 637"/>
              <p14:cNvContentPartPr/>
              <p14:nvPr/>
            </p14:nvContentPartPr>
            <p14:xfrm>
              <a:off x="11888411" y="6238898"/>
              <a:ext cx="210600" cy="51480"/>
            </p14:xfrm>
          </p:contentPart>
        </mc:Choice>
        <mc:Fallback>
          <p:pic>
            <p:nvPicPr>
              <p:cNvPr id="638" name="Pismo odręczne 6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876531" y="6218378"/>
                <a:ext cx="2354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639" name="Pismo odręczne 638"/>
              <p14:cNvContentPartPr/>
              <p14:nvPr/>
            </p14:nvContentPartPr>
            <p14:xfrm>
              <a:off x="11298371" y="6243578"/>
              <a:ext cx="723600" cy="267840"/>
            </p14:xfrm>
          </p:contentPart>
        </mc:Choice>
        <mc:Fallback>
          <p:pic>
            <p:nvPicPr>
              <p:cNvPr id="639" name="Pismo odręczne 6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286851" y="6225578"/>
                <a:ext cx="753480" cy="29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214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Pismo odręczne 6"/>
              <p14:cNvContentPartPr/>
              <p14:nvPr/>
            </p14:nvContentPartPr>
            <p14:xfrm>
              <a:off x="897742" y="810240"/>
              <a:ext cx="280080" cy="226080"/>
            </p14:xfrm>
          </p:contentPart>
        </mc:Choice>
        <mc:Fallback xmlns="">
          <p:pic>
            <p:nvPicPr>
              <p:cNvPr id="7" name="Pismo odręczne 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0462" y="793680"/>
                <a:ext cx="30456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Pismo odręczne 10"/>
              <p14:cNvContentPartPr/>
              <p14:nvPr/>
            </p14:nvContentPartPr>
            <p14:xfrm>
              <a:off x="1123462" y="641400"/>
              <a:ext cx="2718360" cy="405720"/>
            </p14:xfrm>
          </p:contentPart>
        </mc:Choice>
        <mc:Fallback xmlns="">
          <p:pic>
            <p:nvPicPr>
              <p:cNvPr id="11" name="Pismo odręczne 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14462" y="632760"/>
                <a:ext cx="2745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Pismo odręczne 9"/>
              <p14:cNvContentPartPr/>
              <p14:nvPr/>
            </p14:nvContentPartPr>
            <p14:xfrm>
              <a:off x="7378691" y="324818"/>
              <a:ext cx="4842360" cy="3911040"/>
            </p14:xfrm>
          </p:contentPart>
        </mc:Choice>
        <mc:Fallback>
          <p:pic>
            <p:nvPicPr>
              <p:cNvPr id="10" name="Pismo odręczne 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69691" y="312578"/>
                <a:ext cx="4862520" cy="39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6" name="Pismo odręczne 85"/>
              <p14:cNvContentPartPr/>
              <p14:nvPr/>
            </p14:nvContentPartPr>
            <p14:xfrm>
              <a:off x="560651" y="1196738"/>
              <a:ext cx="1456920" cy="536040"/>
            </p14:xfrm>
          </p:contentPart>
        </mc:Choice>
        <mc:Fallback>
          <p:pic>
            <p:nvPicPr>
              <p:cNvPr id="86" name="Pismo odręczne 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0211" y="1181618"/>
                <a:ext cx="148572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3" name="Pismo odręczne 92"/>
              <p14:cNvContentPartPr/>
              <p14:nvPr/>
            </p14:nvContentPartPr>
            <p14:xfrm>
              <a:off x="10534451" y="1066418"/>
              <a:ext cx="0" cy="13320"/>
            </p14:xfrm>
          </p:contentPart>
        </mc:Choice>
        <mc:Fallback>
          <p:pic>
            <p:nvPicPr>
              <p:cNvPr id="93" name="Pismo odręczne 9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" name="Pismo odręczne 101"/>
              <p14:cNvContentPartPr/>
              <p14:nvPr/>
            </p14:nvContentPartPr>
            <p14:xfrm>
              <a:off x="11802011" y="1117178"/>
              <a:ext cx="0" cy="0"/>
            </p14:xfrm>
          </p:contentPart>
        </mc:Choice>
        <mc:Fallback>
          <p:pic>
            <p:nvPicPr>
              <p:cNvPr id="102" name="Pismo odręczne 1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5" name="Pismo odręczne 114"/>
              <p14:cNvContentPartPr/>
              <p14:nvPr/>
            </p14:nvContentPartPr>
            <p14:xfrm>
              <a:off x="1569011" y="1376738"/>
              <a:ext cx="88920" cy="489960"/>
            </p14:xfrm>
          </p:contentPart>
        </mc:Choice>
        <mc:Fallback>
          <p:pic>
            <p:nvPicPr>
              <p:cNvPr id="115" name="Pismo odręczne 1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47771" y="1364498"/>
                <a:ext cx="11340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2" name="Pismo odręczne 121"/>
              <p14:cNvContentPartPr/>
              <p14:nvPr/>
            </p14:nvContentPartPr>
            <p14:xfrm>
              <a:off x="7457891" y="911258"/>
              <a:ext cx="882360" cy="357840"/>
            </p14:xfrm>
          </p:contentPart>
        </mc:Choice>
        <mc:Fallback>
          <p:pic>
            <p:nvPicPr>
              <p:cNvPr id="122" name="Pismo odręczne 1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41331" y="899738"/>
                <a:ext cx="91656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5" name="Pismo odręczne 154"/>
              <p14:cNvContentPartPr/>
              <p14:nvPr/>
            </p14:nvContentPartPr>
            <p14:xfrm>
              <a:off x="4056611" y="920618"/>
              <a:ext cx="158040" cy="92160"/>
            </p14:xfrm>
          </p:contentPart>
        </mc:Choice>
        <mc:Fallback>
          <p:pic>
            <p:nvPicPr>
              <p:cNvPr id="155" name="Pismo odręczne 1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41851" y="904418"/>
                <a:ext cx="19404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1" name="Pismo odręczne 170"/>
              <p14:cNvContentPartPr/>
              <p14:nvPr/>
            </p14:nvContentPartPr>
            <p14:xfrm>
              <a:off x="2668811" y="1193858"/>
              <a:ext cx="337320" cy="345960"/>
            </p14:xfrm>
          </p:contentPart>
        </mc:Choice>
        <mc:Fallback>
          <p:pic>
            <p:nvPicPr>
              <p:cNvPr id="171" name="Pismo odręczne 1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61611" y="1181618"/>
                <a:ext cx="36108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6" name="Pismo odręczne 175"/>
              <p14:cNvContentPartPr/>
              <p14:nvPr/>
            </p14:nvContentPartPr>
            <p14:xfrm>
              <a:off x="2195411" y="1507778"/>
              <a:ext cx="680760" cy="240840"/>
            </p14:xfrm>
          </p:contentPart>
        </mc:Choice>
        <mc:Fallback>
          <p:pic>
            <p:nvPicPr>
              <p:cNvPr id="176" name="Pismo odręczne 17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82091" y="1492298"/>
                <a:ext cx="7128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8" name="Pismo odręczne 177"/>
              <p14:cNvContentPartPr/>
              <p14:nvPr/>
            </p14:nvContentPartPr>
            <p14:xfrm>
              <a:off x="3078851" y="1392578"/>
              <a:ext cx="176400" cy="452520"/>
            </p14:xfrm>
          </p:contentPart>
        </mc:Choice>
        <mc:Fallback>
          <p:pic>
            <p:nvPicPr>
              <p:cNvPr id="178" name="Pismo odręczne 1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75611" y="1381058"/>
                <a:ext cx="200520" cy="4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9" name="Pismo odręczne 178"/>
              <p14:cNvContentPartPr/>
              <p14:nvPr/>
            </p14:nvContentPartPr>
            <p14:xfrm>
              <a:off x="844691" y="1736738"/>
              <a:ext cx="2618640" cy="234360"/>
            </p14:xfrm>
          </p:contentPart>
        </mc:Choice>
        <mc:Fallback>
          <p:pic>
            <p:nvPicPr>
              <p:cNvPr id="179" name="Pismo odręczne 1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2811" y="1724138"/>
                <a:ext cx="26510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0" name="Pismo odręczne 189"/>
              <p14:cNvContentPartPr/>
              <p14:nvPr/>
            </p14:nvContentPartPr>
            <p14:xfrm>
              <a:off x="6954971" y="2350538"/>
              <a:ext cx="71640" cy="65880"/>
            </p14:xfrm>
          </p:contentPart>
        </mc:Choice>
        <mc:Fallback>
          <p:pic>
            <p:nvPicPr>
              <p:cNvPr id="190" name="Pismo odręczne 1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942011" y="2331818"/>
                <a:ext cx="997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93" name="Pismo odręczne 192"/>
              <p14:cNvContentPartPr/>
              <p14:nvPr/>
            </p14:nvContentPartPr>
            <p14:xfrm>
              <a:off x="5581211" y="1063178"/>
              <a:ext cx="177480" cy="246240"/>
            </p14:xfrm>
          </p:contentPart>
        </mc:Choice>
        <mc:Fallback>
          <p:pic>
            <p:nvPicPr>
              <p:cNvPr id="193" name="Pismo odręczne 19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572211" y="1050578"/>
                <a:ext cx="20052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5" name="Pismo odręczne 194"/>
              <p14:cNvContentPartPr/>
              <p14:nvPr/>
            </p14:nvContentPartPr>
            <p14:xfrm>
              <a:off x="3719651" y="1766978"/>
              <a:ext cx="2341800" cy="196920"/>
            </p14:xfrm>
          </p:contentPart>
        </mc:Choice>
        <mc:Fallback>
          <p:pic>
            <p:nvPicPr>
              <p:cNvPr id="195" name="Pismo odręczne 1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11371" y="1757618"/>
                <a:ext cx="23713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6" name="Pismo odręczne 195"/>
              <p14:cNvContentPartPr/>
              <p14:nvPr/>
            </p14:nvContentPartPr>
            <p14:xfrm>
              <a:off x="4439291" y="1369178"/>
              <a:ext cx="101160" cy="527040"/>
            </p14:xfrm>
          </p:contentPart>
        </mc:Choice>
        <mc:Fallback>
          <p:pic>
            <p:nvPicPr>
              <p:cNvPr id="196" name="Pismo odręczne 19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421651" y="1357298"/>
                <a:ext cx="1227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7" name="Pismo odręczne 196"/>
              <p14:cNvContentPartPr/>
              <p14:nvPr/>
            </p14:nvContentPartPr>
            <p14:xfrm>
              <a:off x="6541331" y="2123738"/>
              <a:ext cx="301320" cy="594720"/>
            </p14:xfrm>
          </p:contentPart>
        </mc:Choice>
        <mc:Fallback>
          <p:pic>
            <p:nvPicPr>
              <p:cNvPr id="197" name="Pismo odręczne 1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27651" y="2105378"/>
                <a:ext cx="33588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22" name="Pismo odręczne 221"/>
              <p14:cNvContentPartPr/>
              <p14:nvPr/>
            </p14:nvContentPartPr>
            <p14:xfrm>
              <a:off x="5881091" y="1338938"/>
              <a:ext cx="108000" cy="476640"/>
            </p14:xfrm>
          </p:contentPart>
        </mc:Choice>
        <mc:Fallback>
          <p:pic>
            <p:nvPicPr>
              <p:cNvPr id="222" name="Pismo odręczne 2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873891" y="1327778"/>
                <a:ext cx="13536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24" name="Pismo odręczne 223"/>
              <p14:cNvContentPartPr/>
              <p14:nvPr/>
            </p14:nvContentPartPr>
            <p14:xfrm>
              <a:off x="6198611" y="1559618"/>
              <a:ext cx="151560" cy="19440"/>
            </p14:xfrm>
          </p:contentPart>
        </mc:Choice>
        <mc:Fallback>
          <p:pic>
            <p:nvPicPr>
              <p:cNvPr id="224" name="Pismo odręczne 2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192851" y="1541978"/>
                <a:ext cx="17244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5" name="Pismo odręczne 224"/>
              <p14:cNvContentPartPr/>
              <p14:nvPr/>
            </p14:nvContentPartPr>
            <p14:xfrm>
              <a:off x="6228851" y="1627298"/>
              <a:ext cx="144000" cy="24840"/>
            </p14:xfrm>
          </p:contentPart>
        </mc:Choice>
        <mc:Fallback>
          <p:pic>
            <p:nvPicPr>
              <p:cNvPr id="225" name="Pismo odręczne 224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19851" y="1623698"/>
                <a:ext cx="158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61" name="Pismo odręczne 260"/>
              <p14:cNvContentPartPr/>
              <p14:nvPr/>
            </p14:nvContentPartPr>
            <p14:xfrm>
              <a:off x="11958611" y="2215538"/>
              <a:ext cx="187200" cy="450720"/>
            </p14:xfrm>
          </p:contentPart>
        </mc:Choice>
        <mc:Fallback>
          <p:pic>
            <p:nvPicPr>
              <p:cNvPr id="261" name="Pismo odręczne 2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951411" y="2202578"/>
                <a:ext cx="21456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5" name="Pismo odręczne 274"/>
              <p14:cNvContentPartPr/>
              <p14:nvPr/>
            </p14:nvContentPartPr>
            <p14:xfrm>
              <a:off x="1894451" y="1396178"/>
              <a:ext cx="258120" cy="122040"/>
            </p14:xfrm>
          </p:contentPart>
        </mc:Choice>
        <mc:Fallback>
          <p:pic>
            <p:nvPicPr>
              <p:cNvPr id="275" name="Pismo odręczne 274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884011" y="1378178"/>
                <a:ext cx="28656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83" name="Pismo odręczne 282"/>
              <p14:cNvContentPartPr/>
              <p14:nvPr/>
            </p14:nvContentPartPr>
            <p14:xfrm>
              <a:off x="7369691" y="2108618"/>
              <a:ext cx="213840" cy="551160"/>
            </p14:xfrm>
          </p:contentPart>
        </mc:Choice>
        <mc:Fallback>
          <p:pic>
            <p:nvPicPr>
              <p:cNvPr id="283" name="Pismo odręczne 2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50611" y="2089538"/>
                <a:ext cx="25308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97" name="Pismo odręczne 296"/>
              <p14:cNvContentPartPr/>
              <p14:nvPr/>
            </p14:nvContentPartPr>
            <p14:xfrm>
              <a:off x="589451" y="2363138"/>
              <a:ext cx="248400" cy="143640"/>
            </p14:xfrm>
          </p:contentPart>
        </mc:Choice>
        <mc:Fallback>
          <p:pic>
            <p:nvPicPr>
              <p:cNvPr id="297" name="Pismo odręczne 2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82251" y="2341898"/>
                <a:ext cx="2617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98" name="Pismo odręczne 297"/>
              <p14:cNvContentPartPr/>
              <p14:nvPr/>
            </p14:nvContentPartPr>
            <p14:xfrm>
              <a:off x="1013171" y="2823938"/>
              <a:ext cx="206640" cy="989280"/>
            </p14:xfrm>
          </p:contentPart>
        </mc:Choice>
        <mc:Fallback>
          <p:pic>
            <p:nvPicPr>
              <p:cNvPr id="298" name="Pismo odręczne 2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5891" y="2817458"/>
                <a:ext cx="230760" cy="10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03" name="Pismo odręczne 302"/>
              <p14:cNvContentPartPr/>
              <p14:nvPr/>
            </p14:nvContentPartPr>
            <p14:xfrm>
              <a:off x="3414011" y="3137498"/>
              <a:ext cx="932040" cy="949320"/>
            </p14:xfrm>
          </p:contentPart>
        </mc:Choice>
        <mc:Fallback>
          <p:pic>
            <p:nvPicPr>
              <p:cNvPr id="303" name="Pismo odręczne 30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05731" y="3123098"/>
                <a:ext cx="945720" cy="9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6" name="Pismo odręczne 315"/>
              <p14:cNvContentPartPr/>
              <p14:nvPr/>
            </p14:nvContentPartPr>
            <p14:xfrm>
              <a:off x="4440731" y="2980898"/>
              <a:ext cx="253080" cy="773280"/>
            </p14:xfrm>
          </p:contentPart>
        </mc:Choice>
        <mc:Fallback>
          <p:pic>
            <p:nvPicPr>
              <p:cNvPr id="316" name="Pismo odręczne 3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31731" y="2966858"/>
                <a:ext cx="275760" cy="8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24" name="Pismo odręczne 323"/>
              <p14:cNvContentPartPr/>
              <p14:nvPr/>
            </p14:nvContentPartPr>
            <p14:xfrm>
              <a:off x="3407171" y="1562858"/>
              <a:ext cx="862920" cy="217080"/>
            </p14:xfrm>
          </p:contentPart>
        </mc:Choice>
        <mc:Fallback>
          <p:pic>
            <p:nvPicPr>
              <p:cNvPr id="324" name="Pismo odręczne 3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89531" y="1546631"/>
                <a:ext cx="901440" cy="254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25" name="Pismo odręczne 324"/>
              <p14:cNvContentPartPr/>
              <p14:nvPr/>
            </p14:nvContentPartPr>
            <p14:xfrm>
              <a:off x="4733051" y="1068578"/>
              <a:ext cx="202680" cy="235440"/>
            </p14:xfrm>
          </p:contentPart>
        </mc:Choice>
        <mc:Fallback>
          <p:pic>
            <p:nvPicPr>
              <p:cNvPr id="325" name="Pismo odręczne 3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17571" y="1057778"/>
                <a:ext cx="22752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27" name="Pismo odręczne 326"/>
              <p14:cNvContentPartPr/>
              <p14:nvPr/>
            </p14:nvContentPartPr>
            <p14:xfrm>
              <a:off x="6264131" y="3109778"/>
              <a:ext cx="761040" cy="631080"/>
            </p14:xfrm>
          </p:contentPart>
        </mc:Choice>
        <mc:Fallback>
          <p:pic>
            <p:nvPicPr>
              <p:cNvPr id="327" name="Pismo odręczne 3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53691" y="3096458"/>
                <a:ext cx="784440" cy="66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37" name="Pismo odręczne 336"/>
              <p14:cNvContentPartPr/>
              <p14:nvPr/>
            </p14:nvContentPartPr>
            <p14:xfrm>
              <a:off x="4644131" y="1472858"/>
              <a:ext cx="308160" cy="276840"/>
            </p14:xfrm>
          </p:contentPart>
        </mc:Choice>
        <mc:Fallback>
          <p:pic>
            <p:nvPicPr>
              <p:cNvPr id="337" name="Pismo odręczne 3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24691" y="1457018"/>
                <a:ext cx="34380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38" name="Pismo odręczne 337"/>
              <p14:cNvContentPartPr/>
              <p14:nvPr/>
            </p14:nvContentPartPr>
            <p14:xfrm>
              <a:off x="5212571" y="1377818"/>
              <a:ext cx="638640" cy="308160"/>
            </p14:xfrm>
          </p:contentPart>
        </mc:Choice>
        <mc:Fallback>
          <p:pic>
            <p:nvPicPr>
              <p:cNvPr id="338" name="Pismo odręczne 3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99611" y="1362338"/>
                <a:ext cx="6674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41" name="Pismo odręczne 340"/>
              <p14:cNvContentPartPr/>
              <p14:nvPr/>
            </p14:nvContentPartPr>
            <p14:xfrm>
              <a:off x="5024651" y="1392578"/>
              <a:ext cx="126000" cy="97200"/>
            </p14:xfrm>
          </p:contentPart>
        </mc:Choice>
        <mc:Fallback>
          <p:pic>
            <p:nvPicPr>
              <p:cNvPr id="341" name="Pismo odręczne 3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11331" y="1377818"/>
                <a:ext cx="1540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42" name="Pismo odręczne 341"/>
              <p14:cNvContentPartPr/>
              <p14:nvPr/>
            </p14:nvContentPartPr>
            <p14:xfrm>
              <a:off x="5513171" y="3071258"/>
              <a:ext cx="466200" cy="605520"/>
            </p14:xfrm>
          </p:contentPart>
        </mc:Choice>
        <mc:Fallback>
          <p:pic>
            <p:nvPicPr>
              <p:cNvPr id="342" name="Pismo odręczne 3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03091" y="3056858"/>
                <a:ext cx="49572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59" name="Pismo odręczne 358"/>
              <p14:cNvContentPartPr/>
              <p14:nvPr/>
            </p14:nvContentPartPr>
            <p14:xfrm>
              <a:off x="8432051" y="3083858"/>
              <a:ext cx="347760" cy="822240"/>
            </p14:xfrm>
          </p:contentPart>
        </mc:Choice>
        <mc:Fallback>
          <p:pic>
            <p:nvPicPr>
              <p:cNvPr id="359" name="Pismo odręczne 3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24851" y="3067658"/>
                <a:ext cx="372600" cy="85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62" name="Pismo odręczne 361"/>
              <p14:cNvContentPartPr/>
              <p14:nvPr/>
            </p14:nvContentPartPr>
            <p14:xfrm>
              <a:off x="991571" y="2232818"/>
              <a:ext cx="230040" cy="509760"/>
            </p14:xfrm>
          </p:contentPart>
        </mc:Choice>
        <mc:Fallback>
          <p:pic>
            <p:nvPicPr>
              <p:cNvPr id="362" name="Pismo odręczne 3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5371" y="2219858"/>
                <a:ext cx="25236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66" name="Pismo odręczne 365"/>
              <p14:cNvContentPartPr/>
              <p14:nvPr/>
            </p14:nvContentPartPr>
            <p14:xfrm>
              <a:off x="1169411" y="4253498"/>
              <a:ext cx="209520" cy="675000"/>
            </p14:xfrm>
          </p:contentPart>
        </mc:Choice>
        <mc:Fallback>
          <p:pic>
            <p:nvPicPr>
              <p:cNvPr id="366" name="Pismo odręczne 3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55731" y="4239818"/>
                <a:ext cx="229680" cy="70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82" name="Pismo odręczne 381"/>
              <p14:cNvContentPartPr/>
              <p14:nvPr/>
            </p14:nvContentPartPr>
            <p14:xfrm>
              <a:off x="2925851" y="5123618"/>
              <a:ext cx="484920" cy="106920"/>
            </p14:xfrm>
          </p:contentPart>
        </mc:Choice>
        <mc:Fallback>
          <p:pic>
            <p:nvPicPr>
              <p:cNvPr id="382" name="Pismo odręczne 3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13611" y="5108858"/>
                <a:ext cx="50040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83" name="Pismo odręczne 382"/>
              <p14:cNvContentPartPr/>
              <p14:nvPr/>
            </p14:nvContentPartPr>
            <p14:xfrm>
              <a:off x="3475571" y="4182578"/>
              <a:ext cx="341640" cy="859680"/>
            </p14:xfrm>
          </p:contentPart>
        </mc:Choice>
        <mc:Fallback>
          <p:pic>
            <p:nvPicPr>
              <p:cNvPr id="383" name="Pismo odręczne 3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63331" y="4165298"/>
                <a:ext cx="372960" cy="89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84" name="Pismo odręczne 383"/>
              <p14:cNvContentPartPr/>
              <p14:nvPr/>
            </p14:nvContentPartPr>
            <p14:xfrm>
              <a:off x="4079291" y="4150178"/>
              <a:ext cx="209520" cy="961560"/>
            </p14:xfrm>
          </p:contentPart>
        </mc:Choice>
        <mc:Fallback>
          <p:pic>
            <p:nvPicPr>
              <p:cNvPr id="384" name="Pismo odręczne 3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61291" y="4133978"/>
                <a:ext cx="230760" cy="9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90" name="Pismo odręczne 389"/>
              <p14:cNvContentPartPr/>
              <p14:nvPr/>
            </p14:nvContentPartPr>
            <p14:xfrm>
              <a:off x="4619651" y="4328378"/>
              <a:ext cx="123480" cy="178920"/>
            </p14:xfrm>
          </p:contentPart>
        </mc:Choice>
        <mc:Fallback>
          <p:pic>
            <p:nvPicPr>
              <p:cNvPr id="390" name="Pismo odręczne 3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16051" y="4318658"/>
                <a:ext cx="14076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01" name="Pismo odręczne 400"/>
              <p14:cNvContentPartPr/>
              <p14:nvPr/>
            </p14:nvContentPartPr>
            <p14:xfrm>
              <a:off x="1849451" y="2152178"/>
              <a:ext cx="302760" cy="124560"/>
            </p14:xfrm>
          </p:contentPart>
        </mc:Choice>
        <mc:Fallback>
          <p:pic>
            <p:nvPicPr>
              <p:cNvPr id="401" name="Pismo odręczne 4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41891" y="2138498"/>
                <a:ext cx="32400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02" name="Pismo odręczne 401"/>
              <p14:cNvContentPartPr/>
              <p14:nvPr/>
            </p14:nvContentPartPr>
            <p14:xfrm>
              <a:off x="1123331" y="2186018"/>
              <a:ext cx="5473800" cy="357840"/>
            </p14:xfrm>
          </p:contentPart>
        </mc:Choice>
        <mc:Fallback>
          <p:pic>
            <p:nvPicPr>
              <p:cNvPr id="402" name="Pismo odręczne 4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09291" y="2170898"/>
                <a:ext cx="550332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06" name="Pismo odręczne 405"/>
              <p14:cNvContentPartPr/>
              <p14:nvPr/>
            </p14:nvContentPartPr>
            <p14:xfrm>
              <a:off x="4855811" y="3428018"/>
              <a:ext cx="12600" cy="8640"/>
            </p14:xfrm>
          </p:contentPart>
        </mc:Choice>
        <mc:Fallback>
          <p:pic>
            <p:nvPicPr>
              <p:cNvPr id="406" name="Pismo odręczne 4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41411" y="3415418"/>
                <a:ext cx="352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11" name="Pismo odręczne 410"/>
              <p14:cNvContentPartPr/>
              <p14:nvPr/>
            </p14:nvContentPartPr>
            <p14:xfrm>
              <a:off x="6161891" y="4199138"/>
              <a:ext cx="272520" cy="1000080"/>
            </p14:xfrm>
          </p:contentPart>
        </mc:Choice>
        <mc:Fallback>
          <p:pic>
            <p:nvPicPr>
              <p:cNvPr id="411" name="Pismo odręczne 4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153971" y="4184738"/>
                <a:ext cx="297360" cy="10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16" name="Pismo odręczne 415"/>
              <p14:cNvContentPartPr/>
              <p14:nvPr/>
            </p14:nvContentPartPr>
            <p14:xfrm>
              <a:off x="648851" y="4498298"/>
              <a:ext cx="182160" cy="16560"/>
            </p14:xfrm>
          </p:contentPart>
        </mc:Choice>
        <mc:Fallback>
          <p:pic>
            <p:nvPicPr>
              <p:cNvPr id="416" name="Pismo odręczne 4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41651" y="4482818"/>
                <a:ext cx="198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17" name="Pismo odręczne 416"/>
              <p14:cNvContentPartPr/>
              <p14:nvPr/>
            </p14:nvContentPartPr>
            <p14:xfrm>
              <a:off x="666491" y="4610258"/>
              <a:ext cx="144360" cy="10800"/>
            </p14:xfrm>
          </p:contentPart>
        </mc:Choice>
        <mc:Fallback>
          <p:pic>
            <p:nvPicPr>
              <p:cNvPr id="417" name="Pismo odręczne 4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9651" y="4604498"/>
                <a:ext cx="1548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8" name="Pismo odręczne 417"/>
              <p14:cNvContentPartPr/>
              <p14:nvPr/>
            </p14:nvContentPartPr>
            <p14:xfrm>
              <a:off x="1664411" y="4674698"/>
              <a:ext cx="459360" cy="36360"/>
            </p14:xfrm>
          </p:contentPart>
        </mc:Choice>
        <mc:Fallback>
          <p:pic>
            <p:nvPicPr>
              <p:cNvPr id="418" name="Pismo odręczne 4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56851" y="4657418"/>
                <a:ext cx="4852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30" name="Pismo odręczne 429"/>
              <p14:cNvContentPartPr/>
              <p14:nvPr/>
            </p14:nvContentPartPr>
            <p14:xfrm>
              <a:off x="6672731" y="4581818"/>
              <a:ext cx="190080" cy="129600"/>
            </p14:xfrm>
          </p:contentPart>
        </mc:Choice>
        <mc:Fallback>
          <p:pic>
            <p:nvPicPr>
              <p:cNvPr id="430" name="Pismo odręczne 4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60491" y="4560938"/>
                <a:ext cx="2062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32" name="Pismo odręczne 431"/>
              <p14:cNvContentPartPr/>
              <p14:nvPr/>
            </p14:nvContentPartPr>
            <p14:xfrm>
              <a:off x="4564931" y="4314698"/>
              <a:ext cx="1473120" cy="1013760"/>
            </p14:xfrm>
          </p:contentPart>
        </mc:Choice>
        <mc:Fallback>
          <p:pic>
            <p:nvPicPr>
              <p:cNvPr id="432" name="Pismo odręczne 4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54491" y="4301378"/>
                <a:ext cx="1504080" cy="10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37" name="Pismo odręczne 436"/>
              <p14:cNvContentPartPr/>
              <p14:nvPr/>
            </p14:nvContentPartPr>
            <p14:xfrm>
              <a:off x="2067251" y="3405698"/>
              <a:ext cx="300240" cy="30240"/>
            </p14:xfrm>
          </p:contentPart>
        </mc:Choice>
        <mc:Fallback>
          <p:pic>
            <p:nvPicPr>
              <p:cNvPr id="437" name="Pismo odręczne 4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58251" y="3389138"/>
                <a:ext cx="3229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39" name="Pismo odręczne 438"/>
              <p14:cNvContentPartPr/>
              <p14:nvPr/>
            </p14:nvContentPartPr>
            <p14:xfrm>
              <a:off x="1599611" y="4252058"/>
              <a:ext cx="399240" cy="320760"/>
            </p14:xfrm>
          </p:contentPart>
        </mc:Choice>
        <mc:Fallback>
          <p:pic>
            <p:nvPicPr>
              <p:cNvPr id="439" name="Pismo odręczne 4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89531" y="4238018"/>
                <a:ext cx="42804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48" name="Pismo odręczne 447"/>
              <p14:cNvContentPartPr/>
              <p14:nvPr/>
            </p14:nvContentPartPr>
            <p14:xfrm>
              <a:off x="1479371" y="3775778"/>
              <a:ext cx="1745640" cy="280800"/>
            </p14:xfrm>
          </p:contentPart>
        </mc:Choice>
        <mc:Fallback>
          <p:pic>
            <p:nvPicPr>
              <p:cNvPr id="448" name="Pismo odręczne 4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69651" y="3771818"/>
                <a:ext cx="17694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50" name="Pismo odręczne 449"/>
              <p14:cNvContentPartPr/>
              <p14:nvPr/>
            </p14:nvContentPartPr>
            <p14:xfrm>
              <a:off x="3355331" y="3075218"/>
              <a:ext cx="299160" cy="207000"/>
            </p14:xfrm>
          </p:contentPart>
        </mc:Choice>
        <mc:Fallback>
          <p:pic>
            <p:nvPicPr>
              <p:cNvPr id="450" name="Pismo odręczne 4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44531" y="3061538"/>
                <a:ext cx="32652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51" name="Pismo odręczne 450"/>
              <p14:cNvContentPartPr/>
              <p14:nvPr/>
            </p14:nvContentPartPr>
            <p14:xfrm>
              <a:off x="661091" y="2952818"/>
              <a:ext cx="1793520" cy="641160"/>
            </p14:xfrm>
          </p:contentPart>
        </mc:Choice>
        <mc:Fallback>
          <p:pic>
            <p:nvPicPr>
              <p:cNvPr id="451" name="Pismo odręczne 4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2451" y="2936258"/>
                <a:ext cx="181872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52" name="Pismo odręczne 451"/>
              <p14:cNvContentPartPr/>
              <p14:nvPr/>
            </p14:nvContentPartPr>
            <p14:xfrm>
              <a:off x="2799851" y="3401738"/>
              <a:ext cx="199440" cy="20160"/>
            </p14:xfrm>
          </p:contentPart>
        </mc:Choice>
        <mc:Fallback>
          <p:pic>
            <p:nvPicPr>
              <p:cNvPr id="452" name="Pismo odręczne 4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86891" y="3380858"/>
                <a:ext cx="23328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53" name="Pismo odręczne 452"/>
              <p14:cNvContentPartPr/>
              <p14:nvPr/>
            </p14:nvContentPartPr>
            <p14:xfrm>
              <a:off x="2209811" y="3531338"/>
              <a:ext cx="224640" cy="167760"/>
            </p14:xfrm>
          </p:contentPart>
        </mc:Choice>
        <mc:Fallback>
          <p:pic>
            <p:nvPicPr>
              <p:cNvPr id="453" name="Pismo odręczne 4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99731" y="3517658"/>
                <a:ext cx="23976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54" name="Pismo odręczne 453"/>
              <p14:cNvContentPartPr/>
              <p14:nvPr/>
            </p14:nvContentPartPr>
            <p14:xfrm>
              <a:off x="5083331" y="3127418"/>
              <a:ext cx="198360" cy="534600"/>
            </p14:xfrm>
          </p:contentPart>
        </mc:Choice>
        <mc:Fallback>
          <p:pic>
            <p:nvPicPr>
              <p:cNvPr id="454" name="Pismo odręczne 4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66411" y="3109778"/>
                <a:ext cx="22248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56" name="Pismo odręczne 455"/>
              <p14:cNvContentPartPr/>
              <p14:nvPr/>
            </p14:nvContentPartPr>
            <p14:xfrm>
              <a:off x="5314091" y="3884498"/>
              <a:ext cx="865080" cy="249480"/>
            </p14:xfrm>
          </p:contentPart>
        </mc:Choice>
        <mc:Fallback>
          <p:pic>
            <p:nvPicPr>
              <p:cNvPr id="456" name="Pismo odręczne 4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307611" y="3875498"/>
                <a:ext cx="88704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57" name="Pismo odręczne 456"/>
              <p14:cNvContentPartPr/>
              <p14:nvPr/>
            </p14:nvContentPartPr>
            <p14:xfrm>
              <a:off x="4482851" y="4572458"/>
              <a:ext cx="395280" cy="33120"/>
            </p14:xfrm>
          </p:contentPart>
        </mc:Choice>
        <mc:Fallback>
          <p:pic>
            <p:nvPicPr>
              <p:cNvPr id="457" name="Pismo odręczne 4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75291" y="4555178"/>
                <a:ext cx="4197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60" name="Pismo odręczne 459"/>
              <p14:cNvContentPartPr/>
              <p14:nvPr/>
            </p14:nvContentPartPr>
            <p14:xfrm>
              <a:off x="2452451" y="3880538"/>
              <a:ext cx="138600" cy="10800"/>
            </p14:xfrm>
          </p:contentPart>
        </mc:Choice>
        <mc:Fallback>
          <p:pic>
            <p:nvPicPr>
              <p:cNvPr id="460" name="Pismo odręczne 4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43091" y="3874418"/>
                <a:ext cx="1515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6" name="Pismo odręczne 465"/>
              <p14:cNvContentPartPr/>
              <p14:nvPr/>
            </p14:nvContentPartPr>
            <p14:xfrm>
              <a:off x="4475291" y="4230458"/>
              <a:ext cx="406440" cy="263160"/>
            </p14:xfrm>
          </p:contentPart>
        </mc:Choice>
        <mc:Fallback>
          <p:pic>
            <p:nvPicPr>
              <p:cNvPr id="466" name="Pismo odręczne 4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65931" y="4217138"/>
                <a:ext cx="43164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67" name="Pismo odręczne 466"/>
              <p14:cNvContentPartPr/>
              <p14:nvPr/>
            </p14:nvContentPartPr>
            <p14:xfrm>
              <a:off x="2888051" y="4638338"/>
              <a:ext cx="316080" cy="15840"/>
            </p14:xfrm>
          </p:contentPart>
        </mc:Choice>
        <mc:Fallback>
          <p:pic>
            <p:nvPicPr>
              <p:cNvPr id="467" name="Pismo odręczne 4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80851" y="4625738"/>
                <a:ext cx="33552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68" name="Pismo odręczne 467"/>
              <p14:cNvContentPartPr/>
              <p14:nvPr/>
            </p14:nvContentPartPr>
            <p14:xfrm>
              <a:off x="1819931" y="4771898"/>
              <a:ext cx="132480" cy="164520"/>
            </p14:xfrm>
          </p:contentPart>
        </mc:Choice>
        <mc:Fallback>
          <p:pic>
            <p:nvPicPr>
              <p:cNvPr id="468" name="Pismo odręczne 46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05171" y="4759298"/>
                <a:ext cx="15084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69" name="Pismo odręczne 468"/>
              <p14:cNvContentPartPr/>
              <p14:nvPr/>
            </p14:nvContentPartPr>
            <p14:xfrm>
              <a:off x="1695731" y="5076458"/>
              <a:ext cx="371880" cy="104400"/>
            </p14:xfrm>
          </p:contentPart>
        </mc:Choice>
        <mc:Fallback>
          <p:pic>
            <p:nvPicPr>
              <p:cNvPr id="469" name="Pismo odręczne 4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84931" y="5072498"/>
                <a:ext cx="3978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75" name="Pismo odręczne 474"/>
              <p14:cNvContentPartPr/>
              <p14:nvPr/>
            </p14:nvContentPartPr>
            <p14:xfrm>
              <a:off x="9027131" y="3486338"/>
              <a:ext cx="282600" cy="609840"/>
            </p14:xfrm>
          </p:contentPart>
        </mc:Choice>
        <mc:Fallback>
          <p:pic>
            <p:nvPicPr>
              <p:cNvPr id="475" name="Pismo odręczne 4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21731" y="3471938"/>
                <a:ext cx="293040" cy="64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89" name="Pismo odręczne 488"/>
              <p14:cNvContentPartPr/>
              <p14:nvPr/>
            </p14:nvContentPartPr>
            <p14:xfrm>
              <a:off x="7563011" y="3214178"/>
              <a:ext cx="785880" cy="2019240"/>
            </p14:xfrm>
          </p:contentPart>
        </mc:Choice>
        <mc:Fallback>
          <p:pic>
            <p:nvPicPr>
              <p:cNvPr id="489" name="Pismo odręczne 4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55811" y="3197978"/>
                <a:ext cx="796680" cy="20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95" name="Pismo odręczne 494"/>
              <p14:cNvContentPartPr/>
              <p14:nvPr/>
            </p14:nvContentPartPr>
            <p14:xfrm>
              <a:off x="7550771" y="4098338"/>
              <a:ext cx="755280" cy="667800"/>
            </p14:xfrm>
          </p:contentPart>
        </mc:Choice>
        <mc:Fallback>
          <p:pic>
            <p:nvPicPr>
              <p:cNvPr id="495" name="Pismo odręczne 4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40691" y="4084298"/>
                <a:ext cx="76860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96" name="Pismo odręczne 495"/>
              <p14:cNvContentPartPr/>
              <p14:nvPr/>
            </p14:nvContentPartPr>
            <p14:xfrm>
              <a:off x="9545891" y="4482818"/>
              <a:ext cx="181800" cy="730440"/>
            </p14:xfrm>
          </p:contentPart>
        </mc:Choice>
        <mc:Fallback>
          <p:pic>
            <p:nvPicPr>
              <p:cNvPr id="496" name="Pismo odręczne 4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42651" y="4471298"/>
                <a:ext cx="205920" cy="74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97" name="Pismo odręczne 496"/>
              <p14:cNvContentPartPr/>
              <p14:nvPr/>
            </p14:nvContentPartPr>
            <p14:xfrm>
              <a:off x="9021371" y="4508738"/>
              <a:ext cx="138240" cy="702360"/>
            </p14:xfrm>
          </p:contentPart>
        </mc:Choice>
        <mc:Fallback>
          <p:pic>
            <p:nvPicPr>
              <p:cNvPr id="497" name="Pismo odręczne 4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01211" y="4497938"/>
                <a:ext cx="162000" cy="71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02" name="Pismo odręczne 501"/>
              <p14:cNvContentPartPr/>
              <p14:nvPr/>
            </p14:nvContentPartPr>
            <p14:xfrm>
              <a:off x="9223331" y="4665698"/>
              <a:ext cx="259560" cy="616320"/>
            </p14:xfrm>
          </p:contentPart>
        </mc:Choice>
        <mc:Fallback>
          <p:pic>
            <p:nvPicPr>
              <p:cNvPr id="502" name="Pismo odręczne 5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16491" y="4655618"/>
                <a:ext cx="275400" cy="64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08" name="Pismo odręczne 507"/>
              <p14:cNvContentPartPr/>
              <p14:nvPr/>
            </p14:nvContentPartPr>
            <p14:xfrm>
              <a:off x="9848291" y="4303538"/>
              <a:ext cx="455760" cy="558360"/>
            </p14:xfrm>
          </p:contentPart>
        </mc:Choice>
        <mc:Fallback>
          <p:pic>
            <p:nvPicPr>
              <p:cNvPr id="508" name="Pismo odręczne 5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41451" y="4291298"/>
                <a:ext cx="473040" cy="58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09" name="Pismo odręczne 508"/>
              <p14:cNvContentPartPr/>
              <p14:nvPr/>
            </p14:nvContentPartPr>
            <p14:xfrm>
              <a:off x="959171" y="5786018"/>
              <a:ext cx="167760" cy="11160"/>
            </p14:xfrm>
          </p:contentPart>
        </mc:Choice>
        <mc:Fallback>
          <p:pic>
            <p:nvPicPr>
              <p:cNvPr id="509" name="Pismo odręczne 508"/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50891" y="5772698"/>
                <a:ext cx="18540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10" name="Pismo odręczne 509"/>
              <p14:cNvContentPartPr/>
              <p14:nvPr/>
            </p14:nvContentPartPr>
            <p14:xfrm>
              <a:off x="991211" y="5879618"/>
              <a:ext cx="129960" cy="17640"/>
            </p14:xfrm>
          </p:contentPart>
        </mc:Choice>
        <mc:Fallback>
          <p:pic>
            <p:nvPicPr>
              <p:cNvPr id="510" name="Pismo odręczne 509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981851" y="5869898"/>
                <a:ext cx="1461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12" name="Pismo odręczne 511"/>
              <p14:cNvContentPartPr/>
              <p14:nvPr/>
            </p14:nvContentPartPr>
            <p14:xfrm>
              <a:off x="9215411" y="4572458"/>
              <a:ext cx="321840" cy="264960"/>
            </p14:xfrm>
          </p:contentPart>
        </mc:Choice>
        <mc:Fallback>
          <p:pic>
            <p:nvPicPr>
              <p:cNvPr id="512" name="Pismo odręczne 5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04971" y="4559138"/>
                <a:ext cx="3470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13" name="Pismo odręczne 512"/>
              <p14:cNvContentPartPr/>
              <p14:nvPr/>
            </p14:nvContentPartPr>
            <p14:xfrm>
              <a:off x="8478491" y="4807898"/>
              <a:ext cx="223200" cy="56520"/>
            </p14:xfrm>
          </p:contentPart>
        </mc:Choice>
        <mc:Fallback>
          <p:pic>
            <p:nvPicPr>
              <p:cNvPr id="513" name="Pismo odręczne 5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67691" y="4803218"/>
                <a:ext cx="2480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14" name="Pismo odręczne 513"/>
              <p14:cNvContentPartPr/>
              <p14:nvPr/>
            </p14:nvContentPartPr>
            <p14:xfrm>
              <a:off x="7323251" y="4440698"/>
              <a:ext cx="103680" cy="739080"/>
            </p14:xfrm>
          </p:contentPart>
        </mc:Choice>
        <mc:Fallback>
          <p:pic>
            <p:nvPicPr>
              <p:cNvPr id="514" name="Pismo odręczne 513"/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04531" y="4428458"/>
                <a:ext cx="135000" cy="77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17" name="Pismo odręczne 516"/>
              <p14:cNvContentPartPr/>
              <p14:nvPr/>
            </p14:nvContentPartPr>
            <p14:xfrm>
              <a:off x="2448131" y="4247738"/>
              <a:ext cx="801720" cy="722880"/>
            </p14:xfrm>
          </p:contentPart>
        </mc:Choice>
        <mc:Fallback>
          <p:pic>
            <p:nvPicPr>
              <p:cNvPr id="517" name="Pismo odręczne 5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34091" y="4234058"/>
                <a:ext cx="832320" cy="75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523" name="Pismo odręczne 522"/>
              <p14:cNvContentPartPr/>
              <p14:nvPr/>
            </p14:nvContentPartPr>
            <p14:xfrm>
              <a:off x="2759891" y="5603858"/>
              <a:ext cx="288720" cy="689760"/>
            </p14:xfrm>
          </p:contentPart>
        </mc:Choice>
        <mc:Fallback>
          <p:pic>
            <p:nvPicPr>
              <p:cNvPr id="523" name="Pismo odręczne 5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53051" y="5587658"/>
                <a:ext cx="31464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31" name="Pismo odręczne 530"/>
              <p14:cNvContentPartPr/>
              <p14:nvPr/>
            </p14:nvContentPartPr>
            <p14:xfrm>
              <a:off x="4555211" y="3930218"/>
              <a:ext cx="243000" cy="110880"/>
            </p14:xfrm>
          </p:contentPart>
        </mc:Choice>
        <mc:Fallback>
          <p:pic>
            <p:nvPicPr>
              <p:cNvPr id="531" name="Pismo odręczne 5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37571" y="3914378"/>
                <a:ext cx="26424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42" name="Pismo odręczne 541"/>
              <p14:cNvContentPartPr/>
              <p14:nvPr/>
            </p14:nvContentPartPr>
            <p14:xfrm>
              <a:off x="3806771" y="5623298"/>
              <a:ext cx="849960" cy="673920"/>
            </p14:xfrm>
          </p:contentPart>
        </mc:Choice>
        <mc:Fallback>
          <p:pic>
            <p:nvPicPr>
              <p:cNvPr id="542" name="Pismo odręczne 5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95606" y="5611058"/>
                <a:ext cx="874811" cy="7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43" name="Pismo odręczne 542"/>
              <p14:cNvContentPartPr/>
              <p14:nvPr/>
            </p14:nvContentPartPr>
            <p14:xfrm>
              <a:off x="1717691" y="5544818"/>
              <a:ext cx="796320" cy="686160"/>
            </p14:xfrm>
          </p:contentPart>
        </mc:Choice>
        <mc:Fallback>
          <p:pic>
            <p:nvPicPr>
              <p:cNvPr id="543" name="Pismo odręczne 5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06891" y="5532578"/>
                <a:ext cx="820800" cy="71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44" name="Pismo odręczne 543"/>
              <p14:cNvContentPartPr/>
              <p14:nvPr/>
            </p14:nvContentPartPr>
            <p14:xfrm>
              <a:off x="3404651" y="5912378"/>
              <a:ext cx="135000" cy="120960"/>
            </p14:xfrm>
          </p:contentPart>
        </mc:Choice>
        <mc:Fallback>
          <p:pic>
            <p:nvPicPr>
              <p:cNvPr id="544" name="Pismo odręczne 5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94571" y="5891858"/>
                <a:ext cx="1584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45" name="Pismo odręczne 544"/>
              <p14:cNvContentPartPr/>
              <p14:nvPr/>
            </p14:nvContentPartPr>
            <p14:xfrm>
              <a:off x="5041211" y="5720498"/>
              <a:ext cx="201600" cy="684000"/>
            </p14:xfrm>
          </p:contentPart>
        </mc:Choice>
        <mc:Fallback>
          <p:pic>
            <p:nvPicPr>
              <p:cNvPr id="545" name="Pismo odręczne 5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33291" y="5705018"/>
                <a:ext cx="223560" cy="70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458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/>
              <p14:cNvContentPartPr/>
              <p14:nvPr/>
            </p14:nvContentPartPr>
            <p14:xfrm>
              <a:off x="817462" y="517560"/>
              <a:ext cx="537480" cy="334440"/>
            </p14:xfrm>
          </p:contentPart>
        </mc:Choice>
        <mc:Fallback xmlns="">
          <p:pic>
            <p:nvPicPr>
              <p:cNvPr id="4" name="Pismo odręczne 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0542" y="508560"/>
                <a:ext cx="57384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Pismo odręczne 23"/>
              <p14:cNvContentPartPr/>
              <p14:nvPr/>
            </p14:nvContentPartPr>
            <p14:xfrm>
              <a:off x="1655182" y="493440"/>
              <a:ext cx="3233880" cy="447120"/>
            </p14:xfrm>
          </p:contentPart>
        </mc:Choice>
        <mc:Fallback xmlns="">
          <p:pic>
            <p:nvPicPr>
              <p:cNvPr id="24" name="Pismo odręczne 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42942" y="477600"/>
                <a:ext cx="326160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0" name="Pismo odręczne 29"/>
              <p14:cNvContentPartPr/>
              <p14:nvPr/>
            </p14:nvContentPartPr>
            <p14:xfrm>
              <a:off x="3467062" y="756240"/>
              <a:ext cx="317880" cy="483120"/>
            </p14:xfrm>
          </p:contentPart>
        </mc:Choice>
        <mc:Fallback xmlns="">
          <p:pic>
            <p:nvPicPr>
              <p:cNvPr id="30" name="Pismo odręczne 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54822" y="741840"/>
                <a:ext cx="34848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Pismo odręczne 4"/>
              <p14:cNvContentPartPr/>
              <p14:nvPr/>
            </p14:nvContentPartPr>
            <p14:xfrm>
              <a:off x="4215731" y="609938"/>
              <a:ext cx="2242440" cy="288360"/>
            </p14:xfrm>
          </p:contentPart>
        </mc:Choice>
        <mc:Fallback>
          <p:pic>
            <p:nvPicPr>
              <p:cNvPr id="5" name="Pismo odręczne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06011" y="599138"/>
                <a:ext cx="226116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Pismo odręczne 6"/>
              <p14:cNvContentPartPr/>
              <p14:nvPr/>
            </p14:nvContentPartPr>
            <p14:xfrm>
              <a:off x="1648571" y="1026098"/>
              <a:ext cx="718200" cy="154080"/>
            </p14:xfrm>
          </p:contentPart>
        </mc:Choice>
        <mc:Fallback>
          <p:pic>
            <p:nvPicPr>
              <p:cNvPr id="7" name="Pismo odręczne 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41011" y="1022498"/>
                <a:ext cx="7365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Pismo odręczne 8"/>
              <p14:cNvContentPartPr/>
              <p14:nvPr/>
            </p14:nvContentPartPr>
            <p14:xfrm>
              <a:off x="1067531" y="3208058"/>
              <a:ext cx="112680" cy="1759320"/>
            </p14:xfrm>
          </p:contentPart>
        </mc:Choice>
        <mc:Fallback>
          <p:pic>
            <p:nvPicPr>
              <p:cNvPr id="9" name="Pismo odręczne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47371" y="3193298"/>
                <a:ext cx="153000" cy="17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Pismo odręczne 10"/>
              <p14:cNvContentPartPr/>
              <p14:nvPr/>
            </p14:nvContentPartPr>
            <p14:xfrm>
              <a:off x="240611" y="3882338"/>
              <a:ext cx="2044080" cy="191880"/>
            </p14:xfrm>
          </p:contentPart>
        </mc:Choice>
        <mc:Fallback>
          <p:pic>
            <p:nvPicPr>
              <p:cNvPr id="11" name="Pismo odręczne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1611" y="3862178"/>
                <a:ext cx="20732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" name="Pismo odręczne 24"/>
              <p14:cNvContentPartPr/>
              <p14:nvPr/>
            </p14:nvContentPartPr>
            <p14:xfrm>
              <a:off x="308651" y="3060818"/>
              <a:ext cx="232560" cy="378720"/>
            </p14:xfrm>
          </p:contentPart>
        </mc:Choice>
        <mc:Fallback>
          <p:pic>
            <p:nvPicPr>
              <p:cNvPr id="25" name="Pismo odręczne 2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02171" y="3045698"/>
                <a:ext cx="2566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3" name="Pismo odręczne 32"/>
              <p14:cNvContentPartPr/>
              <p14:nvPr/>
            </p14:nvContentPartPr>
            <p14:xfrm>
              <a:off x="828491" y="4686938"/>
              <a:ext cx="393840" cy="228960"/>
            </p14:xfrm>
          </p:contentPart>
        </mc:Choice>
        <mc:Fallback>
          <p:pic>
            <p:nvPicPr>
              <p:cNvPr id="33" name="Pismo odręczne 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12291" y="4670738"/>
                <a:ext cx="41688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8" name="Pismo odręczne 37"/>
              <p14:cNvContentPartPr/>
              <p14:nvPr/>
            </p14:nvContentPartPr>
            <p14:xfrm>
              <a:off x="2354531" y="4094018"/>
              <a:ext cx="509760" cy="457920"/>
            </p14:xfrm>
          </p:contentPart>
        </mc:Choice>
        <mc:Fallback>
          <p:pic>
            <p:nvPicPr>
              <p:cNvPr id="38" name="Pismo odręczne 3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44451" y="4090058"/>
                <a:ext cx="533160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1" name="Pismo odręczne 90"/>
              <p14:cNvContentPartPr/>
              <p14:nvPr/>
            </p14:nvContentPartPr>
            <p14:xfrm>
              <a:off x="6774251" y="615698"/>
              <a:ext cx="1428480" cy="554040"/>
            </p14:xfrm>
          </p:contentPart>
        </mc:Choice>
        <mc:Fallback>
          <p:pic>
            <p:nvPicPr>
              <p:cNvPr id="91" name="Pismo odręczne 9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66331" y="595538"/>
                <a:ext cx="145656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4" name="Pismo odręczne 103"/>
              <p14:cNvContentPartPr/>
              <p14:nvPr/>
            </p14:nvContentPartPr>
            <p14:xfrm>
              <a:off x="356531" y="5285978"/>
              <a:ext cx="201960" cy="76320"/>
            </p14:xfrm>
          </p:contentPart>
        </mc:Choice>
        <mc:Fallback>
          <p:pic>
            <p:nvPicPr>
              <p:cNvPr id="104" name="Pismo odręczne 1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2211" y="5271938"/>
                <a:ext cx="2156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3" name="Pismo odręczne 122"/>
              <p14:cNvContentPartPr/>
              <p14:nvPr/>
            </p14:nvContentPartPr>
            <p14:xfrm>
              <a:off x="4182611" y="1647098"/>
              <a:ext cx="244080" cy="488160"/>
            </p14:xfrm>
          </p:contentPart>
        </mc:Choice>
        <mc:Fallback>
          <p:pic>
            <p:nvPicPr>
              <p:cNvPr id="123" name="Pismo odręczne 1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68211" y="1633058"/>
                <a:ext cx="27252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5" name="Pismo odręczne 124"/>
              <p14:cNvContentPartPr/>
              <p14:nvPr/>
            </p14:nvContentPartPr>
            <p14:xfrm>
              <a:off x="8137211" y="580778"/>
              <a:ext cx="3775320" cy="1374480"/>
            </p14:xfrm>
          </p:contentPart>
        </mc:Choice>
        <mc:Fallback>
          <p:pic>
            <p:nvPicPr>
              <p:cNvPr id="125" name="Pismo odręczne 1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133251" y="575018"/>
                <a:ext cx="3798000" cy="14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35" name="Pismo odręczne 134"/>
              <p14:cNvContentPartPr/>
              <p14:nvPr/>
            </p14:nvContentPartPr>
            <p14:xfrm>
              <a:off x="1692851" y="1898018"/>
              <a:ext cx="1057320" cy="244080"/>
            </p14:xfrm>
          </p:contentPart>
        </mc:Choice>
        <mc:Fallback>
          <p:pic>
            <p:nvPicPr>
              <p:cNvPr id="135" name="Pismo odręczne 1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83851" y="1878218"/>
                <a:ext cx="10868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2" name="Pismo odręczne 141"/>
              <p14:cNvContentPartPr/>
              <p14:nvPr/>
            </p14:nvContentPartPr>
            <p14:xfrm>
              <a:off x="7165211" y="1427498"/>
              <a:ext cx="331200" cy="318960"/>
            </p14:xfrm>
          </p:contentPart>
        </mc:Choice>
        <mc:Fallback>
          <p:pic>
            <p:nvPicPr>
              <p:cNvPr id="142" name="Pismo odręczne 1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158011" y="1413098"/>
                <a:ext cx="3564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54" name="Pismo odręczne 153"/>
              <p14:cNvContentPartPr/>
              <p14:nvPr/>
            </p14:nvContentPartPr>
            <p14:xfrm>
              <a:off x="190931" y="4860458"/>
              <a:ext cx="208800" cy="264240"/>
            </p14:xfrm>
          </p:contentPart>
        </mc:Choice>
        <mc:Fallback>
          <p:pic>
            <p:nvPicPr>
              <p:cNvPr id="154" name="Pismo odręczne 1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2291" y="4846058"/>
                <a:ext cx="23004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5" name="Pismo odręczne 154"/>
              <p14:cNvContentPartPr/>
              <p14:nvPr/>
            </p14:nvContentPartPr>
            <p14:xfrm>
              <a:off x="1253291" y="4865858"/>
              <a:ext cx="447840" cy="210240"/>
            </p14:xfrm>
          </p:contentPart>
        </mc:Choice>
        <mc:Fallback>
          <p:pic>
            <p:nvPicPr>
              <p:cNvPr id="155" name="Pismo odręczne 1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43211" y="4852898"/>
                <a:ext cx="4708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0" name="Pismo odręczne 159"/>
              <p14:cNvContentPartPr/>
              <p14:nvPr/>
            </p14:nvContentPartPr>
            <p14:xfrm>
              <a:off x="188771" y="3216338"/>
              <a:ext cx="769680" cy="773640"/>
            </p14:xfrm>
          </p:contentPart>
        </mc:Choice>
        <mc:Fallback>
          <p:pic>
            <p:nvPicPr>
              <p:cNvPr id="160" name="Pismo odręczne 1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7971" y="3203378"/>
                <a:ext cx="788400" cy="8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1" name="Pismo odręczne 170"/>
              <p14:cNvContentPartPr/>
              <p14:nvPr/>
            </p14:nvContentPartPr>
            <p14:xfrm>
              <a:off x="746051" y="1385018"/>
              <a:ext cx="5577120" cy="462960"/>
            </p14:xfrm>
          </p:contentPart>
        </mc:Choice>
        <mc:Fallback>
          <p:pic>
            <p:nvPicPr>
              <p:cNvPr id="171" name="Pismo odręczne 170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9211" y="1364858"/>
                <a:ext cx="560520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9" name="Pismo odręczne 188"/>
              <p14:cNvContentPartPr/>
              <p14:nvPr/>
            </p14:nvContentPartPr>
            <p14:xfrm>
              <a:off x="2576291" y="2641418"/>
              <a:ext cx="244440" cy="46440"/>
            </p14:xfrm>
          </p:contentPart>
        </mc:Choice>
        <mc:Fallback>
          <p:pic>
            <p:nvPicPr>
              <p:cNvPr id="189" name="Pismo odręczne 18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571971" y="2623778"/>
                <a:ext cx="2628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0" name="Pismo odręczne 189"/>
              <p14:cNvContentPartPr/>
              <p14:nvPr/>
            </p14:nvContentPartPr>
            <p14:xfrm>
              <a:off x="2601491" y="2745098"/>
              <a:ext cx="219960" cy="11520"/>
            </p14:xfrm>
          </p:contentPart>
        </mc:Choice>
        <mc:Fallback>
          <p:pic>
            <p:nvPicPr>
              <p:cNvPr id="190" name="Pismo odręczne 18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96091" y="2735018"/>
                <a:ext cx="2289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2" name="Pismo odręczne 191"/>
              <p14:cNvContentPartPr/>
              <p14:nvPr/>
            </p14:nvContentPartPr>
            <p14:xfrm>
              <a:off x="7838411" y="1475378"/>
              <a:ext cx="3144960" cy="732600"/>
            </p14:xfrm>
          </p:contentPart>
        </mc:Choice>
        <mc:Fallback>
          <p:pic>
            <p:nvPicPr>
              <p:cNvPr id="192" name="Pismo odręczne 19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817891" y="1463498"/>
                <a:ext cx="3186360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0" name="Pismo odręczne 199"/>
              <p14:cNvContentPartPr/>
              <p14:nvPr/>
            </p14:nvContentPartPr>
            <p14:xfrm>
              <a:off x="390011" y="4438178"/>
              <a:ext cx="151200" cy="106920"/>
            </p14:xfrm>
          </p:contentPart>
        </mc:Choice>
        <mc:Fallback>
          <p:pic>
            <p:nvPicPr>
              <p:cNvPr id="200" name="Pismo odręczne 19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83171" y="4424858"/>
                <a:ext cx="17208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1" name="Pismo odręczne 200"/>
              <p14:cNvContentPartPr/>
              <p14:nvPr/>
            </p14:nvContentPartPr>
            <p14:xfrm>
              <a:off x="378491" y="4069898"/>
              <a:ext cx="104040" cy="453960"/>
            </p14:xfrm>
          </p:contentPart>
        </mc:Choice>
        <mc:Fallback>
          <p:pic>
            <p:nvPicPr>
              <p:cNvPr id="201" name="Pismo odręczne 2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6251" y="4060898"/>
                <a:ext cx="12888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2" name="Pismo odręczne 201"/>
              <p14:cNvContentPartPr/>
              <p14:nvPr/>
            </p14:nvContentPartPr>
            <p14:xfrm>
              <a:off x="467051" y="2951018"/>
              <a:ext cx="1043640" cy="1887480"/>
            </p14:xfrm>
          </p:contentPart>
        </mc:Choice>
        <mc:Fallback>
          <p:pic>
            <p:nvPicPr>
              <p:cNvPr id="202" name="Pismo odręczne 2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5891" y="2933738"/>
                <a:ext cx="1072080" cy="19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10" name="Pismo odręczne 209"/>
              <p14:cNvContentPartPr/>
              <p14:nvPr/>
            </p14:nvContentPartPr>
            <p14:xfrm>
              <a:off x="4105211" y="2752658"/>
              <a:ext cx="39240" cy="45360"/>
            </p14:xfrm>
          </p:contentPart>
        </mc:Choice>
        <mc:Fallback>
          <p:pic>
            <p:nvPicPr>
              <p:cNvPr id="210" name="Pismo odręczne 20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89011" y="2734298"/>
                <a:ext cx="7308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5" name="Pismo odręczne 214"/>
              <p14:cNvContentPartPr/>
              <p14:nvPr/>
            </p14:nvContentPartPr>
            <p14:xfrm>
              <a:off x="6619451" y="545498"/>
              <a:ext cx="106200" cy="508320"/>
            </p14:xfrm>
          </p:contentPart>
        </mc:Choice>
        <mc:Fallback>
          <p:pic>
            <p:nvPicPr>
              <p:cNvPr id="215" name="Pismo odręczne 2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98571" y="532538"/>
                <a:ext cx="131760" cy="53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18" name="Pismo odręczne 217"/>
              <p14:cNvContentPartPr/>
              <p14:nvPr/>
            </p14:nvContentPartPr>
            <p14:xfrm>
              <a:off x="3152291" y="2730338"/>
              <a:ext cx="230760" cy="23400"/>
            </p14:xfrm>
          </p:contentPart>
        </mc:Choice>
        <mc:Fallback>
          <p:pic>
            <p:nvPicPr>
              <p:cNvPr id="218" name="Pismo odręczne 2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41131" y="2714858"/>
                <a:ext cx="24552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22" name="Pismo odręczne 221"/>
              <p14:cNvContentPartPr/>
              <p14:nvPr/>
            </p14:nvContentPartPr>
            <p14:xfrm>
              <a:off x="4410851" y="2430458"/>
              <a:ext cx="4254120" cy="790200"/>
            </p14:xfrm>
          </p:contentPart>
        </mc:Choice>
        <mc:Fallback>
          <p:pic>
            <p:nvPicPr>
              <p:cNvPr id="222" name="Pismo odręczne 2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89971" y="2422898"/>
                <a:ext cx="4277880" cy="8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1" name="Pismo odręczne 230"/>
              <p14:cNvContentPartPr/>
              <p14:nvPr/>
            </p14:nvContentPartPr>
            <p14:xfrm>
              <a:off x="6749771" y="1737098"/>
              <a:ext cx="236880" cy="27360"/>
            </p14:xfrm>
          </p:contentPart>
        </mc:Choice>
        <mc:Fallback>
          <p:pic>
            <p:nvPicPr>
              <p:cNvPr id="231" name="Pismo odręczne 2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38611" y="1725218"/>
                <a:ext cx="268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38" name="Pismo odręczne 237"/>
              <p14:cNvContentPartPr/>
              <p14:nvPr/>
            </p14:nvContentPartPr>
            <p14:xfrm>
              <a:off x="7194731" y="1582298"/>
              <a:ext cx="349200" cy="594720"/>
            </p14:xfrm>
          </p:contentPart>
        </mc:Choice>
        <mc:Fallback>
          <p:pic>
            <p:nvPicPr>
              <p:cNvPr id="238" name="Pismo odręczne 2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190051" y="1568978"/>
                <a:ext cx="365400" cy="62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39" name="Pismo odręczne 238"/>
              <p14:cNvContentPartPr/>
              <p14:nvPr/>
            </p14:nvContentPartPr>
            <p14:xfrm>
              <a:off x="7602971" y="2641778"/>
              <a:ext cx="316440" cy="641520"/>
            </p14:xfrm>
          </p:contentPart>
        </mc:Choice>
        <mc:Fallback>
          <p:pic>
            <p:nvPicPr>
              <p:cNvPr id="239" name="Pismo odręczne 2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96491" y="2624138"/>
                <a:ext cx="326160" cy="67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48" name="Pismo odręczne 247"/>
              <p14:cNvContentPartPr/>
              <p14:nvPr/>
            </p14:nvContentPartPr>
            <p14:xfrm>
              <a:off x="8769731" y="2642498"/>
              <a:ext cx="518760" cy="355320"/>
            </p14:xfrm>
          </p:contentPart>
        </mc:Choice>
        <mc:Fallback>
          <p:pic>
            <p:nvPicPr>
              <p:cNvPr id="248" name="Pismo odręczne 2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766131" y="2622698"/>
                <a:ext cx="54360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52" name="Pismo odręczne 251"/>
              <p14:cNvContentPartPr/>
              <p14:nvPr/>
            </p14:nvContentPartPr>
            <p14:xfrm>
              <a:off x="9402611" y="2498138"/>
              <a:ext cx="118800" cy="783000"/>
            </p14:xfrm>
          </p:contentPart>
        </mc:Choice>
        <mc:Fallback>
          <p:pic>
            <p:nvPicPr>
              <p:cNvPr id="252" name="Pismo odręczne 2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98291" y="2484818"/>
                <a:ext cx="144360" cy="8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55" name="Pismo odręczne 254"/>
              <p14:cNvContentPartPr/>
              <p14:nvPr/>
            </p14:nvContentPartPr>
            <p14:xfrm>
              <a:off x="3643331" y="2376098"/>
              <a:ext cx="335160" cy="819000"/>
            </p14:xfrm>
          </p:contentPart>
        </mc:Choice>
        <mc:Fallback>
          <p:pic>
            <p:nvPicPr>
              <p:cNvPr id="255" name="Pismo odręczne 2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30731" y="2360258"/>
                <a:ext cx="367920" cy="85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69" name="Pismo odręczne 268"/>
              <p14:cNvContentPartPr/>
              <p14:nvPr/>
            </p14:nvContentPartPr>
            <p14:xfrm>
              <a:off x="3928451" y="3873338"/>
              <a:ext cx="1733400" cy="605880"/>
            </p14:xfrm>
          </p:contentPart>
        </mc:Choice>
        <mc:Fallback>
          <p:pic>
            <p:nvPicPr>
              <p:cNvPr id="269" name="Pismo odręczne 2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916211" y="3860378"/>
                <a:ext cx="175716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73" name="Pismo odręczne 272"/>
              <p14:cNvContentPartPr/>
              <p14:nvPr/>
            </p14:nvContentPartPr>
            <p14:xfrm>
              <a:off x="4251371" y="4110938"/>
              <a:ext cx="199800" cy="421920"/>
            </p14:xfrm>
          </p:contentPart>
        </mc:Choice>
        <mc:Fallback>
          <p:pic>
            <p:nvPicPr>
              <p:cNvPr id="273" name="Pismo odręczne 2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39131" y="4098698"/>
                <a:ext cx="22464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75" name="Pismo odręczne 274"/>
              <p14:cNvContentPartPr/>
              <p14:nvPr/>
            </p14:nvContentPartPr>
            <p14:xfrm>
              <a:off x="5279891" y="3699098"/>
              <a:ext cx="690840" cy="1163520"/>
            </p14:xfrm>
          </p:contentPart>
        </mc:Choice>
        <mc:Fallback>
          <p:pic>
            <p:nvPicPr>
              <p:cNvPr id="275" name="Pismo odręczne 2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60091" y="3679298"/>
                <a:ext cx="713880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78" name="Pismo odręczne 277"/>
              <p14:cNvContentPartPr/>
              <p14:nvPr/>
            </p14:nvContentPartPr>
            <p14:xfrm>
              <a:off x="9782411" y="2498858"/>
              <a:ext cx="939600" cy="372960"/>
            </p14:xfrm>
          </p:contentPart>
        </mc:Choice>
        <mc:Fallback>
          <p:pic>
            <p:nvPicPr>
              <p:cNvPr id="278" name="Pismo odręczne 2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69811" y="2480858"/>
                <a:ext cx="97128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83" name="Pismo odręczne 282"/>
              <p14:cNvContentPartPr/>
              <p14:nvPr/>
            </p14:nvContentPartPr>
            <p14:xfrm>
              <a:off x="10378211" y="2942738"/>
              <a:ext cx="355320" cy="26640"/>
            </p14:xfrm>
          </p:contentPart>
        </mc:Choice>
        <mc:Fallback>
          <p:pic>
            <p:nvPicPr>
              <p:cNvPr id="283" name="Pismo odręczne 2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70651" y="2932658"/>
                <a:ext cx="3765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84" name="Pismo odręczne 283"/>
              <p14:cNvContentPartPr/>
              <p14:nvPr/>
            </p14:nvContentPartPr>
            <p14:xfrm>
              <a:off x="10451291" y="3083138"/>
              <a:ext cx="258120" cy="224280"/>
            </p14:xfrm>
          </p:contentPart>
        </mc:Choice>
        <mc:Fallback>
          <p:pic>
            <p:nvPicPr>
              <p:cNvPr id="284" name="Pismo odręczne 2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34731" y="3068378"/>
                <a:ext cx="295200" cy="25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637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Pismo odręczne 3"/>
              <p14:cNvContentPartPr/>
              <p14:nvPr/>
            </p14:nvContentPartPr>
            <p14:xfrm>
              <a:off x="774982" y="675960"/>
              <a:ext cx="593640" cy="195840"/>
            </p14:xfrm>
          </p:contentPart>
        </mc:Choice>
        <mc:Fallback xmlns="">
          <p:pic>
            <p:nvPicPr>
              <p:cNvPr id="4" name="Pismo odręczne 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60942" y="662640"/>
                <a:ext cx="6235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Pismo odręczne 7"/>
              <p14:cNvContentPartPr/>
              <p14:nvPr/>
            </p14:nvContentPartPr>
            <p14:xfrm>
              <a:off x="1586422" y="550320"/>
              <a:ext cx="100080" cy="537120"/>
            </p14:xfrm>
          </p:contentPart>
        </mc:Choice>
        <mc:Fallback xmlns="">
          <p:pic>
            <p:nvPicPr>
              <p:cNvPr id="8" name="Pismo odręczne 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72022" y="540600"/>
                <a:ext cx="12492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Pismo odręczne 12"/>
              <p14:cNvContentPartPr/>
              <p14:nvPr/>
            </p14:nvContentPartPr>
            <p14:xfrm>
              <a:off x="1864702" y="632760"/>
              <a:ext cx="1177920" cy="310320"/>
            </p14:xfrm>
          </p:contentPart>
        </mc:Choice>
        <mc:Fallback xmlns="">
          <p:pic>
            <p:nvPicPr>
              <p:cNvPr id="13" name="Pismo odręczne 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54622" y="618000"/>
                <a:ext cx="120276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Pismo odręczne 20"/>
              <p14:cNvContentPartPr/>
              <p14:nvPr/>
            </p14:nvContentPartPr>
            <p14:xfrm>
              <a:off x="3554182" y="891600"/>
              <a:ext cx="0" cy="14400"/>
            </p14:xfrm>
          </p:contentPart>
        </mc:Choice>
        <mc:Fallback xmlns="">
          <p:pic>
            <p:nvPicPr>
              <p:cNvPr id="21" name="Pismo odręczne 2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Pismo odręczne 22"/>
              <p14:cNvContentPartPr/>
              <p14:nvPr/>
            </p14:nvContentPartPr>
            <p14:xfrm>
              <a:off x="3246382" y="570840"/>
              <a:ext cx="123120" cy="553320"/>
            </p14:xfrm>
          </p:contentPart>
        </mc:Choice>
        <mc:Fallback xmlns="">
          <p:pic>
            <p:nvPicPr>
              <p:cNvPr id="23" name="Pismo odręczne 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39902" y="562200"/>
                <a:ext cx="144360" cy="57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Pismo odręczne 24"/>
              <p14:cNvContentPartPr/>
              <p14:nvPr/>
            </p14:nvContentPartPr>
            <p14:xfrm>
              <a:off x="3813382" y="630240"/>
              <a:ext cx="113400" cy="310320"/>
            </p14:xfrm>
          </p:contentPart>
        </mc:Choice>
        <mc:Fallback xmlns="">
          <p:pic>
            <p:nvPicPr>
              <p:cNvPr id="25" name="Pismo odręczne 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96822" y="621240"/>
                <a:ext cx="1400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Pismo odręczne 25"/>
              <p14:cNvContentPartPr/>
              <p14:nvPr/>
            </p14:nvContentPartPr>
            <p14:xfrm>
              <a:off x="3826342" y="793320"/>
              <a:ext cx="105480" cy="31680"/>
            </p14:xfrm>
          </p:contentPart>
        </mc:Choice>
        <mc:Fallback xmlns="">
          <p:pic>
            <p:nvPicPr>
              <p:cNvPr id="26" name="Pismo odręczne 2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17702" y="786480"/>
                <a:ext cx="11736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Pismo odręczne 29"/>
              <p14:cNvContentPartPr/>
              <p14:nvPr/>
            </p14:nvContentPartPr>
            <p14:xfrm>
              <a:off x="4069702" y="844440"/>
              <a:ext cx="209880" cy="484920"/>
            </p14:xfrm>
          </p:contentPart>
        </mc:Choice>
        <mc:Fallback xmlns="">
          <p:pic>
            <p:nvPicPr>
              <p:cNvPr id="30" name="Pismo odręczne 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55302" y="829680"/>
                <a:ext cx="23940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Pismo odręczne 30"/>
              <p14:cNvContentPartPr/>
              <p14:nvPr/>
            </p14:nvContentPartPr>
            <p14:xfrm>
              <a:off x="4464262" y="597120"/>
              <a:ext cx="158400" cy="454680"/>
            </p14:xfrm>
          </p:contentPart>
        </mc:Choice>
        <mc:Fallback xmlns="">
          <p:pic>
            <p:nvPicPr>
              <p:cNvPr id="31" name="Pismo odręczne 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45902" y="587400"/>
                <a:ext cx="18036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Pismo odręczne 34"/>
              <p14:cNvContentPartPr/>
              <p14:nvPr/>
            </p14:nvContentPartPr>
            <p14:xfrm>
              <a:off x="4674142" y="705480"/>
              <a:ext cx="992160" cy="292680"/>
            </p14:xfrm>
          </p:contentPart>
        </mc:Choice>
        <mc:Fallback xmlns="">
          <p:pic>
            <p:nvPicPr>
              <p:cNvPr id="35" name="Pismo odręczne 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65142" y="688200"/>
                <a:ext cx="101880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Pismo odręczne 39"/>
              <p14:cNvContentPartPr/>
              <p14:nvPr/>
            </p14:nvContentPartPr>
            <p14:xfrm>
              <a:off x="6054382" y="648960"/>
              <a:ext cx="160560" cy="126720"/>
            </p14:xfrm>
          </p:contentPart>
        </mc:Choice>
        <mc:Fallback xmlns="">
          <p:pic>
            <p:nvPicPr>
              <p:cNvPr id="40" name="Pismo odręczne 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51142" y="632040"/>
                <a:ext cx="180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Pismo odręczne 40"/>
              <p14:cNvContentPartPr/>
              <p14:nvPr/>
            </p14:nvContentPartPr>
            <p14:xfrm>
              <a:off x="5717062" y="769560"/>
              <a:ext cx="276120" cy="212400"/>
            </p14:xfrm>
          </p:contentPart>
        </mc:Choice>
        <mc:Fallback xmlns="">
          <p:pic>
            <p:nvPicPr>
              <p:cNvPr id="41" name="Pismo odręczne 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00142" y="750840"/>
                <a:ext cx="31212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" name="Pismo odręczne 41"/>
              <p14:cNvContentPartPr/>
              <p14:nvPr/>
            </p14:nvContentPartPr>
            <p14:xfrm>
              <a:off x="6340942" y="555360"/>
              <a:ext cx="190440" cy="537840"/>
            </p14:xfrm>
          </p:contentPart>
        </mc:Choice>
        <mc:Fallback xmlns="">
          <p:pic>
            <p:nvPicPr>
              <p:cNvPr id="42" name="Pismo odręczne 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337342" y="544920"/>
                <a:ext cx="214920" cy="55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" name="Pismo odręczne 4"/>
              <p14:cNvContentPartPr/>
              <p14:nvPr/>
            </p14:nvContentPartPr>
            <p14:xfrm>
              <a:off x="6872531" y="730898"/>
              <a:ext cx="307440" cy="1130040"/>
            </p14:xfrm>
          </p:contentPart>
        </mc:Choice>
        <mc:Fallback>
          <p:pic>
            <p:nvPicPr>
              <p:cNvPr id="5" name="Pismo odręczne 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859931" y="715418"/>
                <a:ext cx="339480" cy="11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" name="Pismo odręczne 11"/>
              <p14:cNvContentPartPr/>
              <p14:nvPr/>
            </p14:nvContentPartPr>
            <p14:xfrm>
              <a:off x="9514931" y="832778"/>
              <a:ext cx="1486440" cy="24120"/>
            </p14:xfrm>
          </p:contentPart>
        </mc:Choice>
        <mc:Fallback>
          <p:pic>
            <p:nvPicPr>
              <p:cNvPr id="12" name="Pismo odręczne 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06651" y="820898"/>
                <a:ext cx="150444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Pismo odręczne 14"/>
              <p14:cNvContentPartPr/>
              <p14:nvPr/>
            </p14:nvContentPartPr>
            <p14:xfrm>
              <a:off x="10181651" y="299978"/>
              <a:ext cx="43200" cy="963720"/>
            </p14:xfrm>
          </p:contentPart>
        </mc:Choice>
        <mc:Fallback>
          <p:pic>
            <p:nvPicPr>
              <p:cNvPr id="15" name="Pismo odręczne 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175891" y="293498"/>
                <a:ext cx="60120" cy="9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" name="Pismo odręczne 16"/>
              <p14:cNvContentPartPr/>
              <p14:nvPr/>
            </p14:nvContentPartPr>
            <p14:xfrm>
              <a:off x="9396131" y="834578"/>
              <a:ext cx="390960" cy="222480"/>
            </p14:xfrm>
          </p:contentPart>
        </mc:Choice>
        <mc:Fallback>
          <p:pic>
            <p:nvPicPr>
              <p:cNvPr id="17" name="Pismo odręczne 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85691" y="830978"/>
                <a:ext cx="40752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" name="Pismo odręczne 17"/>
              <p14:cNvContentPartPr/>
              <p14:nvPr/>
            </p14:nvContentPartPr>
            <p14:xfrm>
              <a:off x="9791771" y="593738"/>
              <a:ext cx="1383840" cy="391320"/>
            </p14:xfrm>
          </p:contentPart>
        </mc:Choice>
        <mc:Fallback>
          <p:pic>
            <p:nvPicPr>
              <p:cNvPr id="18" name="Pismo odręczne 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84211" y="584018"/>
                <a:ext cx="140472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" name="Pismo odręczne 28"/>
              <p14:cNvContentPartPr/>
              <p14:nvPr/>
            </p14:nvContentPartPr>
            <p14:xfrm>
              <a:off x="10531211" y="1502378"/>
              <a:ext cx="377640" cy="114480"/>
            </p14:xfrm>
          </p:contentPart>
        </mc:Choice>
        <mc:Fallback>
          <p:pic>
            <p:nvPicPr>
              <p:cNvPr id="29" name="Pismo odręczne 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18971" y="1498418"/>
                <a:ext cx="39564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1" name="Pismo odręczne 60"/>
              <p14:cNvContentPartPr/>
              <p14:nvPr/>
            </p14:nvContentPartPr>
            <p14:xfrm>
              <a:off x="10404851" y="1503818"/>
              <a:ext cx="113760" cy="335880"/>
            </p14:xfrm>
          </p:contentPart>
        </mc:Choice>
        <mc:Fallback>
          <p:pic>
            <p:nvPicPr>
              <p:cNvPr id="61" name="Pismo odręczne 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90451" y="1489418"/>
                <a:ext cx="14256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7" name="Pismo odręczne 66"/>
              <p14:cNvContentPartPr/>
              <p14:nvPr/>
            </p14:nvContentPartPr>
            <p14:xfrm>
              <a:off x="9797891" y="831338"/>
              <a:ext cx="958320" cy="553680"/>
            </p14:xfrm>
          </p:contentPart>
        </mc:Choice>
        <mc:Fallback>
          <p:pic>
            <p:nvPicPr>
              <p:cNvPr id="67" name="Pismo odręczne 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87447" y="820538"/>
                <a:ext cx="980648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8" name="Pismo odręczne 67"/>
              <p14:cNvContentPartPr/>
              <p14:nvPr/>
            </p14:nvContentPartPr>
            <p14:xfrm>
              <a:off x="10092371" y="295658"/>
              <a:ext cx="201600" cy="145800"/>
            </p14:xfrm>
          </p:contentPart>
        </mc:Choice>
        <mc:Fallback>
          <p:pic>
            <p:nvPicPr>
              <p:cNvPr id="68" name="Pismo odręczne 6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80851" y="283058"/>
                <a:ext cx="2217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1" name="Pismo odręczne 70"/>
              <p14:cNvContentPartPr/>
              <p14:nvPr/>
            </p14:nvContentPartPr>
            <p14:xfrm>
              <a:off x="9957011" y="601658"/>
              <a:ext cx="56160" cy="62280"/>
            </p14:xfrm>
          </p:contentPart>
        </mc:Choice>
        <mc:Fallback>
          <p:pic>
            <p:nvPicPr>
              <p:cNvPr id="71" name="Pismo odręczne 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43331" y="588338"/>
                <a:ext cx="835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2" name="Pismo odręczne 71"/>
              <p14:cNvContentPartPr/>
              <p14:nvPr/>
            </p14:nvContentPartPr>
            <p14:xfrm>
              <a:off x="10421051" y="632618"/>
              <a:ext cx="46080" cy="36360"/>
            </p14:xfrm>
          </p:contentPart>
        </mc:Choice>
        <mc:Fallback>
          <p:pic>
            <p:nvPicPr>
              <p:cNvPr id="72" name="Pismo odręczne 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11331" y="618218"/>
                <a:ext cx="64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3" name="Pismo odręczne 112"/>
              <p14:cNvContentPartPr/>
              <p14:nvPr/>
            </p14:nvContentPartPr>
            <p14:xfrm>
              <a:off x="9094811" y="1990178"/>
              <a:ext cx="2500920" cy="422640"/>
            </p14:xfrm>
          </p:contentPart>
        </mc:Choice>
        <mc:Fallback>
          <p:pic>
            <p:nvPicPr>
              <p:cNvPr id="113" name="Pismo odręczne 1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78971" y="1982258"/>
                <a:ext cx="252144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43" name="Pismo odręczne 142"/>
              <p14:cNvContentPartPr/>
              <p14:nvPr/>
            </p14:nvContentPartPr>
            <p14:xfrm>
              <a:off x="9698171" y="2672018"/>
              <a:ext cx="1980720" cy="557280"/>
            </p14:xfrm>
          </p:contentPart>
        </mc:Choice>
        <mc:Fallback>
          <p:pic>
            <p:nvPicPr>
              <p:cNvPr id="143" name="Pismo odręczne 1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679451" y="2662298"/>
                <a:ext cx="2004480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52" name="Pismo odręczne 151"/>
              <p14:cNvContentPartPr/>
              <p14:nvPr/>
            </p14:nvContentPartPr>
            <p14:xfrm>
              <a:off x="337811" y="1558178"/>
              <a:ext cx="7984080" cy="4891680"/>
            </p14:xfrm>
          </p:contentPart>
        </mc:Choice>
        <mc:Fallback>
          <p:pic>
            <p:nvPicPr>
              <p:cNvPr id="152" name="Pismo odręczne 1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5931" y="1546658"/>
                <a:ext cx="8015400" cy="49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5" name="Pismo odręczne 184"/>
              <p14:cNvContentPartPr/>
              <p14:nvPr/>
            </p14:nvContentPartPr>
            <p14:xfrm>
              <a:off x="1858451" y="992618"/>
              <a:ext cx="247680" cy="74160"/>
            </p14:xfrm>
          </p:contentPart>
        </mc:Choice>
        <mc:Fallback>
          <p:pic>
            <p:nvPicPr>
              <p:cNvPr id="185" name="Pismo odręczne 1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47291" y="980018"/>
                <a:ext cx="27252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86" name="Pismo odręczne 185"/>
              <p14:cNvContentPartPr/>
              <p14:nvPr/>
            </p14:nvContentPartPr>
            <p14:xfrm>
              <a:off x="4700651" y="1125818"/>
              <a:ext cx="244440" cy="66600"/>
            </p14:xfrm>
          </p:contentPart>
        </mc:Choice>
        <mc:Fallback>
          <p:pic>
            <p:nvPicPr>
              <p:cNvPr id="186" name="Pismo odręczne 1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92011" y="1118978"/>
                <a:ext cx="2692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9" name="Pismo odręczne 208"/>
              <p14:cNvContentPartPr/>
              <p14:nvPr/>
            </p14:nvContentPartPr>
            <p14:xfrm>
              <a:off x="9212891" y="2688938"/>
              <a:ext cx="340920" cy="473400"/>
            </p14:xfrm>
          </p:contentPart>
        </mc:Choice>
        <mc:Fallback>
          <p:pic>
            <p:nvPicPr>
              <p:cNvPr id="209" name="Pismo odręczne 2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01011" y="2681378"/>
                <a:ext cx="366120" cy="49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9" name="Pismo odręczne 218"/>
              <p14:cNvContentPartPr/>
              <p14:nvPr/>
            </p14:nvContentPartPr>
            <p14:xfrm>
              <a:off x="8434931" y="2774978"/>
              <a:ext cx="122040" cy="107280"/>
            </p14:xfrm>
          </p:contentPart>
        </mc:Choice>
        <mc:Fallback>
          <p:pic>
            <p:nvPicPr>
              <p:cNvPr id="219" name="Pismo odręczne 2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28451" y="2756618"/>
                <a:ext cx="14688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58" name="Pismo odręczne 257"/>
              <p14:cNvContentPartPr/>
              <p14:nvPr/>
            </p14:nvContentPartPr>
            <p14:xfrm>
              <a:off x="9002651" y="2634938"/>
              <a:ext cx="307440" cy="1167120"/>
            </p14:xfrm>
          </p:contentPart>
        </mc:Choice>
        <mc:Fallback>
          <p:pic>
            <p:nvPicPr>
              <p:cNvPr id="258" name="Pismo odręczne 2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92211" y="2624498"/>
                <a:ext cx="321480" cy="11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9" name="Pismo odręczne 258"/>
              <p14:cNvContentPartPr/>
              <p14:nvPr/>
            </p14:nvContentPartPr>
            <p14:xfrm>
              <a:off x="9929651" y="4201658"/>
              <a:ext cx="80280" cy="1977480"/>
            </p14:xfrm>
          </p:contentPart>
        </mc:Choice>
        <mc:Fallback>
          <p:pic>
            <p:nvPicPr>
              <p:cNvPr id="259" name="Pismo odręczne 2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926051" y="4194818"/>
                <a:ext cx="99000" cy="20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65" name="Pismo odręczne 264"/>
              <p14:cNvContentPartPr/>
              <p14:nvPr/>
            </p14:nvContentPartPr>
            <p14:xfrm>
              <a:off x="8618891" y="5053778"/>
              <a:ext cx="2790360" cy="81360"/>
            </p14:xfrm>
          </p:contentPart>
        </mc:Choice>
        <mc:Fallback>
          <p:pic>
            <p:nvPicPr>
              <p:cNvPr id="265" name="Pismo odręczne 2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15651" y="5042258"/>
                <a:ext cx="28101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67" name="Pismo odręczne 266"/>
              <p14:cNvContentPartPr/>
              <p14:nvPr/>
            </p14:nvContentPartPr>
            <p14:xfrm>
              <a:off x="11378291" y="5249618"/>
              <a:ext cx="169200" cy="139680"/>
            </p14:xfrm>
          </p:contentPart>
        </mc:Choice>
        <mc:Fallback>
          <p:pic>
            <p:nvPicPr>
              <p:cNvPr id="267" name="Pismo odręczne 2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375411" y="5231978"/>
                <a:ext cx="1900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71" name="Pismo odręczne 270"/>
              <p14:cNvContentPartPr/>
              <p14:nvPr/>
            </p14:nvContentPartPr>
            <p14:xfrm>
              <a:off x="9877091" y="4127498"/>
              <a:ext cx="660240" cy="250200"/>
            </p14:xfrm>
          </p:contentPart>
        </mc:Choice>
        <mc:Fallback>
          <p:pic>
            <p:nvPicPr>
              <p:cNvPr id="271" name="Pismo odręczne 2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64851" y="4109498"/>
                <a:ext cx="69084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77" name="Pismo odręczne 276"/>
              <p14:cNvContentPartPr/>
              <p14:nvPr/>
            </p14:nvContentPartPr>
            <p14:xfrm>
              <a:off x="8656691" y="5223338"/>
              <a:ext cx="487800" cy="162360"/>
            </p14:xfrm>
          </p:contentPart>
        </mc:Choice>
        <mc:Fallback>
          <p:pic>
            <p:nvPicPr>
              <p:cNvPr id="277" name="Pismo odręczne 2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46251" y="5205698"/>
                <a:ext cx="5126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84" name="Pismo odręczne 283"/>
              <p14:cNvContentPartPr/>
              <p14:nvPr/>
            </p14:nvContentPartPr>
            <p14:xfrm>
              <a:off x="9435371" y="3360338"/>
              <a:ext cx="3240" cy="2160"/>
            </p14:xfrm>
          </p:contentPart>
        </mc:Choice>
        <mc:Fallback>
          <p:pic>
            <p:nvPicPr>
              <p:cNvPr id="284" name="Pismo odręczne 28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422051" y="3347018"/>
                <a:ext cx="298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6" name="Pismo odręczne 285"/>
              <p14:cNvContentPartPr/>
              <p14:nvPr/>
            </p14:nvContentPartPr>
            <p14:xfrm>
              <a:off x="10025051" y="6059258"/>
              <a:ext cx="513000" cy="209520"/>
            </p14:xfrm>
          </p:contentPart>
        </mc:Choice>
        <mc:Fallback>
          <p:pic>
            <p:nvPicPr>
              <p:cNvPr id="286" name="Pismo odręczne 285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012091" y="6045218"/>
                <a:ext cx="5400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1" name="Pismo odręczne 290"/>
              <p14:cNvContentPartPr/>
              <p14:nvPr/>
            </p14:nvContentPartPr>
            <p14:xfrm>
              <a:off x="11332211" y="4956218"/>
              <a:ext cx="110880" cy="168840"/>
            </p14:xfrm>
          </p:contentPart>
        </mc:Choice>
        <mc:Fallback>
          <p:pic>
            <p:nvPicPr>
              <p:cNvPr id="291" name="Pismo odręczne 29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1323931" y="4943618"/>
                <a:ext cx="1360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92" name="Pismo odręczne 291"/>
              <p14:cNvContentPartPr/>
              <p14:nvPr/>
            </p14:nvContentPartPr>
            <p14:xfrm>
              <a:off x="11319251" y="5491178"/>
              <a:ext cx="565560" cy="193320"/>
            </p14:xfrm>
          </p:contentPart>
        </mc:Choice>
        <mc:Fallback>
          <p:pic>
            <p:nvPicPr>
              <p:cNvPr id="292" name="Pismo odręczne 29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1311331" y="5477858"/>
                <a:ext cx="5875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97" name="Pismo odręczne 296"/>
              <p14:cNvContentPartPr/>
              <p14:nvPr/>
            </p14:nvContentPartPr>
            <p14:xfrm>
              <a:off x="8925971" y="5773058"/>
              <a:ext cx="199800" cy="500400"/>
            </p14:xfrm>
          </p:contentPart>
        </mc:Choice>
        <mc:Fallback>
          <p:pic>
            <p:nvPicPr>
              <p:cNvPr id="297" name="Pismo odręczne 29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919491" y="5764058"/>
                <a:ext cx="212040" cy="52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37" name="Pismo odręczne 336"/>
              <p14:cNvContentPartPr/>
              <p14:nvPr/>
            </p14:nvContentPartPr>
            <p14:xfrm>
              <a:off x="8788091" y="3915098"/>
              <a:ext cx="245160" cy="450360"/>
            </p14:xfrm>
          </p:contentPart>
        </mc:Choice>
        <mc:Fallback>
          <p:pic>
            <p:nvPicPr>
              <p:cNvPr id="337" name="Pismo odręczne 33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781611" y="3895658"/>
                <a:ext cx="272520" cy="47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39" name="Pismo odręczne 338"/>
              <p14:cNvContentPartPr/>
              <p14:nvPr/>
            </p14:nvContentPartPr>
            <p14:xfrm>
              <a:off x="9444731" y="3620258"/>
              <a:ext cx="5400" cy="14760"/>
            </p14:xfrm>
          </p:contentPart>
        </mc:Choice>
        <mc:Fallback>
          <p:pic>
            <p:nvPicPr>
              <p:cNvPr id="339" name="Pismo odręczne 338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432131" y="3607658"/>
                <a:ext cx="3060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77" name="Pismo odręczne 376"/>
              <p14:cNvContentPartPr/>
              <p14:nvPr/>
            </p14:nvContentPartPr>
            <p14:xfrm>
              <a:off x="2896331" y="5265458"/>
              <a:ext cx="0" cy="10080"/>
            </p14:xfrm>
          </p:contentPart>
        </mc:Choice>
        <mc:Fallback>
          <p:pic>
            <p:nvPicPr>
              <p:cNvPr id="377" name="Pismo odręczne 376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0" y="0"/>
                <a:ext cx="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05" name="Pismo odręczne 404"/>
              <p14:cNvContentPartPr/>
              <p14:nvPr/>
            </p14:nvContentPartPr>
            <p14:xfrm>
              <a:off x="3487091" y="5288498"/>
              <a:ext cx="224280" cy="503280"/>
            </p14:xfrm>
          </p:contentPart>
        </mc:Choice>
        <mc:Fallback>
          <p:pic>
            <p:nvPicPr>
              <p:cNvPr id="405" name="Pismo odręczne 404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475211" y="5276618"/>
                <a:ext cx="23940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15" name="Pismo odręczne 414"/>
              <p14:cNvContentPartPr/>
              <p14:nvPr/>
            </p14:nvContentPartPr>
            <p14:xfrm>
              <a:off x="4338131" y="5874218"/>
              <a:ext cx="273600" cy="646560"/>
            </p14:xfrm>
          </p:contentPart>
        </mc:Choice>
        <mc:Fallback>
          <p:pic>
            <p:nvPicPr>
              <p:cNvPr id="415" name="Pismo odręczne 414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27691" y="5861258"/>
                <a:ext cx="30492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16" name="Pismo odręczne 415"/>
              <p14:cNvContentPartPr/>
              <p14:nvPr/>
            </p14:nvContentPartPr>
            <p14:xfrm>
              <a:off x="4930331" y="5846498"/>
              <a:ext cx="1182240" cy="664560"/>
            </p14:xfrm>
          </p:contentPart>
        </mc:Choice>
        <mc:Fallback>
          <p:pic>
            <p:nvPicPr>
              <p:cNvPr id="416" name="Pismo odręczne 415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920251" y="5832458"/>
                <a:ext cx="1210320" cy="69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946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Pismo odręczne 4"/>
              <p14:cNvContentPartPr/>
              <p14:nvPr/>
            </p14:nvContentPartPr>
            <p14:xfrm>
              <a:off x="846622" y="790440"/>
              <a:ext cx="195480" cy="59400"/>
            </p14:xfrm>
          </p:contentPart>
        </mc:Choice>
        <mc:Fallback xmlns="">
          <p:pic>
            <p:nvPicPr>
              <p:cNvPr id="5" name="Pismo odręczne 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0502" y="787200"/>
                <a:ext cx="20484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Pismo odręczne 5"/>
              <p14:cNvContentPartPr/>
              <p14:nvPr/>
            </p14:nvContentPartPr>
            <p14:xfrm>
              <a:off x="856702" y="530520"/>
              <a:ext cx="93240" cy="517320"/>
            </p14:xfrm>
          </p:contentPart>
        </mc:Choice>
        <mc:Fallback xmlns="">
          <p:pic>
            <p:nvPicPr>
              <p:cNvPr id="6" name="Pismo odręczne 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9422" y="513612"/>
                <a:ext cx="127080" cy="5486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Pismo odręczne 9"/>
              <p14:cNvContentPartPr/>
              <p14:nvPr/>
            </p14:nvContentPartPr>
            <p14:xfrm>
              <a:off x="1132102" y="553200"/>
              <a:ext cx="87840" cy="340920"/>
            </p14:xfrm>
          </p:contentPart>
        </mc:Choice>
        <mc:Fallback xmlns="">
          <p:pic>
            <p:nvPicPr>
              <p:cNvPr id="10" name="Pismo odręczne 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15542" y="544200"/>
                <a:ext cx="10836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Pismo odręczne 10"/>
              <p14:cNvContentPartPr/>
              <p14:nvPr/>
            </p14:nvContentPartPr>
            <p14:xfrm>
              <a:off x="1262782" y="739680"/>
              <a:ext cx="177480" cy="167040"/>
            </p14:xfrm>
          </p:contentPart>
        </mc:Choice>
        <mc:Fallback xmlns="">
          <p:pic>
            <p:nvPicPr>
              <p:cNvPr id="11" name="Pismo odręczne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7022" y="732480"/>
                <a:ext cx="18756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Pismo odręczne 11"/>
              <p14:cNvContentPartPr/>
              <p14:nvPr/>
            </p14:nvContentPartPr>
            <p14:xfrm>
              <a:off x="1293382" y="757320"/>
              <a:ext cx="120960" cy="158760"/>
            </p14:xfrm>
          </p:contentPart>
        </mc:Choice>
        <mc:Fallback xmlns="">
          <p:pic>
            <p:nvPicPr>
              <p:cNvPr id="12" name="Pismo odręczne 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80422" y="750120"/>
                <a:ext cx="1386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Pismo odręczne 14"/>
              <p14:cNvContentPartPr/>
              <p14:nvPr/>
            </p14:nvContentPartPr>
            <p14:xfrm>
              <a:off x="1498222" y="587400"/>
              <a:ext cx="106560" cy="430920"/>
            </p14:xfrm>
          </p:contentPart>
        </mc:Choice>
        <mc:Fallback xmlns="">
          <p:pic>
            <p:nvPicPr>
              <p:cNvPr id="15" name="Pismo odręczne 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93542" y="579120"/>
                <a:ext cx="12744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Pismo odręczne 15"/>
              <p14:cNvContentPartPr/>
              <p14:nvPr/>
            </p14:nvContentPartPr>
            <p14:xfrm>
              <a:off x="1815742" y="691080"/>
              <a:ext cx="195480" cy="23400"/>
            </p14:xfrm>
          </p:contentPart>
        </mc:Choice>
        <mc:Fallback xmlns="">
          <p:pic>
            <p:nvPicPr>
              <p:cNvPr id="16" name="Pismo odręczne 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07822" y="677760"/>
                <a:ext cx="2120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Pismo odręczne 16"/>
              <p14:cNvContentPartPr/>
              <p14:nvPr/>
            </p14:nvContentPartPr>
            <p14:xfrm>
              <a:off x="1844182" y="813840"/>
              <a:ext cx="164520" cy="16920"/>
            </p14:xfrm>
          </p:contentPart>
        </mc:Choice>
        <mc:Fallback xmlns="">
          <p:pic>
            <p:nvPicPr>
              <p:cNvPr id="17" name="Pismo odręczne 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36622" y="810240"/>
                <a:ext cx="175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Pismo odręczne 18"/>
              <p14:cNvContentPartPr/>
              <p14:nvPr/>
            </p14:nvContentPartPr>
            <p14:xfrm>
              <a:off x="2472382" y="562560"/>
              <a:ext cx="13320" cy="433080"/>
            </p14:xfrm>
          </p:contentPart>
        </mc:Choice>
        <mc:Fallback xmlns="">
          <p:pic>
            <p:nvPicPr>
              <p:cNvPr id="19" name="Pismo odręczne 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52582" y="548880"/>
                <a:ext cx="52920" cy="46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8" name="Pismo odręczne 27"/>
              <p14:cNvContentPartPr/>
              <p14:nvPr/>
            </p14:nvContentPartPr>
            <p14:xfrm>
              <a:off x="3911302" y="632760"/>
              <a:ext cx="143280" cy="399600"/>
            </p14:xfrm>
          </p:contentPart>
        </mc:Choice>
        <mc:Fallback xmlns="">
          <p:pic>
            <p:nvPicPr>
              <p:cNvPr id="28" name="Pismo odręczne 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96542" y="623400"/>
                <a:ext cx="161640" cy="41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Pismo odręczne 28"/>
              <p14:cNvContentPartPr/>
              <p14:nvPr/>
            </p14:nvContentPartPr>
            <p14:xfrm>
              <a:off x="4146742" y="813480"/>
              <a:ext cx="177480" cy="140760"/>
            </p14:xfrm>
          </p:contentPart>
        </mc:Choice>
        <mc:Fallback xmlns="">
          <p:pic>
            <p:nvPicPr>
              <p:cNvPr id="29" name="Pismo odręczne 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40622" y="804120"/>
                <a:ext cx="1890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0" name="Pismo odręczne 29"/>
              <p14:cNvContentPartPr/>
              <p14:nvPr/>
            </p14:nvContentPartPr>
            <p14:xfrm>
              <a:off x="4192102" y="825360"/>
              <a:ext cx="141480" cy="148320"/>
            </p14:xfrm>
          </p:contentPart>
        </mc:Choice>
        <mc:Fallback xmlns="">
          <p:pic>
            <p:nvPicPr>
              <p:cNvPr id="30" name="Pismo odręczne 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185982" y="818520"/>
                <a:ext cx="16164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" name="Pismo odręczne 32"/>
              <p14:cNvContentPartPr/>
              <p14:nvPr/>
            </p14:nvContentPartPr>
            <p14:xfrm>
              <a:off x="4551022" y="810240"/>
              <a:ext cx="193320" cy="24840"/>
            </p14:xfrm>
          </p:contentPart>
        </mc:Choice>
        <mc:Fallback xmlns="">
          <p:pic>
            <p:nvPicPr>
              <p:cNvPr id="33" name="Pismo odręczne 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42022" y="794040"/>
                <a:ext cx="2203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4" name="Pismo odręczne 33"/>
              <p14:cNvContentPartPr/>
              <p14:nvPr/>
            </p14:nvContentPartPr>
            <p14:xfrm>
              <a:off x="4652542" y="728160"/>
              <a:ext cx="6120" cy="222120"/>
            </p14:xfrm>
          </p:contentPart>
        </mc:Choice>
        <mc:Fallback xmlns="">
          <p:pic>
            <p:nvPicPr>
              <p:cNvPr id="34" name="Pismo odręczne 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34902" y="719880"/>
                <a:ext cx="356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" name="Pismo odręczne 37"/>
              <p14:cNvContentPartPr/>
              <p14:nvPr/>
            </p14:nvContentPartPr>
            <p14:xfrm>
              <a:off x="4916062" y="690720"/>
              <a:ext cx="33840" cy="169560"/>
            </p14:xfrm>
          </p:contentPart>
        </mc:Choice>
        <mc:Fallback xmlns="">
          <p:pic>
            <p:nvPicPr>
              <p:cNvPr id="38" name="Pismo odręczne 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06702" y="680280"/>
                <a:ext cx="594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9" name="Pismo odręczne 38"/>
              <p14:cNvContentPartPr/>
              <p14:nvPr/>
            </p14:nvContentPartPr>
            <p14:xfrm>
              <a:off x="5005702" y="695040"/>
              <a:ext cx="47880" cy="159840"/>
            </p14:xfrm>
          </p:contentPart>
        </mc:Choice>
        <mc:Fallback xmlns="">
          <p:pic>
            <p:nvPicPr>
              <p:cNvPr id="39" name="Pismo odręczne 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00662" y="685680"/>
                <a:ext cx="691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" name="Pismo odręczne 40"/>
              <p14:cNvContentPartPr/>
              <p14:nvPr/>
            </p14:nvContentPartPr>
            <p14:xfrm>
              <a:off x="4849102" y="519360"/>
              <a:ext cx="239040" cy="24120"/>
            </p14:xfrm>
          </p:contentPart>
        </mc:Choice>
        <mc:Fallback xmlns="">
          <p:pic>
            <p:nvPicPr>
              <p:cNvPr id="41" name="Pismo odręczne 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41542" y="513600"/>
                <a:ext cx="2502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2" name="Pismo odręczne 41"/>
              <p14:cNvContentPartPr/>
              <p14:nvPr/>
            </p14:nvContentPartPr>
            <p14:xfrm>
              <a:off x="4904902" y="963960"/>
              <a:ext cx="268560" cy="32400"/>
            </p14:xfrm>
          </p:contentPart>
        </mc:Choice>
        <mc:Fallback xmlns="">
          <p:pic>
            <p:nvPicPr>
              <p:cNvPr id="42" name="Pismo odręczne 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97702" y="943800"/>
                <a:ext cx="29304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" name="Pismo odręczne 45"/>
              <p14:cNvContentPartPr/>
              <p14:nvPr/>
            </p14:nvContentPartPr>
            <p14:xfrm>
              <a:off x="3585142" y="781440"/>
              <a:ext cx="157320" cy="182880"/>
            </p14:xfrm>
          </p:contentPart>
        </mc:Choice>
        <mc:Fallback xmlns="">
          <p:pic>
            <p:nvPicPr>
              <p:cNvPr id="46" name="Pismo odręczne 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77222" y="773520"/>
                <a:ext cx="1821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Pismo odręczne 46"/>
              <p14:cNvContentPartPr/>
              <p14:nvPr/>
            </p14:nvContentPartPr>
            <p14:xfrm>
              <a:off x="3149542" y="773160"/>
              <a:ext cx="343080" cy="153360"/>
            </p14:xfrm>
          </p:contentPart>
        </mc:Choice>
        <mc:Fallback xmlns="">
          <p:pic>
            <p:nvPicPr>
              <p:cNvPr id="47" name="Pismo odręczne 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34782" y="756960"/>
                <a:ext cx="3740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8" name="Pismo odręczne 47"/>
              <p14:cNvContentPartPr/>
              <p14:nvPr/>
            </p14:nvContentPartPr>
            <p14:xfrm>
              <a:off x="2774782" y="669120"/>
              <a:ext cx="174240" cy="239760"/>
            </p14:xfrm>
          </p:contentPart>
        </mc:Choice>
        <mc:Fallback xmlns="">
          <p:pic>
            <p:nvPicPr>
              <p:cNvPr id="48" name="Pismo odręczne 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58582" y="654000"/>
                <a:ext cx="2091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9" name="Pismo odręczne 48"/>
              <p14:cNvContentPartPr/>
              <p14:nvPr/>
            </p14:nvContentPartPr>
            <p14:xfrm>
              <a:off x="5054662" y="1120560"/>
              <a:ext cx="110520" cy="205200"/>
            </p14:xfrm>
          </p:contentPart>
        </mc:Choice>
        <mc:Fallback xmlns="">
          <p:pic>
            <p:nvPicPr>
              <p:cNvPr id="49" name="Pismo odręczne 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44582" y="1106160"/>
                <a:ext cx="13536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0" name="Pismo odręczne 49"/>
              <p14:cNvContentPartPr/>
              <p14:nvPr/>
            </p14:nvContentPartPr>
            <p14:xfrm>
              <a:off x="5380462" y="651120"/>
              <a:ext cx="117000" cy="591480"/>
            </p14:xfrm>
          </p:contentPart>
        </mc:Choice>
        <mc:Fallback xmlns="">
          <p:pic>
            <p:nvPicPr>
              <p:cNvPr id="50" name="Pismo odręczne 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371822" y="641400"/>
                <a:ext cx="14580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6" name="Pismo odręczne 55"/>
              <p14:cNvContentPartPr/>
              <p14:nvPr/>
            </p14:nvContentPartPr>
            <p14:xfrm>
              <a:off x="5778622" y="911040"/>
              <a:ext cx="373680" cy="21240"/>
            </p14:xfrm>
          </p:contentPart>
        </mc:Choice>
        <mc:Fallback xmlns="">
          <p:pic>
            <p:nvPicPr>
              <p:cNvPr id="56" name="Pismo odręczne 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763142" y="890160"/>
                <a:ext cx="4100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8" name="Pismo odręczne 57"/>
              <p14:cNvContentPartPr/>
              <p14:nvPr/>
            </p14:nvContentPartPr>
            <p14:xfrm>
              <a:off x="6466582" y="724560"/>
              <a:ext cx="161280" cy="339840"/>
            </p14:xfrm>
          </p:contentPart>
        </mc:Choice>
        <mc:Fallback xmlns="">
          <p:pic>
            <p:nvPicPr>
              <p:cNvPr id="58" name="Pismo odręczne 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452902" y="704760"/>
                <a:ext cx="19044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" name="Pismo odręczne 59"/>
              <p14:cNvContentPartPr/>
              <p14:nvPr/>
            </p14:nvContentPartPr>
            <p14:xfrm>
              <a:off x="7085782" y="600360"/>
              <a:ext cx="24480" cy="763200"/>
            </p14:xfrm>
          </p:contentPart>
        </mc:Choice>
        <mc:Fallback xmlns="">
          <p:pic>
            <p:nvPicPr>
              <p:cNvPr id="60" name="Pismo odręczne 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70302" y="589920"/>
                <a:ext cx="60840" cy="79452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Obraz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8" y="1210200"/>
            <a:ext cx="5702468" cy="57024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0" name="Pismo odręczne 39"/>
              <p14:cNvContentPartPr/>
              <p14:nvPr/>
            </p14:nvContentPartPr>
            <p14:xfrm>
              <a:off x="3717491" y="4185556"/>
              <a:ext cx="203400" cy="570960"/>
            </p14:xfrm>
          </p:contentPart>
        </mc:Choice>
        <mc:Fallback>
          <p:pic>
            <p:nvPicPr>
              <p:cNvPr id="40" name="Pismo odręczne 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09931" y="4176196"/>
                <a:ext cx="22752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1" name="Pismo odręczne 60"/>
              <p14:cNvContentPartPr/>
              <p14:nvPr/>
            </p14:nvContentPartPr>
            <p14:xfrm>
              <a:off x="5092331" y="4193836"/>
              <a:ext cx="2279160" cy="204840"/>
            </p14:xfrm>
          </p:contentPart>
        </mc:Choice>
        <mc:Fallback>
          <p:pic>
            <p:nvPicPr>
              <p:cNvPr id="61" name="Pismo odręczne 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83691" y="4175476"/>
                <a:ext cx="230760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9" name="Pismo odręczne 108"/>
              <p14:cNvContentPartPr/>
              <p14:nvPr/>
            </p14:nvContentPartPr>
            <p14:xfrm>
              <a:off x="139451" y="4170076"/>
              <a:ext cx="692640" cy="57960"/>
            </p14:xfrm>
          </p:contentPart>
        </mc:Choice>
        <mc:Fallback>
          <p:pic>
            <p:nvPicPr>
              <p:cNvPr id="109" name="Pismo odręczne 1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2171" y="4152796"/>
                <a:ext cx="71964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5" name="Pismo odręczne 124"/>
              <p14:cNvContentPartPr/>
              <p14:nvPr/>
            </p14:nvContentPartPr>
            <p14:xfrm>
              <a:off x="5409131" y="3698836"/>
              <a:ext cx="1015200" cy="506880"/>
            </p14:xfrm>
          </p:contentPart>
        </mc:Choice>
        <mc:Fallback>
          <p:pic>
            <p:nvPicPr>
              <p:cNvPr id="125" name="Pismo odręczne 1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399771" y="3687316"/>
                <a:ext cx="1039680" cy="52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42" name="Pismo odręczne 141"/>
              <p14:cNvContentPartPr/>
              <p14:nvPr/>
            </p14:nvContentPartPr>
            <p14:xfrm>
              <a:off x="8376251" y="404116"/>
              <a:ext cx="1498320" cy="272160"/>
            </p14:xfrm>
          </p:contentPart>
        </mc:Choice>
        <mc:Fallback>
          <p:pic>
            <p:nvPicPr>
              <p:cNvPr id="142" name="Pismo odręczne 1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367971" y="396556"/>
                <a:ext cx="152568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52" name="Pismo odręczne 151"/>
              <p14:cNvContentPartPr/>
              <p14:nvPr/>
            </p14:nvContentPartPr>
            <p14:xfrm>
              <a:off x="10719131" y="919996"/>
              <a:ext cx="266760" cy="1381320"/>
            </p14:xfrm>
          </p:contentPart>
        </mc:Choice>
        <mc:Fallback>
          <p:pic>
            <p:nvPicPr>
              <p:cNvPr id="152" name="Pismo odręczne 1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709051" y="902716"/>
                <a:ext cx="293760" cy="14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54" name="Pismo odręczne 153"/>
              <p14:cNvContentPartPr/>
              <p14:nvPr/>
            </p14:nvContentPartPr>
            <p14:xfrm>
              <a:off x="11139611" y="903436"/>
              <a:ext cx="116280" cy="717840"/>
            </p14:xfrm>
          </p:contentPart>
        </mc:Choice>
        <mc:Fallback>
          <p:pic>
            <p:nvPicPr>
              <p:cNvPr id="154" name="Pismo odręczne 1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134571" y="891196"/>
                <a:ext cx="142560" cy="7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56" name="Pismo odręczne 155"/>
              <p14:cNvContentPartPr/>
              <p14:nvPr/>
            </p14:nvContentPartPr>
            <p14:xfrm>
              <a:off x="5040131" y="1120156"/>
              <a:ext cx="110520" cy="247680"/>
            </p14:xfrm>
          </p:contentPart>
        </mc:Choice>
        <mc:Fallback>
          <p:pic>
            <p:nvPicPr>
              <p:cNvPr id="156" name="Pismo odręczne 1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23211" y="1103236"/>
                <a:ext cx="143280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61" name="Pismo odręczne 160"/>
              <p14:cNvContentPartPr/>
              <p14:nvPr/>
            </p14:nvContentPartPr>
            <p14:xfrm>
              <a:off x="11622011" y="558196"/>
              <a:ext cx="210600" cy="590760"/>
            </p14:xfrm>
          </p:contentPart>
        </mc:Choice>
        <mc:Fallback>
          <p:pic>
            <p:nvPicPr>
              <p:cNvPr id="161" name="Pismo odręczne 1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612651" y="541996"/>
                <a:ext cx="22572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65" name="Pismo odręczne 164"/>
              <p14:cNvContentPartPr/>
              <p14:nvPr/>
            </p14:nvContentPartPr>
            <p14:xfrm>
              <a:off x="11933771" y="810196"/>
              <a:ext cx="227160" cy="187200"/>
            </p14:xfrm>
          </p:contentPart>
        </mc:Choice>
        <mc:Fallback>
          <p:pic>
            <p:nvPicPr>
              <p:cNvPr id="165" name="Pismo odręczne 1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915771" y="798676"/>
                <a:ext cx="2584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96" name="Pismo odręczne 195"/>
              <p14:cNvContentPartPr/>
              <p14:nvPr/>
            </p14:nvContentPartPr>
            <p14:xfrm>
              <a:off x="7867571" y="228796"/>
              <a:ext cx="242280" cy="1579680"/>
            </p14:xfrm>
          </p:contentPart>
        </mc:Choice>
        <mc:Fallback>
          <p:pic>
            <p:nvPicPr>
              <p:cNvPr id="196" name="Pismo odręczne 1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54611" y="216916"/>
                <a:ext cx="265680" cy="16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61" name="Pismo odręczne 260"/>
              <p14:cNvContentPartPr/>
              <p14:nvPr/>
            </p14:nvContentPartPr>
            <p14:xfrm>
              <a:off x="8545451" y="1039876"/>
              <a:ext cx="204120" cy="444960"/>
            </p14:xfrm>
          </p:contentPart>
        </mc:Choice>
        <mc:Fallback>
          <p:pic>
            <p:nvPicPr>
              <p:cNvPr id="261" name="Pismo odręczne 26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30331" y="1027996"/>
                <a:ext cx="23652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67" name="Pismo odręczne 266"/>
              <p14:cNvContentPartPr/>
              <p14:nvPr/>
            </p14:nvContentPartPr>
            <p14:xfrm>
              <a:off x="8910851" y="1039156"/>
              <a:ext cx="1722240" cy="253800"/>
            </p14:xfrm>
          </p:contentPart>
        </mc:Choice>
        <mc:Fallback>
          <p:pic>
            <p:nvPicPr>
              <p:cNvPr id="267" name="Pismo odręczne 2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907251" y="1023316"/>
                <a:ext cx="17456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75" name="Pismo odręczne 274"/>
              <p14:cNvContentPartPr/>
              <p14:nvPr/>
            </p14:nvContentPartPr>
            <p14:xfrm>
              <a:off x="8435651" y="368836"/>
              <a:ext cx="1352880" cy="387720"/>
            </p14:xfrm>
          </p:contentPart>
        </mc:Choice>
        <mc:Fallback>
          <p:pic>
            <p:nvPicPr>
              <p:cNvPr id="275" name="Pismo odręczne 2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23771" y="353356"/>
                <a:ext cx="137196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85" name="Pismo odręczne 284"/>
              <p14:cNvContentPartPr/>
              <p14:nvPr/>
            </p14:nvContentPartPr>
            <p14:xfrm>
              <a:off x="11001011" y="1713796"/>
              <a:ext cx="137520" cy="673920"/>
            </p14:xfrm>
          </p:contentPart>
        </mc:Choice>
        <mc:Fallback>
          <p:pic>
            <p:nvPicPr>
              <p:cNvPr id="285" name="Pismo odręczne 2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96691" y="1707316"/>
                <a:ext cx="163080" cy="68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88" name="Pismo odręczne 287"/>
              <p14:cNvContentPartPr/>
              <p14:nvPr/>
            </p14:nvContentPartPr>
            <p14:xfrm>
              <a:off x="2999291" y="790756"/>
              <a:ext cx="21600" cy="34200"/>
            </p14:xfrm>
          </p:contentPart>
        </mc:Choice>
        <mc:Fallback>
          <p:pic>
            <p:nvPicPr>
              <p:cNvPr id="288" name="Pismo odręczne 287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990291" y="775081"/>
                <a:ext cx="48240" cy="580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92" name="Pismo odręczne 291"/>
              <p14:cNvContentPartPr/>
              <p14:nvPr/>
            </p14:nvContentPartPr>
            <p14:xfrm>
              <a:off x="10095251" y="964276"/>
              <a:ext cx="94680" cy="543960"/>
            </p14:xfrm>
          </p:contentPart>
        </mc:Choice>
        <mc:Fallback>
          <p:pic>
            <p:nvPicPr>
              <p:cNvPr id="292" name="Pismo odręczne 29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76171" y="953476"/>
                <a:ext cx="134640" cy="57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95" name="Pismo odręczne 294"/>
              <p14:cNvContentPartPr/>
              <p14:nvPr/>
            </p14:nvContentPartPr>
            <p14:xfrm>
              <a:off x="7284011" y="2435596"/>
              <a:ext cx="239400" cy="1176840"/>
            </p14:xfrm>
          </p:contentPart>
        </mc:Choice>
        <mc:Fallback>
          <p:pic>
            <p:nvPicPr>
              <p:cNvPr id="295" name="Pismo odręczne 2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276811" y="2420476"/>
                <a:ext cx="262080" cy="12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03" name="Pismo odręczne 302"/>
              <p14:cNvContentPartPr/>
              <p14:nvPr/>
            </p14:nvContentPartPr>
            <p14:xfrm>
              <a:off x="7615211" y="1087396"/>
              <a:ext cx="190080" cy="639360"/>
            </p14:xfrm>
          </p:contentPart>
        </mc:Choice>
        <mc:Fallback>
          <p:pic>
            <p:nvPicPr>
              <p:cNvPr id="303" name="Pismo odręczne 30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602611" y="1081636"/>
                <a:ext cx="209160" cy="65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4" name="Pismo odręczne 303"/>
              <p14:cNvContentPartPr/>
              <p14:nvPr/>
            </p14:nvContentPartPr>
            <p14:xfrm>
              <a:off x="7604051" y="1653676"/>
              <a:ext cx="168480" cy="110520"/>
            </p14:xfrm>
          </p:contentPart>
        </mc:Choice>
        <mc:Fallback>
          <p:pic>
            <p:nvPicPr>
              <p:cNvPr id="304" name="Pismo odręczne 3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98651" y="1642516"/>
                <a:ext cx="1915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17" name="Pismo odręczne 316"/>
              <p14:cNvContentPartPr/>
              <p14:nvPr/>
            </p14:nvContentPartPr>
            <p14:xfrm>
              <a:off x="4029251" y="4731676"/>
              <a:ext cx="54000" cy="50400"/>
            </p14:xfrm>
          </p:contentPart>
        </mc:Choice>
        <mc:Fallback>
          <p:pic>
            <p:nvPicPr>
              <p:cNvPr id="317" name="Pismo odręczne 3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11971" y="4714396"/>
                <a:ext cx="813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26" name="Pismo odręczne 325"/>
              <p14:cNvContentPartPr/>
              <p14:nvPr/>
            </p14:nvContentPartPr>
            <p14:xfrm>
              <a:off x="2366771" y="2628556"/>
              <a:ext cx="2848680" cy="1576800"/>
            </p14:xfrm>
          </p:contentPart>
        </mc:Choice>
        <mc:Fallback>
          <p:pic>
            <p:nvPicPr>
              <p:cNvPr id="326" name="Pismo odręczne 3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63531" y="2612356"/>
                <a:ext cx="2872800" cy="16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31" name="Pismo odręczne 330"/>
              <p14:cNvContentPartPr/>
              <p14:nvPr/>
            </p14:nvContentPartPr>
            <p14:xfrm>
              <a:off x="4496891" y="4165036"/>
              <a:ext cx="117000" cy="606960"/>
            </p14:xfrm>
          </p:contentPart>
        </mc:Choice>
        <mc:Fallback>
          <p:pic>
            <p:nvPicPr>
              <p:cNvPr id="331" name="Pismo odręczne 3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90771" y="4150276"/>
                <a:ext cx="12672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41" name="Pismo odręczne 340"/>
              <p14:cNvContentPartPr/>
              <p14:nvPr/>
            </p14:nvContentPartPr>
            <p14:xfrm>
              <a:off x="2547851" y="3736276"/>
              <a:ext cx="771840" cy="1077480"/>
            </p14:xfrm>
          </p:contentPart>
        </mc:Choice>
        <mc:Fallback>
          <p:pic>
            <p:nvPicPr>
              <p:cNvPr id="341" name="Pismo odręczne 3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44611" y="3729076"/>
                <a:ext cx="789840" cy="11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45" name="Pismo odręczne 344"/>
              <p14:cNvContentPartPr/>
              <p14:nvPr/>
            </p14:nvContentPartPr>
            <p14:xfrm>
              <a:off x="2912531" y="5218396"/>
              <a:ext cx="482760" cy="148320"/>
            </p14:xfrm>
          </p:contentPart>
        </mc:Choice>
        <mc:Fallback>
          <p:pic>
            <p:nvPicPr>
              <p:cNvPr id="345" name="Pismo odręczne 34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99931" y="5203636"/>
                <a:ext cx="5011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50" name="Pismo odręczne 349"/>
              <p14:cNvContentPartPr/>
              <p14:nvPr/>
            </p14:nvContentPartPr>
            <p14:xfrm>
              <a:off x="264011" y="4166116"/>
              <a:ext cx="1048320" cy="600840"/>
            </p14:xfrm>
          </p:contentPart>
        </mc:Choice>
        <mc:Fallback>
          <p:pic>
            <p:nvPicPr>
              <p:cNvPr id="350" name="Pismo odręczne 3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2851" y="4154236"/>
                <a:ext cx="1068480" cy="62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77" name="Pismo odręczne 376"/>
              <p14:cNvContentPartPr/>
              <p14:nvPr/>
            </p14:nvContentPartPr>
            <p14:xfrm>
              <a:off x="10882211" y="4014916"/>
              <a:ext cx="272880" cy="684720"/>
            </p14:xfrm>
          </p:contentPart>
        </mc:Choice>
        <mc:Fallback>
          <p:pic>
            <p:nvPicPr>
              <p:cNvPr id="377" name="Pismo odręczne 3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867091" y="3993676"/>
                <a:ext cx="308520" cy="72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94" name="Pismo odręczne 393"/>
              <p14:cNvContentPartPr/>
              <p14:nvPr/>
            </p14:nvContentPartPr>
            <p14:xfrm>
              <a:off x="7784771" y="3077476"/>
              <a:ext cx="515880" cy="354240"/>
            </p14:xfrm>
          </p:contentPart>
        </mc:Choice>
        <mc:Fallback>
          <p:pic>
            <p:nvPicPr>
              <p:cNvPr id="394" name="Pismo odręczne 3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773611" y="3065236"/>
                <a:ext cx="543600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95" name="Pismo odręczne 394"/>
              <p14:cNvContentPartPr/>
              <p14:nvPr/>
            </p14:nvContentPartPr>
            <p14:xfrm>
              <a:off x="11197211" y="4068916"/>
              <a:ext cx="163800" cy="718560"/>
            </p14:xfrm>
          </p:contentPart>
        </mc:Choice>
        <mc:Fallback>
          <p:pic>
            <p:nvPicPr>
              <p:cNvPr id="395" name="Pismo odręczne 3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193611" y="4058116"/>
                <a:ext cx="188280" cy="73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99" name="Pismo odręczne 398"/>
              <p14:cNvContentPartPr/>
              <p14:nvPr/>
            </p14:nvContentPartPr>
            <p14:xfrm>
              <a:off x="8235131" y="4067836"/>
              <a:ext cx="119520" cy="676440"/>
            </p14:xfrm>
          </p:contentPart>
        </mc:Choice>
        <mc:Fallback>
          <p:pic>
            <p:nvPicPr>
              <p:cNvPr id="399" name="Pismo odręczne 3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31891" y="4059556"/>
                <a:ext cx="143640" cy="68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00" name="Pismo odręczne 399"/>
              <p14:cNvContentPartPr/>
              <p14:nvPr/>
            </p14:nvContentPartPr>
            <p14:xfrm>
              <a:off x="11443451" y="4224796"/>
              <a:ext cx="361080" cy="295560"/>
            </p14:xfrm>
          </p:contentPart>
        </mc:Choice>
        <mc:Fallback>
          <p:pic>
            <p:nvPicPr>
              <p:cNvPr id="400" name="Pismo odręczne 39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431571" y="4204996"/>
                <a:ext cx="3938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02" name="Pismo odręczne 401"/>
              <p14:cNvContentPartPr/>
              <p14:nvPr/>
            </p14:nvContentPartPr>
            <p14:xfrm>
              <a:off x="3164171" y="1546036"/>
              <a:ext cx="108360" cy="286920"/>
            </p14:xfrm>
          </p:contentPart>
        </mc:Choice>
        <mc:Fallback>
          <p:pic>
            <p:nvPicPr>
              <p:cNvPr id="402" name="Pismo odręczne 401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149771" y="1533796"/>
                <a:ext cx="1382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07" name="Pismo odręczne 406"/>
              <p14:cNvContentPartPr/>
              <p14:nvPr/>
            </p14:nvContentPartPr>
            <p14:xfrm>
              <a:off x="796091" y="4503796"/>
              <a:ext cx="858600" cy="1352880"/>
            </p14:xfrm>
          </p:contentPart>
        </mc:Choice>
        <mc:Fallback>
          <p:pic>
            <p:nvPicPr>
              <p:cNvPr id="407" name="Pismo odręczne 4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6731" y="4485076"/>
                <a:ext cx="886680" cy="138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8" name="Pismo odręczne 417"/>
              <p14:cNvContentPartPr/>
              <p14:nvPr/>
            </p14:nvContentPartPr>
            <p14:xfrm>
              <a:off x="2906771" y="4812316"/>
              <a:ext cx="427320" cy="153360"/>
            </p14:xfrm>
          </p:contentPart>
        </mc:Choice>
        <mc:Fallback>
          <p:pic>
            <p:nvPicPr>
              <p:cNvPr id="418" name="Pismo odręczne 4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91291" y="4796836"/>
                <a:ext cx="456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20" name="Pismo odręczne 419"/>
              <p14:cNvContentPartPr/>
              <p14:nvPr/>
            </p14:nvContentPartPr>
            <p14:xfrm>
              <a:off x="4890371" y="4189516"/>
              <a:ext cx="0" cy="6120"/>
            </p14:xfrm>
          </p:contentPart>
        </mc:Choice>
        <mc:Fallback>
          <p:pic>
            <p:nvPicPr>
              <p:cNvPr id="420" name="Pismo odręczne 419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0" y="0"/>
                <a:ext cx="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29" name="Pismo odręczne 428"/>
              <p14:cNvContentPartPr/>
              <p14:nvPr/>
            </p14:nvContentPartPr>
            <p14:xfrm>
              <a:off x="8097971" y="882196"/>
              <a:ext cx="141480" cy="421560"/>
            </p14:xfrm>
          </p:contentPart>
        </mc:Choice>
        <mc:Fallback>
          <p:pic>
            <p:nvPicPr>
              <p:cNvPr id="429" name="Pismo odręczne 4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92931" y="871756"/>
                <a:ext cx="167400" cy="43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30" name="Pismo odręczne 429"/>
              <p14:cNvContentPartPr/>
              <p14:nvPr/>
            </p14:nvContentPartPr>
            <p14:xfrm>
              <a:off x="8468051" y="1701556"/>
              <a:ext cx="2198520" cy="513720"/>
            </p14:xfrm>
          </p:contentPart>
        </mc:Choice>
        <mc:Fallback>
          <p:pic>
            <p:nvPicPr>
              <p:cNvPr id="430" name="Pismo odręczne 4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55091" y="1682836"/>
                <a:ext cx="221508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31" name="Pismo odręczne 430"/>
              <p14:cNvContentPartPr/>
              <p14:nvPr/>
            </p14:nvContentPartPr>
            <p14:xfrm>
              <a:off x="8067731" y="1530916"/>
              <a:ext cx="147240" cy="563400"/>
            </p14:xfrm>
          </p:contentPart>
        </mc:Choice>
        <mc:Fallback>
          <p:pic>
            <p:nvPicPr>
              <p:cNvPr id="431" name="Pismo odręczne 4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060891" y="1519756"/>
                <a:ext cx="17496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32" name="Pismo odręczne 431"/>
              <p14:cNvContentPartPr/>
              <p14:nvPr/>
            </p14:nvContentPartPr>
            <p14:xfrm>
              <a:off x="10245731" y="1682476"/>
              <a:ext cx="83160" cy="460080"/>
            </p14:xfrm>
          </p:contentPart>
        </mc:Choice>
        <mc:Fallback>
          <p:pic>
            <p:nvPicPr>
              <p:cNvPr id="432" name="Pismo odręczne 4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228811" y="1672756"/>
                <a:ext cx="11016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33" name="Pismo odręczne 432"/>
              <p14:cNvContentPartPr/>
              <p14:nvPr/>
            </p14:nvContentPartPr>
            <p14:xfrm>
              <a:off x="7983851" y="2517316"/>
              <a:ext cx="150840" cy="264240"/>
            </p14:xfrm>
          </p:contentPart>
        </mc:Choice>
        <mc:Fallback>
          <p:pic>
            <p:nvPicPr>
              <p:cNvPr id="433" name="Pismo odręczne 4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80611" y="2502916"/>
                <a:ext cx="17136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34" name="Pismo odręczne 433"/>
              <p14:cNvContentPartPr/>
              <p14:nvPr/>
            </p14:nvContentPartPr>
            <p14:xfrm>
              <a:off x="8584691" y="2480236"/>
              <a:ext cx="231120" cy="504360"/>
            </p14:xfrm>
          </p:contentPart>
        </mc:Choice>
        <mc:Fallback>
          <p:pic>
            <p:nvPicPr>
              <p:cNvPr id="434" name="Pismo odręczne 4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569571" y="2469436"/>
                <a:ext cx="25740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35" name="Pismo odręczne 434"/>
              <p14:cNvContentPartPr/>
              <p14:nvPr/>
            </p14:nvContentPartPr>
            <p14:xfrm>
              <a:off x="8856131" y="2577076"/>
              <a:ext cx="316080" cy="249480"/>
            </p14:xfrm>
          </p:contentPart>
        </mc:Choice>
        <mc:Fallback>
          <p:pic>
            <p:nvPicPr>
              <p:cNvPr id="435" name="Pismo odręczne 4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46051" y="2561236"/>
                <a:ext cx="34272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37" name="Pismo odręczne 436"/>
              <p14:cNvContentPartPr/>
              <p14:nvPr/>
            </p14:nvContentPartPr>
            <p14:xfrm>
              <a:off x="7601531" y="2630716"/>
              <a:ext cx="112320" cy="10080"/>
            </p14:xfrm>
          </p:contentPart>
        </mc:Choice>
        <mc:Fallback>
          <p:pic>
            <p:nvPicPr>
              <p:cNvPr id="437" name="Pismo odręczne 4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88931" y="2623156"/>
                <a:ext cx="1285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38" name="Pismo odręczne 437"/>
              <p14:cNvContentPartPr/>
              <p14:nvPr/>
            </p14:nvContentPartPr>
            <p14:xfrm>
              <a:off x="8085011" y="3390316"/>
              <a:ext cx="320040" cy="17640"/>
            </p14:xfrm>
          </p:contentPart>
        </mc:Choice>
        <mc:Fallback>
          <p:pic>
            <p:nvPicPr>
              <p:cNvPr id="438" name="Pismo odręczne 437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081411" y="3369436"/>
                <a:ext cx="3330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40" name="Pismo odręczne 439"/>
              <p14:cNvContentPartPr/>
              <p14:nvPr/>
            </p14:nvContentPartPr>
            <p14:xfrm>
              <a:off x="8146571" y="3263596"/>
              <a:ext cx="1301400" cy="460440"/>
            </p14:xfrm>
          </p:contentPart>
        </mc:Choice>
        <mc:Fallback>
          <p:pic>
            <p:nvPicPr>
              <p:cNvPr id="440" name="Pismo odręczne 4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143691" y="3248116"/>
                <a:ext cx="132336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41" name="Pismo odręczne 440"/>
              <p14:cNvContentPartPr/>
              <p14:nvPr/>
            </p14:nvContentPartPr>
            <p14:xfrm>
              <a:off x="8637611" y="4102396"/>
              <a:ext cx="2218320" cy="660960"/>
            </p14:xfrm>
          </p:contentPart>
        </mc:Choice>
        <mc:Fallback>
          <p:pic>
            <p:nvPicPr>
              <p:cNvPr id="441" name="Pismo odręczne 4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23571" y="4088716"/>
                <a:ext cx="223668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42" name="Pismo odręczne 441"/>
              <p14:cNvContentPartPr/>
              <p14:nvPr/>
            </p14:nvContentPartPr>
            <p14:xfrm>
              <a:off x="7839131" y="4136596"/>
              <a:ext cx="398880" cy="257040"/>
            </p14:xfrm>
          </p:contentPart>
        </mc:Choice>
        <mc:Fallback>
          <p:pic>
            <p:nvPicPr>
              <p:cNvPr id="442" name="Pismo odręczne 4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26171" y="4123996"/>
                <a:ext cx="43128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51" name="Pismo odręczne 450"/>
              <p14:cNvContentPartPr/>
              <p14:nvPr/>
            </p14:nvContentPartPr>
            <p14:xfrm>
              <a:off x="801131" y="4193476"/>
              <a:ext cx="786600" cy="566280"/>
            </p14:xfrm>
          </p:contentPart>
        </mc:Choice>
        <mc:Fallback>
          <p:pic>
            <p:nvPicPr>
              <p:cNvPr id="451" name="Pismo odręczne 4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2851" y="4176196"/>
                <a:ext cx="81216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59" name="Pismo odręczne 458"/>
              <p14:cNvContentPartPr/>
              <p14:nvPr/>
            </p14:nvContentPartPr>
            <p14:xfrm>
              <a:off x="745691" y="4694596"/>
              <a:ext cx="90000" cy="1194480"/>
            </p14:xfrm>
          </p:contentPart>
        </mc:Choice>
        <mc:Fallback>
          <p:pic>
            <p:nvPicPr>
              <p:cNvPr id="459" name="Pismo odręczne 4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0931" y="4679476"/>
                <a:ext cx="114120" cy="12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64" name="Pismo odręczne 463"/>
              <p14:cNvContentPartPr/>
              <p14:nvPr/>
            </p14:nvContentPartPr>
            <p14:xfrm>
              <a:off x="1569011" y="3134356"/>
              <a:ext cx="1773720" cy="1092600"/>
            </p14:xfrm>
          </p:contentPart>
        </mc:Choice>
        <mc:Fallback>
          <p:pic>
            <p:nvPicPr>
              <p:cNvPr id="464" name="Pismo odręczne 463"/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59651" y="3117430"/>
                <a:ext cx="1804320" cy="1118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65" name="Pismo odręczne 464"/>
              <p14:cNvContentPartPr/>
              <p14:nvPr/>
            </p14:nvContentPartPr>
            <p14:xfrm>
              <a:off x="1302611" y="4162876"/>
              <a:ext cx="18000" cy="79920"/>
            </p14:xfrm>
          </p:contentPart>
        </mc:Choice>
        <mc:Fallback>
          <p:pic>
            <p:nvPicPr>
              <p:cNvPr id="465" name="Pismo odręczne 4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90731" y="4150996"/>
                <a:ext cx="421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67" name="Pismo odręczne 466"/>
              <p14:cNvContentPartPr/>
              <p14:nvPr/>
            </p14:nvContentPartPr>
            <p14:xfrm>
              <a:off x="4874891" y="3575356"/>
              <a:ext cx="892800" cy="1284120"/>
            </p14:xfrm>
          </p:contentPart>
        </mc:Choice>
        <mc:Fallback>
          <p:pic>
            <p:nvPicPr>
              <p:cNvPr id="467" name="Pismo odręczne 4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55811" y="3555196"/>
                <a:ext cx="932760" cy="13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68" name="Pismo odręczne 467"/>
              <p14:cNvContentPartPr/>
              <p14:nvPr/>
            </p14:nvContentPartPr>
            <p14:xfrm>
              <a:off x="3219251" y="4094116"/>
              <a:ext cx="802800" cy="1167840"/>
            </p14:xfrm>
          </p:contentPart>
        </mc:Choice>
        <mc:Fallback>
          <p:pic>
            <p:nvPicPr>
              <p:cNvPr id="468" name="Pismo odręczne 46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05571" y="4072876"/>
                <a:ext cx="828720" cy="12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74" name="Pismo odręczne 473"/>
              <p14:cNvContentPartPr/>
              <p14:nvPr/>
            </p14:nvContentPartPr>
            <p14:xfrm>
              <a:off x="5282411" y="4161076"/>
              <a:ext cx="128880" cy="632880"/>
            </p14:xfrm>
          </p:contentPart>
        </mc:Choice>
        <mc:Fallback>
          <p:pic>
            <p:nvPicPr>
              <p:cNvPr id="474" name="Pismo odręczne 4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72691" y="4149556"/>
                <a:ext cx="154440" cy="65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75" name="Pismo odręczne 474"/>
              <p14:cNvContentPartPr/>
              <p14:nvPr/>
            </p14:nvContentPartPr>
            <p14:xfrm>
              <a:off x="4884971" y="3599476"/>
              <a:ext cx="845640" cy="640800"/>
            </p14:xfrm>
          </p:contentPart>
        </mc:Choice>
        <mc:Fallback>
          <p:pic>
            <p:nvPicPr>
              <p:cNvPr id="475" name="Pismo odręczne 4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73451" y="3583996"/>
                <a:ext cx="87804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76" name="Pismo odręczne 475"/>
              <p14:cNvContentPartPr/>
              <p14:nvPr/>
            </p14:nvContentPartPr>
            <p14:xfrm>
              <a:off x="4027091" y="4767316"/>
              <a:ext cx="903240" cy="1145880"/>
            </p14:xfrm>
          </p:contentPart>
        </mc:Choice>
        <mc:Fallback>
          <p:pic>
            <p:nvPicPr>
              <p:cNvPr id="476" name="Pismo odręczne 4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11611" y="4747516"/>
                <a:ext cx="938880" cy="11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79" name="Pismo odręczne 478"/>
              <p14:cNvContentPartPr/>
              <p14:nvPr/>
            </p14:nvContentPartPr>
            <p14:xfrm>
              <a:off x="329171" y="506356"/>
              <a:ext cx="141120" cy="245520"/>
            </p14:xfrm>
          </p:contentPart>
        </mc:Choice>
        <mc:Fallback>
          <p:pic>
            <p:nvPicPr>
              <p:cNvPr id="479" name="Pismo odręczne 4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4771" y="485476"/>
                <a:ext cx="17208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81" name="Pismo odręczne 480"/>
              <p14:cNvContentPartPr/>
              <p14:nvPr/>
            </p14:nvContentPartPr>
            <p14:xfrm>
              <a:off x="494411" y="358756"/>
              <a:ext cx="114120" cy="526680"/>
            </p14:xfrm>
          </p:contentPart>
        </mc:Choice>
        <mc:Fallback>
          <p:pic>
            <p:nvPicPr>
              <p:cNvPr id="481" name="Pismo odręczne 4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0811" y="348316"/>
                <a:ext cx="138600" cy="54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84" name="Pismo odręczne 483"/>
              <p14:cNvContentPartPr/>
              <p14:nvPr/>
            </p14:nvContentPartPr>
            <p14:xfrm>
              <a:off x="7110131" y="1963276"/>
              <a:ext cx="874080" cy="2302920"/>
            </p14:xfrm>
          </p:contentPart>
        </mc:Choice>
        <mc:Fallback>
          <p:pic>
            <p:nvPicPr>
              <p:cNvPr id="484" name="Pismo odręczne 4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91771" y="1956076"/>
                <a:ext cx="910440" cy="23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04" name="Pismo odręczne 503"/>
              <p14:cNvContentPartPr/>
              <p14:nvPr/>
            </p14:nvContentPartPr>
            <p14:xfrm>
              <a:off x="6070091" y="4179436"/>
              <a:ext cx="575280" cy="550800"/>
            </p14:xfrm>
          </p:contentPart>
        </mc:Choice>
        <mc:Fallback>
          <p:pic>
            <p:nvPicPr>
              <p:cNvPr id="504" name="Pismo odręczne 5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58931" y="4174396"/>
                <a:ext cx="601200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08" name="Pismo odręczne 507"/>
              <p14:cNvContentPartPr/>
              <p14:nvPr/>
            </p14:nvContentPartPr>
            <p14:xfrm>
              <a:off x="2096771" y="4372756"/>
              <a:ext cx="190440" cy="403200"/>
            </p14:xfrm>
          </p:contentPart>
        </mc:Choice>
        <mc:Fallback>
          <p:pic>
            <p:nvPicPr>
              <p:cNvPr id="508" name="Pismo odręczne 50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88131" y="4359796"/>
                <a:ext cx="203400" cy="43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09" name="Pismo odręczne 508"/>
              <p14:cNvContentPartPr/>
              <p14:nvPr/>
            </p14:nvContentPartPr>
            <p14:xfrm>
              <a:off x="3281171" y="4789636"/>
              <a:ext cx="889920" cy="1140840"/>
            </p14:xfrm>
          </p:contentPart>
        </mc:Choice>
        <mc:Fallback>
          <p:pic>
            <p:nvPicPr>
              <p:cNvPr id="509" name="Pismo odręczne 5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75051" y="4779916"/>
                <a:ext cx="907200" cy="11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13" name="Pismo odręczne 512"/>
              <p14:cNvContentPartPr/>
              <p14:nvPr/>
            </p14:nvContentPartPr>
            <p14:xfrm>
              <a:off x="757211" y="2544316"/>
              <a:ext cx="1005480" cy="1695960"/>
            </p14:xfrm>
          </p:contentPart>
        </mc:Choice>
        <mc:Fallback>
          <p:pic>
            <p:nvPicPr>
              <p:cNvPr id="513" name="Pismo odręczne 5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42091" y="2529916"/>
                <a:ext cx="1035000" cy="172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17" name="Pismo odręczne 516"/>
              <p14:cNvContentPartPr/>
              <p14:nvPr/>
            </p14:nvContentPartPr>
            <p14:xfrm>
              <a:off x="807971" y="4162876"/>
              <a:ext cx="828720" cy="1128600"/>
            </p14:xfrm>
          </p:contentPart>
        </mc:Choice>
        <mc:Fallback>
          <p:pic>
            <p:nvPicPr>
              <p:cNvPr id="517" name="Pismo odręczne 5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6811" y="4142356"/>
                <a:ext cx="861120" cy="11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23" name="Pismo odręczne 522"/>
              <p14:cNvContentPartPr/>
              <p14:nvPr/>
            </p14:nvContentPartPr>
            <p14:xfrm>
              <a:off x="4024211" y="2558356"/>
              <a:ext cx="45720" cy="54720"/>
            </p14:xfrm>
          </p:contentPart>
        </mc:Choice>
        <mc:Fallback>
          <p:pic>
            <p:nvPicPr>
              <p:cNvPr id="523" name="Pismo odręczne 5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12331" y="2545036"/>
                <a:ext cx="727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26" name="Pismo odręczne 525"/>
              <p14:cNvContentPartPr/>
              <p14:nvPr/>
            </p14:nvContentPartPr>
            <p14:xfrm>
              <a:off x="3244451" y="4187356"/>
              <a:ext cx="2154960" cy="615960"/>
            </p14:xfrm>
          </p:contentPart>
        </mc:Choice>
        <mc:Fallback>
          <p:pic>
            <p:nvPicPr>
              <p:cNvPr id="526" name="Pismo odręczne 5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36171" y="4180516"/>
                <a:ext cx="2181600" cy="63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27" name="Pismo odręczne 526"/>
              <p14:cNvContentPartPr/>
              <p14:nvPr/>
            </p14:nvContentPartPr>
            <p14:xfrm>
              <a:off x="5460611" y="4210396"/>
              <a:ext cx="217800" cy="506160"/>
            </p14:xfrm>
          </p:contentPart>
        </mc:Choice>
        <mc:Fallback>
          <p:pic>
            <p:nvPicPr>
              <p:cNvPr id="527" name="Pismo odręczne 5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455211" y="4197076"/>
                <a:ext cx="230400" cy="53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30" name="Pismo odręczne 529"/>
              <p14:cNvContentPartPr/>
              <p14:nvPr/>
            </p14:nvContentPartPr>
            <p14:xfrm>
              <a:off x="1580891" y="3603076"/>
              <a:ext cx="1679040" cy="641160"/>
            </p14:xfrm>
          </p:contentPart>
        </mc:Choice>
        <mc:Fallback>
          <p:pic>
            <p:nvPicPr>
              <p:cNvPr id="530" name="Pismo odręczne 52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74771" y="3583647"/>
                <a:ext cx="1706400" cy="671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31" name="Pismo odręczne 530"/>
              <p14:cNvContentPartPr/>
              <p14:nvPr/>
            </p14:nvContentPartPr>
            <p14:xfrm>
              <a:off x="2965451" y="3673636"/>
              <a:ext cx="868680" cy="540000"/>
            </p14:xfrm>
          </p:contentPart>
        </mc:Choice>
        <mc:Fallback>
          <p:pic>
            <p:nvPicPr>
              <p:cNvPr id="531" name="Pismo odręczne 5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57171" y="3659226"/>
                <a:ext cx="897120" cy="574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32" name="Pismo odręczne 531"/>
              <p14:cNvContentPartPr/>
              <p14:nvPr/>
            </p14:nvContentPartPr>
            <p14:xfrm>
              <a:off x="1593131" y="3632596"/>
              <a:ext cx="1053000" cy="1111680"/>
            </p14:xfrm>
          </p:contentPart>
        </mc:Choice>
        <mc:Fallback>
          <p:pic>
            <p:nvPicPr>
              <p:cNvPr id="532" name="Pismo odręczne 5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85211" y="3614596"/>
                <a:ext cx="1081800" cy="11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533" name="Pismo odręczne 532"/>
              <p14:cNvContentPartPr/>
              <p14:nvPr/>
            </p14:nvContentPartPr>
            <p14:xfrm>
              <a:off x="1295771" y="3622876"/>
              <a:ext cx="1783440" cy="1180440"/>
            </p14:xfrm>
          </p:contentPart>
        </mc:Choice>
        <mc:Fallback>
          <p:pic>
            <p:nvPicPr>
              <p:cNvPr id="533" name="Pismo odręczne 5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82811" y="3605956"/>
                <a:ext cx="1805040" cy="120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536" name="Pismo odręczne 535"/>
              <p14:cNvContentPartPr/>
              <p14:nvPr/>
            </p14:nvContentPartPr>
            <p14:xfrm>
              <a:off x="1773131" y="3559876"/>
              <a:ext cx="786600" cy="628560"/>
            </p14:xfrm>
          </p:contentPart>
        </mc:Choice>
        <mc:Fallback>
          <p:pic>
            <p:nvPicPr>
              <p:cNvPr id="536" name="Pismo odręczne 5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58018" y="3542586"/>
                <a:ext cx="816466" cy="655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537" name="Pismo odręczne 536"/>
              <p14:cNvContentPartPr/>
              <p14:nvPr/>
            </p14:nvContentPartPr>
            <p14:xfrm>
              <a:off x="3987131" y="3090076"/>
              <a:ext cx="1734120" cy="2255040"/>
            </p14:xfrm>
          </p:contentPart>
        </mc:Choice>
        <mc:Fallback>
          <p:pic>
            <p:nvPicPr>
              <p:cNvPr id="537" name="Pismo odręczne 5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981371" y="3071716"/>
                <a:ext cx="1760040" cy="22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2028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10</cp:revision>
  <dcterms:created xsi:type="dcterms:W3CDTF">2020-03-17T09:37:50Z</dcterms:created>
  <dcterms:modified xsi:type="dcterms:W3CDTF">2020-03-17T13:11:13Z</dcterms:modified>
</cp:coreProperties>
</file>