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2:59.8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context xml:id="ctx1">
      <inkml:inkSource xml:id="inkSrc4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1" timeString="2020-03-31T07:15:26.854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41A517-66A2-48E2-8453-EB7840294720}" emma:medium="tactile" emma:mode="ink">
          <msink:context xmlns:msink="http://schemas.microsoft.com/ink/2010/main" type="writingRegion" rotatedBoundingBox="1020,1119 15727,1488 15412,14047 705,13678"/>
        </emma:interpretation>
      </emma:emma>
    </inkml:annotationXML>
    <inkml:traceGroup>
      <inkml:annotationXML>
        <emma:emma xmlns:emma="http://www.w3.org/2003/04/emma" version="1.0">
          <emma:interpretation id="{8A92DC96-5D8E-41EF-B4F7-A86B0EB68CB5}" emma:medium="tactile" emma:mode="ink">
            <msink:context xmlns:msink="http://schemas.microsoft.com/ink/2010/main" type="paragraph" rotatedBoundingBox="1773,1169 8560,1304 8536,2525 1748,2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2BAD9-3AD4-45BB-A823-6154A5C20D4E}" emma:medium="tactile" emma:mode="ink">
              <msink:context xmlns:msink="http://schemas.microsoft.com/ink/2010/main" type="line" rotatedBoundingBox="1773,1169 8560,1304 8536,2525 1748,2390"/>
            </emma:interpretation>
          </emma:emma>
        </inkml:annotationXML>
        <inkml:traceGroup>
          <inkml:annotationXML>
            <emma:emma xmlns:emma="http://www.w3.org/2003/04/emma" version="1.0">
              <emma:interpretation id="{975E8619-B9E3-46C1-9BD9-F311BFEEDCEC}" emma:medium="tactile" emma:mode="ink">
                <msink:context xmlns:msink="http://schemas.microsoft.com/ink/2010/main" type="inkWord" rotatedBoundingBox="1763,1682 2068,1688 2058,2218 1752,22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151 153 31 0,'13'-8'60'0,"-13"8"-4"0,0-6-8 0,0 6-24 0,0 0 0 16,13-9-4-16,-13 2 8 0,0 7-8 0,0-8 0 0,0 8 4 0,0-8-4 15,0 1 4-15,0 7 0 0,0-8 4 0,0 8 4 0,0-8-4 16,0 0 4-16,0 2 0 0,0-2 0 0,0 8 0 0,0-9 0 15,0 2 4-15,0 0 0 0,0 7-4 0,0-9 8 0,0 2 4 16,0 7-12-16,-13-7 0 0,13-2 4 0,0 9-8 0,0 0 4 16,-13 0-8-16,13-7 0 0,0 7-8 0,-15 0 0 0,2 0 0 15,13 0 0-15,-13 7 0 0,13-7-4 0,-13 9 0 0,-2-2-4 0,15 0 0 16,-13 2 4-16,13-2-8 0,-13 0 0 0,-2 2 0 0,15 5 4 16,-13-6-4-16,13 8 0 0,-13-1 0 0,13-7-4 0,0 8 4 15,0-10-4-15,0 9 0 0,0-6 4 0,0 7-4 0,0-9 0 16,-15 0 0-16,15 1 0 0,15 8 0 0,-15-9 0 0,0 0 4 15,0 2-4-15,0-9 0 0,13 7 0 0,-13-1 0 0,0-6 0 0,13 11 0 16,-13-11 0-16,15 0 0 0,-15 0 0 0,13 6 0 16,-13-6 0-16,13 0 0 0,-13 0 0 0,15 7 0 0,-15-7 0 0,13 9 0 15,-13-9 0-15,13 0 0 0,-13 7 4 0,13-7-4 0,2 8 0 16,-15-8 0-16,13 7 4 0,-13 1-4 0,13 0 0 0,2-1 4 16,-15 0-4-16,13 2 0 0,0-2 4 0,2 2-4 0,-15-2 0 0,13 2 0 15,0-3 0-15,-13 9 0 0,13-7 0 0,-13-1 4 0,15 2-4 16,-15-2 0-16,0 1 0 0,0 0 0 0,0-2 0 0,13 11 0 15,-13-10 4-15,0-7 0 0,0 7-4 0,0 2 0 0,-13-2 0 0,13-7 0 16,0 8 4-16,-15 0-4 0,15-8 4 0,-13 0-4 16,0 7 0-16,13-7 0 0,-13 0 0 0,-2 0 0 0,15 0 0 0,-13 0 0 15,0 0 0-15,-2 0-4 0,2 0 4 0,0 0-4 0,-2 0-4 16,15 0 0-16,-13 0-4 0,0 0-8 0,13 0 0 0,-13 0-8 16,13 0-8-16,0 0-12 0,0 0-4 0,-15 0-12 0,15 0-8 15,0 0-4-15,0 0-8 0,0 0-16 0,0 0-44 0,0 0-24 16,0 0 32-16,0 0 28 0</inkml:trace>
        </inkml:traceGroup>
        <inkml:traceGroup>
          <inkml:annotationXML>
            <emma:emma xmlns:emma="http://www.w3.org/2003/04/emma" version="1.0">
              <emma:interpretation id="{85A5A9E2-854E-4598-B5C8-4B85AB56B417}" emma:medium="tactile" emma:mode="ink">
                <msink:context xmlns:msink="http://schemas.microsoft.com/ink/2010/main" type="inkWord" rotatedBoundingBox="2420,1380 3596,1404 3579,2242 2403,2219"/>
              </emma:interpretation>
            </emma:emma>
          </inkml:annotationXML>
          <inkml:trace contextRef="#ctx0" brushRef="#br0" timeOffset="389.5098">666 115 71 0,'0'0'104'0,"0"-8"-8"0,0 1-4 16,0 7-16-16,0-8 0 0,0 8 0 0,0-8 0 0,0 8 0 15,0 0-8-15,0 0-4 0,0-8-12 0,0 8-4 0,0 0-4 16,0 0-4-16,0 0-4 0,0 8 0 0,0 0 0 0,0-8-4 15,0 15 0-15,0-7-4 0,-13 7 0 0,13 0-4 0,0 0-4 0,0 10 0 16,0-11 0-16,0 10 0 0,0-1-4 0,0 1-8 16,0-2 4-16,0 0 0 0,0 1-4 0,0-7-4 0,0 7 4 0,0 0-4 15,13-8-4-15,-13 8 4 0,13-7 0 0,-13-2-4 0,15 2 0 16,-15-9 4-16,13 9-4 0,0-8 0 0,2 0 0 0,-2-1 0 16,0-7-4-16,2 8 0 0,-2-8-12 0,13 0-12 0,-11-8-8 0,-2 8-8 15,0-15-16-15,15 7-8 0,-15-8-20 0,2 2-8 0,-2-3-8 16,0-5-4-16,0-1-56 0,2 0-28 0,-2 1 36 0,0-10 28 15,-13 2 24-15</inkml:trace>
          <inkml:trace contextRef="#ctx0" brushRef="#br0" timeOffset="543.0981">897-277 35 0,'-13'-7'104'16,"13"0"-4"-16,0 7-12 0,-13 0-24 0,13-9-4 0,-15 9-4 15,15 0-4-15,0 0-4 0,-13 0-12 0,13 0-4 0,0 0-8 16,0 0-8-16,0 0-4 0,0 0 0 0,0 0-4 0,0 0 0 15,0 9-8-15,0-9-8 0,0 0-16 0,0 0-12 0,0 7-12 0,0 0-4 16,0 2-44-16,13-2-48 0,-13-1 12 0,0 3 16 0,0 7 32 16</inkml:trace>
          <inkml:trace contextRef="#ctx0" brushRef="#br0" timeOffset="1039.7692">1169 176 27 0,'0'0'100'0,"0"0"-8"0,0 0-8 16,0 0-28-16,0 0 0 0,0-7-4 0,0 7-4 0,0 0 0 0,0-9-8 15,0 9-4-15,0 0-4 0,0 0 0 0,0 0-4 0,0-7 4 16,15 7-4-16,-15 0 0 0,0 0 4 0,0-8 0 0,13 8 0 16,-13 8-4-16,0-8 4 0,0 7-4 0,13 2-4 0,-13-9-4 15,15 7 0-15,-15 2-4 0,0-2 0 0,13 8-4 0,-13-7-4 16,0 0-4-16,0 6 0 0,13 2 0 0,-13 1 0 0,0-11 0 15,13 10 0-15,-13-1-8 0,15 0 8 0,-15-7-20 0,13 6 20 0,-13-5-4 16,13 7 0-16,2-9 0 0,-15 2 0 0,13-3 0 0,0 2 0 16,-13-8 0-16,15 7 4 0,-2-7 0 0,-13 8-4 0,13-8 0 15,0 0 0-15,2-8 4 0,-15 1-4 0,13 7 4 0,0-8-8 16,2 2 4-16,-15-3-4 0,13-7 4 0,0 9-4 0,2-2 0 16,-15-5 4-16,13 6 0 0,0-7 0 0,-13 0-4 0,13-1 8 0,2 10-8 15,-15-11 8-15,13 1 0 0,-13 9-8 0,13-8 8 0,-13 7-4 16,15 0 4-16,-15-6-4 0,13 5-4 0,-13 2 4 0,0-2-4 15,13 9 4-15,-13-7 4 0,0-1 4 0,0 8-4 0,15 0 0 0,-15 0 0 16,13-6 0-16,-13 6 0 0,0 6 4 0,13-6 0 16,-13 0 8-16,12 8-4 0,-12-1 4 0,16 2 0 0,-16-2 8 0,13 2-8 15,-13-2 4-15,12 0 0 0,4 9-4 0,-4-8 4 0,-12 6-4 16,13 2 4-16,-13 1-4 0,16-4 0 0,-4 3 0 0,-12-1 0 16,13 1-4-16,-13-2 0 0,0 2-4 0,13 0 0 0,-13-1 0 0,0 0 0 15,0 0-4-15,15 1 0 0,-15-8 0 0,0 6-4 16,0-6-4-16,0 1-8 0,0-2-8 0,0 0-8 0,0 2-16 0,0-9-8 15,0 7-20-15,0-7-28 0,0 0-12 0,0 0-24 0,0 0-76 16,0 0-4-16,0 0 40 0,0-7 36 0,-15-2 24 0</inkml:trace>
        </inkml:traceGroup>
        <inkml:traceGroup>
          <inkml:annotationXML>
            <emma:emma xmlns:emma="http://www.w3.org/2003/04/emma" version="1.0">
              <emma:interpretation id="{82494827-3706-4A89-8901-76AD9E2339A3}" emma:medium="tactile" emma:mode="ink">
                <msink:context xmlns:msink="http://schemas.microsoft.com/ink/2010/main" type="inkWord" rotatedBoundingBox="4290,1461 4871,1472 4853,2372 4272,2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29.386">2584-146 27 0,'-15'8'92'0,"15"-8"-4"16,-13 9-8-16,13 5-24 0,0-6 4 0,-13 7 0 0,13-7 0 15,0 6 0-15,0-5-4 0,-15 5-8 0,15 2 0 0,0 0-4 0,0-1-24 16,0 1 24-16,0-2-4 0,0 2-8 0,0 0-4 15,0-2 0-15,0 2-4 0,15-1-4 0,-15-7-8 0,13 7 4 16,-13 0-4-16,0-7-4 0,13-1 4 0,-13 9-8 0,15-7 4 0,-2-2 0 16,0-7-4-16,2 7 0 0,-2-7-4 0,0 8 4 0,0-8 0 15,2 0 0-15,-2 0-4 0,0-8 0 0,15 8 0 0,-15-7 4 16,2 7-4-16,-2-7 0 0,0-2-4 0,15 2 4 0,-15 7-4 16,0-9 4-16,2 9 4 0,-2 0-8 0,0-7 4 0,2 7 0 15,11 0 4-15,-26 0-4 0,12 7 0 0,17-7 0 0,-17 9 0 0,-12-2 4 16,16 9-8-16,-4-9 4 0,1 9 4 0,3-8-4 0,-4 6 0 15,-12 2 0-15,13 1 0 0,3 5 4 0,-16-7-4 0,12 8 0 16,-12-9 4-16,0 11-4 0,13-9 4 0,-13 5 0 0,0-6 4 0,0 9-4 16,0-10 4-16,-13 10-4 0,13-8 8 0,-12 7-4 15,12-8-4-15,-16 8 4 0,3-7-8 0,1-2 4 0,-4 2 0 0,3-1 0 16,1 1 4-16,-4-9-4 0,4 8-8 0,-17-7 0 0,17-8 0 16,-1 9-12-16,-15-2-12 0,15-7-16 0,0-7-12 0,-2 7-12 15,2-9-8-15,0-6-8 0,-2 7-4 0,2-7-64 0,0-1-28 16,0-7 28-16,-2 0 32 0,15 2 20 0</inkml:trace>
          <inkml:trace contextRef="#ctx0" brushRef="#br0" timeOffset="2222.4771">2610-138 3 0,'0'0'84'0,"15"0"-12"16,-15 0-4-16,0-8-24 0,0 8 4 0,0 0-4 0,13-8 4 16,-13 8-4-16,13 0 4 0,-13 0-4 0,13-7 0 0,-13 7 4 15,15 0 0-15,-2 0 0 0,0 0 0 0,2 0 0 0,-2 0 0 0,-13-9 0 16,13 9-12-16,2 0 0 0,-2 0-4 0,0 0 0 15,0-7-8-15,2 7-4 0,-2-7 0 0,0 7-4 0,2-7-4 16,-2 7 0-16,0 0-8 0,2 0 4 0,-15 0-4 0,13-9 0 0,0 9 4 16,-13 0-8-16,12 0 0 0,4 0 0 0,-16 0-4 0,13 0-8 15,-13 0-8-15,0 0-12 0,12 0-12 0,-12 0-12 0,0 0-8 16,0 0-8-16,0 0-8 0,0-7-4 0,0 7-52 0,0 0-44 0,0-8 28 16,-12 8 36-16,12 0 16 0</inkml:trace>
        </inkml:traceGroup>
        <inkml:traceGroup>
          <inkml:annotationXML>
            <emma:emma xmlns:emma="http://www.w3.org/2003/04/emma" version="1.0">
              <emma:interpretation id="{00404FDC-7C86-4A7B-A90A-76057DBA0C7C}" emma:medium="tactile" emma:mode="ink">
                <msink:context xmlns:msink="http://schemas.microsoft.com/ink/2010/main" type="inkWord" rotatedBoundingBox="5254,1492 6883,1525 6864,2492 5235,24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09.0316">3535-115 19 0,'-15'0'88'0,"15"0"-4"0,-13 0-4 0,13 0-24 0,0 0-4 0,0 0-4 16,-13 0-4-16,13 0-8 0,0 0 0 0,0 0 0 0,0-8 0 15,0 8-4-15,0 0-4 0,0-6 0 0,13 6 0 0,-13-9 4 16,0 9-4-16,13 0 4 0,2-8-4 0,-15 8 0 0,13 0 0 0,0-8 0 16,-13 8 0-16,15 0-20 0,11 0 20 0,-11 0 0 0,-2 0-8 15,13-7-4-15,-11 14 0 0,-2-14 4 0,0 7-12 0,15 0 4 16,-15 0-4-16,15 0 0 0,-15 0 0 0,0-9-4 0,2 9-4 15,11-7 4-15,-11 7 0 0,-2 0-4 0,0 0 0 0,-13 0 0 16,15-7 4-16,-2 7 0 0,-13 0-4 0,0 0-4 0,13 0 8 16,-13 0-4-16,0 0 0 0,0 7 4 0,0-7 0 0,0 7 4 15,0 2-4-15,0-9 4 0,0 15 0 0,0-7 4 0,0 7 0 16,0 1 0-16,0-1 4 0,0 7 0 0,0 1 0 0,0 1 4 0,0 6-4 16,0 2 0-16,-13-1 0 0,13-1 4 0,0 9-4 0,-13-9 0 15,13 8 0-15,0 1-4 0,0-2 0 0,-15 2 0 0,15-1-4 16,-13 1 4-16,13-1-4 0,0 1-4 0,0-9 0 0,0 10 0 0,0-10 0 15,0 0-4-15,0 1 4 0,-13-9-4 0,13 2 0 16,13-1 4-16,-13-8-8 0,0 0 4 0,0 1-8 0,0-8-4 0,13-1-16 16,-13 1-8-16,0 0-12 0,0-8-4 0,0-8-24 0,0 8-8 15,0-15-16-15,0 7-4 0,0-8-8 0,0 1-40 0,0 0-44 16,0-1 32-16,-13-7 28 0,13 8 32 0,-13-8 20 0</inkml:trace>
          <inkml:trace contextRef="#ctx0" brushRef="#br0" timeOffset="3385.5217">3656 353 15 0,'0'0'112'0,"0"7"-8"0,0-7-8 0,0 9-28 0,-13-9-4 16,26 0 0-16,-13 0 0 0,0 7-4 0,0-7 0 0,0 0-8 15,0 0 0-15,0 0 0 0,0 0-8 0,0 0-8 0,15 0-8 16,-15 0-4-16,13 0 0 0,-13-7-12 0,13 7 0 0,2 0 0 0,-2 0-4 16,0-9 0-16,15 2-8 0,-15 7-4 0,15-9-16 0,-15 2-12 15,15 0-20-15,-2-1-12 0,2 0-4 0,-2-7-12 0,2 8 0 16,0-9-52-16,-2 10-36 0,2-11 24 0,0 10 28 0,11-9 24 0</inkml:trace>
          <inkml:trace contextRef="#ctx0" brushRef="#br0" timeOffset="3781.463">4527 23 11 0,'0'0'112'0,"0"0"-12"0,0 0-8 16,-15 0-24-16,15 0-4 0,-13 7-4 0,13-7 0 0,-13 0-4 0,13 9-4 15,-13-9 0-15,13 7-4 0,-15-7-4 0,2 7-4 0,13 2-4 16,-13-1 0-16,13-2 0 0,-15 2-8 0,15 8 0 0,-13-1 0 15,13 0 0-15,0 0-4 0,-13 0 0 0,13 1 0 0,0 7 0 16,0 1 0-16,0-1 0 0,0 1-4 0,0-2 4 0,0 0-4 0,0 1-4 16,0 9 0-16,0-10 0 0,13 1 0 0,-13 0 0 15,13 7-4-15,2-7 0 0,-15 1-4 0,13-1 0 0,0 7-20 16,2-7 20-16,11-7 0 0,-13 7-4 0,15 0 0 0,0-8 0 0,-15 1 0 16,15 0 0-16,-2-2 0 0,2-6 0 0,13 0 0 0,-15-1 0 15,2-7-4-15,-2 8 4 0,2-16-4 0,13 8 4 0,-13-7-4 16,-2-1 0-16,2 0 4 0,-2-6-4 0,2-2 0 0,0-8 0 15,-15 2-4-15,15-2 4 0,-15 1-4 0,0 0 0 0,0-7 0 16,-13-1 4-16,15 1-4 0,-15-1 0 0,0 0 0 0,0-7-4 0,0 6-4 16,-15 2 4-16,2-1 0 0,0 1 0 0,0 0 0 0,-2-1 4 15,2 8 0-15,0-1-4 0,-15 2 4 0,0 6 0 0,15 1 4 16,-15-1-4-16,2 2 0 0,-2 5 0 0,2 2 0 0,-2 7 0 0,0-7-4 16,2 14-4-16,-2-7 0 0,2 7 0 0,11 2 0 15,-11-1 0-15,-2-2-4 0,2 10-4 0,11-8 0 0,-11 7-8 0,11 0-4 16,2 0-8-16,0 0-8 0,-2 1-12 0,2 0-8 0,0-1-4 15,13 1-4-15,0-2-8 0,-13-5-28 0,13 4-40 0,0-2-8 16,13-5 36-16,-13 1 24 0</inkml:trace>
        </inkml:traceGroup>
        <inkml:traceGroup>
          <inkml:annotationXML>
            <emma:emma xmlns:emma="http://www.w3.org/2003/04/emma" version="1.0">
              <emma:interpretation id="{218F8BD7-2C49-4883-B9FC-29112374E1BB}" emma:medium="tactile" emma:mode="ink">
                <msink:context xmlns:msink="http://schemas.microsoft.com/ink/2010/main" type="inkWord" rotatedBoundingBox="7347,1280 8560,1304 8537,2492 7323,24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337.3839">6333 424 23 0,'0'0'84'0,"0"0"-12"0,0 0-4 0,0 0-20 15,0 0-4-15,0 4 0 0,0-4 0 0,0 0 4 0,0 0-4 16,0 0 4-16,0 0-4 0,0 0 0 0,0 0 4 0,0 0-4 16,0 0-4-16,0 0 8 0,0 0-4 0,0 0 0 0,0 0-8 0,0 0 4 15,0 0-4-15,0 0 4 0,0 0 0 0,0 0-4 0,0 0 0 16,0 0 4-16,0 0-4 0,0 0 4 0,0 0 0 0,0 0 0 16,0 0 0-16,0 0 4 0,0 0-12 0,0 0 4 0,0 0 0 15,8 0-4-15,-8 0 4 0,0 0 0 0,8 0-4 0,-8 0-8 0,10 0 0 16,-2 0 0-16,-8 0 0 0,8 0-4 0,1 0 0 0,-1 0-4 15,1 0 0-15,-1 0 0 0,1 6 0 0,-1-6 4 0,10 0 0 16,-10 0-4-16,0 4 0 0,2-4 0 0,6 5-4 0,-8-5 0 16,10 5-20-16,-10-5 24 0,9 5 0 0,-9-5-12 0,10 0-4 15,-10 4 0-15,10-4 0 0,-10 0 0 0,9 0 0 0,-9 0 0 0,10 5 0 16,-2-5 0-16,-8 0 0 0,10 0 0 0,-10 0 0 16,2-5 0-16,6 5 0 0,-7 0 0 0,-1 0 0 0,1 0 0 0,0 0 0 15,-1 0 0-15,0 0 0 0,-8 5 0 0,8-5 0 0,-8 0 0 16,10 0 0-16,-10 0 0 0,0 0 0 0,0 0 0 0,0 0 0 15,0 0 0-15,0 0 0 0,0 0 0 0,0 0 0 0,0 0 0 0,0 0 0 16,0 0 0-16,0 0 0 0,0 0 0 0,0 0 0 0,0 0 0 16,-10 0 0-16,10 0-36 0,0-5-32 0,-8 5-24 0,8 0-20 15,-8 0-12-15,8 0-24 0,-8 0-16 0,-1 0-12 0,0-4-52 16,1 4-16-16,-1 0 48 0,1 0 32 0,0 0 36 0,-2 0 28 16</inkml:trace>
          <inkml:trace contextRef="#ctx0" brushRef="#br0" timeOffset="28729.336">6323 751 7 0,'0'5'88'0,"0"-5"-8"0,0 0 0 16,0 4-28-16,0-4 0 0,0 0 0 0,0 0 4 0,0 0 0 16,0 0 4-16,0 0 0 0,10 0 8 0,-10 0 4 0,0 0-4 0,8-4-4 15,-8 4 0-15,8 4 0 0,2-4 0 0,-2 0 0 0,0 0-4 16,1 0 4-16,-1 0-4 0,9 0-4 0,-8 0 4 0,-1 0-4 16,10 0 0-16,-10 0-8 0,10 0-4 0,-2 0-8 0,-8 0 0 15,10 0-4-15,-1 0 0 0,-1 0 0 0,-6 5-4 0,6-5 0 0,2 0-8 16,-2 0 0-16,-7 0 0 0,8 0 0 0,0 0-4 0,-9 0 4 15,10 0-8-15,-10 0 0 0,10 0-4 0,-10 0-8 0,0 0 0 16,1 0 0-16,-1 0 0 0,1 0 0 0,-9 0 0 0,9 0 0 16,-9 0 0-16,8 0 0 0,-8 0 0 0,0 0 0 0,0 0 0 15,0 0 0-15,0 0 0 0,0 0-12 0,0 0-32 0,0 0-24 0,-8 0-32 16,-1 0-24-16,9 5-36 0,-9-5-40 0,1 5-80 0,-9-1 4 16,9-4 56-16,-10 7 40 0,0-4 32 0,2 2 28 0,-10 5 24 15</inkml:trace>
          <inkml:trace contextRef="#ctx0" brushRef="#br0" timeOffset="23685.7038">6323 476 27 0,'0'0'80'0,"-8"0"-8"0,8 0-8 0,0 0-20 0,0 0-8 15,0 0 0-15,0-4-4 0,0 4 0 0,0 0 0 0,0 0 4 16,0-5-4-16,0 5-4 0,0 0 4 0,0 0-4 0,0-5 4 0,0 5 0 15,0 0 0-15,0 0 4 0,0 0-4 0,0 0 4 0,0 0-4 16,0 0 0-16,0 0 0 0,0 0 0 0,0 0 0 0,0 0 0 16,0 0-8-16,0 0 4 0,0 0-4 0,0 0-4 0,0 0 0 15,0 0 0-15,0 0 0 0,0 0-4 0,0 0 4 0,0 0-4 16,0 0 4-16,0 0-4 0,0 0 0 0,0 0 0 0,0 0 0 16,0 0 0-16,0 0-4 0,0 0 4 0,0 0 0 0,0 0 0 15,0 0 0-15,0 0 0 0,0 0 4 0,0 0 0 0,0 0 4 0,0 0 4 16,0 0 0-16,0 0 0 0,0 0-4 0,0 0 4 0,0 0-4 15,0-5 0-15,0 5-4 0,0 0 4 0,0-4-4 0,0 4 0 16,0 0-4-16,0-5 0 0,0 5 0 0,0 0-8 0,0 0 0 16,0 0 4-16,0 0 0 0,0-5-4 0,0 5 0 0,0 0 0 15,0 0-4-15,0 0 0 0,0 0 4 0,0 5-4 0,0-10 4 0,0 10-4 16,0-5-4-16,0 0 0 0,0 0 0 0,0 0 0 0,0 0 4 16,0 0 0-16,0 0-4 0,0 0 0 0,0 0 0 0,0 0 4 15,0 0-4-15,0 0 0 0,0 0 0 0,0 0 4 0,0 0-4 16,0 0 0-16,0 0-4 0,0 0 8 0,0 0-4 0,0 0-4 15,0 0 4-15,0 0-4 0,0 0-4 0,0 0-4 0,0 0-20 16,0 0-20-16,0 0-16 0,-8 0-28 0,8 0-24 0,0 0-36 0,0 0-32 16,-8 0-88-16,8 0 32 0,-9 0 52 0,1 0 32 0,-1 0 36 15,0 0 16-15</inkml:trace>
          <inkml:trace contextRef="#ctx0" brushRef="#br0" timeOffset="4125.5422">5763-314 59 0,'0'-9'88'16,"0"9"-12"-16,-13 0-4 0,13 0-24 0,-13 0 0 0,13 0 0 15,-15 0 0-15,15 0-8 0,-13 9 0 0,0-2-4 0,13 0 0 16,-15 2 0-16,15-2 0 0,-13 0-4 0,13 2 0 0,0 4 0 16,0-4-4-16,-13 7 4 0,13 0 0 0,0-2-4 0,0-5 4 0,13 5 0 15,-13 2-8-15,0-1 8 0,13-7-8 0,2 7-4 0,-15 1 0 16,13-9 0-16,0 2 0 0,2 5-4 0,-15-7 0 0,13 2 0 15,13-9 0-15,-11 6 0 0,-2-6 0 0,0 0-4 0,2 0 0 16,-2 0 0-16,15-6 0 0,-15-3-4 0,0 2 0 0,0 0-4 0,2-9-4 16,11 1 4-16,-11 1-4 0,-15-3 0 0,13 2 4 15,0-8-4-15,-13 0 0 0,0 7 0 0,15-7-8 0,-30 1-4 0,15-1 0 16,-13 0-4-16,13 8-8 0,-13-1-4 0,-2-8 0 0,-11 17-12 16,11-8 0-16,-11 7-12 0,-2 8-4 0,2 0-8 0,-2 0-8 15,0 8-8-15,2-1-4 0,-2 8-48 0,-13 9-44 0,15-8 24 0,-15 6 32 16,13 8 20-16</inkml:trace>
        </inkml:traceGroup>
      </inkml:traceGroup>
    </inkml:traceGroup>
    <inkml:traceGroup>
      <inkml:annotationXML>
        <emma:emma xmlns:emma="http://www.w3.org/2003/04/emma" version="1.0">
          <emma:interpretation id="{FE5AD814-BC54-423A-B0C7-52E646AC0BC3}" emma:medium="tactile" emma:mode="ink">
            <msink:context xmlns:msink="http://schemas.microsoft.com/ink/2010/main" type="paragraph" rotatedBoundingBox="4305,3186 10255,3232 10241,5027 4291,49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9F1BC8-7ED5-479A-8F7F-1C3EBE8DD225}" emma:medium="tactile" emma:mode="ink">
              <msink:context xmlns:msink="http://schemas.microsoft.com/ink/2010/main" type="line" rotatedBoundingBox="4305,3186 10255,3232 10241,5027 4291,4981">
                <msink:destinationLink direction="with" ref="{EF35A942-E6C6-4343-B3FE-A0EF8D22B7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FA664B-3FE2-4612-ADE7-37E3EF09B84B}" emma:medium="tactile" emma:mode="ink">
                <msink:context xmlns:msink="http://schemas.microsoft.com/ink/2010/main" type="inkWord" rotatedBoundingBox="4301,3605 4554,3607 4544,4982 4291,49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614.4879">2751 1927 19 0,'0'0'108'0,"-8"-5"-4"0,0 5-4 0,8 0-24 16,-9 0 0-16,1 5 0 0,0-5-4 0,-2 5 0 0,2-1-4 15,0 1-12-15,-2 0 0 0,2 5-4 0,0-2 0 0,0 8 0 0,-1-6 0 16,0 4-4-16,1 5-4 0,-1 1 0 0,1 3 0 0,0-4 0 15,-2 10 0-15,2-6 0 0,0 11-4 0,0-5 0 0,8 5 0 16,-10-1 4-16,2 1-8 0,8 5 0 0,0-6-4 0,-8 10-4 0,8-4-4 16,0 4-4-16,0 0 0 0,0-1-4 0,8 2-4 15,-8 4-4-15,8-5 0 0,-8 5 0 0,10 0 0 0,-2 0-24 0,0-6 16 16,10 7-8-16,-10-5-16 0,0-1-16 0,9-6-20 0,1 2-24 16,-10-5-24-16,8 0-28 0,2-6-24 0,0-4-68 0,-2-5-24 15,1 0 44-15,-9-9 40 0,10 0 28 0,-2-5 24 0</inkml:trace>
        </inkml:traceGroup>
        <inkml:traceGroup>
          <inkml:annotationXML>
            <emma:emma xmlns:emma="http://www.w3.org/2003/04/emma" version="1.0">
              <emma:interpretation id="{A89509CE-07FB-48A2-B8C9-4890B1A5366C}" emma:medium="tactile" emma:mode="ink">
                <msink:context xmlns:msink="http://schemas.microsoft.com/ink/2010/main" type="inkWord" rotatedBoundingBox="4891,3190 7785,3213 7774,4559 4880,4536"/>
              </emma:interpretation>
            </emma:emma>
          </inkml:annotationXML>
          <inkml:trace contextRef="#ctx0" brushRef="#br0" timeOffset="37117.346">3152 2363 19 0,'-8'0'100'15,"8"-4"-4"-15,0 4-12 0,-8-5-20 0,8 0-8 0,0 5 0 16,0-5 0-16,0 1-4 0,-10-6 0 0,10 5 0 0,0-5 0 15,0 6-8-15,10-6 0 0,-10 1-16 0,8-1 16 0,-8 0-4 16,0 0-4-16,8 1-8 0,1 0 0 0,0-1 0 0,-9 0-4 0,8 5 0 16,1-4-4-16,7 4 4 0,-7 0-4 0,0 1-4 15,-1-1 0-15,10 5-4 0,-10-5-4 0,0 10 0 0,10-5 0 0,-10 5-4 16,0 4 0-16,1-4 0 0,-1 4 0 0,0 1 0 0,2 0-4 16,-2-1 4-16,-8 5 0 0,8 1-4 0,-8 0 0 0,0-1 0 15,0 0 0-15,0 6 0 0,0-6 4 0,0 5-4 0,-8-5 0 0,8 1 4 16,-8 4 0-16,-2-4-4 0,10-1 0 0,-8-6 0 0,0 8 0 15,8-6 0-15,-9-1 0 0,1 1 0 0,8-6 0 0,-8 6 4 16,-1-10-4-16,9 5-4 0,-9-5 4 0,9 0 0 0,0 0 0 16,0 0 0-16,0-5-4 0,0 5 4 0,-8-5 0 0,8 0 0 15,0 1 0-15,0 4-4 0,8-5 4 0,-8 0 0 0,0 0 0 0,0 5 0 16,9-4 0-16,-9 4-4 0,9-6 4 0,-9 6 0 0,8 0 0 16,-8 0 0-16,8 0-16 0,1 6 20 0,-1-6 0 0,0 4-4 15,2 1 4-15,-2 0 0 0,0 4-4 0,2-4 0 0,-2 5 0 16,0-1 0-16,0 1 0 0,1 0 4 0,0 4-4 0,-1-5 4 15,1 6 0-15,-1-1 0 0,0 1 0 0,2-1 0 0,-2 5 0 0,-8-5 4 16,0 1 0-16,8-1 4 0,-8 0-4 0,0 6-4 16,-8-6 4-16,8 1 0 0,-8-6-4 0,-2 5 4 0,2-4-8 0,8 0 4 15,-17-1-8-15,9 1 0 0,-1-5 0 0,-8-1 0 0,9 2-4 16,-10-2-8-16,2-4 0 0,6 0-12 0,-6 0 0 0,7-4-20 16,-7-2-8-16,7 2-12 0,-8-1-12 0,9-5-12 0,-2 1-12 0,2-1-56 15,-9 0-32-15,8-4 36 0,1 0 24 0,8 0 32 0</inkml:trace>
          <inkml:trace contextRef="#ctx0" brushRef="#br0" timeOffset="37582.106">3851 2143 3 0,'9'-6'112'0,"-9"6"-8"0,0 0-4 0,0-4-24 0,0 4-4 0,0 0 4 16,-9 0 0-16,9 4-8 0,0-4 0 0,-8 0 0 16,8 6-4-16,-9-1-4 0,1-1-4 0,8 1-4 0,-8-1-8 0,0 6-4 15,-2-5 0-15,2 5-4 0,0 4 0 0,-2 2-8 0,10-3 0 16,-8 2 0-16,0 3 0 0,-1 2 4 0,1 4-4 0,-1-5 0 16,9 5-4-16,-8 0 0 0,-1 5 0 0,9-5 0 0,-8 5 4 0,8-6-4 15,0 6-4-15,0 1 0 0,0-7-4 0,0 6-4 0,0-5 0 16,0 0 0-16,8 1-4 0,1-3 0 0,-9-2-8 15,17-1 4-15,-9 0-4 0,1 0 0 0,-1-4 0 0,10-1 4 0,-10 1 0 16,10-1 0-16,-2-5-4 0,1-3 4 0,0 3-4 0,-8-4 0 16,7 0 0-16,2 0 4 0,-2-5-4 0,2 0 0 0,-1-5 0 15,0 0 0-15,-8 5 0 0,7-10-4 0,-8 6 4 0,10-6-4 0,-10 0 0 16,2 1-4-16,-2-6 4 0,-8 5-4 0,8-4-4 0,-8 5 0 16,0-6 0-16,0 1-4 0,-8 4 4 0,8-4 0 0,-8 4 0 15,-2 0 0-15,10 1 0 0,-8-1 0 0,-10 7 0 0,10-3 0 16,0 1 0-16,0 0 0 0,-1 1-4 0,0 4 0 0,-8 0 4 15,9 0-4-15,0 4 0 0,-2 1 0 0,2 0-4 0,0 1 0 16,0-3-4-16,-2 7-8 0,2-1 4 0,8 1-4 0,-8 0-16 0,8-1-8 16,0 1-4-16,-9 0-16 0,9-1-8 0,0 1-8 0,0-1-8 15,9 1-48-15,-9-5-32 0,8 5 28 0,-8-6 8 0,8 1 48 16</inkml:trace>
          <inkml:trace contextRef="#ctx0" brushRef="#br0" timeOffset="37979.0402">4337 2392 3 0,'0'-14'116'0,"10"-1"-8"0,-10 6-4 16,0-1-20-16,0 6-4 0,0-6 4 0,0 5 0 0,0 0-8 15,-10 5 0-15,10-5-8 0,-8 5-12 0,8 0-4 0,-8 5-4 0,8-5-8 16,-9 5 0-16,9 0-4 0,-9-1 0 0,9 6-4 16,-8 0 0-16,8-1 0 0,-9 1 0 0,9-1-4 0,0 1 0 0,0 5 4 15,0-1-4-15,0 5 0 0,0-4 0 0,0-1 0 0,0 5-4 16,9-4 4-16,-9 4-4 0,8-4-8 0,1 3 4 0,0-3 0 15,-1 4-4-15,0-5 0 0,2 1-20 0,-2-1 20 0,8 0 0 0,2 2-4 16,-1-8 0-16,-1 2 0 0,2-6 0 0,-2 6 0 16,2-5-4-16,-1-5 0 0,0 5 0 0,8-5-4 0,-7-5 0 0,-2 0 0 15,10 1-4-15,-8-6 0 0,7 0 4 0,-9 2-4 0,2-8 4 16,0 2-4-16,-2 0 0 0,1-6 0 0,-8 1 0 0,8 0 0 16,-9 0 0-16,0-5-4 0,2 5 0 0,-10-5 0 0,0 0-4 0,0 4 0 15,0-3-8-15,-10 3 0 0,2-4-8 0,0 5 4 0,-9 0-4 16,8 0 4-16,-8-1-8 0,1 1 8 0,-10 5 0 0,8 0 4 15,1 4 0-15,1 0 8 0,-10 1-4 0,8 4 4 0,2 0 0 16,-2 1 0-16,2 4 4 0,-1 4-4 0,-1 1-4 0,2 0 0 16,6 4 4-16,2 1 0 0,-8 5-4 0,6-1-4 0,2 0-4 15,0 0-4-15,8 1-8 0,-9-1-4 0,9 1-8 0,-8-1-12 0,8 1-12 16,0-6-8-16,0 5-8 0,0-4-4 0,8 0-8 0,-8-5-16 16,9 0-44-16,-9-1-36 0,8-4 48 0,0 0 28 0,2 0 20 15</inkml:trace>
          <inkml:trace contextRef="#ctx0" brushRef="#br0" timeOffset="38317.1478">5003 2004 47 0,'8'-10'104'0,"-8"6"0"16,0-2-4-16,0 6-24 0,0-4-4 0,-8 4 0 0,8 0-4 16,-10 0-4-16,10 0 0 0,0 0-8 0,-8 0-4 0,8 0-4 0,-8 0-4 15,8 4-8-15,0 2-4 0,-8-2 4 0,8-4-8 0,0 10 4 16,0-5-8-16,0-1 0 0,0 6 4 0,8-5 0 0,-8 5 0 15,8-1 4-15,-8 1 0 0,8 4-4 0,2-5 0 0,-2 2 0 16,0-2-4-16,2 5 0 0,-2-4-4 0,0-1 0 0,1 1-4 16,8-1-20-16,-9 0 20 0,1 1-4 0,7 0 0 0,-6-5-4 0,-2 0 0 15,10 0 0-15,-10-5-4 0,0 4 0 0,0-4-4 0,1 0 4 16,0 0 4-16,-1-4-8 0,-8-1 0 0,9 0 4 0,-9-5-4 16,0 5 0-16,0-5 0 0,0-3-4 0,0 2 0 0,0-2-4 15,0 3 0-15,-9-4-12 0,1-1 0 0,-1 1-8 0,0 0 0 16,1 0-8-16,0-1 4 0,0 5-8 0,-2 1 0 0,2-1 0 15,-10 1 8-15,10 3-4 0,-9 2 0 0,9 4 0 0,-1 4 4 0,-8-4 0 16,9 6-8-16,0 3 0 0,-2 1-8 0,2 4-4 16,0-5-4-16,8 11-8 0,-10-6-4 0,10 5-8 0,-8 0-40 0,8 1-40 15,0 4 12-15,0-5 28 0,0 0 24 0</inkml:trace>
          <inkml:trace contextRef="#ctx1" brushRef="#br0">5353 1524 0</inkml:trace>
          <inkml:trace contextRef="#ctx0" brushRef="#br0" timeOffset="38812.776">5642 2603 39 0,'0'0'136'0,"0"5"-8"0,0 0 0 0,0-5-24 16,0 5 4-16,9-5 4 0,-9 4-8 0,0-4 0 0,8 5 0 0,-8-5 0 15,8 0-8-15,2 5-8 0,-2-5-4 0,0 0-8 0,0 0-12 0,2 0-4 16,-2 0-8-16,9 0-8 0,-1 0-4 0,-6-5-12 15,6 5-4-15,2-5-4 0,-2 5-4 0,2-4-4 0,-1 4-4 0,-1-5-20 16,2 5-28-16,-2-5-24 0,2 0-32 0,-1 5-40 16,-8-5-44-16,7 1-72 0,-7 4-28 0,8-5 48 0,-8 5 44 0,-1 0 36 15,0 0 24-15,2 0 28 0</inkml:trace>
          <inkml:trace contextRef="#ctx0" brushRef="#br0" timeOffset="38614.7825">5804 2464 11 0,'-8'-6'112'0,"8"3"-8"0,0-2-4 0,0 0-24 0,0 0-4 15,0 1 0-15,0-2 0 0,0 6-4 0,0 0-4 0,0-4-4 16,0 4-4-16,0 0-4 0,0 0-4 0,0 0-4 0,0 0 4 15,0 4-4-15,0 2 0 0,0-2 0 0,0 1 0 0,0 5-4 0,0-1-4 16,0 5-4-16,-10-4-4 0,10 5-4 0,0-1-4 0,0 6 0 16,-8-2-4-16,8 1-4 0,0 1-4 0,0-1-4 0,0 0 0 15,0 0 0-15,-8 0-4 0,8 1-4 0,0-6-4 0,0 5-4 16,0-4-16-16,0-1-12 0,0-5-8 0,0 6-8 0,0-11-12 16,0 6-8-16,0 0-12 0,0-5-12 0,0-5-8 0,0 4-44 0,0-8-40 15,0 4 20-15,-8-5 36 0,8 0 28 0</inkml:trace>
        </inkml:traceGroup>
        <inkml:traceGroup>
          <inkml:annotationXML>
            <emma:emma xmlns:emma="http://www.w3.org/2003/04/emma" version="1.0">
              <emma:interpretation id="{81369ADC-C01B-4251-A1FA-F1977277F676}" emma:medium="tactile" emma:mode="ink">
                <msink:context xmlns:msink="http://schemas.microsoft.com/ink/2010/main" type="inkWord" rotatedBoundingBox="8341,3832 10250,3846 10244,4579 8336,456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352.7053">6682 2458 3 0,'-8'6'88'0,"-2"-6"-8"0,10 0-8 0,-8 0-24 16,0 0 0-16,0 0-4 0,-1-6 0 0,9 6 0 0,-9-3-4 15,1-7 4-15,8 5-8 0,-9-5 0 0,1 1 0 0,8 0 0 0,0-1 0 16,-8-5 0-16,8 6 0 0,0-6-8 0,0 1 0 0,0 5 0 16,0-6 0-16,0 5 4 0,0-4-4 0,0 5-4 15,8-1 4-15,-8 0-8 0,8 0 4 0,-8 1-4 0,9 4 0 0,-1-4 4 16,1 9-4-16,-9-5-4 0,17 5 0 0,-9-5 0 0,0 5-8 16,2 5 4-16,-2-5-4 0,0 5 0 0,10 0-4 0,-10 4 0 15,1-4-4-15,-1 4 4 0,1 6-4 0,8-5 4 0,-9 4-4 0,-8-5 0 16,8 10 0-16,-8-4 0 0,10-1-4 0,-10 5 4 15,0 1 0-15,0-1-4 0,0 0 4 0,-10-1 0 0,10 2 0 0,-8 5 0 16,0-6-4-16,0 0 0 0,-1 0 4 0,-8 0-4 0,8-4 4 16,1 4 0-16,-10-5 0 0,10 1-4 0,0-6 4 0,-10 2 0 15,10-3 0-15,0-3-4 0,-1 0 0 0,0-1 4 0,1-4-4 0,-1 0 0 16,1 0 4-16,8-4 0 0,-8-1-4 0,8 5 4 0,0-5 0 16,-10-3-4-16,10 2 0 0,0 1 4 0,0 0 0 0,10 1 0 15,-10-1 4-15,8 5 0 0,-8-5 0 0,8 0 0 0,1 5 4 16,-1 0 4-16,-8 0 0 0,18 5 4 0,-10-5 0 0,0 5 4 15,0 0 4-15,10 4-4 0,-10-4 0 0,10 1-4 0,-10 2 0 0,9 2 0 16,-8-6-4-16,8 6 0 0,-9 0 0 0,10-6-4 16,-2 6 4-16,-6-5-8 0,6 5 0 0,1-5 0 0,-9-1 0 0,10 1-4 15,-10 0-8-15,10 0-12 0,-2-5-16 0,-6 0-12 0,6 4-4 16,-8-4-24-16,9-4-16 0,-8 4-12 0,0-5-12 0,7 0-24 16,-6 0-60-16,-2 1 16 0,0-1 32 0,0-5 32 0,2 0 20 0</inkml:trace>
          <inkml:trace contextRef="#ctx0" brushRef="#br0" timeOffset="41694.8497">7116 2560 19 0,'0'0'108'0,"0"0"-8"16,0 0-8-16,0 5-20 0,0-5 0 0,0 0 0 16,10 0 0-16,-10 0 0 0,0 0-4 0,8 0-4 0,-8-5-4 0,0 0-4 15,8 1-8-15,-8-1 0 0,10-4-8 0,-2-2 0 0,-8 2 0 16,8-1 4-16,1 1-4 0,-1-5-4 0,0-1-8 0,1-4 4 15,0 5-12-15,-1-1 4 0,0-4-8 0,2 4 0 0,-2-4 0 16,0 5-4-16,1 0 4 0,8-1-4 0,-17 1 0 0,17-1-4 0,-9 5 4 16,-8 1-4-16,9-1 0 0,0 1 0 0,-1 4 0 0,-8 0-4 15,8 1 4-15,-8 4 4 0,10 0 0 0,-10 0-20 0,8 0 24 16,-8 0 0-16,0 4 4 0,8 1 0 0,-8 0 0 0,0 4 0 16,0 1 4-16,9-1 0 0,-9 1 0 0,0 5-4 0,9-1-4 0,-9 5 0 15,0 0 0-15,0 0-4 0,0 1 0 0,8 8-4 0,-8-3 8 16,0-2-8-16,0 6 0 0,0 1 0 0,0-2-8 0,0 1 0 15,0 4 0-15,0-4-4 0,0-1 0 0,0 1-8 0,0-4-8 0,0 3-16 16,0-4-12-16,8-5-20 0,-8 0-16 0,9 1-4 16,-9-6-16-16,8-4-16 0,-8-6-12 0,8 6-12 0,2-10-48 0,-10 0-36 15,8-5 40-15,0 0 36 0,2-4 32 0,-2 0 24 0</inkml:trace>
          <inkml:trace contextRef="#ctx0" brushRef="#br0" timeOffset="42036.6926">7653 2498 95 0,'0'5'116'0,"0"-5"-12"0,0 4 0 0,-8 6-20 16,8-5-4-16,0 4-4 0,0 1-4 0,-8-5 4 0,8 9-12 0,0-4-4 15,-8-1-8-15,8 6-4 0,0-6-4 0,0 6-4 0,0-1-4 16,-9 0 4-16,9 2-8 0,0-3-4 0,9 2 0 0,-9-1 0 16,0 0-4-16,8 1-4 0,-8-1 0 0,8 0-4 0,0-4 0 0,2 5 0 15,-2-6 4-15,0 5 0 0,2-4 4 0,6-1 0 0,-7 1 0 16,8 0-4-16,-9-5-4 0,9 4 0 0,1-4 0 0,-2 0-4 15,2-5 0-15,-2 4 0 0,2-4-4 0,-10 0-4 0,9 0 4 0,1 0-4 16,-2-4 0-16,2-1-4 0,-10 0 4 0,9 1-4 16,-8-6 4-16,-1 5 0 0,9-4 0 0,-9-1 0 0,-8-5-4 0,10 6-4 15,-2-5 4-15,-8-6 0 0,8 6-4 0,-8-5 0 0,-8 4 4 16,8-4-8-16,0 0 0 0,-8 1-8 0,-2-7-8 0,2 6-4 16,0-1 0-16,-9-4-16 0,8 5 20 0,-8 5-4 0,9-5 0 0,-10 4 0 15,2 1 0-15,-2-1-8 0,1 6 4 0,9 4 0 16,-10-1-8-16,2 3-4 0,-2 3-4 0,2 3-4 0,-2 3-12 15,10 4-4-15,-9 4-8 0,0 1-4 0,8-1-28 0,-7 6-40 0,6-6-32 16,-6 9 40-16,6-8 24 0,2 4 24 0</inkml:trace>
          <inkml:trace contextRef="#ctx0" brushRef="#br0" timeOffset="42449.5878">8252 2219 19 0,'0'-3'88'15,"-10"3"-4"-15,10-6-8 0,-8 6-24 0,8 0 0 0,-8 0-4 0,8 0-4 16,-10 0 0-16,10 6 0 0,0-6-4 0,-8 3 0 16,8 2 4-16,0 5-8 0,0-5 4 0,0 4 4 0,0-4-4 0,8 4 0 15,-8 1-4-15,0 4 4 0,10-4 0 0,-2 5-8 0,-8-6 4 16,8 5-4-16,2 1 0 0,-2-5-4 0,0 4 4 0,0-5-4 16,9 6 0-16,-8-5-4 0,0-1 0 0,7-4 0 0,-6 4-4 0,6-3-4 15,-8-2 0-15,2-4 0 0,6 0 0 0,-7 0-4 0,8-4-4 16,-8-2 0-16,7-3-4 0,-8 0 0 0,2-1 0 0,-2-5-4 15,0 1 0-15,2 0-4 0,-10-1-8 0,8-4-4 0,-8 0-8 16,0 5-8-16,0-6-12 0,-8 1-4 0,-2 5-8 0,2-6-8 16,0 6-8-16,-10 0 0 0,2 4-8 0,-2 0-4 0,1 6 0 0,1-2 8 15,-10 6-20-15,8 0-20 0,-7 6-16 0,8-2-4 0,-8 6 28 16</inkml:trace>
        </inkml:traceGroup>
      </inkml:traceGroup>
    </inkml:traceGroup>
    <inkml:traceGroup>
      <inkml:annotationXML>
        <emma:emma xmlns:emma="http://www.w3.org/2003/04/emma" version="1.0">
          <emma:interpretation id="{7B8E53F0-6A96-4FC0-A88D-6C0BB5BFD7E5}" emma:medium="tactile" emma:mode="ink">
            <msink:context xmlns:msink="http://schemas.microsoft.com/ink/2010/main" type="paragraph" rotatedBoundingBox="955,3699 15662,4068 15616,5905 909,5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FD186-BC40-4B66-BDF2-DC3A8A6E4EBF}" emma:medium="tactile" emma:mode="ink">
              <msink:context xmlns:msink="http://schemas.microsoft.com/ink/2010/main" type="line" rotatedBoundingBox="955,3699 15662,4068 15645,4745 938,4376">
                <msink:destinationLink direction="with" ref="{EF35A942-E6C6-4343-B3FE-A0EF8D22B7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6F85C0-AFC6-4EEE-86C7-2E2807DD9670}" emma:medium="tactile" emma:mode="ink">
                <msink:context xmlns:msink="http://schemas.microsoft.com/ink/2010/main" type="inkWord" rotatedBoundingBox="947,4042 1297,4051 1291,4281 941,427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318.8245">-812 2579 39 0,'9'4'92'0,"-9"-4"-8"0,0 0 0 0,0 0-24 0,0 6 0 0,0-6 4 15,0 0 0-15,8 0 4 0,-8 0-4 0,8 0 0 16,-8 0 0-16,8 0 0 0,2 0-8 0,-2 0 0 0,0 0-4 0,2-6 4 16,-2 6-4-16,0 0-4 0,9-4 0 0,-8 4-4 0,-1 0 0 15,9-5-4-15,-9 5-4 0,10 0 0 0,-10-4-4 0,10-1-4 16,-10 5-4-16,9 0-8 0,-8 0 0 0,8-5 0 0,-9 5 0 0,0 0-4 15,2 0-8-15,-2 0 4 0,0 0-4 0,0 0 0 0,2 0-12 16,-2 0-8-16,-8 0-16 0,8 0-12 0,-8 0-20 0,0 0-12 16,0 0-24-16,9 0-24 0,-9 0-20 0,0 0-92 0,-9 0 24 15,9 0 32-15,0 0 36 0,-8 0 20 0,8 0 28 0</inkml:trace>
          <inkml:trace contextRef="#ctx0" brushRef="#br0" timeOffset="30024.6153">-803 2359 67 0,'0'4'88'0,"0"-4"-4"0,0 0-4 0,0 0-24 0,-9 0 4 16,9 0-4-16,0 0 0 0,0 0-4 0,0 5 4 0,0-5 0 15,0 0-4-15,0 0-4 0,0 0-4 0,0 0 0 0,0 0 4 16,0 0-12-16,0-5 8 0,0 10-4 0,9-5 4 0,-9 0 0 16,0 0-4-16,8 0 4 0,-8 0-4 0,8 0-4 0,-8 0 0 0,8 0 0 15,2 0-4-15,-2 0 0 0,0 0 0 0,2 0-4 0,-2 0 0 16,9 0-4-16,-9 0-4 0,1 5 0 0,8-5-4 0,-9 0 0 15,10 5 0-15,-10-5-8 0,10 0 4 0,-10 0-4 0,8 0 0 0,-7 0 0 16,0 0-4-16,8 4 0 0,-9-4 4 0,10 0-4 16,-10 0 0-16,0 0 0 0,0 0-4 0,2 0 0 0,-2 0 0 0,0 0 4 15,1 0-4-15,-1 0 0 0,-8 0 0 0,9 0 0 0,-9 0 0 16,0 0 0-16,9 0 0 0,-9 0 0 0,0 0 0 0,0 0 0 16,0 0-4-16,0 0-24 0,0 0 16 0,0 0-8 0,0 0-16 15,0 0-8-15,0 0-16 0,0 0 0 0,-9 0-16 0,9 0-12 16,0 5-12-16,-9-5-12 0,9 0-4 0,-8 0-4 0,8 0-60 0,-9 5-20 15,1-5 36-15,0 0 36 0,-2 0 24 0</inkml:trace>
        </inkml:traceGroup>
        <inkml:traceGroup>
          <inkml:annotationXML>
            <emma:emma xmlns:emma="http://www.w3.org/2003/04/emma" version="1.0">
              <emma:interpretation id="{DF8043F4-29DF-4615-BDBB-23A8476C8C3A}" emma:medium="tactile" emma:mode="ink">
                <msink:context xmlns:msink="http://schemas.microsoft.com/ink/2010/main" type="inkWord" rotatedBoundingBox="2232,3731 3571,3765 3554,4442 2215,440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393.6802">620 2128 59 0,'9'0'76'0,"-9"-4"0"0,0 4-8 0,0 0-20 0,0-5 0 0,0 5-4 16,0-5 0-16,0 5 4 0,0 0-8 0,0-5 0 0,-9 5 0 15,9 0 0-15,0 0-4 0,0-5 0 0,-8 5 0 0,8 0-4 16,0 0 8-16,-9 0-8 0,9 0 0 0,-8 5-4 0,8-5 12 0,-8 5-12 16,-2 0-4-16,10 0 4 0,-8-1-8 0,0 1 0 0,-2 5-8 15,10-1 4-15,-8 0-4 0,0 1 0 0,0 5 4 0,-1-1-4 16,1 2 0-16,8-3-4 0,-9 2 0 0,0 3 0 0,9-3 0 0,-8 0-4 15,8-1 0-15,-8 5 0 0,8-10 0 0,0 6 0 16,-10-1-4-16,10-4 4 0,0-1-4 0,0 1 0 0,0-5 0 0,10 5 0 16,-10-5 4-16,0-5-4 0,8 4 0 0,-8-4 0 0,8 5 0 15,1-5 0-15,-9 0 0 0,9 0 4 0,-1 0 0 0,1 0-4 16,-1 0 0-16,0 0 0 0,0 0 0 0,2 0 0 0,-2 0 4 0,0 0-4 16,2 0 0-16,-2 0 0 0,0 0 0 0,1 0 4 0,-1 5-4 15,1-5 0-15,-1 4 0 0,1 2 0 0,-1-2 0 0,0 1 0 16,2 0 0-16,-2 3 0 0,0-2 4 0,2 4-4 0,-2 0 4 15,-8-1-4-15,8 5 4 0,0-4-4 0,-8-1 0 0,0 6 0 16,0-5 0-16,0-1 4 0,0 1-4 0,0-1 4 0,0 1-4 16,0 4 0-16,-8-9 0 0,0 5 0 0,8-1 0 0,-8-4 0 0,-2 0 0 15,2 0 0-15,0-1 4 0,-2-4-4 0,2 5 0 0,0-5 0 16,-1 0 0-16,1 0 0 0,-9 0 0 0,8 0-4 0,1-5 0 16,0 1 4-16,-2-1-4 0,10 5-4 0,-8-5-4 0,0-5-4 15,-2 6-8-15,2-1-16 0,8 0-12 0,-8 0-8 0,0-4-12 0,8-2-12 16,-9 7-4-16,9-5-8 0,0 4-52 0,0-5-32 15,0 6 36-15,-8-1 24 0,8 0 20 0</inkml:trace>
          <inkml:trace contextRef="#ctx0" brushRef="#br0" timeOffset="33640.022">936 2378 91 0,'8'-5'104'0,"-8"5"-4"15,0 0-4-15,0 0-16 0,0 5-8 0,0-1 4 0,0 1-4 16,0 0 4-16,9 5-4 0,-9 0-8 0,0 4-8 0,0-4 0 0,0 4-4 16,0 5-4-16,8-4-4 0,-8 4-4 0,0-5-4 0,9 6-8 15,-9-2 0-15,0 1-8 0,8-4-4 0,-8 4-16 0,9-5 12 16,-9 1 0-16,8-6-4 0,-8 1-4 0,8-1 0 0,-8 1 0 16,10-5-4-16,-2-1 0 0,0 2-8 0,2-6-8 0,-10 0-8 15,8 0-12-15,0-6-8 0,1 2-24 0,-1-1-16 0,0-5-8 0,-8 1-20 16,9-1-16-16,0-4-64 0,-9 0 12 0,0-1 32 0,8-5 28 15,-8 2 24-15</inkml:trace>
          <inkml:trace contextRef="#ctx0" brushRef="#br0" timeOffset="33791.6206">1064 2071 39 0,'-9'-5'124'16,"1"0"-4"-16,0 5-8 0,8 0-24 0,-10 0-4 0,2 0-12 15,0 5-12-15,-2-5-8 0,10 5-8 0,-8-5-8 0,8 5-8 0,-8-5-4 16,8 4-8-16,0-4 0 0,-9 0-8 0,9 5-4 0,0-5-8 15,0 6-16-15,9-2-16 0,-9-4-28 0,8 5 4 0,-8-5-16 16,8 4-52-16,2 1-40 0,-10 0 24 0,8 5 28 0,0-6 16 16</inkml:trace>
          <inkml:trace contextRef="#ctx0" brushRef="#br0" timeOffset="34239.4849">1320 2387 31 0,'0'-5'96'0,"0"5"-8"0,0 0-8 0,0 0-24 16,0 0 0-16,0 0-4 0,0-4-4 0,0 4 0 0,8 0-4 15,-8 4 0-15,0-4-8 0,0 5 0 0,8-5 0 0,-8 5-4 16,0 0-4-16,8 0-8 0,-8 0 0 0,10 4 4 0,-10-4-8 0,8 4 0 16,-8 1-8-16,8 0 4 0,-8-2-4 0,10 3 0 15,-10 4-4-15,8-6 0 0,-8 1 0 0,8-1 0 0,1 5 0 0,-9-3 0 16,8-2-4-16,-8 0 4 0,8 1-4 0,-8-1 0 0,9-4 4 15,-9 5-4-15,9-5 4 0,-9-1-8 0,8 1 8 0,0 0-8 16,-8-5 8-16,10 5-4 0,-2-5 4 0,-8 0-4 0,8-5 0 0,1 5 0 16,-9-5-4-16,9 0 8 0,-1 1-4 0,0-1-4 0,1-5 0 15,-1 5 4-15,-8-4 0 0,9-1 0 0,0 1-4 0,-1 0 0 16,0-2 4-16,2 2-4 0,-2-5 8 0,-8 4-4 0,8 1 0 16,0-1 4-16,2 0 0 0,-2 1-8 0,-8-1 4 0,8 1 4 15,1 3-4-15,-9-3 4 0,8 0-4 0,-8 4 0 0,8 0 0 0,2 0 4 16,-10 0 0-16,0 5 4 0,8-5 0 0,-8 5 12 15,8 0 0-15,2 0 0 0,-10 0 8 0,8 0 0 0,-8 5-4 0,8 0 4 16,0 0-4-16,1 5 0 0,-9-6-4 0,9 10 0 0,-1-4 4 16,1 0-20-16,-9 4 20 0,8 0-8 0,0 1 0 0,-8-1 0 15,10 5-8-15,-2-4 0 0,-8 4-4 0,0-5 0 0,8 6 0 0,-8-6 0 16,0 5-4-16,0-4-8 0,0 5-16 0,8-7-16 0,-8 2-16 16,0-1-32-16,0-5-24 0,0 1-28 0,0 0-88 0,-8-1 24 15,8-4 36-15,0 0 32 0,0 0 24 0</inkml:trace>
        </inkml:traceGroup>
        <inkml:traceGroup>
          <inkml:annotationXML>
            <emma:emma xmlns:emma="http://www.w3.org/2003/04/emma" version="1.0">
              <emma:interpretation id="{7972582E-7F40-40E9-B2FD-D0838205FF07}" emma:medium="tactile" emma:mode="ink">
                <msink:context xmlns:msink="http://schemas.microsoft.com/ink/2010/main" type="inkWord" rotatedBoundingBox="11613,4215 11879,4222 11869,4600 11603,45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8606.5372">9854 2531 51 0,'0'0'124'0,"0"0"-8"0,0 6-8 0,0-6-24 16,0 0 0-16,0 0 4 0,0 0 0 0,0 4-4 0,0-4-4 0,0 0 0 15,0 5 0-15,0-5-4 0,0 5 0 0,0-1-4 0,0-4 0 16,0 5-4-16,8-5 0 0,-8 0-4 0,9 5-12 0,-9 0 0 15,8-5-12-15,0 4 0 0,2-4-8 0,-2 0-4 0,0 0-4 16,2 0-4-16,-2 0-4 0,9 0-8 0,-9 0 8 0,0 0-8 0,10 0-4 16,-10 0 0-16,0 0-4 0,10 0-4 0,-10 0 0 15,1 0-12-15,8 0-4 0,-9 0-8 0,1 0-16 0,-1 0-12 0,1 0-20 16,0 0-12-16,-1 0-8 0,0 0-16 0,-8 0-20 0,10 5-12 16,-10-5-20-16,0 4-60 0,0-4 16 0,0 6 40 0,0-1 28 15,-10-1 36-15</inkml:trace>
          <inkml:trace contextRef="#ctx0" brushRef="#br0" timeOffset="48832.932">9897 2814 75 0,'0'10'136'0,"0"-6"-12"0,0 2-8 0,0 3-12 15,0-4 4-15,0 0-4 0,0 0-4 0,0-1-4 0,0 6-4 0,0-6-4 16,0-4-8-16,0 5 0 0,0 0-4 0,8-5-12 0,-8 5-8 15,8-5-8-15,2 0 0 0,-2 5-28 0,-8-5 16 0,8 0-4 16,1 0-12-16,-1 0-4 0,9 0-4 0,-8 0 0 0,-1 0 0 0,10 0-8 16,-10 0-20-16,0 0-20 0,10 0-24 0,-10 0-28 15,0 0-36-15,1 0-32 0,-1 0-32 0,1 5-80 0,0-5 40 0,-1 3 36 16,-8-3 40-16,0 6 32 0,8-1 16 0</inkml:trace>
        </inkml:traceGroup>
        <inkml:traceGroup>
          <inkml:annotationXML>
            <emma:emma xmlns:emma="http://www.w3.org/2003/04/emma" version="1.0">
              <emma:interpretation id="{783F6B4E-2536-4DA3-85C7-4B814820F42E}" emma:medium="tactile" emma:mode="ink">
                <msink:context xmlns:msink="http://schemas.microsoft.com/ink/2010/main" type="inkWord" rotatedBoundingBox="14535,4259 15657,4288 15646,4700 14525,4672">
                  <msink:destinationLink direction="from" ref="{F1ECDE5A-D6E3-41D4-8F16-8FBBE672A5F7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0356.6933">12769 2891 75 0,'0'5'96'16,"0"0"-4"-16,0-5-4 0,0 3-24 0,0-3 0 0,0 0-4 0,0 0-4 16,0 0 0-16,10-3 0 0,-10-2-4 0,0-5 0 0,8 5 0 15,-8-4-4-15,8-1-8 0,-8 1 4 0,8-6-4 0,-8 5 0 16,10-4 0-16,-2 0 0 0,0 0-4 0,1-1 0 0,-9 1-4 0,8-5 0 16,1 4-4-16,0 0-4 0,-9 1-4 0,8 0-4 0,0 4 0 15,0-4-4-15,-8 4-4 0,10-4 0 0,-10 4-4 0,8 6 4 16,0-6-4-16,-8 5 0 0,10-4 0 0,-10 4 0 0,0 5-4 15,8-6 4-15,-8 6-4 0,8-4 4 0,-8 8-4 0,0-4 0 16,9 6 0-16,-9-1 4 0,0-1 0 0,0 6-4 0,0 0 0 16,0-1 0-16,8 6 0 0,-8-1 0 0,0 0-4 0,0 0 0 15,0 6 0-15,0-1-12 0,0 0-12 0,0 0-8 0,0 0-12 0,0 1-8 16,0-1-4-16,0 0-16 0,0-4-8 0,8-1-4 0,-8 0-8 16,0-4-4-16,9 3-44 0,-9-7-36 0,0-1 24 0,0 0 32 15,9-1 16-15</inkml:trace>
          <inkml:trace contextRef="#ctx0" brushRef="#br0" timeOffset="70775.1566">13120 2723 55 0,'0'0'92'0,"0"0"-4"16,8 0-8-16,-8 0-24 0,0 0 0 0,0 0-4 0,0 0 0 0,0 0-4 16,0 0 0-16,0 0-8 0,0-5-4 0,0 5-4 15,8-5 0-15,-8 0-4 0,0 1-4 0,0-1-4 0,0 0-4 0,9 1 0 16,-9-6 0-16,0 5 0 0,0-5 0 0,0 7-8 0,0-8 0 15,0 2 0-15,-9 4 0 0,9-5 4 0,0 5-4 0,-8 1 4 16,8-1 0-16,-8-5-4 0,8 10 0 0,0-5-4 0,-10 1 0 0,2 4 0 16,8-5-4-16,-8 5-4 0,8 0 4 0,-9 0 0 0,0 0 0 15,9 5 0-15,-8-5 0 0,8 4-24 0,0 1 28 0,0 0 0 16,0 0 0-16,0 0 0 0,0-1 0 0,-8 6-4 0,8-5 0 16,8 4-4-16,-8-4 8 0,0 6-4 0,0-3 0 0,8 2 0 15,-8 0-4-15,9-1 4 0,-9-4 0 0,9 4 0 0,-1 1 0 16,-8 0 0-16,8-1 0 0,2-4 0 0,-2 5 4 0,0-1-4 0,1 1-4 15,0 0 4-15,7-1-4 0,-7 1 4 0,-1-1 4 16,0 1-4-16,2 0-4 0,-10-1 4 0,8 1-4 0,0-1 8 0,-8 1-4 16,10-1 0-16,-10 1 4 0,0 0-4 0,0-1 0 0,0 1-4 15,0 0 4-15,-10-1-8 0,10 1 8 0,-8-1 0 0,0-4 0 16,-2 4 0-16,2-3 0 0,-9 3 0 0,9-4 0 0,0-5 0 0,-10 5-4 16,10-5 0-16,0 0 4 0,-10 0-4 0,10 0 0 0,-1-5-4 15,0 0-4-15,1-4 0 0,0 3-8 0,-1-3-4 0,9-1-12 16,-8 1-4-16,8-1-4 0,0 0-8 0,0 1-4 0,0-5-4 15,0 4-8-15,0-5-40 0,8 1-32 0,-8 5 16 0,9-1 20 16</inkml:trace>
          <inkml:trace contextRef="#ctx0" brushRef="#br0" timeOffset="71070.8296">13340 2718 19 0,'0'5'100'0,"0"0"-8"0,0 0-4 0,0 4-28 15,10-4-4-15,-10 5 0 0,0-1 0 0,0 1-8 0,8 4 0 16,-8-4-4-16,8-1 0 0,-8 1-4 0,9-1-4 0,-9 1-4 0,9 0 0 16,-1 0-4-16,1-1-4 0,-1 0 0 0,0 1-4 0,0-5-4 15,2 5 4-15,-2-7 0 0,0 3-4 0,2-1 0 0,6-5-8 16,-7 5 0-16,-1-5 4 0,1 0 0 0,8 0-4 0,-9-5-4 0,0 5 4 16,2-5-4-16,-2-4 0 0,0 4-4 0,2-5 4 0,-2 0 0 15,-8 1-4-15,0 0 0 0,8-1 4 0,-8 0-8 0,0 0 0 16,0-4 0-16,0 5 4 0,0-6 0 0,-8 5 0 0,8 1-4 15,-8-1 4-15,-2 1 0 0,2 4-12 0,0-4-4 0,-2 4 0 16,-6 5 0-16,7-5-12 0,1 5-8 0,-9 0 0 0,8 5 0 0,-7 0-4 16,6-1-8-16,2 6-4 0,0 4 0 0,-10 0-8 15,10 1-24-15,0-1-56 0,-1 5-16 0,9 1 36 0,-8 4 16 16</inkml:trace>
          <inkml:trace contextRef="#ctx0" brushRef="#br0" timeOffset="73687.3954">13776 2632 23 0,'-8'0'84'16,"8"5"-8"-16,-10-5-8 0,10 5-24 0,-8-1-4 0,8 1-4 15,0 0-4-15,0 1-4 0,0-3-4 0,0 7 0 0,0-5-4 16,0-1-4-16,0 6 4 0,0-5-8 0,-8 0 0 0,16-1-4 0,-8 6 4 16,0-5 0-16,8 0-4 0,-8 0 4 0,0 0-4 0,10-5 4 15,-10 4 0-15,8 1 0 0,0-5-16 0,-8 0 20 0,8 5 0 16,2-5 0-16,-2 0 0 0,0 0-4 0,1 0 0 0,-1 0-8 16,1 0 4-16,0 0 0 0,-1-5 0 0,-8 5-4 0,8 0 0 0,0-5 0 15,-8 1 0-15,10-1 4 0,-10 5-4 0,8-5 0 0,-8 0 0 16,0 0 0-16,0 0-4 0,0 0 4 0,0 1-4 0,0-1-4 15,-8 0 4-15,8 1-4 0,-10-2 4 0,2 2-4 0,0-1 0 0,0 0-4 16,8 0 0-16,-9 5-8 0,0-3-4 0,1 3-12 16,-1 0-8-16,1 0-12 0,0 0-8 0,-2 3-56 0,2 2-40 0,0 0 28 15,0 0 32-15</inkml:trace>
        </inkml:traceGroup>
      </inkml:traceGroup>
      <inkml:traceGroup>
        <inkml:annotationXML>
          <emma:emma xmlns:emma="http://www.w3.org/2003/04/emma" version="1.0">
            <emma:interpretation id="{DC273EC2-AC30-42CE-88FF-5B78282878EA}" emma:medium="tactile" emma:mode="ink">
              <msink:context xmlns:msink="http://schemas.microsoft.com/ink/2010/main" type="line" rotatedBoundingBox="5101,4914 7302,4933 7295,5681 5094,5662"/>
            </emma:interpretation>
          </emma:emma>
        </inkml:annotationXML>
        <inkml:traceGroup>
          <inkml:annotationXML>
            <emma:emma xmlns:emma="http://www.w3.org/2003/04/emma" version="1.0">
              <emma:interpretation id="{18FE099E-0722-44B4-A53A-8C5792F11A0B}" emma:medium="tactile" emma:mode="ink">
                <msink:context xmlns:msink="http://schemas.microsoft.com/ink/2010/main" type="inkWord" rotatedBoundingBox="5100,4978 6172,4988 6168,5558 5095,5549"/>
              </emma:interpretation>
              <emma:one-of disjunction-type="recognition" id="oneOf10">
                <emma:interpretation id="interp10" emma:lang="" emma:confidence="0">
                  <emma:literal>0,5</emma:literal>
                </emma:interpretation>
                <emma:interpretation id="interp11" emma:lang="" emma:confidence="0">
                  <emma:literal>05</emma:literal>
                </emma:interpretation>
                <emma:interpretation id="interp12" emma:lang="" emma:confidence="0">
                  <emma:literal>055</emma:literal>
                </emma:interpretation>
                <emma:interpretation id="interp13" emma:lang="" emma:confidence="0">
                  <emma:literal>0,55</emma:literal>
                </emma:interpretation>
                <emma:interpretation id="interp14" emma:lang="" emma:confidence="0">
                  <emma:literal>05,</emma:literal>
                </emma:interpretation>
              </emma:one-of>
            </emma:emma>
          </inkml:annotationXML>
          <inkml:trace contextRef="#ctx0" brushRef="#br1" timeOffset="167700.7531">3433 3447 31 0,'0'0'88'0,"0"-4"-4"0,0 4-8 0,-8-5-24 16,8 5 0-16,0 0-4 0,0 0 4 0,-8-5-8 0,8 5 4 15,0 0-4-15,-9 0 4 0,9 0-16 0,0-5 20 0,-8 5-8 16,8 0-4-16,-9 0 4 0,9 0 0 0,0 0-8 0,-9 0-8 15,9 0 4-15,0 0-4 0,-8 0-8 0,8 0 0 0,0 5 4 16,-8-5-8-16,8 5 4 0,-8 0-8 0,8-1 0 0,-10 2 0 0,10-2 0 16,0 5 0-16,0-3-4 0,-8 3 0 0,8 1 0 0,0-1-4 15,0 1 0-15,8 3 0 0,-8-2-4 0,10-2 0 0,-10 1 0 16,8-1 0-16,0 1 4 0,-8 0 0 0,8-1-8 0,10 2 4 0,-18-8 0 16,17 7 0-16,-9-5 0 0,0-1 4 0,10 2-4 15,-10-2 0-15,0 1 0 0,10-5 0 0,-10 5 0 0,10-5 0 16,-10 0 0-16,9 0 0 0,-9 0 4 0,10 0-4 0,-10-5 0 0,0 0 0 15,10 1 0-15,-10-2 0 0,1 2 0 0,-1-1 0 16,1-5 0-16,0 7 4 0,-1-8 0 0,-8 2 0 0,8-1 0 0,-8 0 0 16,8 1 0-16,-8-1 4 0,0 1 0 0,0-2-4 0,0-2 0 0,0 3 0 15,0 1 0-15,-8-1 0 0,8-5 0 0,-8 6 0 16,8-1 0-16,-8 1-4 0,-1-5 0 0,0 8 4 0,1-3-4 0,-1-2 4 16,1 3-4-16,0 3 0 0,-10-4 0 0,10 3 4 0,0 2-4 15,-2-1 0-15,-6 1 4 0,7 4-4 0,1-5 0 0,-1 5 0 16,-8 0-4-16,9 0 0 0,-2 0 4 0,2 5-4 0,0-5 8 0,0 4-4 15,-2 5-4-15,2-3 0 0,8 3-4 0,-8-4-8 0,-1 3-4 16,1 3 0-16,8 4-8 0,-9-6 0 0,9 1-12 0,-9 4-4 16,9-5-8-16,0 2-12 0,0 3-8 0,0-5-4 0,0 1-8 15,0-1-12-15,0 6-44 0,0-11-28 0,9 6 24 0,-9 0 28 16,9-1 24-16</inkml:trace>
          <inkml:trace contextRef="#ctx0" brushRef="#br1" timeOffset="167951.0858">3937 3668 59 0,'0'0'108'0,"0"-5"0"16,0 5-8-16,0 0-20 0,0 0-4 0,0-5-4 0,0 5-4 15,0 0-12-15,-8 0 0 0,8 5-4 0,0-5-4 0,-10 5 0 16,10 0-8-16,0 0 0 0,-8 4-4 0,8 1-12 0,-8 0-4 0,0-6 0 15,8 11-4-15,-10-6-4 0,2 5 0 0,0-4-8 16,8 5 4-16,-9-1-8 0,9-4 4 0,0 4-4 0,0-5-8 0,-9 1-12 16,9 0-16-16,0 0-12 0,0-6-20 0,0 1-8 0,0-1-8 15,0 2 0-15,0-6-48 0,9 0-44 0,-9 0 24 0,0-6 28 16,9 6 20-16</inkml:trace>
          <inkml:trace contextRef="#ctx0" brushRef="#br1" timeOffset="168535.1627">4014 3438 7 0,'0'5'100'0,"0"-5"-4"0,0 0-8 15,0 0-20-15,8 0 0 0,-8 0-4 0,0 0 4 0,8 0 0 16,-8-5-8-16,10 5 0 0,-2 0-4 0,0-5-4 0,1 0-4 0,-1 1-8 16,1-2 0-16,-1-3 4 0,1 9-8 0,7-11-4 0,-6 8-4 15,6-7-8-15,2 5-4 0,-10-5-4 0,9 6-4 0,0-5-4 16,0 4 0-16,1-5-12 0,-2 5-20 0,2 0-16 0,-2 0-24 15,1 0-16-15,1 1-8 0,-2-1-16 0,2 0-64 16,-2 5-12-16,-6-5 40 0,6 5 20 0,1 0 20 0</inkml:trace>
          <inkml:trace contextRef="#ctx0" brushRef="#br1" timeOffset="168322.4563">4065 3481 43 0,'0'0'104'0,"0"0"-8"0,-9-4-8 16,9 4-28-16,0 0-4 0,-8 0-4 0,8 0-4 0,0 4-4 15,-8-4-4-15,8 0-4 0,0 0 0 0,-10 5-4 0,10-5-4 16,0 5 0-16,0-5-4 0,0 4-8 0,0 1 4 0,0 0-4 15,0 0-4-15,0-1 0 0,0 1 0 0,0 5-4 0,0-5-4 16,10-1 0-16,-10 6 0 0,0-5-4 0,8 0 4 0,0-1 0 0,-8 1-4 16,9 0 0-16,-1 0 8 0,-8 0-8 0,9-1-4 0,-1 1 8 15,1 0-4-15,-1 1-4 0,0-3 8 0,2 2-4 0,-2 0 0 16,0 0 8-16,2-1-4 0,-2 2-4 0,0-2 8 0,9 1-4 0,-9 0 0 16,1-1 0-16,0 1 0 0,-1 0 4 0,0 0 0 15,-8 0 4-15,10 5-8 0,-2-6 4 0,-8 1-4 0,8 0 0 0,-8 0 4 16,0-1-8-16,9 2 4 0,-9-2 0 0,-9 5 0 0,9-3 0 15,0 3-4-15,-8-4 0 0,0 4 4 0,-2 1-4 0,2-1 0 16,0-3-8-16,-1 3-4 0,0 1 4 0,1-5-20 0,0 0-4 16,-1-1-12-16,-7 1-12 0,6-5-8 0,2 0-12 0,0 0-12 0,-2-5-44 15,-6 1-32-15,7-6 28 0,1 0 28 0,-1 1 16 16</inkml:trace>
        </inkml:traceGroup>
        <inkml:traceGroup>
          <inkml:annotationXML>
            <emma:emma xmlns:emma="http://www.w3.org/2003/04/emma" version="1.0">
              <emma:interpretation id="{6E7A7D2A-53C5-4E02-9F8F-325E225CCBF7}" emma:medium="tactile" emma:mode="ink">
                <msink:context xmlns:msink="http://schemas.microsoft.com/ink/2010/main" type="inkWord" rotatedBoundingBox="6320,4924 7302,4933 7295,5681 6314,5673"/>
              </emma:interpretation>
              <emma:one-of disjunction-type="recognition" id="oneOf11">
                <emma:interpretation id="interp15" emma:lang="" emma:confidence="0">
                  <emma:literal>pkt</emma:literal>
                </emma:interpretation>
                <emma:interpretation id="interp16" emma:lang="" emma:confidence="0">
                  <emma:literal>pa</emma:literal>
                </emma:interpretation>
                <emma:interpretation id="interp17" emma:lang="" emma:confidence="0">
                  <emma:literal>pat</emma:literal>
                </emma:interpretation>
                <emma:interpretation id="interp18" emma:lang="" emma:confidence="0">
                  <emma:literal>Pkt</emma:literal>
                </emma:interpretation>
                <emma:interpretation id="interp19" emma:lang="" emma:confidence="0">
                  <emma:literal>pt</emma:literal>
                </emma:interpretation>
              </emma:one-of>
            </emma:emma>
          </inkml:annotationXML>
          <inkml:trace contextRef="#ctx0" brushRef="#br1" timeOffset="169033.4276">4602 3567 3 0,'0'0'104'0,"0"-5"-12"0,0 1 0 15,0-1-24-15,0 5-12 0,0 0 0 0,0-5-4 0,0 5-8 0,0 0 0 16,0 0 0-16,0 5 0 0,0-5-4 0,0 9-4 0,0-4 0 16,0 5 0-16,0-1-8 0,0 1 0 0,9-1-8 0,-9 6 8 15,0-1-4-15,0 0 0 0,8 6-4 0,-8-1-4 0,0 5 0 16,0-5-4-16,8 0 4 0,-8 6-8 0,0-6-4 0,0 0 4 16,0 5-8-16,0-5 4 0,0-4-4 0,0 4 4 0,0 0-8 15,0-5 8-15,0 1-4 0,0-6 0 0,0 1-12 0,0-1-4 16,0 1-8-16,0-5-20 0,0 0-8 0,0-5-8 0,0 4-8 0,0-4 0 15,0 0-8-15,-8-4 0 0,8-1-36 0,0 0-32 0,-8 1 8 16,8-7 20-16,0 2 28 0</inkml:trace>
          <inkml:trace contextRef="#ctx0" brushRef="#br1" timeOffset="169314.6771">4559 3610 11 0,'0'-5'88'0,"0"-4"-8"0,0-1-4 0,8 6-24 15,-8-6-4-15,0 0 0 0,0 6-8 0,10-6 0 0,-10 0-4 0,0 6 0 16,8-7 0-16,-8 7-4 0,8-5-20 0,1-1 24 16,-9 5 0-16,9-4-8 0,-1 4 4 0,0 1 0 0,1-1-4 0,-1-1 0 15,0 2 0-15,2 4 0 0,-2-5-8 0,0 5 0 0,2-4-4 16,-2 4 8-16,8 0-8 0,-7 0 4 0,0 0-4 0,-1 4-4 16,1-4 0-16,-1 5 0 0,0-5-4 0,2 4-4 0,-2 2 8 15,0-1-4-15,0-1 0 0,-8 1 4 0,10 0 0 0,-10-1-4 0,8 6 4 16,-8-5-4-16,0 4 0 0,0 1-4 0,0-5 4 0,0 4-4 15,-8 1 0-15,8-1-4 0,-10-4 0 0,10 10 0 0,-8-11 0 16,0 6-4-16,0-1-4 0,-2-4-16 0,-6 5-16 0,7-6-24 16,1 2-12-16,-1-2-24 0,0 1-28 0,-7 0-72 0,8-5 24 15,-2 0 28-15,2-5 32 0,8 5 24 0</inkml:trace>
          <inkml:trace contextRef="#ctx0" brushRef="#br1" timeOffset="169911.0823">4884 3380 35 0,'0'-4'80'15,"0"-2"0"-15,0 2-16 0,0-5-16 0,0 4-4 0,0 0 4 0,8 0-4 16,-8 0 0-16,0 5 0 0,0-5-4 0,0 5 4 0,0-5-8 16,0 5 0-16,0 0 4 0,0 0-4 0,8 0 8 0,-8 0-4 15,0 0 4-15,8 5 0 0,-8-5-12 0,0 5-4 0,10 5 4 16,-10-5-8-16,0 4 0 0,8 6-8 0,-8-6-4 0,0 1 0 16,8 4-4-16,-8 1 0 0,0-1-4 0,0 1 0 0,0 4 0 15,0-5-4-15,0 0-4 0,9 5 4 0,-9-4-4 0,0-6-8 0,0 6-12 16,0-1-12-16,0-4-12 0,0 4-12 0,0-8-4 0,0 2-8 15,0 2 0-15,0-6 4 0,0 2-16 0,0-6-24 0,0 4-24 0,0-4-4 16,0 0 20-16,0 0 32 0</inkml:trace>
          <inkml:trace contextRef="#ctx0" brushRef="#br1" timeOffset="170356.0399">5037 3514 59 0,'0'0'88'0,"0"5"-4"0,0-1-8 0,0 2-24 16,0-1 0-16,-8-1-4 0,8 1 0 0,0 5-4 0,0-5-4 15,-10 4-4-15,10-4 0 0,-8 5 0 0,8-1-4 0,-8-4-4 0,8 4-4 16,-10-4-4-16,10 5 4 0,0-6-8 0,0 6 0 0,-8-5-4 16,8 0 0-16,0-1 0 0,0 1-4 0,8 0 0 0,-8 0-4 15,0 0 4-15,10 0 0 0,-2-5-4 0,-8 5 0 0,8-1-4 0,2-4 4 16,-2 5-4-16,0-5 0 0,1 0 0 0,-1 0 0 16,9 5 0-16,-8-5-4 0,-1 0 4 0,10 0-4 0,-10-5-8 0,10 5 0 15,-10-5-4-15,8 1-4 0,-7-1-4 0,8 0 4 0,-8-5-8 16,-1 5 0-16,10-4 0 0,-10-1 0 0,0-4 0 0,0 4 0 15,2-4 4-15,-2 0 8 0,0-1 0 0,1 1 0 0,-9-5 4 0,0 4 4 16,8 1 0-16,-8-5 4 0,0 5-16 0,0-5 20 16,0 4 4-16,9-5 0 0,-18 7 0 0,9-2 0 0,0-5 4 0,0 7 4 15,-8-2 0-15,8 5 4 0,0-4 4 0,0 4 0 0,0-4 4 16,-9 4 0-16,9 0 4 0,0 6 4 0,0-6 0 0,0 5 0 16,0 1-4-16,0 4-4 0,0-5 0 0,0 5 4 0,0 0 0 15,-8 5 0-15,8-5 4 0,0 9 0 0,0-4-4 0,0 4 0 16,0 1 0-16,0 5 4 0,0-6-4 0,-8 10 0 0,8-4 8 15,0 4-4-15,0 0 0 0,0-1-4 0,0 8 0 0,0-7 0 0,0 4-4 16,8 2-4-16,-8-2-4 0,0-3 0 0,8 4 0 0,-8-5-4 16,9 0-4-16,-9 0-8 0,8 0 4 0,-8-5-8 0,9 1-8 15,0 0-4-15,-9-6-16 0,8 1-8 0,0 0-8 0,0-6 0 16,-8 1-12-16,10-5-8 0,-10 4-16 0,8-4-8 0,-8-4-4 16,0 4-4-16,0-5-44 0,8-5-36 0,-8 6 12 0,0-6 36 0,0 1 24 15</inkml:trace>
          <inkml:trace contextRef="#ctx0" brushRef="#br1" timeOffset="170532.0156">5199 3523 83 0,'0'11'120'0,"8"-2"-4"16,-8 1 4-16,0-5-16 0,8 4-4 0,-8 1-12 0,10-5-4 16,-2 4-4-16,0 2-8 0,0-8-8 0,-8 2-4 0,18 0-8 15,-10 0 0-15,9-1-8 0,-8 2-12 0,8-6-4 0,-1 0-4 16,2 4-12-16,0-4-16 0,-2 0-28 0,1 0-24 0,0 0-40 0,0 0-32 15,1 0-92-15,8 0-4 0,-10 0 40 0,-7 0 32 0,7 0 36 16,2 0 16-16</inkml:trace>
        </inkml:traceGroup>
      </inkml:traceGroup>
    </inkml:traceGroup>
    <inkml:traceGroup>
      <inkml:annotationXML>
        <emma:emma xmlns:emma="http://www.w3.org/2003/04/emma" version="1.0">
          <emma:interpretation id="{E124EE2D-B5F7-45F6-A335-E2436AA29B95}" emma:medium="tactile" emma:mode="ink">
            <msink:context xmlns:msink="http://schemas.microsoft.com/ink/2010/main" type="paragraph" rotatedBoundingBox="1092,5660 8614,5780 8602,6524 1080,6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FB0B78-205A-44A6-A290-234DDC246D2C}" emma:medium="tactile" emma:mode="ink">
              <msink:context xmlns:msink="http://schemas.microsoft.com/ink/2010/main" type="line" rotatedBoundingBox="1092,5660 8614,5780 8602,6524 1080,6404"/>
            </emma:interpretation>
          </emma:emma>
        </inkml:annotationXML>
        <inkml:traceGroup>
          <inkml:annotationXML>
            <emma:emma xmlns:emma="http://www.w3.org/2003/04/emma" version="1.0">
              <emma:interpretation id="{1DF211ED-1D55-44B1-8A44-1DE31AA8D047}" emma:medium="tactile" emma:mode="ink">
                <msink:context xmlns:msink="http://schemas.microsoft.com/ink/2010/main" type="inkWord" rotatedBoundingBox="1087,5946 1390,5951 1384,6292 1082,628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9927.1848">-676 4560 51 0,'0'4'128'0,"0"-4"-12"0,0 6-8 16,0-6-16-16,0 0 4 0,8 4 8 0,-8-4-8 0,0 0-4 0,10 0-8 15,-10 5-8-15,8-5-12 0,0 0-4 0,-8 0-4 0,10 0-12 16,6 0-4-16,-8 0-8 0,1 0-8 0,0 0 0 0,8 5-8 15,-9-5-4-15,0 0-12 0,10 0-8 0,-10 0-20 0,10 4-28 16,-10-4-32-16,0 0-24 0,9 5-24 0,-8-5-72 0,8 6-12 16,-9-6 40-16,0 4 28 0,2-4 36 0,-2 5 20 0</inkml:trace>
          <inkml:trace contextRef="#ctx0" brushRef="#br0" timeOffset="49729.713">-668 4262 47 0,'0'0'100'0,"0"0"-16"0,0 0 0 0,0 0-16 15,0 0 4-15,0 0 0 0,10 0 0 0,-10 0-4 0,8 0 4 16,-8 5 4-16,8-5-12 0,-8 0-4 0,10 0 0 0,-2 0-4 15,0 0 0-15,0 0 0 0,10 5-4 0,-10-5-8 0,1 0 0 0,-1 0-12 16,10 0-4-16,-10 0 0 0,0 0-4 0,10 0-8 16,-10 0-4-16,9 0-4 0,-9 0 0 0,10 0 0 0,-10 0 0 0,0 0-8 15,10 0-4-15,-10 0-12 0,0 0-16 0,2 0-12 0,-2 0-16 16,0 0-16-16,1 0-24 0,-9 0-16 0,8 0-8 0,-8 5-64 16,0 0-24-16,0-5 44 0,0 5 32 0,0 0 24 0,-8 4 24 15</inkml:trace>
        </inkml:traceGroup>
        <inkml:traceGroup>
          <inkml:annotationXML>
            <emma:emma xmlns:emma="http://www.w3.org/2003/04/emma" version="1.0">
              <emma:interpretation id="{CD1B0FE1-5203-48AA-9062-508A6A1BCE17}" emma:medium="tactile" emma:mode="ink">
                <msink:context xmlns:msink="http://schemas.microsoft.com/ink/2010/main" type="inkWord" rotatedBoundingBox="2646,5760 4043,5782 4033,6427 2636,640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1854.6542">1072 4258 39 0,'0'-5'84'0,"-8"1"-8"0,8-2-4 15,0 6-20-15,-9-4-4 0,9-1-4 0,-8 0 4 0,8 0-4 16,-8 1 4-16,-2-2-8 0,2 6-4 0,0-4 0 0,-2 4-4 16,2 0 0-16,0 0-4 0,-1 0 0 0,1 0-4 0,-1 4-4 15,1 2 8-15,-1-2-8 0,1 1 4 0,0 0-4 0,-2 0 0 0,2-1-8 16,0 6 4-16,8-5-4 0,-10-1-4 0,10 6-4 0,0-5 0 15,-8 5 4-15,8-5-4 0,0 0 4 0,0-1-4 0,0 1-4 16,8-1 0-16,-8 2 0 0,0-2 4 0,10 1-4 0,-10-5 0 16,8 5 4-16,0 0 0 0,2-5-8 0,-10 3 4 0,8 4-4 15,9-7 0-15,-9 4 8 0,1 1-8 0,-1-5 0 0,9 4 0 0,-9 2 4 16,2-2 0-16,6 1 0 0,-6 0 4 0,6 4-8 0,-7-3 8 16,7 3-4-16,-7 1-4 0,8-5 4 0,-9 4 0 0,10 0 0 15,-10 1 4-15,2 0-4 0,-2-2-4 0,8 3 4 0,-7 3 4 16,-1-4-8-16,-8-1 8 0,9 1-4 0,-9-1 4 0,9 7-4 15,-9-7 4-15,0 0 0 0,0 1-24 0,-9-1 24 0,9 5 4 16,-9-4-8-16,1 0 4 0,-1-1-4 0,1 1 4 0,-8-1 0 0,6 1-4 16,2-5 4-16,-10 5 0 0,2-6-4 0,7 1 0 15,-8-5 0-15,9 5-8 0,-9-5 0 0,9 0 0 0,-10 0-4 0,10-5-12 16,-2 5-12-16,2-5-8 0,0 1-12 0,-1-2-8 0,1-3-8 16,-1 5-8-16,9-7-52 0,-8 2-36 0,8 4 28 0,0-4 32 15</inkml:trace>
          <inkml:trace contextRef="#ctx0" brushRef="#br0" timeOffset="52061.0935">1302 4407 31 0,'9'5'88'0,"0"-5"-4"0,-9 5 0 0,8-5-24 0,0 4 0 16,-8 1-16-16,8 0 16 0,2-1 0 0,-10 6-4 0,8 0 0 15,-8-2-4-15,8 3-4 0,-8-2-12 0,0 6 0 0,10-1-8 16,-10 0-4-16,8 2-4 0,-8-3-4 0,8 2-4 0,1-1-4 15,-9 1 0-15,8-6 0 0,-8 5-4 0,8-4-4 0,1-1 0 16,0 1-12-16,-1-5-12 0,0-1-8 0,-8-4-16 0,10 0-8 0,-2-4-8 16,0-1-4-16,1 1-40 0,0-11-56 0,-9 5 16 0,8-4 32 15,0-1 20-15</inkml:trace>
          <inkml:trace contextRef="#ctx0" brushRef="#br0" timeOffset="52203.7193">1490 4085 19 0,'-9'0'96'0,"9"0"-12"0,-8 0-8 16,8 5-28-16,-8-5-8 0,8 6-4 0,0-3-8 0,0 3-4 16,-10-2-4-16,10 1-4 0,0 0-4 0,0 0-4 0,0-1-4 15,0 1-12-15,0 0-12 0,0-1-8 0,0 1-28 0,0 1-60 0,0-2-16 16,10 1 36-16</inkml:trace>
          <inkml:trace contextRef="#ctx0" brushRef="#br0" timeOffset="52657.2516">1695 4349 7 0,'0'0'100'0,"8"-4"-8"0,-8 4-4 0,0-7-28 16,0 7-8-16,0-3 0 0,0 3-4 0,0 0 0 0,0 0-4 15,8 0 0-15,-8 0 0 0,0 0 0 0,0 0-4 0,9 3 0 0,-9 4-8 16,0-3 0-16,0 1 4 0,9 5-4 0,-9-1-12 0,0 1 0 15,8 0-4-15,-8 4 0 0,9-4 0 0,-9 4-4 0,8 0 0 16,-8 4-4-16,8-3 0 0,-8 0 0 0,10 4-8 0,-2-5 4 16,-8 2-4-16,8-3 4 0,0 2 0 0,2-1 0 0,-10 1 0 15,8-6-8-15,0 5 4 0,1-4-4 0,0-1 8 0,-1-3-8 16,1 3 4-16,-1-5 0 0,8-4 0 0,-6 0 4 0,-2 0-8 16,0 0 4-16,2-4-12 0,6-5 4 0,-7 3-4 0,-1-3-4 15,1-5 0-15,8 4 0 0,-9-5 8 0,0 1 4 0,2-5-4 0,-2 4 4 16,10 1 0-16,-10 0 4 0,0-5-4 0,0 4 0 0,1 1 4 15,0 4 4-15,-1-4-4 0,1 0 0 0,-1 4 0 0,0 6 0 16,2-6 0-16,-10 0 8 0,8 6-4 0,-8-2 4 0,8 2 0 0,0-1 8 16,-8 0 4-16,10 5 4 0,-10 0-4 0,8 0 4 15,-8 0 4-15,8 5-4 0,1 0 0 0,-9-1 0 0,9 2 0 0,-1 3 0 16,1 1 0-16,-1-1 0 0,-8 5-8 0,8 1 0 0,0-2 0 16,-8 2 4-16,10 0-8 0,-10 4 0 0,8-5-4 0,0 5 0 15,-8-4-4-15,0 4 4 0,10-5-8 0,-10 1 0 0,0 4-4 0,0-5-8 16,0 1-12-16,0-5-16 0,0 4-16 0,0-5-24 0,0 6-20 15,0-11-12-15,8 6-20 0,-8-5-64 0,0 5 4 0,0-5 32 16,0-5 28-16,8 5 24 0</inkml:trace>
        </inkml:traceGroup>
        <inkml:traceGroup>
          <inkml:annotationXML>
            <emma:emma xmlns:emma="http://www.w3.org/2003/04/emma" version="1.0">
              <emma:interpretation id="{4799CBA8-EA57-422B-A3D2-B5182E317A19}" emma:medium="tactile" emma:mode="ink">
                <msink:context xmlns:msink="http://schemas.microsoft.com/ink/2010/main" type="inkWord" rotatedBoundingBox="5084,5723 7131,5756 7119,6471 5072,643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3854.4636">4040 4545 43 0,'-10'10'100'0,"10"-5"-16"0,0-1-4 16,0 6-24-16,0-10-4 0,0 5-4 0,0-5 4 0,0 0-4 15,0 0 0-15,0 0-4 0,0-5 0 0,0 5 0 0,10-10-4 16,-10 6-4-16,8-5 0 0,-8 0 0 0,8-2-4 0,-8-3 4 16,9 0-8-16,-1-1-4 0,1 1 4 0,-1-5-4 0,9-1 4 15,-9 2-8-15,2-2 0 0,-2-4 0 0,0 5-4 0,10 0 0 16,-10 0-4-16,1-5 0 0,-1 4-4 0,0 6 0 0,1-5 0 16,0 4 0-16,-1 1-4 0,0-1 0 0,2 1-4 0,-10 5 0 0,8-1 0 15,0 1 4-15,-8 3-4 0,0 1 4 0,9 1 0 0,-9-1 0 16,0 0 4-16,9 5 4 0,-9 0 0 0,0 0 4 0,0 5 0 15,0 0 4-15,8 4 0 0,-8 1-20 0,0 0 16 0,0-1 0 16,0 6 0-16,0 4-8 0,0 0 0 0,0 1 0 0,0-2-4 0,0 7 0 16,8-1 0-16,-8-2-4 0,0 8 0 0,0-5-4 15,0-1 0-15,0 4-8 0,9-4-8 0,-9 0-12 0,0 0-12 0,8 1-4 16,-8-7-20-16,9 6-16 0,-9-9-8 0,9 4-12 0,-9-10-8 16,8 5-52-16,-8-8-40 0,8 3 36 0,-8-9 40 0,0 0 24 15</inkml:trace>
          <inkml:trace contextRef="#ctx0" brushRef="#br0" timeOffset="54197.2793">4508 4306 15 0,'0'-5'120'0,"9"1"-12"0,-9-1 0 15,0 10-24-15,0-5 4 0,0 4-4 0,8 1-8 0,-8 5 0 16,0-6-8-16,0 6 0 0,0 5-8 0,-8-6-4 0,8 5-4 0,0 1-4 16,0-5-20-16,0 9 16 0,0-5 0 0,0 0 0 15,0 5-8-15,8 0-4 0,-8-4 0 0,0 4-8 0,8 0 0 0,-8-5 0 16,9 1-4-16,-9 4 0 0,9-5-4 0,-1 1 0 0,0-1-4 15,2 0-4-15,6-3 4 0,-7 2-4 0,0-3-4 0,7-5 4 16,1 5-4-16,-9-6 0 0,10 2-4 0,0-2 4 0,-10 1 0 0,8-5 0 16,2 0-4-16,-1 0 0 0,-9-5 4 0,10 1-4 15,-2-2 0-15,-8-3 4 0,2-1-4 0,6 0 0 0,-7-3 0 0,0-2 0 16,-1 1 0-16,-8-1 0 0,9-4 0 0,-9 5 0 0,0-11-4 16,0 11 4-16,0-5 0 0,0 0 0 0,-9 0-4 0,1 0 4 15,-1-1-4-15,0 2-4 0,1 3 4 0,0-4 0 0,-10 4 0 0,10 5-4 16,-10-3 0-16,2 3 0 0,7 0 0 0,-8 5-4 15,0 1 0-15,1-2-4 0,6 2-4 0,-6 4-4 0,6 4-4 0,-6 2-4 16,7-2-4-16,-7 6-4 0,7-2 0 0,0 3-12 0,1-2-4 16,0 6-32-16,-2-1 12 0,2 1-8 0,0-5-12 0,8 4-28 15,0-5-48-15,-9 6-4 0,9-6 32 0,0 1 36 0,0-1 16 0</inkml:trace>
          <inkml:trace contextRef="#ctx0" brushRef="#br0" timeOffset="54527.46">5054 4234 67 0,'0'5'96'0,"0"-1"-8"16,0 2-4-16,0-2-20 0,0 1 0 0,8-1-4 0,-8 6 0 15,9 0 0-15,-9-5 0 0,8 5-4 0,-8-1-4 0,9 1-20 0,-1-6 20 16,0 6-8-16,2-5-4 0,-2 5-4 0,0-6 0 0,2 5-4 15,-2-3-4-15,8-6-4 0,-7 4 0 0,0-4 0 0,8 5-4 16,-9-10-4-16,10 5 0 0,-10-4 0 0,8-2-4 0,2-3 0 16,-10-2-4-16,9 3 0 0,-8-2-4 0,8-4 0 0,-9 0 0 15,0-1-4-15,2 0 4 0,-2-4 0 0,0 5-4 0,2-5 0 0,-10 4 0 16,0-4 0-16,0 5-4 0,0-1 0 0,-10 1-4 0,2 0 0 16,0 4 0-16,-2-3-4 0,-6 7 0 0,8-4 0 0,-10 6 0 15,1-1-4-15,1 5 0 0,6 5 0 0,-14-1-4 0,6 1-8 16,1 6-8-16,0-2-8 0,0 0-12 0,1 5-12 0,-10 5-8 15,8 1-16-15,1-1-24 0,0 0-64 0,9 0 16 0,-9 0 32 0,-1 5 32 16</inkml:trace>
          <inkml:trace contextRef="#ctx0" brushRef="#br0" timeOffset="53476.5908">3340 4297 35 0,'0'0'96'15,"0"0"-16"-15,0 0 0 0,-8-5-28 0,8 0 0 0,0 5-8 0,0-5-4 16,0 0-8-16,0 0-4 0,0 0 0 0,-10-4-8 0,10 4-4 16,0-5-4-16,10 6 0 0,-10-6-4 0,0 1 0 0,8-1 0 0,-8 1 0 15,0 3-4-15,8-3 0 0,-8-1 0 0,10 6 4 16,-10-6-4-16,8 5 0 0,0 1 0 0,-8-2 4 0,8 1 4 0,-8 1 0 16,9-1-4-16,0 5 0 0,-9-5 8 0,8 5-4 0,-8 0-4 15,9 0 0-15,-9 0 4 0,8 0 0 0,-8 0 0 0,8 0 4 16,-8 0-4-16,10 0 8 0,-10 0-4 0,8 0 0 0,-8 0 0 0,8 0 4 15,-8 0 4-15,8 0-4 0,-8 0 4 0,0 5-4 0,10-5 0 16,-10 0 0-16,8 5 0 0,-8-5-4 0,8 4 0 0,-8-4 0 16,9 5 0-16,-9 1-8 0,9-2 4 0,-9 1 0 0,0 0-4 15,8 0 0-15,-8 4 0 0,9-4-4 0,-9 4 4 0,8 1-4 16,-8-1 0-16,0 1 0 0,8 5 0 0,-8-1 0 0,0 0-4 16,0 6 0-16,0-6 0 0,0 5 0 0,0-1 0 0,-8 2 0 15,8 0 0-15,-8 4 0 0,8 0 4 0,-9 0-4 0,1 0 0 0,-1 0 0 16,0-5 0-16,1 9 0 0,0-9 0 0,-2 5 0 0,2-4-4 15,0-1 4-15,0 1 0 0,-2-7 0 0,2 7 0 0,0-11 0 16,-1 6 0-16,1-5 0 0,-1-6 0 0,0 1 0 0,9-5 0 0,-8 0 0 16,8 0 0-16,-8-5 0 0,8 1 0 0,-8-6 0 15,8 5-4-15,0-5 0 0,0 1 0 0,0-5 4 0,0 4 0 0,0 1 0 16,0-6 0-16,8 5 0 0,-8 1 0 0,0-1 0 0,8-5-4 16,-8 11 4-16,8-6 0 0,-8 6 0 0,0-6 4 0,9 10-4 15,0-5 4-15,-9 5-4 0,8-4 4 0,-8 4 0 0,9 4-12 0,-1-4 24 16,-8 5 4-16,8-1 8 0,2 2-4 0,-2-2 4 0,-8 6 0 15,8-1 4-15,0 1-4 0,2-5 8 0,-2 5-8 0,0 4 4 16,10-5-4-16,-10 6-4 0,1-5-4 0,-1-1-4 0,10 5 0 16,-10-4-4-16,0-1-4 0,10 1 0 0,-10 0-4 0,9-5-4 15,-9 5-4-15,10-6-12 0,-10 1-4 0,8 0-16 0,-6-1-24 16,6-4-12-16,-6 0-28 0,-2-4-24 0,9-1-24 0,-9 0-36 0,1-4-56 16,-1 4 40-16,9-10 36 0,-9 1 36 0,2-1 24 15</inkml:trace>
        </inkml:traceGroup>
        <inkml:traceGroup>
          <inkml:annotationXML>
            <emma:emma xmlns:emma="http://www.w3.org/2003/04/emma" version="1.0">
              <emma:interpretation id="{F1083845-2356-4FA3-B7DD-4388A422A858}" emma:medium="tactile" emma:mode="ink">
                <msink:context xmlns:msink="http://schemas.microsoft.com/ink/2010/main" type="inkWord" rotatedBoundingBox="8262,6200 8607,6206 8602,6524 8257,6518"/>
              </emma:interpretation>
              <emma:one-of disjunction-type="recognition" id="oneOf15">
                <emma:interpretation id="interp23" emma:lang="" emma:confidence="0">
                  <emma:literal>=</emma:literal>
                </emma:interpretation>
                <emma:interpretation id="interp24" emma:lang="" emma:confidence="0">
                  <emma:literal>Ę</emma:literal>
                </emma:interpretation>
                <emma:interpretation id="interp25" emma:lang="" emma:confidence="0">
                  <emma:literal>E</emma:literal>
                </emma:interpretation>
                <emma:interpretation id="interp26" emma:lang="" emma:confidence="0">
                  <emma:literal>--</emma:literal>
                </emma:interpretation>
                <emma:interpretation id="interp27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56131.6123">6529 4517 55 0,'-9'0'96'0,"1"0"0"0,8 5 0 16,0-5-20-16,0 0 0 0,-9 0 4 0,9 0 0 0,0 0 4 16,0 0-8-16,0 0-24 0,0 0 20 0,0 0-4 0,0 0-4 0,0 0 0 15,0 0 4-15,0 0 0 0,0 0 0 0,0 0 0 0,0 0-4 16,9 0 0-16,-9 0-4 0,0 0-8 0,8 4 0 0,1-4-4 15,-9 0-4-15,8 5 0 0,0-5-8 0,2 0-4 0,-2 0 0 16,8 0-4-16,-6 5-4 0,-2-5-8 0,9 0-4 0,-9 0 4 0,10 6-8 16,-10-6 0-16,8 0-8 0,2 0 0 0,-10 0 0 0,10-6 0 15,-10 6 0-15,9 0 0 0,1 0 0 0,-10 0 0 0,0 0 0 16,10 0 0-16,-10 0 0 0,0 0-20 0,2 6-16 0,-2-6-12 16,0 0-12-16,1 0-8 0,-9 0-16 0,8 0-16 0,-8 0-12 15,0 0-20-15,0 0-20 0,0 0-8 0,0 0-40 0,-8 3-36 0,8-3 44 16,-9 0 36-16,1 6 24 0,0-2 28 0</inkml:trace>
          <inkml:trace contextRef="#ctx0" brushRef="#br0" timeOffset="56374.9618">6605 4738 3 0,'-8'5'128'0,"8"-1"-12"0,0 1-12 16,0 0-24-16,0-1 4 0,-8 1 0 0,8 0 8 0,0-5 0 15,8 5-4-15,-8 0-12 0,0-2 0 0,8-3-4 0,-8 7-4 16,9-7 4-16,-1 0-4 0,-8 4-4 0,9-4-4 0,0 0 0 0,-1 0-8 16,0 0 0-16,10 5-8 0,-10-5-4 0,0 0-8 0,2 0-8 15,6 0-8-15,-7 0 0 0,-1 0 0 0,1 0-4 0,8 0-4 16,-9-5 0-16,0 10-4 0,2-5-4 0,-2 0-8 0,0 0-20 16,2 0-12-16,-2 5-24 0,-8-5-24 0,8 0-28 0,1 5-36 15,-9-1-28-15,0-4-84 0,0 5 20 0,8 0 52 0,-8 0 20 16,-8-1 52-16,8 2 12 0</inkml:trace>
        </inkml:traceGroup>
      </inkml:traceGroup>
    </inkml:traceGroup>
    <inkml:traceGroup>
      <inkml:annotationXML>
        <emma:emma xmlns:emma="http://www.w3.org/2003/04/emma" version="1.0">
          <emma:interpretation id="{FF134B17-3465-42C1-966F-8377343E6920}" emma:medium="tactile" emma:mode="ink">
            <msink:context xmlns:msink="http://schemas.microsoft.com/ink/2010/main" type="paragraph" rotatedBoundingBox="1170,7531 10523,7809 10499,8621 1145,8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F397A1-FF63-4450-8C87-B679D80B9B0E}" emma:medium="tactile" emma:mode="ink">
              <msink:context xmlns:msink="http://schemas.microsoft.com/ink/2010/main" type="line" rotatedBoundingBox="1170,7531 10523,7809 10499,8621 1145,8343"/>
            </emma:interpretation>
          </emma:emma>
        </inkml:annotationXML>
        <inkml:traceGroup>
          <inkml:annotationXML>
            <emma:emma xmlns:emma="http://www.w3.org/2003/04/emma" version="1.0">
              <emma:interpretation id="{90141EEA-FAE2-4AF1-A8F4-2501F50EBFBE}" emma:medium="tactile" emma:mode="ink">
                <msink:context xmlns:msink="http://schemas.microsoft.com/ink/2010/main" type="inkWord" rotatedBoundingBox="1167,7610 1432,7618 1424,7913 1158,7905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9979.8824">-565 5927 3 0,'0'4'108'0,"-8"2"-8"16,8-6-12-16,0 4-24 0,0-4 0 0,0 0 0 0,0 0-4 15,0 5-4-15,0-5 0 0,0 0 0 0,0 0 4 0,0 0-4 0,0 0-4 16,0 0-8-16,0 0 8 0,8 0-8 0,-8 0 0 0,0 0 0 15,8 0-8-15,2 0 0 0,-2 0-8 0,-8 0 0 0,8 0-4 16,0 0 0-16,10 0-4 0,-10 0-4 0,1 0-4 0,-1 0 4 16,1 0-4-16,8 0 0 0,-9 0-8 0,0 0 0 0,2 5-4 15,-2-5-4-15,10 0-8 0,-10 0-8 0,0 5-8 0,1-5-12 0,-1 0-16 16,1 0-24-16,-1 0-12 0,1 0-12 0,-1 0-4 0,-8 0-48 16,0 0-40-16,8 4 32 0,-8-4 32 0,0 5 24 0</inkml:trace>
          <inkml:trace contextRef="#ctx0" brushRef="#br0" timeOffset="80173.3644">-599 6186 79 0,'0'0'112'0,"0"0"-12"0,0 0 0 16,0 5-20-16,9-5 0 0,-9 0 0 0,0 5-12 0,8-1-4 15,-8-4-8-15,9 6-4 0,-9-2-8 0,8-4-8 0,0 5-8 0,2-5-4 16,-2 0-8-16,0 3 0 0,0-3 0 0,2 0-4 0,6 7-4 15,-7-7-4-15,-1 0-12 0,10 0-12 0,-2 0-20 16,-8 0-20-16,10 0-16 0,-10 0-8 0,10 0-44 0,-1 0-56 0,0 0 0 16,-9 0 56-16,9 0 24 0</inkml:trace>
        </inkml:traceGroup>
        <inkml:traceGroup>
          <inkml:annotationXML>
            <emma:emma xmlns:emma="http://www.w3.org/2003/04/emma" version="1.0">
              <emma:interpretation id="{406ECC3B-902F-4245-9250-D00115E1D331}" emma:medium="tactile" emma:mode="ink">
                <msink:context xmlns:msink="http://schemas.microsoft.com/ink/2010/main" type="inkWord" rotatedBoundingBox="2171,7668 3413,7705 3393,8355 2152,831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0603.2159">620 6119 39 0,'-8'0'84'0,"-1"0"-4"16,-7-5-8-16,6 5-20 0,-6 0-4 0,6 0-4 15,2 0-4-15,-8 0 0 0,7 5-4 0,-8-5 4 0,8 4-8 0,-7 2 0 16,6-2 4-16,2 6-4 0,-8-6 0 0,6 1-8 0,2 5-4 16,8-5-4-16,-8 0-4 0,-1 4 0 0,9-4 0 0,0 5-4 15,0-6 0-15,0 2-4 0,0-2 0 0,0 1-4 0,0-2 0 16,9 4 4-16,-1-7-4 0,-8 4 0 0,8-4 4 0,2 5-4 0,-2 0 0 16,0-5 0-16,0 5 0 0,2-5-4 0,-2 4 4 15,0 1 0-15,10 0 4 0,-10 0-4 0,1-1 4 0,-1 2-4 0,8-2 0 16,-6 1 0-16,6 0 0 0,-6 5 0 0,-2-6 0 0,9 6 0 15,-9-6 0-15,1 6 0 0,-1 0 4 0,1-2 0 0,-1 3 0 16,-8-2 0-16,8 6 0 0,-8-6-4 0,0 6 4 0,0-6 0 0,0 5-4 16,-8 1-4-16,8-5 8 0,-8 4-4 0,-1 1-4 0,1-6 0 15,-9 5 0-15,8-4-4 0,1-1-8 0,-10 1-4 0,10-5-8 16,-10 5-4-16,2-6-8 0,8 2-4 0,-1-6-12 0,-8 0-8 16,8 0-32-16,1-6-40 0,0 2 0 0,-2-1 24 0,2-5 16 15</inkml:trace>
          <inkml:trace contextRef="#ctx0" brushRef="#br0" timeOffset="80792.7061">698 6311 15 0,'8'0'100'0,"0"0"-8"16,0 0-4-16,1 0-24 0,0 4-4 0,-1-4 0 16,1 5-8-16,-9 0 0 0,8 0 0 0,0 4-8 0,2 1 0 0,-10-5-4 15,8 4-8-15,-8 1-4 0,8 4-8 0,0 1-4 0,-8-6-4 16,10 5 0-16,-2-4-8 0,0 5 4 0,-8-6-8 0,9 2 0 15,-1-2-12-15,1 0-12 0,0-4-8 0,-9 0-16 0,8-1-12 16,0-8-12-16,0 4-48 0,-8-5-48 0,10-5 28 0,-2 0 28 0,-8-4 20 16</inkml:trace>
          <inkml:trace contextRef="#ctx0" brushRef="#br0" timeOffset="80919.3687">910 5998 15 0,'-8'6'100'0,"-2"-6"-12"0,10 4-4 0,-8-4-32 0,8 5-8 0,0 0-8 15,-8 4-12-15,8-3-4 0,0-2-4 0,0 1-8 0,0 5-12 16,0-6-12-16,0 1-20 0,0 5-52 0,0-6-44 0,0 2 16 16,8 3 28-16</inkml:trace>
          <inkml:trace contextRef="#ctx0" brushRef="#br0" timeOffset="81334.9409">1174 6239 47 0,'9'-5'96'0,"-9"0"0"16,0 5-8-16,0-4-24 0,0-3-4 0,0 7-4 0,0-3 0 0,0 3-8 16,0-5-4-16,0 1 0 0,0 4-4 0,-9-6 0 15,18 6 0-15,-9 0 8 0,0 0-4 0,0 0 0 0,8 0-8 0,-8 6 0 16,0-2-4-16,0 4 0 0,9 3-4 0,-9-1 0 0,9-1 0 16,-9 6 0-16,0-1-4 0,8 1 0 0,-8-1 0 0,8 0-4 15,-8 5 0-15,10 0-4 0,-10 1 0 0,8-6-4 0,-8 5-4 0,8 1 0 16,-8-6-4-16,8 5 0 0,2-4 0 0,-10-6 0 15,8 5-4-15,0-4 0 0,1-1 0 0,-1 1-8 0,1 0 0 0,0-5 4 16,-1-5-4-16,0 4 0 0,0-4-4 0,2-4-4 0,-2-1 4 16,0 0-4-16,2 0 4 0,-2-5-4 0,0 1 4 0,1-1 0 15,-1-4 4-15,0-1 0 0,1 1 4 0,-9 5-4 0,9-6 4 0,-1 2 0 16,-8 2 4-16,8-2 0 0,-8 2 4 0,10 2 0 16,-10-1-4-16,8 0 4 0,-8 6 0 0,8-1 4 0,-8-1 4 0,9 6 4 15,-9 0 0-15,9 0 4 0,-1 0 0 0,0 6 0 0,-8 3-4 16,9-4 4-16,-1 5 0 0,1 0 0 0,-9-1 4 0,9 5-4 15,-1 2 0-15,0-3 0 0,2 2 0 0,-2 5-4 0,0-7 0 0,-8 6-4 16,8-5-4-16,2 6 4 0,-10-6-4 0,8 5-4 16,-8-4 0-16,8-1-4 0,-8 1-12 0,0-1-16 0,0-4-16 0,9-1-20 15,-9 1-32-15,0-5-32 0,0-2-32 0,-9 4-92 0,9-7 20 0,-8 0 48 16,8 0 28-16,-8-7 32 0,8 4 28 0</inkml:trace>
        </inkml:traceGroup>
        <inkml:traceGroup>
          <inkml:annotationXML>
            <emma:emma xmlns:emma="http://www.w3.org/2003/04/emma" version="1.0">
              <emma:interpretation id="{95D144FB-4302-4984-A2EA-D278531E0A8D}" emma:medium="tactile" emma:mode="ink">
                <msink:context xmlns:msink="http://schemas.microsoft.com/ink/2010/main" type="inkWord" rotatedBoundingBox="4990,7645 6517,7690 6493,8502 4966,8457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82401.1188">3221 6618 3 0,'-9'0'108'0,"9"5"-8"0,0-5-8 16,0 4-28-16,0-4 0 0,0 0-4 0,0 0-4 0,0 0-4 16,0-4-4-16,0-1-4 0,0 5-4 0,0-5 4 0,9-4-4 0,-9-1 0 15,0 0 0-15,0 1 0 0,8-1 0 0,-8-5-8 0,8 1 0 16,2-1 0-16,-10-4 8 0,8 0-4 0,0-5 0 0,1 5 0 16,0-5 0-16,-1 0-8 0,9 0 0 0,-9-5-4 0,0 5-4 15,2 1-4-15,-2-6 0 0,10 5 0 0,-10 0-4 0,0 0-4 16,0 0 0-16,1 4-4 0,0-4 4 0,-1 10-4 0,-8-5 4 0,9 4-4 15,-1 6 0-15,-8-5 0 0,8 9 0 0,-8-5 0 0,0 6 4 16,0-2 4-16,0 6 0 0,0-5 4 0,10 5-4 0,-10 0 0 16,0 5 8-16,0 1-4 0,0 3 0 0,8-4-4 0,-8 4 0 0,0 1-4 15,0 5 0-15,8-1 0 0,-8 0 0 0,0 6-4 16,8-2-4-16,-8 7 4 0,10-1 4 0,-10-2-4 0,8 8 0 0,-8-1 0 16,0 0 0-16,0 0-4 0,0-1 0 0,0 1-4 0,8 1-4 15,-8-2-12-15,0 1-8 0,0-6-12 0,0 6-32 0,0-10 4 16,0 6-12-16,0-6-24 0,0-5-12 0,0 1-16 0,9-6-36 15,-9-4-60-15,0-1 36 0,9 1 40 0,-9-10 24 0,0 1 20 0</inkml:trace>
          <inkml:trace contextRef="#ctx0" brushRef="#br0" timeOffset="82992.2089">3826 6354 67 0,'0'4'96'0,"0"6"-12"0,0-5-4 0,0 0-28 0,8 0-8 16,-8-5-4-16,0 4 0 0,9-4-8 0,-9 0-4 0,8 0-4 15,-8 0-4-15,9-4 0 0,-9-1-4 0,9 0-4 0,-1 0 0 16,-8-5 0-16,8 6-4 0,2-7 0 0,-10 3 0 0,8-2 0 16,-8-4-4-16,8 4 4 0,-8-4-8 0,0 0 4 0,0-1 0 0,0 1 0 15,0-1-4-15,0 1 0 0,0-1 0 0,0 1 4 0,-8 0-4 16,8-1 0-16,0 5 0 0,-8-4 0 0,8 4 4 0,-10 1 0 15,10 4-4-15,-8-4 0 0,8 4 8 0,-8 0-4 0,8 0-4 16,-9 5 4-16,9-4 4 0,0 4-8 0,-9-6 4 0,9 6 0 16,-8 0 4-16,8 0 0 0,0 6 0 0,-9-6 0 0,9 4 4 0,0-4 0 15,-8 5-4-15,8 0 4 0,-8 0 0 0,8-1 4 0,-8 1-4 16,8 0 0-16,-10 0 4 0,2 5 0 0,8-6-4 0,-8 6 0 16,-2-6-4-16,10 6 0 0,-8-5 0 0,8 5-4 0,-8-1 4 0,-1-4-4 15,9 5 4-15,-8 0-4 0,8-1 0 0,-9-6 0 16,9 8 0-16,-8-1-4 0,8-1 0 0,0 6 0 0,-9-5 4 0,9-1 0 15,0 1 0-15,0 4-20 0,0-5 20 0,0 6 0 0,0-2 0 16,0 2-4-16,0-5 0 0,9 5 4 0,-9 0 0 0,8-7 0 16,-8 8-4-16,9-7 4 0,-1 5-4 0,-8 0 4 0,9-3-8 0,7 2 8 15,-16-3-4-15,18-1 4 0,-10 5-4 0,2-3 0 0,6-2 0 16,-8 1 0-16,9 0 4 0,-8-1-4 0,8 5 0 16,-9-4 0-16,10-1 0 0,-10 1-4 0,0 0 8 0,10-1-4 0,-10 1-4 15,1-1 4-15,-1 1 4 0,-8-2-4 0,9 3-4 0,-9-1 4 16,9-1 4-16,-9 1-4 0,0-5 4 0,0 5 0 0,-9-1-4 15,9 1 0-15,-9-1 0 0,1 1 4 0,-1-6-4 0,1 6 4 16,-10-5 0-16,10 0 0 0,-8-1-4 0,6 2 0 0,-6-6 0 16,-2 0-4-16,1 0 8 0,9 0-8 0,-8 0 8 0,-2-6-4 0,10 2-4 15,-10-6 0-15,10 0 8 0,-1 1-8 0,1-1 4 0,-1-4-4 16,1 5 0-16,8-6 0 0,-9 1-4 0,9-5-12 0,0 4-16 16,-8-4-24-16,8 5 8 0,0-5-12 0,0 4-8 0,8 1-8 0,-8-1-48 15,9 1-40-15,-9-1 24 0,8 0 28 0,1 1 20 16</inkml:trace>
          <inkml:trace contextRef="#ctx0" brushRef="#br0" timeOffset="83402.7806">4125 6287 71 0,'0'0'104'0,"0"0"-8"0,0 5-4 16,0-5-24-16,-10 5-4 0,10-1 0 0,0 6-4 0,0-6 0 15,0 6-8-15,0 0 0 0,0-2-4 0,0 7 4 0,0 0-8 16,0-1-4-16,0 5-4 0,0-3 0 0,0 2 4 0,0 1-8 16,0 1 0-16,10-1 0 0,-10-1 0 0,8 2-4 0,0 0 0 0,-8-1-4 15,10-5 0-15,-2 5-8 0,0-4 4 0,1-1-4 0,-1 1-4 16,0-3 4-16,10-1-4 0,-10-1 0 0,10-1-4 0,-10 1 0 16,9-5 0-16,-8-1 0 0,7 2 0 0,1-6 0 0,-8 0 0 0,8 0-8 15,1 0 4-15,-2 0 4 0,-8-6-8 0,10 2 0 16,-1-6 4-16,-9 1-4 0,10-1 0 0,-10 1 4 0,0-1-4 0,0-5 0 15,2 1 0-15,-2 0 0 0,-8-6 0 0,8 1 0 0,-8 0-4 16,0 0 0-16,0-1 0 0,0 1 0 0,-8 5 0 0,0-4-4 16,8-2 4-16,-10 1 0 0,2 4-4 0,0-3 4 0,-10 3 0 0,10 0 0 15,-9 5 0-15,9-5 0 0,-10 7 4 0,10-2-8 16,-8 5 4-16,-2 0 0 0,10 1 4 0,-10-1-4 0,1 0-4 0,9 5 0 16,-9 5-4-16,8 0 0 0,1-1 0 0,-10 1 0 0,18 0-4 15,-8 5-4-15,0-2-4 0,-1 3-8 0,9-2-28 0,0 1 12 16,-9 4-16-16,9-3-8 0,0-3-8 0,9 2-4 0,-9-1 0 0,0 1-4 15,9-5-40-15,-1 0-28 0,-8 0 12 0,8-5 28 16,2 4 20-16</inkml:trace>
          <inkml:trace contextRef="#ctx0" brushRef="#br0" timeOffset="83710.9963">4551 6100 59 0,'0'-5'108'0,"0"0"-4"16,0 0-8-16,0 5-24 0,0 0-4 0,0 0 0 0,0 5-4 0,0-5-4 15,0 5 0-15,0 0 0 0,0 4-8 0,0-4-4 16,0 0-4-16,0 5 4 0,8-1-12 0,-8 0 0 0,0 1 0 0,8 0 0 16,-8 0-4-16,10-1-4 0,-10 1 0 0,8 0-4 0,0-1-4 0,1-6 0 15,-9 8-4-15,17-6-4 0,-9 5 0 0,1-10 0 16,-1 4 0-16,0 1-4 0,2-5-4 0,-2 0 0 0,0 0 0 0,2-5 4 16,-2 1-4-16,8-1 0 0,-16-5 0 0,9-1-4 0,0 3 4 15,-1-6-4-15,-8-1 0 0,9 1 0 0,-9-1 4 0,8 1 0 16,-8-5-4-16,0 4 0 0,-8-4-4 0,8 5 4 0,-9-1 0 0,9 1 0 15,-8 5 0-15,-10-2-4 0,10 2 4 0,-8 4-4 0,6 1 0 16,-6 4 0-16,-2 0-4 0,10 4-4 0,-9 1-8 16,0 0-8-16,0 4-4 0,9 6 0 0,-10-5-20 0,1 4-8 0,8 1-12 15,1 4-8-15,0-5-8 0,-1 5-8 0,1 0-12 0,-1 1-44 16,9-6-28-16,-9 6 40 0,9-1 16 0,0-5 24 0</inkml:trace>
        </inkml:traceGroup>
        <inkml:traceGroup>
          <inkml:annotationXML>
            <emma:emma xmlns:emma="http://www.w3.org/2003/04/emma" version="1.0">
              <emma:interpretation id="{703989E5-C4FE-4C8F-BB24-C2FB7DAE63C4}" emma:medium="tactile" emma:mode="ink">
                <msink:context xmlns:msink="http://schemas.microsoft.com/ink/2010/main" type="inkWord" rotatedBoundingBox="6826,7987 7160,7997 7148,8398 6814,8388"/>
              </emma:interpretation>
            </emma:emma>
          </inkml:annotationXML>
          <inkml:trace contextRef="#ctx0" brushRef="#br0" timeOffset="84297.511">5062 6488 59 0,'9'0'132'0,"-9"0"0"0,8 0 4 0,-8 0-24 16,9 0 4-16,-9 0-4 0,8 0 0 0,0 0 0 0,2 0-8 15,-2 0-4-15,0 0-8 0,2 0-8 0,-2 5-8 0,0-5-12 16,9 0-12-16,-8 0-4 0,8 5-12 0,-1-5-4 0,-6 0-12 0,6 4-8 15,2-4-24-15,-2 0-28 0,1 5-40 0,1-5-32 0,-10 5-52 16,8-5-56-16,-6 4-68 0,6-4 52 0,-6 5 48 0,6 1 36 16,-7-2 24-16,-9-4 28 0</inkml:trace>
          <inkml:trace contextRef="#ctx0" brushRef="#br0" timeOffset="84122.7141">5156 6325 55 0,'0'-5'120'0,"0"0"-8"15,0 5-4-15,0-4-24 0,0 4 4 0,0-5-8 16,0 5-4-16,0 0-12 0,0 0-4 0,0 0-8 0,0 0-4 0,0 5 0 15,0-1-8-15,0 1 4 0,0 0-4 0,0 5 0 0,0-2 0 16,8 3 0-16,-8 3-8 0,0 1-4 0,0 0-4 0,9-2-4 16,-9 7-4-16,0-1-4 0,9 4 0 0,-9-3-4 0,8-1 0 0,-8 0 0 15,9 0 0-15,-9 0-4 0,0 1-4 0,8-5-4 0,-8-1-4 16,0 0-8-16,8 0-8 0,-8 1-8 0,0-5-8 0,10-1-16 16,-10-4-16-16,0 4-16 0,0-4-12 0,0 0-20 0,0-5-52 15,0 5-28-15,-10-5 40 0,10 0 28 0,-8-5 24 0,8 5 24 16</inkml:trace>
        </inkml:traceGroup>
        <inkml:traceGroup>
          <inkml:annotationXML>
            <emma:emma xmlns:emma="http://www.w3.org/2003/04/emma" version="1.0">
              <emma:interpretation id="{8B1763F7-5962-4F87-8D69-F1341DB673AE}" emma:medium="tactile" emma:mode="ink">
                <msink:context xmlns:msink="http://schemas.microsoft.com/ink/2010/main" type="inkWord" rotatedBoundingBox="7644,7741 8744,7773 8722,8512 7622,8480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7511.0617">5923 6248 55 0,'-8'0'80'0,"8"0"-4"0,0 0-4 16,-8 0-16-16,8 0 0 0,-10 0 0 0,10 0-4 0,-8 0 4 15,8 0-4-15,0 0 0 0,-8-4-8 0,8 4 8 0,0 0-4 0,0-5-4 16,0 0 0-16,0 0 0 0,0 1-8 0,0-3 0 16,0 4-4-16,0-2 0 0,8-5 0 0,-8 6-4 0,8-6 0 0,2 5 0 15,-10 1-4-15,8-1-4 0,0 0 4 0,1-5-8 0,0 10 0 16,-1-5 0-16,0 0-4 0,1 5 0 0,-1 0-4 0,10-4 0 16,-10 4 0-16,0 0-4 0,2 0 4 0,-2 4-4 0,0-4-4 15,0 5 4-15,2 0 0 0,-10 5-4 0,8-5 0 0,0 4 0 0,-8 1 0 16,0-1 0-16,9 1-4 0,-9 5 4 0,0-1-4 0,-9 0 0 15,9 0-4-15,-8 6 4 0,8-1-4 0,-8 0 0 0,-2-1 4 16,2-3-4-16,0 5 4 0,0 0 0 0,-2-2 0 0,2-3-4 16,8 4 4-16,-8-5 4 0,-1 1-8 0,0-6 0 0,9 5 0 15,-8-9 0-15,8 4 0 0,0-4 4 0,0 5 0 0,0-10 0 16,0 5-4-16,0-5 4 0,0 5 4 0,0-5-8 0,8 0 4 0,1 0 4 16,-9 0-4-16,9 0 8 0,-1 0-4 0,0 0-4 0,2 0 4 15,-2 0 0-15,-8 0 0 0,16 0-4 0,-6 0-12 0,-2 0 16 16,0 0 4-16,1 0 0 0,-1 0 0 0,0 5-4 0,2-5 0 0,-2 0 0 15,0 4 4-15,2 2-4 0,-2-2 0 0,0-4 4 16,0 5-4-16,1 5 0 0,-9-6 4 0,9 6-4 0,-9-5 4 0,0 5-4 16,8 4 4-16,-8-5-4 0,0 1 4 0,-8-1 0 0,8 6-4 15,-9-1 0-15,9-4 4 0,-9 4-4 0,1-4 0 0,0 4 0 16,-10 1 0-16,10-6 0 0,-10 1 0 0,10-1 0 0,0 1 0 16,-9-1-4-16,9-3 0 0,-10-2-4 0,10 1-12 0,0-5-12 0,-2 0-16 15,-6 0-16-15,7-5-12 0,0 1-8 0,9-2-8 16,-8 2-32-16,-1-6-52 0,9 0 0 0,-8 1 44 0,8-5 28 0,0 4 20 15</inkml:trace>
          <inkml:trace contextRef="#ctx0" brushRef="#br0" timeOffset="87876.0852">6264 6339 31 0,'9'0'96'0,"-9"0"-8"15,0 4 0-15,0-4-20 0,9 6-4 0,-9-1-4 0,0-1 4 16,0 6-4-16,0 0-4 0,0-1 4 0,0 2-4 0,8-3 0 15,-8 2-8-15,0 5-4 0,0-6 0 0,9 5-4 0,-9 2-4 16,8-7-4-16,0 5-4 0,0-5 0 0,2 5 0 0,-10 1-4 0,8-5 0 16,10 5 0-16,-10-6-4 0,0 1 0 0,9-1-4 0,-8 1 0 15,8 0 0-15,-9-6-4 0,10 6 4 0,-2-5-4 0,-6-5 0 16,6 4 0-16,1 1-4 0,-8-5 0 0,8 0 0 0,-1 0 0 16,2-5-4-16,-10 1 4 0,10-1-4 0,-10 0 0 0,0-4 0 15,1-1 0-15,-1 0 0 0,1 1 0 0,0-6 0 0,-1 5-4 16,-8-4 0-16,0-1 4 0,8-4-4 0,-8 5 0 0,-8-1 0 0,8-4-4 15,0 5 0-15,-8-1-16 0,-1-4 20 0,0 5 0 0,1 0-4 16,-1-6 0-16,1 5 0 0,-10 2 0 0,10-2 0 0,0 6 4 16,-10-5 0-16,10 4 0 0,-9 5 0 0,9-5-4 0,-10 6-8 0,10-1 4 15,-8 5 0-15,6 0-4 0,2 0-4 0,0 5 0 16,-2 5-4-16,2-6 0 0,8 6-8 0,-8 4-4 0,8-4-4 0,0 4-8 16,-9 0-8-16,9-4-12 0,0 4-8 0,0-4-4 0,9 4-4 15,-9 1-4-15,0-6-4 0,8 2-36 0,0-8-32 0,-8 3 16 16,10-2 24-16,-2 1 20 0</inkml:trace>
          <inkml:trace contextRef="#ctx0" brushRef="#br0" timeOffset="88206.7227">6725 6218 39 0,'8'-8'92'16,"-8"-2"-8"-16,0 1-4 0,0 4-20 0,0 0 0 0,0 1-8 16,0-1-4-16,0 5 0 0,0-5-4 0,0 5 0 0,0 0 0 0,0 5 0 15,0-5 0-15,9 5 0 0,-9-1-4 0,9 1 0 0,-9 0 0 16,8 0-4-16,0 5-4 0,-8-1 0 0,8 1 0 0,2-6-4 15,-2 6 0-15,0-1-4 0,2 1-4 0,-2-1 0 0,0 1-4 16,9 0 0-16,-9 0 0 0,1-6-4 0,0 6 0 0,-1-6-4 16,0 1 0-16,2 0 0 0,-2-5 0 0,0 5-4 0,2-5 4 15,-2-5-4-15,0 5 0 0,0-5-4 0,1 0 0 0,-9-4 0 0,8 0 0 16,1-1 4-16,-9 0-4 0,0-4 0 0,9-1-4 0,-9 1 4 16,0-2-4-16,0 4 0 0,-9-3 8 0,9 1-4 0,-9-1 4 15,1 0-4-15,-1 1 0 0,1 4-4 0,-8 1 0 0,6-1 4 16,-6 6 4-16,-2-6-8 0,1 5 4 0,0 5 0 0,0 0 0 15,1 0-4-15,-2 0 0 0,0 5 0 0,2 5-4 0,-1-6 0 16,8 6-4-16,-8-1 0 0,9 1-4 0,-10 4-4 0,10-4-4 0,8 5-4 16,0-6-12-16,-8 6-8 0,8-1-12 0,0-6 0 0,8 3 4 15,-8-1-8-15,8-1-4 0,2 1 0 0,6-5-36 0,-7-1-40 16,8 2-20-16,-8-6 40 0,7 0 20 0</inkml:trace>
        </inkml:traceGroup>
        <inkml:traceGroup>
          <inkml:annotationXML>
            <emma:emma xmlns:emma="http://www.w3.org/2003/04/emma" version="1.0">
              <emma:interpretation id="{3B9B6F16-9DD4-4A69-88DF-BAB244246386}" emma:medium="tactile" emma:mode="ink">
                <msink:context xmlns:msink="http://schemas.microsoft.com/ink/2010/main" type="inkWord" rotatedBoundingBox="10120,8153 10513,8165 10504,8475 10110,8463"/>
              </emma:interpretation>
              <emma:one-of disjunction-type="recognition" id="oneOf20">
                <emma:interpretation id="interp32" emma:lang="" emma:confidence="0">
                  <emma:literal>=</emma:literal>
                </emma:interpretation>
                <emma:interpretation id="interp33" emma:lang="" emma:confidence="0">
                  <emma:literal>Ę</emma:literal>
                </emma:interpretation>
                <emma:interpretation id="interp34" emma:lang="" emma:confidence="0">
                  <emma:literal>±</emma:literal>
                </emma:interpretation>
                <emma:interpretation id="interp35" emma:lang="" emma:confidence="0">
                  <emma:literal>K</emma:literal>
                </emma:interpretation>
                <emma:interpretation id="interp3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04450.7545">8379 6473 35 0,'0'0'100'0,"-8"0"0"0,8 0-4 16,0-3-24-16,0 3 0 0,-10 0 0 0,10 3 0 0,0-3 8 15,0 0-4-15,0 0-4 0,0 6-8 0,0-6-4 0,10 4 4 16,-10-4 0-16,8 0-4 0,-8 5-4 0,8 0 4 0,1-5-4 0,-1 5 0 16,1-1-4-16,0-4 0 0,-1 5-4 0,8 0-4 0,-6-5-4 15,6 0 0-15,-6 0-4 0,6 4-8 0,-7-4-24 0,7 0 20 16,-7 0-4-16,8 0-8 0,-9 0 0 0,10 0-4 0,-10 0 0 0,1 0 0 15,8 0-8-15,-8 0 4 0,-1 0 0 0,9 0-4 0,-8 0-12 16,-1 0-8-16,0 0-12 0,-8 5-12 0,10-5-12 0,-2 0-16 16,-8 6-4-16,8-6-20 0,-8 0-16 0,0 4-16 0,0-4-8 15,0 5-16-15,0 0-48 0,-8 0-8 0,8-5 48 0,-8 4 28 16,-2 2 28-16</inkml:trace>
          <inkml:trace contextRef="#ctx0" brushRef="#br0" timeOffset="104673.1613">8482 6728 15 0,'0'10'128'0,"0"-6"-16"0,-10 1-8 0,10 0-20 15,0 0 4-15,0-1 4 0,0-4-16 0,10 5 16 0,-10 0-8 16,0 0 0-16,0-5-4 0,8 0-4 0,-8 0-4 0,8 0-4 0,1 0-4 16,-9 5-4-16,8-5-8 0,0 0-8 0,1 0 0 0,0-5-12 15,7 5-4-15,-6 0-4 0,-2 0-8 0,9-5 0 0,-8 5-4 16,8 0 0-16,-9-5-4 0,0 5-4 0,10 0-4 0,-10 0-8 0,0 0-20 15,2 0-12-15,6-5-24 0,-7 5-16 0,0 0-28 16,-1 5-28-16,-8-5-24 0,8 5-84 0,-8 0 16 0,9-5 48 0,-9 5 28 16,0-1 28-16,8 2 24 0</inkml:trace>
        </inkml:traceGroup>
      </inkml:traceGroup>
    </inkml:traceGroup>
    <inkml:traceGroup>
      <inkml:annotationXML>
        <emma:emma xmlns:emma="http://www.w3.org/2003/04/emma" version="1.0">
          <emma:interpretation id="{23AB05E9-0279-4F9C-B617-4158CA975899}" emma:medium="tactile" emma:mode="ink">
            <msink:context xmlns:msink="http://schemas.microsoft.com/ink/2010/main" type="paragraph" rotatedBoundingBox="1138,9613 8996,9853 8975,10563 1117,10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AB8805-03EE-4ECC-AD07-4713F796DB06}" emma:medium="tactile" emma:mode="ink">
              <msink:context xmlns:msink="http://schemas.microsoft.com/ink/2010/main" type="line" rotatedBoundingBox="1138,9613 8996,9853 8975,10563 1117,10323"/>
            </emma:interpretation>
          </emma:emma>
        </inkml:annotationXML>
        <inkml:traceGroup>
          <inkml:annotationXML>
            <emma:emma xmlns:emma="http://www.w3.org/2003/04/emma" version="1.0">
              <emma:interpretation id="{F78466A7-6DDE-4EAB-8987-D009A668F6A9}" emma:medium="tactile" emma:mode="ink">
                <msink:context xmlns:msink="http://schemas.microsoft.com/ink/2010/main" type="inkWord" rotatedBoundingBox="1135,9709 1441,9718 1430,10064 1125,10055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5474.0171">-624 8057 83 0,'0'0'100'0,"0"4"-12"0,0-4-4 0,0 0-12 15,0 0 0-15,0 5 4 0,0-5 4 0,8 0 0 0,-8 0-4 16,0 0-4-16,0 0-4 0,8 0 0 0,1-5 0 0,-9 5-4 16,9 0-4-16,-1-4-8 0,1 4 0 0,-1 0-4 0,10-5-4 15,-10 5-8-15,0-5-4 0,10 0 0 0,-10 5-12 0,9 0 0 0,-9-4-4 16,10 4-4-16,-10 0-4 0,8-6 0 0,-6 6-4 0,-2 0-4 15,10 0-16-15,-10 0-12 0,0 0-20 0,1 0-20 0,-1 6-20 16,1-6-24-16,-9 4-16 0,0-4-12 0,8 5-72 0,-8 0 0 16,0 0 36-16,-8-1 32 0,8 6 28 0,-9-5 20 0</inkml:trace>
          <inkml:trace contextRef="#ctx0" brushRef="#br0" timeOffset="105638.5783">-565 8340 107 0,'0'4'140'0,"0"2"-12"0,0-2-8 0,0 1-20 0,0-5 8 16,0 4-8-16,0-4 0 0,8 5-4 0,-8-5-8 15,0 5-4-15,10-5-8 0,-10 0-8 0,8 0-8 0,-8 0-8 0,8 0-8 16,-8 0-4-16,8 0-8 0,2 0-4 0,-2 0-8 0,0 0 0 16,1-5-8-16,-1 5-4 0,1-5 0 0,8 5-12 0,-9 0-16 15,0-4-16-15,2-1-20 0,6 5-20 0,-6-4-20 0,-2-2-32 0,0 6-24 16,1-4-56-16,8-2-28 0,-9 6 40 0,1 0 32 0,-1 0 36 15,0-4 28-15</inkml:trace>
        </inkml:traceGroup>
        <inkml:traceGroup>
          <inkml:annotationXML>
            <emma:emma xmlns:emma="http://www.w3.org/2003/04/emma" version="1.0">
              <emma:interpretation id="{8CA696A1-69C1-4723-AFE8-F1DE25F9E3D0}" emma:medium="tactile" emma:mode="ink">
                <msink:context xmlns:msink="http://schemas.microsoft.com/ink/2010/main" type="inkWord" rotatedBoundingBox="2243,10014 2567,10023 2565,10072 2241,1006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06144.4225">484 8330 83 0,'0'0'104'0,"0"0"-4"0,0 0 0 15,0 0-28-15,0 0 0 0,0 4 4 0,0-4 0 0,0 0 4 0,0 0-8 16,0 0 4-16,0 0 0 0,0 0 0 0,8 0-4 0,-8 0 4 15,9 0-4-15,0 0-4 0,-9 0 4 0,8 6-4 0,1-6-4 16,-1 4 4-16,0-4-12 0,10 0-4 0,-10 6-4 0,10-6 0 0,-10 0 0 16,9 0-8-16,-9 4 4 0,9-4-8 0,-8 0-4 0,7 5-12 15,-6-5-20-15,6 0 0 0,-6 0 0 0,6 0 0 0,-8 0 0 16,1 0 0-16,8 0 0 0,-8-5 0 0,-1 10 0 0,0-5 0 16,2 0 0-16,-10 0 0 0,8 4 0 0,0-4 0 0,-8 0 0 15,8 0-20-15,-8 0-32 0,0 0-16 0,0 5-24 0,0-5-20 0,0 0-24 16,0 5-28-16,0-5-20 0,0 5-52 0,0-5-24 0,0 0 48 15,-8 4 40-15,8-4 32 0,-8 6 28 0</inkml:trace>
        </inkml:traceGroup>
        <inkml:traceGroup>
          <inkml:annotationXML>
            <emma:emma xmlns:emma="http://www.w3.org/2003/04/emma" version="1.0">
              <emma:interpretation id="{B34F8A80-A1F5-4BA8-B5EE-9966B9249A3F}" emma:medium="tactile" emma:mode="ink">
                <msink:context xmlns:msink="http://schemas.microsoft.com/ink/2010/main" type="inkWord" rotatedBoundingBox="3571,9812 4997,9856 4979,10441 3553,10397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06678.9937">2087 8325 31 0,'0'-10'96'16,"0"6"-4"-16,-9-6-4 0,9 1-20 0,-8 3 0 0,-1-2 0 0,9 2-4 16,-9 1 0-16,-7 1 0 0,8-1-8 0,-2 0 0 0,2 0 4 15,-10 5-4-15,10-4-12 0,-9 4 4 0,0 0-8 0,9 4 0 16,-9-4-4-16,9 5 0 0,-10 5-4 0,10-6 0 0,-10 7-4 0,10-7-4 16,0 6 0-16,-9-1-4 0,8 1-4 0,0-1-4 15,9 1-4-15,-8 0 4 0,0 0-4 0,8-1 0 0,0 0-4 0,0 1 0 16,0-6 0-16,0 6-4 0,8-6 4 0,-8 3 0 0,8-3-4 15,1 0 0-15,0 1 0 0,-1 0 0 0,1-5 0 0,7 5 0 16,-8-5 0-16,10 4 0 0,-10-4-4 0,10 6 4 0,-1-6-4 0,0 4 4 16,0-4 0-16,-1 5 0 0,2-1 0 0,0-4 4 0,-2 6-4 15,-8-2 0-15,10 1 0 0,-1 0-4 0,-1 0 4 0,-6-5-4 16,6 10 4-16,-8-6-4 0,2 1 4 0,-2 0 0 0,0 4 4 16,1-4-4-16,-9 4 4 0,0-4-4 0,0 5 0 0,0 0 4 15,-9-1 0-15,1 1-4 0,0 4 4 0,-2-4-4 0,2 4 0 0,-8-4 0 16,6-1 0-16,-6 6-4 0,-1-6-4 0,-1 1-8 0,2 0 0 15,-2-5-8-15,2 4-8 0,6-4-8 0,-6-5-8 0,7 5-16 16,-8-5-12-16,9 0-16 0,-1-5-4 0,1 0-4 0,0 5-40 16,8-9-44-16,-10 4 16 0,10 0 32 0,0-5 28 0</inkml:trace>
          <inkml:trace contextRef="#ctx0" brushRef="#br0" timeOffset="106876.4653">2300 8469 7 0,'9'0'108'0,"-1"5"-4"0,0-5-4 0,0 4-20 0,-8 2 4 0,10-2-4 16,-2 6 0-16,-8-1 0 0,8 1-4 0,-8-1-8 15,10 1-16-15,-10 5-4 0,8-6-8 0,-8 5-8 0,0-4-4 0,8 5-8 16,-8-6-4-16,9 1-4 0,-9 4-4 0,8-9 0 0,-8 4-4 16,9 1-16-16,-9-5-12 0,8 0-16 0,1-5-16 0,-9 0-16 15,8 0-12-15,-8-5-12 0,8-5-52 0,-8 1-32 0,10-1 28 0,-10-4 28 16,8-1 20-16</inkml:trace>
          <inkml:trace contextRef="#ctx0" brushRef="#br0" timeOffset="107018.5996">2454 8172 107 0,'0'-5'124'0,"-10"-5"-4"0,10 6-4 0,0 4-20 16,0-5-4-16,-8 5-16 0,8 0-8 0,0 0-12 0,0 0-8 16,0 0-12-16,0 0-4 0,0 0-8 0,0 0 0 0,0 5-12 15,0-1-4-15,0-4-4 0,0 5-12 0,0 0-16 0,0 0-20 16,0 0-16-16,8 4-16 0,-8-4-8 0,0 4-36 0,0 1-28 15,10-1-12-15,-10 1 28 0,8 0 24 0</inkml:trace>
          <inkml:trace contextRef="#ctx0" brushRef="#br0" timeOffset="107527.7545">2743 8469 51 0,'0'0'100'16,"0"-5"-8"-16,0 5 0 0,0-5-20 0,0 5 0 0,0 0 0 15,8 0-4-15,-8 0-8 0,-8-4-4 0,8 4-8 0,0 0-4 16,0 0-8-16,0 0-8 0,0 0 8 0,0-6 0 0,8 6-4 16,-8 6-4-16,0-6 0 0,0 4-4 0,9-4 0 0,-9 5 0 15,9 5 0-15,-9-6-4 0,8 2 0 0,-8-2-4 0,8 6 0 0,2-1 0 16,-10 1-4-16,8-1-4 0,0 6 0 0,1-5 0 0,-9 4 0 16,9-5-4-16,-1 1-4 0,0 5 0 0,1-6 0 0,-1 1 0 15,-8-1 4-15,9-4-4 0,0 5 4 0,-1-6-4 0,0 1 0 16,2 0 4-16,-2 0-4 0,-8 0-4 0,8-5 4 0,1 0-4 15,0-5 4-15,-1 5 0 0,0-10-8 0,1 5 4 0,-1 1-4 0,0-6 0 16,2 0 0-16,-2 1 0 0,0-1 4 0,2-4-4 16,-2 4 4-16,0 1 4 0,0-6 0 0,-8 6-4 0,10-5 0 0,-2 3 4 15,0 2 0-15,-8 0 0 0,9-1 0 0,-9 1 4 0,8 3 0 16,0 2-4-16,-8-1 0 0,10 0 8 0,-10 0 0 0,8 5 4 16,0-4 4-16,-8 4 4 0,8 0 4 0,2 0 0 0,-10 4 4 0,8-4 0 15,0 5 4-15,1 5 0 0,-9-6-4 0,9 6 4 0,-1-5 0 16,1 5 0-16,-9 4-4 0,8-5 0 0,0 1 0 0,-8 5-4 15,9 4-8-15,-9-5 0 0,0 1-4 0,0-1 0 0,0 0-4 16,9 1-8-16,-9 4-4 0,0-5-12 0,0-4-12 0,0 4-20 16,0-4-24-16,0 5-12 0,0-7-32 0,-9-2-36 0,9 3-36 15,0-4-72-15,0-5 40 0,0 5 40 0,0-5 24 0,0 0 36 0,0-5 24 16</inkml:trace>
        </inkml:traceGroup>
        <inkml:traceGroup>
          <inkml:annotationXML>
            <emma:emma xmlns:emma="http://www.w3.org/2003/04/emma" version="1.0">
              <emma:interpretation id="{F65BA4DF-0EF3-46E9-AA40-2B71336E1EE6}" emma:medium="tactile" emma:mode="ink">
                <msink:context xmlns:msink="http://schemas.microsoft.com/ink/2010/main" type="inkWord" rotatedBoundingBox="5991,9762 7661,9813 7642,10456 5971,10405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8173.0729">4226 8311 11 0,'0'-6'96'16,"0"-3"-4"-16,0-1-8 0,0 2-24 0,10-3 0 0,-10 2 0 15,0-1-4-15,8 1 4 0,-8-1-4 0,8 0 0 0,-8 1-4 0,9-1 0 16,0 1-4-16,-1-1 0 0,0 1-4 0,9 4-4 0,-8-5 0 15,0 6-4-15,7-1-4 0,-6 0 0 0,6 5-8 0,-8-5 0 16,10 5-8-16,-10 0 0 0,9 0-4 0,-9 0 4 0,2 5-4 0,-2 0 0 16,8 0-4-16,-16-1 0 0,10 6 0 0,-2 0-4 15,-8-1 4-15,8 1-4 0,-8-1-4 0,0 5 4 0,0-4-4 0,0 5 4 16,-8-1-4-16,8-5 4 0,0 6-4 0,-8-5 0 0,8 3 0 16,0-3 4-16,-10 0-4 0,10-5 0 0,0 5-4 0,0-6 0 15,0 2 0-15,0-6 0 0,-8 4 0 0,8-4 0 0,8 0 0 16,-8 0 4-16,0 0 0 0,0-4 0 0,10 4 0 0,-10 0-4 15,8-6 4-15,-8 6-4 0,8 0 4 0,-8 0 0 0,9-4 0 0,0 4 0 16,-1 0 0-16,1 0 0 0,-1 0 0 0,0 0 0 0,1 4 0 16,0-4 0-16,-1 6 0 0,0-2 0 0,2 1 0 0,-2-1 0 15,0 6 4-15,1-5-4 0,0-1 4 0,-1 6-4 0,0 1 0 16,-8-3 4-16,9 7 0 0,-1-5 4 0,-8-1 0 0,0 5 4 16,8 1 0-16,-16-1 0 0,8 1 4 0,0-1 0 0,-8 1-4 15,8 4 4-15,-9-5-8 0,1 0 0 0,0 1 0 0,-10-1-4 0,10 0 0 16,0-4 0-16,-10 4-4 0,10-4 0 0,-1 0-4 0,-8-1-12 15,9-4-12-15,-1 5-16 0,1-6-16 0,-1-4-16 0,0 0-24 16,1 0-16-16,0 0-32 0,8-4-68 0,-10-1 24 0,10 0 12 16,0-4 64-16,-8 4 16 0</inkml:trace>
          <inkml:trace contextRef="#ctx0" brushRef="#br0" timeOffset="108563.0289">5010 8258 27 0,'0'9'136'0,"0"2"-16"0,0-3-8 0,0 7-16 0,-8-5-4 16,8 4 0-16,-10-5-8 0,10 7-12 0,-8-3-12 0,8 2 4 15,-8-1-12-15,8 1-4 0,-8-1-4 0,8 1-8 0,0-2 0 16,-9 2-4-16,9-1 0 0,0 1-4 0,9-1 0 0,-9 0 0 16,0 1 0-16,8 4-8 0,0-4 4 0,0-1 4 0,2 1 0 0,-2-1 0 15,0 0 0-15,2 1-4 0,6-6-16 0,-7 6 20 0,8-1-4 16,0-4 4-16,-1-1-4 0,-6 1-4 0,6-2 4 0,2 3-4 15,-2-7 0-15,2 2 0 0,-1-2-8 0,-1 1 0 0,-6-5 0 16,6 5 0-16,2-5-4 0,-2 0 0 0,-7-5 0 0,8 5-4 16,-8-5-4-16,-1-5 4 0,0 6 4 0,0-7-4 0,2 3 0 15,-10-2-8-15,8-4 8 0,-8 4 0 0,0-4 0 0,0-5-4 0,0 4 0 16,-8-4-4-16,8 0 0 0,-10 0 0 0,2 0-4 0,0 0 0 16,0-6-4-16,-1 6 0 0,0 5 0 0,-8-5 0 0,9 4 0 15,-10 1 0-15,10-1-4 0,-8 7 4 0,-2-3 4 0,1 7-4 0,0-2 0 16,0 2-4-16,1 4-8 0,-2 4-4 0,0-4 0 15,2 10-4-15,-1-6-4 0,0 7-4 0,0-2-4 0,-1 1-8 0,2 0-4 16,6 3-12-16,-6 2-12 0,8-5-4 0,-1 4-8 0,9 1-8 16,-9-1-4-16,9 1-44 0,0-1-36 0,0-5 24 0,0 6 24 15,9-6 32-15</inkml:trace>
          <inkml:trace contextRef="#ctx0" brushRef="#br0" timeOffset="108895.2772">5659 8301 19 0,'0'-5'100'0,"0"1"-8"0,0-2 0 15,0 2-24-15,0 0 4 0,0 4-4 0,0-6-4 0,0 6 0 16,-8 0 0-16,8 0-8 0,0 0-4 0,0 0 4 0,-9 0-4 0,9 6-4 16,0-6 0-16,0 4 0 0,0 0 4 0,0 2-4 0,0 3 0 15,9-5-4-15,-9 6-4 0,8 0 0 0,-8-5 4 0,8 5 0 16,2 0-4-16,-2 3 0 0,0-8-4 0,0 5 0 0,2 0 0 15,-2-6 0-15,9 7-20 0,-9-7 20 0,0 0-8 0,10-4-4 0,-10 5 0 16,10-5-4-16,-10 0-4 0,0-5 0 0,10 1-4 16,-10 0 0-16,1-3-4 0,7-1-4 0,-7-2 4 0,0 0-4 0,-9-4-4 15,8 0 0-15,0-1 0 0,-8 1 4 0,0-1-8 0,0-3 0 16,0 3 4-16,0-4-8 0,-8-2 0 0,0 3 0 0,-10 4 0 16,10 0-8-16,-9-1-4 0,0 1-4 0,0 4-8 0,-1 5 0 0,-6 0-12 15,-2 1-8-15,1 8-4 0,-1 1-8 0,0 5-12 0,0 0-8 16,1 4-28-16,-1 5-20 0,10 0-36 0,-10 5-68 0,0 0 24 15,9 5 48-15,-9 0 32 0,10 0 24 0</inkml:trace>
        </inkml:traceGroup>
        <inkml:traceGroup>
          <inkml:annotationXML>
            <emma:emma xmlns:emma="http://www.w3.org/2003/04/emma" version="1.0">
              <emma:interpretation id="{E2FA679F-679E-47A3-9CDE-02B9C1B532AD}" emma:medium="tactile" emma:mode="ink">
                <msink:context xmlns:msink="http://schemas.microsoft.com/ink/2010/main" type="inkWord" rotatedBoundingBox="8697,10114 8988,10123 8977,10484 8685,10475"/>
              </emma:interpretation>
              <emma:one-of disjunction-type="recognition" id="oneOf25">
                <emma:interpretation id="interp41" emma:lang="" emma:confidence="0">
                  <emma:literal>=</emma:literal>
                </emma:interpretation>
                <emma:interpretation id="interp42" emma:lang="" emma:confidence="0">
                  <emma:literal>Ę</emma:literal>
                </emma:interpretation>
                <emma:interpretation id="interp43" emma:lang="" emma:confidence="0">
                  <emma:literal>:</emma:literal>
                </emma:interpretation>
                <emma:interpretation id="interp44" emma:lang="" emma:confidence="0">
                  <emma:literal>.</emma:literal>
                </emma:interpretation>
                <emma:interpretation id="interp45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111007.6171">6938 8430 11 0,'0'0'84'0,"0"0"-12"0,0 0 0 0,0 6-20 16,0-6-4-16,0 0-8 0,0 0 4 0,0 0-4 0,0 0 4 16,0 0-4-16,0-6 0 0,0 6 8 0,0 0 0 0,0 6 8 15,0-6 4-15,0 0 0 0,0 0-4 0,0 0 4 0,0 0 0 16,8 0 4-16,-8 0-4 0,9 0-4 0,-9 0 0 0,0 0 0 16,8 4 4-16,-8-4-8 0,9 5 0 0,0-5-8 0,-1 4 0 0,-8-4-8 15,8 6 4-15,2-2-8 0,-2-4 0 0,0 5-4 0,-8 0-8 16,8-5-4-16,2 5-4 0,-2-5 0 0,0 0-4 0,1 0-4 15,-1 4 0-15,1-4 0 0,0 0 0 0,-1 0-4 0,0 0 4 0,0 0 0 16,2 0-4-16,-2 0 0 0,0 0-4 0,-8 0-12 16,10-4-8-16,-2 8-8 0,-8-4-12 0,8 0-8 0,-8 0-8 15,0 0-12-15,0 0-16 0,9 0-28 0,-9 0-20 0,0 0-16 0,-9 0-44 16,9 0-36-16,-8 6 48 0,8-6 28 0,-8 4 32 16,-2-4 24-16</inkml:trace>
          <inkml:trace contextRef="#ctx0" brushRef="#br0" timeOffset="111250.9634">6989 8757 79 0,'0'0'112'0,"0"4"-8"0,8-4-8 0,-8 0-16 16,0 0 8-16,0 0 0 0,10 0 0 0,-10 0-4 0,0 0-4 0,8 0 0 15,-8 0-8-15,8 0 0 0,0 0-8 0,-8 0 0 0,10 0 4 16,-2 0-4-16,0 0 0 0,1 0-4 0,-1 0 0 0,1 0-28 16,8 0 12-16,-9 0 0 0,0 0-8 0,2 0-8 0,-2 0-4 15,0 0-4-15,2 0-4 0,-2 0-4 0,0 0-4 0,1 0 0 0,-1 0 0 16,0 0-4-16,-8 0-4 0,9 5-8 0,-9-5-12 0,9 0-8 16,-9 6-16-16,8-6-20 0,-8 4-16 0,0-4-20 0,0 4-32 15,0-4-28-15,0 6-36 0,0-2-64 0,0-4 40 0,-8 6 36 16,8-6 36-16,-9 4 32 0</inkml:trace>
        </inkml:traceGroup>
      </inkml:traceGroup>
    </inkml:traceGroup>
    <inkml:traceGroup>
      <inkml:annotationXML>
        <emma:emma xmlns:emma="http://www.w3.org/2003/04/emma" version="1.0">
          <emma:interpretation id="{59F9C26B-5F98-4B0F-A9E6-E5988B27B970}" emma:medium="tactile" emma:mode="ink">
            <msink:context xmlns:msink="http://schemas.microsoft.com/ink/2010/main" type="paragraph" rotatedBoundingBox="1444,11756 3036,11870 3014,12169 1422,12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C56346-C215-41F5-BFC4-D8B3D0CA24A9}" emma:medium="tactile" emma:mode="ink">
              <msink:context xmlns:msink="http://schemas.microsoft.com/ink/2010/main" type="line" rotatedBoundingBox="1444,11756 3036,11870 3014,12169 1422,12056"/>
            </emma:interpretation>
          </emma:emma>
        </inkml:annotationXML>
        <inkml:traceGroup>
          <inkml:annotationXML>
            <emma:emma xmlns:emma="http://www.w3.org/2003/04/emma" version="1.0">
              <emma:interpretation id="{5ED0BEB4-359F-497D-B53A-11FD6C68F070}" emma:medium="tactile" emma:mode="ink">
                <msink:context xmlns:msink="http://schemas.microsoft.com/ink/2010/main" type="inkWord" rotatedBoundingBox="1444,11756 1743,11778 1722,12077 1422,12056"/>
              </emma:interpretation>
            </emma:emma>
          </inkml:annotationXML>
          <inkml:trace contextRef="#ctx0" brushRef="#br0" timeOffset="112163.0512">-309 10099 83 0,'0'6'108'0,"0"-6"-8"0,0 0-4 0,-8 0-28 16,8 0 0-16,0 0-4 0,0 0 4 0,0 0 0 0,0 0 4 0,8 0-4 16,-8 0-8-16,0 0 0 0,8 0-4 0,-8 0 0 0,10 0 0 15,-10 0-4-15,8 0-4 0,0 0 0 0,0 0-4 0,1 0 0 16,-1 0 0-16,1 0 0 0,8-6-4 0,-9 6-8 0,2 0-4 16,6-4-4-16,-7 4-8 0,0 0-4 0,7 0-4 0,-7 0 4 15,-1 0 0-15,1 0-4 0,0-5-12 0,7 5 0 0,-6 0-12 0,-2 0-16 16,0 0-8-16,-8 0-12 0,8 0-16 0,2 0-8 0,-2 5-16 15,-8-5-16-15,8 4-16 0,-8 2-4 0,0-6-60 0,0 4-24 16,0 1 40-16,0 0 28 0,-8 4 32 0,0-4 20 0</inkml:trace>
          <inkml:trace contextRef="#ctx0" brushRef="#br0" timeOffset="112452.9484">-275 10349 7 0,'0'0'116'0,"0"5"-12"0,0-1-8 16,0 2-20-16,0-6 0 0,0 4 4 0,0-4 0 0,8 5 0 16,-8-5 0-16,9 0-4 0,-9 5-8 0,8-5 0 0,-8 0-4 15,9 0-4-15,0 0 0 0,-9 0 0 0,8 0-4 0,0 0-4 0,2 0 0 16,-2 0-8-16,0 0-4 0,-8 0-8 0,9 0-4 0,0 0-4 16,-1 0-4-16,0 0-8 0,1 0 0 0,-1 0 0 0,-8 0-4 15,9 0-4-15,0 0-8 0,-1 0-12 0,0 0-12 0,-8 0-12 0,10 0-16 16,-2 0-16-16,0 0-20 0,0 0-28 0,-8 0-24 15,10 0-68-15,-2 0-28 0,0 5 48 0,-8-5 36 0,0 0 28 0,9 4 20 16</inkml:trace>
        </inkml:traceGroup>
        <inkml:traceGroup>
          <inkml:annotationXML>
            <emma:emma xmlns:emma="http://www.w3.org/2003/04/emma" version="1.0">
              <emma:interpretation id="{849DE7EF-B589-4407-978A-8CE61020D5C2}" emma:medium="tactile" emma:mode="ink">
                <msink:context xmlns:msink="http://schemas.microsoft.com/ink/2010/main" type="inkWord" rotatedBoundingBox="2558,11932 3029,11966 3017,12128 2546,12094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29897.1801">799 10249 35 0,'0'0'72'0,"0"0"-8"0,0 0-4 0,0 0-20 0,0 0-8 15,0 0 0-15,0 0 0 0,0 0 0 0,0 0 0 0,0 0 0 0,0 0 0 16,0 0 4-16,0 0 4 0,0 0-4 0,0 0 0 16,0 0 0-16,0 0 0 0,0 0 4 0,0 0 0 0,0 0-4 0,0 0 0 15,0 4 0-15,0-8 0 0,0 4-4 0,0 0 0 0,0 0 0 16,0 0 4-16,0 0 4 0,0 0 4 0,0 0-4 0,0 0 0 15,0 0 4-15,8 0-4 0,-8 0 0 0,0 0 0 0,10 4 0 16,-10-4 4-16,8 0-4 0,0 0-4 0,-8 5 4 0,9-5-8 16,-1 4 0-16,1-4 0 0,0 6-4 0,-1-6 0 0,8 4-8 0,-6-4 4 15,-2 4-4-15,0 3 0 0,10-3-4 0,-10-4 0 0,9 4 4 16,-8-4-4-16,8 6-4 0,-1-2 4 0,-6-4-4 0,6 5 0 16,2-5 0-16,-10 0 0 0,9 4-4 0,0-4 4 0,-8 0-4 15,7 0 0-15,-6 0 0 0,6 6 0 0,2-6-4 0,-10 0 0 16,0 0 0-16,9-6 0 0,-8 6-4 0,0 0 0 0,-1-4 0 15,0 4 0-15,2 0 0 0,-2 0 0 0,0-5 0 0,-8 5 0 0,8 0 0 16,-8 0 0-16,10 0 0 0,-10 0 0 0,0 0 0 16,0 0 0-16,0 0 0 0,0 0 0 0,0 0 0 0,0 0 0 0,0 0 0 15,0 0 0-15,-10 0 0 0,10 0 0 0,0 0 0 0,0 5 0 16,-8-5 0-16,8 0 0 0,-8 4 0 0,8 2 0 0,-8-2 0 16,8-4 0-16,-10 9 0 0,2-3 0 0,0-2 0 0,8 6 0 0,-9-5 0 15,0 5 0-15,1-6-36 0,8 6-40 0,-9-1-24 0,1-3-20 16,8 2-20-16,-8-3-20 0,0 5-28 0,8-5-68 0,-10 0 0 15,10 0 44-15,0-1 36 0,0-4 36 0,-8 0 28 0</inkml:trace>
        </inkml:traceGroup>
      </inkml:traceGroup>
    </inkml:traceGroup>
    <inkml:traceGroup>
      <inkml:annotationXML>
        <emma:emma xmlns:emma="http://www.w3.org/2003/04/emma" version="1.0">
          <emma:interpretation id="{F1926900-652C-442D-BA2E-828A0F43A6FA}" emma:medium="tactile" emma:mode="ink">
            <msink:context xmlns:msink="http://schemas.microsoft.com/ink/2010/main" type="paragraph" rotatedBoundingBox="5546,11835 8076,11953 8031,12915 5501,127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198EC42-6EA1-4E4E-874E-6DEDBE83FCF3}" emma:medium="tactile" emma:mode="ink">
              <msink:context xmlns:msink="http://schemas.microsoft.com/ink/2010/main" type="line" rotatedBoundingBox="5546,11835 8076,11953 8031,12915 5501,12797"/>
            </emma:interpretation>
          </emma:emma>
        </inkml:annotationXML>
        <inkml:traceGroup>
          <inkml:annotationXML>
            <emma:emma xmlns:emma="http://www.w3.org/2003/04/emma" version="1.0">
              <emma:interpretation id="{DF3B0F97-FE14-4EAF-9110-534596537C8B}" emma:medium="tactile" emma:mode="ink">
                <msink:context xmlns:msink="http://schemas.microsoft.com/ink/2010/main" type="inkWord" rotatedBoundingBox="5546,11835 8076,11953 8031,12915 5501,12797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172756.0874">3911 10383 59 0,'0'-5'92'0,"-8"0"-4"0,0-4-8 0,8 3-24 0,-10 6 0 16,2-4-4-16,8-1 0 0,-8 5 0 0,-1 0 0 0,0 0 0 0,1 0-4 15,-1 0-4-15,1 5-8 0,8-1 4 0,-8 2-8 0,0 3 4 16,-2-4 0-16,2 4 0 0,8 5-8 0,-8 1 0 15,8-5-4-15,-10 4-4 0,10 6 0 0,0-6-4 0,0 5 0 0,0 0 0 16,10-5-4-16,-2 6 0 0,0-1-4 0,-8-5 0 0,10 6 0 16,6-7-4-16,-8 7 4 0,1-5-4 0,8-6-4 0,-8 5 4 15,7-4 0-15,2-1-4 0,-10 0 4 0,10 1-4 0,-2-4 4 16,1-6 0-16,1 4-8 0,-2-4 4 0,-8 0 0 0,10 0 0 16,0-4 0-16,-2-2 0 0,1-4 0 0,-8 1 4 0,8 0-4 0,-1-1 0 15,-6-4 0-15,-2-1 4 0,10 1-8 0,-10-5 8 0,0 4 0 16,-8-4-4-16,9 0 0 0,-9 0 0 0,8 5 0 0,-8-6 0 15,0-3 0-15,-8 8 0 0,8-4 0 0,-9 0 0 0,1-1 0 16,0 7 4-16,-2-7-8 0,-6 5 4 0,6 2 0 0,-6-3 0 16,-1 3 0-16,8 3 0 0,-8 1 4 0,1-1-4 0,-2-1 0 0,0 7 0 15,2 0-4-15,-1-2 4 0,8 6 0 0,-8 0 0 0,9 0-4 16,-10 6 4-16,10-2-4 0,0 0-4 0,0 7 0 0,-2-1-8 16,10-1-8-16,-8 1-4 0,8 3-12 0,-8-3 0 0,8 5-12 0,0-1-4 15,0 1-12-15,0-1-4 0,0 1-4 0,0-1-28 16,8 0-56-16,-8-4-8 0,8 4 32 0,-8 1 28 0</inkml:trace>
          <inkml:trace contextRef="#ctx0" brushRef="#br1" timeOffset="172969.5106">4482 10652 67 0,'9'0'104'15,"-9"0"-8"-15,0 0-8 0,0 0-20 0,0 0-8 0,0 4-4 0,-9 0 0 16,9 2-8-16,0-2-8 0,0 2-8 0,-8 3-8 16,8 1-4-16,-8-1 0 0,8 5-8 0,0-4 0 0,-10 5 0 0,10-2 0 15,0 2-8-15,0 5-8 0,0-6-4 0,-8 0-12 0,8-4-16 16,0 4-12-16,8 1-16 0,-8-6-28 0,0 1-56 0,0-6-24 16,0 1 52-16,10 0 24 0</inkml:trace>
          <inkml:trace contextRef="#ctx0" brushRef="#br1" timeOffset="173498.6107">4611 10287 19 0,'8'0'116'0,"-8"4"-8"0,8-4 0 16,-8 0-16-16,0 0-4 0,9 6 4 0,-9-6-4 0,8 0-8 16,0 0-8-16,-8 0-4 0,10 0-4 0,6 0 0 0,-6 0-8 15,-2 0 0-15,8 0-8 0,-7 0-4 0,8 0-8 0,0-6-8 16,1 6-4-16,-2 0-8 0,10-4 0 0,-9 4-4 0,9-4-4 0,-10-3-4 16,10 7-24-16,0-4-20 0,-9 0-16 0,9-2-32 15,-2 2-28-15,-6 4-20 0,8-5-68 0,-9 5-12 0,0-4 32 16,0 4 44-16,-1 0 20 0</inkml:trace>
          <inkml:trace contextRef="#ctx0" brushRef="#br1" timeOffset="173303.1328">4688 10412 19 0,'-10'-6'108'0,"10"1"-8"0,-8 1-8 0,8 4-20 16,0 0-4-16,-8-4 0 0,8 4-8 0,-10 4-4 0,10-4-4 15,0 0-8-15,-8 4-4 0,8 1-4 0,0 1-4 0,0-6-4 16,0 4 0-16,0 1-8 0,0 0 0 0,0 0-8 0,8-1 4 0,-8 1 0 15,10 0 0-15,-10 0-4 0,8 1 0 0,0-2 0 16,2 0-4-16,-10 1 4 0,8 0 0 0,0 0-16 0,0-1 20 16,10 1 0-16,-10 0 4 0,1 0 0 0,7-1-4 0,-6 1 4 0,-2-5-4 15,8 5 0-15,-6 0-4 0,6 0 0 0,-7-1 0 0,0 1-4 16,8 0 4-16,-9 0 0 0,0 0-4 0,2 0-4 0,6-1 0 16,-8 6 0-16,2-5 0 0,-10-1 4 0,8 6-4 0,0-1 0 0,-8 1 4 15,0-1-4-15,9 1 0 0,-18 0 4 0,9-1-4 16,0 2 0-16,-8 3-4 0,0-4 0 0,-2-1 0 0,2 4 0 0,-8-3 0 15,6 0-12-15,-6 0-4 0,7-5-12 0,-8-1-12 0,0 6-16 16,-1-10-16-16,2 5-16 0,-2-5-12 0,2-5-8 0,7 1-40 16,-8-2-48-16,0-3 32 0,1-1 24 0,6-4 32 0</inkml:trace>
          <inkml:trace contextRef="#ctx0" brushRef="#br1" timeOffset="173988.3705">5301 10781 83 0,'0'-4'100'0,"0"-2"-12"0,-9 1-4 0,9 5-24 0,0 0 0 16,0 0-4-16,9 0-4 0,-9 0 4 0,0 5-8 0,9 1 0 16,-9-2-8-16,0 0-4 0,8 6-4 0,-8-5-4 0,8 9 0 15,0-5 0-15,2 7-4 0,-2-8-4 0,0 7-4 0,2 4 4 16,-2-5-4-16,0 6 0 0,1-1 0 0,-1-5-8 0,1 6 4 0,-1-1-4 15,1 0-4-15,-9 0 8 0,8 1-8 0,0-1 0 0,2 0 0 16,-10-4 0-16,0-1 0 0,0 0 0 0,0 1-4 0,8-2 0 16,-8-3 0-16,-8 0 0 0,8-1 0 0,0-3 4 0,-10-2-8 0,10-4 4 15,-8 0 4-15,0-4-4 0,8-2 0 0,-9-3 0 0,1-1 0 16,8-4-4-16,-9-1 0 0,1-4 0 0,-1 1 4 0,1-7-4 16,0 1 4-16,8-5 0 0,-10 6 0 0,2-6 0 0,8 0-4 15,0 0 0-15,-8 0 4 0,8 6-4 0,0-6 0 0,0 5 4 16,0 0 0-16,0-1 0 0,8 2 0 0,-8 4 0 0,8 0 0 0,-8 4 0 15,10 1 0-15,-2 0 4 0,0-1-4 0,1 5-4 0,-9 5 4 16,8-5 0-16,9 6 4 0,-17-1-4 0,17 5 4 0,-17-4-4 16,8 8 0-16,2-4 4 0,-2 5-8 0,0-5 4 0,-8 10 0 15,10-6 0-15,-10 6-4 0,0-5 4 0,8 5 0 0,-8-1-4 16,0 5-4-16,0-4-8 0,0-1-16 0,0 0-12 0,-8 1-28 16,8 0 8-16,0 0-12 0,-10-1 0 0,2-3-40 0,8-2-36 15,-8 1 0-15,8-5 24 0,-10 0 24 0</inkml:trace>
          <inkml:trace contextRef="#ctx0" brushRef="#br1" timeOffset="174225.7339">5616 10335 15 0,'0'-6'100'0,"0"6"-4"0,9-4-8 0,-9 4-24 0,0 0 0 15,8 0 0-15,-8 0 0 0,0 0-4 0,0 4 4 0,9 2-8 16,-9-6 0-16,9 4 0 0,-9 6 0 0,0-5-12 0,0 5 4 0,8-6-4 15,-8 6-4-15,0 5-4 0,8-2 0 0,-8 2-8 0,0-1-4 16,10 1 0-16,-10 4-8 0,0-5-24 0,8 5 28 0,-8 1-12 16,0-6 0-16,8 5-4 0,-8-4-8 0,8-1-12 0,-8 1-8 15,10-2-16-15,-10-3-16 0,8 0-8 0,-8-5-8 0,8-1-4 16,1 2-4-16,-9-1 0 0,8-5 8 0,0-5-28 0,-8-1-20 0,10 2-12 16,-2-1-4-16,-8-5 24 0,8 0 24 0</inkml:trace>
          <inkml:trace contextRef="#ctx0" brushRef="#br1" timeOffset="174672.5413">5830 10479 71 0,'0'-5'96'0,"8"0"-8"0,-8 0-4 0,0 5-28 16,0 0-4-16,0-4 4 0,-8 4 4 0,8 4-4 0,0-4 4 16,0 0-8-16,-9 5 0 0,9 5 0 0,0-6 0 0,-9 1-8 15,9 5-4-15,-8-1 0 0,8-4-4 0,-8 5 0 0,8 4-4 16,-10-4 0-16,10 4-4 0,-8-4 0 0,8-1-8 0,0 5 4 0,0-4-8 16,0 5 0-16,0-6-4 0,0 1-4 0,0 0 0 0,0-1 0 15,8 1-4-15,-8-6 4 0,10 6-24 0,-2-5 20 0,0 5 4 16,1-7-4-16,0-3 0 0,-1 6-4 0,9-6 0 0,-9 4 4 0,10-4-4 15,-2 0 4-15,-6 0-8 0,6-4 4 0,2 4-4 16,-2-6 4-16,1 3-8 0,1-3-4 0,-2-3-4 0,2 5-4 0,-2-6 0 16,2 0-4-16,-10 1 8 0,9-1-4 0,-9-5-4 0,10 5 0 15,-10-3 0-15,2 3 0 0,-2-5 0 0,0 1 4 0,0 5 4 16,1-6 0-16,-9 1 4 0,9-1 0 0,-9 1 4 0,0 0 4 0,8-1 0 16,-8 1 0-16,0-1 0 0,0 1 4 0,0-1 0 0,0 2 0 15,0-2 4-15,0 1-4 0,0-1 4 0,0 5-4 0,0-4 4 16,0 5-4-16,0-1 4 0,0 1 12 0,0-1 0 0,0 6 4 15,0-3-4-15,0 3 4 0,0 0 0 0,0 4-8 0,0-6 4 16,0 6 0-16,0 6 8 0,-8-6 4 0,8 4 0 0,0 0 0 0,0 7 4 16,0-7 0-16,0 6 8 0,0 5 0 0,-9-2 8 0,9 3 0 15,0-3-24-15,0 7 24 0,0-1 4 0,0 0-8 0,0 5 4 16,0 0-8-16,0 0-8 0,0 0-4 0,0 0-4 0,0 0-4 16,0-5-4-16,9 5 4 0,-9 0-8 0,0-4 0 0,8-1-4 15,-8 0-4-15,9 0 0 0,-9-5-4 0,8 1 0 0,0-5 0 0,2 3-4 16,-10-3-8-16,8-5-8 0,0 1-16 0,0-2-12 15,2 0-16-15,-10-4-16 0,8 0-12 0,-8 0-20 0,8-4-12 0,-8 0-24 16,0-2-4-16,9-3-52 0,-9-1-28 0,0 1 44 0,-9-1 32 16,9-1 32-16,0-3 20 0</inkml:trace>
          <inkml:trace contextRef="#ctx0" brushRef="#br1" timeOffset="174962.4656">6111 10456 103 0,'-8'8'132'0,"8"2"0"0,0-5 12 16,0-1-24-16,8 6 4 0,-8-5-8 0,0-1 0 0,8 1-4 16,-8 0 0-16,10 0-8 0,-2 0-8 0,-8-5 0 0,8 0-16 0,0 0-8 15,1 4-8-15,0-4-8 0,-1 0-8 0,9-4-16 0,-9 4 0 16,2 0-12-16,-2-5-4 0,0 5-16 0,0-5-12 0,10 0-32 16,-10 5-36-16,1-5-36 0,0 5-48 0,-9-4-52 0,8-1-96 15,1 5 48-15,-9 0 48 0,8-5 44 0,-8 5 32 0,0 0 28 0</inkml:trace>
        </inkml:traceGroup>
      </inkml:traceGroup>
    </inkml:traceGroup>
    <inkml:traceGroup>
      <inkml:annotationXML>
        <emma:emma xmlns:emma="http://www.w3.org/2003/04/emma" version="1.0">
          <emma:interpretation id="{6F03A236-2DE9-4634-9260-EDDFCE299ABD}" emma:medium="tactile" emma:mode="ink">
            <msink:context xmlns:msink="http://schemas.microsoft.com/ink/2010/main" type="paragraph" rotatedBoundingBox="3488,13243 4732,13243 4732,13775 3488,137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40C226-3980-4148-A0D9-C10C29DE16CB}" emma:medium="tactile" emma:mode="ink">
              <msink:context xmlns:msink="http://schemas.microsoft.com/ink/2010/main" type="inkBullet" rotatedBoundingBox="3492,13188 4747,13243 4724,13782 3468,13727"/>
            </emma:interpretation>
            <emma:one-of disjunction-type="recognition" id="oneOf28">
              <emma:interpretation id="interp48" emma:lang="" emma:confidence="0">
                <emma:literal>↳</emma:literal>
              </emma:interpretation>
            </emma:one-of>
          </emma:emma>
        </inkml:annotationXML>
        <inkml:trace contextRef="#ctx0" brushRef="#br1" timeOffset="310608.7888">1737 11668 15 0,'0'-10'80'0,"0"6"-8"16,0-6 0-16,0 5-24 0,0 1-12 0,0-2 0 0,0 2 0 15,-8-1-4-15,8 1-4 0,0-2 0 0,0 6 4 0,0 0 0 16,0-4 4-16,0 4 0 0,0 0 4 0,0 0-4 0,8 0 4 16,-8 0-4-16,0 0 0 0,0 4-4 0,0 2 0 0,0-2 0 15,9 1-4-15,-9-1 4 0,0 6-8 0,0 0 0 0,8-5-4 0,-8 3-4 16,0 7 0-16,0 0-4 0,0-5-4 0,0 9 0 0,0-5 0 15,8 1-4-15,-8 4-4 0,0-5 4 0,-8 5 4 0,8-4 0 16,0 3-4-16,0 2-4 0,0-6 4 0,0 5-4 0,0-4 0 16,0-1 4-16,0 1-4 0,0-6 4 0,0 6-4 0,0-6 0 15,0 1 4-15,0 0-4 0,0-6 0 0,0 1 0 0,0 0 0 0,0-5 0 16,0 5-4-16,0-5 0 0,0 0 4 0,0 0 0 0,8 0 4 16,-8 0-4-16,0 0 0 0,0 0 0 0,10 0 4 0,-10 0 0 15,0-5-4-15,8 5-4 0,-8 0 4 0,8 0 4 0,0-5-4 0,2 5-4 16,-2 0 4-16,0-5-4 0,1 5 4 0,8-4 0 15,-8 4 0-15,7-6 0 0,2 6-4 0,-2-4 8 0,2 4 0 0,-1-5 0 16,8 5-4-16,-8-5-4 0,9 5 4 0,0-5-4 0,-1 5 0 16,1 0 4-16,0 0 4 0,-2-4-4 0,2 4 0 0,0 0-4 15,-1 0 0-15,1 0 8 0,0 0-4 0,-1 0-4 0,1 0 4 16,0 0 0-16,0 0 4 0,-10 4 0 0,10-4-4 0,-9 5-4 0,-1 0 0 16,2-5 4-16,0 5 0 0,-2-1 0 0,1 2 0 15,0-2-20-15,0 1 24 0,-9 0 0 0,10 4 0 0,-10-4 0 0,10 0 0 16,-10 4-4-16,9-3 0 0,-9-1 0 0,10 4 0 0,-10-4-4 15,0-1 4-15,10 1 0 0,-10 0 4 0,10 0-8 0,-10-1 8 16,0-4 0-16,9 6 0 0,-9-6-4 0,1 4 0 0,8-4-4 16,-9 5 8-16,2-5-4 0,6 0 0 0,-7 0-4 0,0 0 4 15,-1 0 0-15,0 0 0 0,9 0 0 0,-8 0 0 0,0-5 4 0,-1 5-4 16,-8-4 4-16,8-2-4 0,2 2 4 0,-2-1-4 0,-8 0 4 16,8 0-4-16,1-4 0 0,0 4 0 0,-9-4 0 0,8-6 0 15,-8 5 8-15,8 1 0 0,-8-5 0 0,9-1 4 0,-9 1 4 16,0-5-4-16,8 4 0 0,-8-4 0 0,0 0 0 0,0 0 0 15,0-4 0-15,0 2 0 0,0-2-4 0,0 4 0 0,0-6-4 0,0 6 0 16,0-5 0-16,0 5 4 0,0 0-4 0,0 0 0 0,0 4 0 16,0-4 0-16,0 9-4 0,0-4 4 0,0 5-4 0,0 3 0 15,0-3 4-15,0 4-4 0,0 0 0 0,0 5-4 0,0-4-8 0,0 4-12 16,0 0-8-16,0 4-20 0,0-4-16 0,0 5-20 16,-8 0-16-16,8 0-16 0,0-1-68 0,-9 2-16 0,9 3 44 0,-8-4 32 15,8 4 28-15</inkml:trace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6:29.1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1672FA-D80A-43B4-92CD-CE8DBBC1A30C}" emma:medium="tactile" emma:mode="ink">
          <msink:context xmlns:msink="http://schemas.microsoft.com/ink/2010/main" type="writingRegion" rotatedBoundingBox="18359,5166 18775,6159 18427,6305 18010,5312"/>
        </emma:interpretation>
      </emma:emma>
    </inkml:annotationXML>
    <inkml:traceGroup>
      <inkml:annotationXML>
        <emma:emma xmlns:emma="http://www.w3.org/2003/04/emma" version="1.0">
          <emma:interpretation id="{1EBCFA0C-779B-4705-8758-23FF92A260B7}" emma:medium="tactile" emma:mode="ink">
            <msink:context xmlns:msink="http://schemas.microsoft.com/ink/2010/main" type="paragraph" rotatedBoundingBox="18359,5166 18775,6159 18427,6305 18010,5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403F0-B81F-42E4-AD81-6F53F5209F67}" emma:medium="tactile" emma:mode="ink">
              <msink:context xmlns:msink="http://schemas.microsoft.com/ink/2010/main" type="line" rotatedBoundingBox="18359,5166 18775,6159 18427,6305 18010,5312"/>
            </emma:interpretation>
          </emma:emma>
        </inkml:annotationXML>
        <inkml:traceGroup>
          <inkml:annotationXML>
            <emma:emma xmlns:emma="http://www.w3.org/2003/04/emma" version="1.0">
              <emma:interpretation id="{1585F919-1BC9-43BD-AD04-F97052418125}" emma:medium="tactile" emma:mode="ink">
                <msink:context xmlns:msink="http://schemas.microsoft.com/ink/2010/main" type="inkWord" rotatedBoundingBox="18359,5166 18775,6159 18427,6305 18010,5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 41 7 0,'0'0'88'0,"0"-5"-8"0,0 1-8 0,0-1-24 0,0 0 4 15,0 0-4-15,0 1-4 0,0-2-4 0,0 1-4 0,0 5 0 16,8-4-4-16,-8 4 4 0,0-5-12 0,0 5 24 0,0 0-4 16,0 5 4-16,0-5 0 0,0 4-8 0,0 7 0 0,0-7 0 15,0 11-8-15,0-6-4 0,0 5 0 0,-8 1 0 0,8-1-8 16,-9 5 4-16,9 1-4 0,-8-1 0 0,8 5 0 0,-9 0-4 16,0 0-4-16,9 0 0 0,-8 5 0 0,0-6-4 0,-2 6 0 15,10-5 0-15,-8 5-4 0,8-5 0 0,0 0 0 0,-8 0 0 16,8 0 0-16,0 0-4 0,0-5 0 0,8 0 4 0,-8 0-4 0,0-4 0 15,8-1 0-15,2 1 4 0,-10-6-4 0,8 6 0 0,0-6 0 16,1-4 0-16,0 4-4 0,-1-3-4 0,1-2-4 0,-1 1-8 16,0-5-4-16,0 5-12 0,2-5-8 0,-2 0-12 0,0 0-12 0,2-5-4 15,-2 5-4-15,0-5-8 0,1 1-8 0,-9-6-48 16,8 5-36-16,-8-5 32 0,9 6 32 0,-9-6 20 0</inkml:trace>
          <inkml:trace contextRef="#ctx0" brushRef="#br0" timeOffset="182.0263">34 363 35 0,'0'0'92'0,"0"0"-8"0,0 0-12 0,0-6-28 0,0 12-4 0,0-6-4 16,0 0 0-16,0 0-8 0,0 0-4 0,8 0-8 0,-8 4 0 0,0-4-4 16,0 0 0-16,9 5-4 0,-9-5-4 0,9 6 4 15,-1-2-4-15,1-4-4 0,-9 4 0 0,8 1-8 0,8 0-8 0,-6 0 0 16,-2-5-12-16,0 4-8 0,10 2-44 0,-10-2-40 0,1 1-4 15,-1-1 24-15</inkml:trace>
          <inkml:trace contextRef="#ctx0" brushRef="#br0" timeOffset="678.9904">307 482 67 0,'0'5'76'0,"0"0"-8"15,0-1 0-15,0 1-28 0,0 1 0 0,0-2-4 0,0 6 0 16,0-5-12-16,0-1 8 0,0 6-12 0,0-5-4 0,0-1 0 0,0 1-4 15,0 0 0-15,0 0-4 0,0 0 0 0,0 0 0 0,8-1 0 16,-8-4 0-16,0 5 0 0,8-5-4 0,-8 5 0 0,10-5 0 16,-10-5 0-16,8 5 0 0,-8-5-4 0,8 5 0 0,0-4 0 15,-8-6 4-15,10 5-4 0,-10 0 0 0,8-4 0 0,-8-1 4 16,8 5-4-16,-8-4 0 0,0-1 0 0,0 0 0 0,0 1 4 16,0-1-4-16,-8 1 0 0,8-1 0 0,-8 0 0 0,8 6 4 0,-10-6-4 15,2 1 0-15,0 3 0 0,0-3 0 0,8 5 0 0,-10-2 0 16,-6 6 0-16,7-4 0 0,1 4 0 0,-1-5 0 0,0 5-16 15,1 0 16-15,0 5 4 0,0-5-4 0,-2 4 4 0,2 2 0 16,8-2-4-16,-8 1 0 0,-2-1 4 0,10 6-4 0,0-5 0 0,-8 5 0 16,8-6 4-16,0 6-4 0,0 0 0 0,0-1 0 0,0 1 0 15,0-1 0-15,0 1 0 0,8 0 0 0,-8-1 4 16,10 1-4-16,-2-1 0 0,-8 1 0 0,8 0 4 0,2 4-4 0,-2-4 0 16,0-1 0-16,0 6 0 0,1-6 0 0,0 1 0 0,8 4 0 15,-9 1 4-15,0-6 0 0,2 5 0 0,-2 1-4 0,0-5 0 16,0 4 4-16,10 0-4 0,-10-4 0 0,1 4 0 0,-1 1 0 0,1-1 0 15,0 1 0-15,-1 0 4 0,-8-2-4 0,8 1 0 0,2 1 0 16,-10-1 0-16,0 1 0 0,8-1 0 0,-8 1 0 0,0-1 0 16,0-5 4-16,0 6 4 0,0-5 4 0,-8-1 4 0,8 1 0 15,0-1 0-15,-10 1 0 0,2-5 0 0,0 0 0 0,8-5-4 16,-9 4 0-16,0-8-8 0,1 4 0 0,-1-5 0 0,1 0 0 0,8 0 0 16,-8-5 0-16,-2 1-4 0,2-1 4 0,8 1-8 0,-8-5-4 15,8 3 0-15,0-3-12 0,-8-5-8 0,8 5-8 0,0-1-16 16,0 1-8-16,0-5-52 0,0 4-52 0,0 0 20 0,0-3 28 15,8 8 24-15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29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750BCC-513B-4325-9844-F3DAC9F7D852}" emma:medium="tactile" emma:mode="ink">
          <msink:context xmlns:msink="http://schemas.microsoft.com/ink/2010/main" type="inkDrawing" rotatedBoundingBox="16123,10341 16171,10592 15990,10627 15942,10375" shapeName="Other">
            <msink:destinationLink direction="with" ref="{14FC8FD1-B207-44EB-9107-0A09C5511025}"/>
          </msink:context>
        </emma:interpretation>
      </emma:emma>
    </inkml:annotationXML>
    <inkml:trace contextRef="#ctx0" brushRef="#br0">2497 203 11 0,'-8'0'88'0,"8"0"0"0,-10 0-12 0,10 0-20 0,-8 0-4 0,0 0 0 15,8 0-4-15,-10-6-4 0,10 6 0 0,0 0 4 0,0-3-8 16,0-2 0-16,-8 0 0 0,8 5 0 0,0-5-4 0,0 0 8 0,0 0 0 15,0-4-4-15,0 4-4 0,8 1-4 0,-8-6 0 16,0 5 8-16,10 0-4 0,-10-5-4 0,0 6 0 0,8-1-4 0,-8 1 0 16,0-2 4-16,8 2 0 0,-8-1-8 0,10 0 0 0,-10 5-4 15,8-5 0-15,-8 5-4 0,8 0 4 0,-8 0-4 0,9 0 0 16,-1 0-4-16,-8 5-8 0,8-5 4 0,-8 5-4 0,9 0 0 0,-9-1 4 16,9 2-8-16,-1-2 4 0,-8 1 0 0,8-1 0 0,-8 2-4 15,0-2 0-15,10 6 0 0,-10-5 0 0,0 4 4 0,0 1 0 16,0-6-4-16,0 6 4 0,0-5 0 0,-10 0 0 0,10 3-8 15,-8-2 4-15,8-1 0 0,-8 0-12 0,-1-1 20 0,0-4-4 16,9 5-4-16,-8-5 4 0,0 0 0 0,-1-5 0 0,1 1-4 0,8-1 8 16,-8 0-8-16,-2-1 0 0,10-2 0 0,-8-2 0 15,8 0 0-15,-8-4 4 0,8 5-4 0,0-1 0 0,0-5 0 0,0 6 0 16,0-1-4-16,0 1 4 0,0-1 4 0,0 0 0 0,0 1-4 16,8-1 0-16,-8 6 0 0,0-1 0 0,8 0 0 0,-8 0 0 15,10 5 0-15,-10 0 0 0,8-4 4 0,0 4-4 0,1 4 0 16,-1-4 0-16,-8 0 0 0,8 5-4 0,1 0 8 0,0 0-4 0,-1-1 0 15,0 2 0-15,2-2 0 0,-2 1 0 0,-8 5 0 16,8-6 0-16,-8 6 0 0,0-1 0 0,9 1 0 0,-9-1 0 0,0 1 4 16,0 0 0-16,-9 4-4 0,9-4 0 0,-8-1 0 0,8 1 0 15,-8 0 0-15,8-1 4 0,-10 1-4 0,2-6 0 0,0 6 0 16,-1-5 0-16,9-5 0 0,-9 5 4 0,1-10-4 0,0 5 0 16,8-5 0-16,-9 0 0 0,9 0 0 0,-8-4 4 0,8-2-4 15,0 3 0-15,0-7 0 0,0 6 0 0,-8-5 0 0,8 4 0 0,0-4 0 16,0 4 0-16,8 1 0 0,-8-6 0 0,0 5 0 0,0 0-4 15,8 6 4-15,-8-5 0 0,9 3 4 0,-9 2-4 0,8 4 0 16,0-5 0-16,-8 5 0 0,9 0 0 0,0 5 0 0,-1-5 0 0,0 4 0 16,2 2 0-16,-10-2 0 0,8 1 0 0,0 5 4 15,1-1-4-15,-9-4 0 0,9 4 0 0,-1 1 0 0,-8-1 0 0,0 1 0 16,9 5 0-16,-9-6 4 0,0 5-4 0,0-4 0 0,0 5 0 16,0-6-4-16,-9 1 4 0,9 4 0 0,-8-4 0 0,-1-1 4 15,9 1-4-15,-9-5 0 0,1 4 0 0,0-3 4 0,-2-6-4 0,2 4 4 16,0-8-4-16,-1 4 0 0,9-11 0 0,-9 7 4 0,1-5-4 15,0-2 0-15,8 2 0 0,-9-6 0 0,9 6 0 0,-8-10 0 16,8 4 0-16,0 1-4 0,0 5 4 0,0-11 4 0,0 10 0 16,0-3-20-16,0 3 20 0,0 0-4 0,0 1 0 0,0 3 0 15,0 2 0-15,0-1-4 0,0 1-16 0,8 4-16 0,-8 0-24 16,0 4-28-16,0-4-36 0,9 5-32 0,-9-1-84 0,8 2 4 0,-8-2 40 16,8 1 36-16,1 0 36 0,0 0 24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2:51.1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4EF7A9-1805-448C-BC3B-56EAD75CE2E4}" emma:medium="tactile" emma:mode="ink">
          <msink:context xmlns:msink="http://schemas.microsoft.com/ink/2010/main" type="inkDrawing" rotatedBoundingBox="16235,10323 16303,10659 16121,10696 16052,10360" shapeName="Other"/>
        </emma:interpretation>
      </emma:emma>
    </inkml:annotationXML>
    <inkml:trace contextRef="#ctx0" brushRef="#br0">2608 165 51 0,'0'0'104'0,"0"0"-12"0,-9 0 0 0,9 0-28 0,-9-5 4 0,9 5 0 15,-8 0-4-15,8-5 4 0,0 1-8 0,0 4-4 16,-8-5-4-16,8 0 0 0,0 0-8 0,0 0 0 0,0 1-4 0,0-2 0 15,0 2-4-15,0-1 0 0,0 1 0 0,0-2-4 0,0 2 4 16,8-6-4-16,-8 5 0 0,0 1-4 0,8-2-8 0,-8 2 0 16,0-1-4-16,9 1 4 0,0 4-4 0,-9-6 0 0,8 6 0 0,-8 0-8 15,9-4 4-15,-1 4 0 0,0 4 0 0,-8-4-4 0,9 6-4 16,-9-6 4-16,9 4-4 0,-1 1 0 0,-8-1 0 0,8 2 0 16,-8-2 0-16,10 6 0 0,-10-5 0 0,0-1 4 0,0 6-4 15,0-1-4-15,8 1 4 0,-8-5 0 0,-8 5 0 0,8-1 0 16,0-4 0-16,-10 4 0 0,10-4 0 0,-8 5 0 0,0-5 0 0,-1 0 0 15,9-2 4-15,-9-3 0 0,1 0-4 0,0 6 0 0,-1-6 0 16,1-6 0-16,-1 6 0 0,0-3 0 0,1-7-4 0,8 5 0 16,-8-5 4-16,-2 6-4 0,10-6 0 0,-8 1-4 0,8-6 4 15,0 5 0-15,-8 1 0 0,8-1 0 0,0 1 0 0,0-1 4 16,0 0 0-16,0 1-4 0,0-1-4 0,0 6 4 0,0-1 4 0,8-5-8 16,-8 6 8-16,0-1-4 0,8 5 0 0,-8 0 0 0,10-5 0 15,-10 5 4-15,8 0-4 0,-8 0 0 0,8 5-16 0,1-5 20 16,0 5 0-16,-9-1-4 0,8-4 4 0,1 5 0 0,-1 0 0 15,0 4-4-15,1-3 4 0,0-2 0 0,-9 5-4 0,8 1 0 16,0 0 4-16,-8-1-4 0,0-3 0 0,10 3 0 0,-10 5 0 16,0-4 0-16,0 0 0 0,0 4 0 0,-10 0 0 0,10-4 0 0,-8-2 0 15,8 8 0-15,-8-7 0 0,-1 1 4 0,0-1-4 0,9-4 4 16,-8 5-8-16,0-5 4 0,-1-1-4 0,9 1 4 0,-8-5 0 16,8 0 0-16,-9 0-4 0,0-5 4 0,9 1 4 0,-8-1-4 15,8 1 0-15,0-7 0 0,0 7 0 0,0-6-4 0,0 0 4 16,-8 1 4-16,8-5 0 0,0 4-4 0,0 0 0 0,8 1 0 0,-8-1 0 15,0 1-4-15,0-1 0 0,8 1 4 0,-8 3 0 0,9-3 0 16,-9 5 0-16,9-2-4 0,-9 6 8 0,8-4-4 0,1 4 4 16,-1-5-4-16,0 5 0 0,1 5 4 0,0-5 0 0,-1 4-8 15,0-4 4-15,2 6 0 0,-2 3-20 0,0-5 24 0,1 2 0 0,0-2 0 16,-1 6 0-16,-8 0-4 0,8-1 4 0,1 0 0 0,-9 1 0 16,8 5-4-16,-8-6 0 0,0 5 4 0,0 1-4 0,0-6-4 15,0 6 8-15,-8-1 0 0,-1-4-4 0,9 4 0 0,-8 0 4 16,0-4-4-16,-1-1 0 0,0 1 0 0,1-5 0 0,-10 0 0 15,10 0 4-15,0-5-4 0,-1 0 0 0,0 0 0 0,1-5 0 16,0-5 0-16,-1 0 0 0,1 1 0 0,8-1-4 0,-9-4 4 0,0-4 0 16,9 3 4-16,0-5-8 0,-8 1 8 0,8 0-4 0,0 0 0 15,0 4 0-15,0-3 0 0,0 3-4 0,0 0 4 0,0 2 0 16,0-2 0-16,8 5 0 0,-8 0 0 0,9 6 0 0,0-5 0 0,-9 9 0 16,8-6 0-16,-8 6 0 0,9 0 0 0,-1 0 4 0,0 0-4 15,1 6 0-15,0-2 0 0,-1 1 0 0,0-1 0 0,2 2 0 16,-2-2 4-16,0 6-4 0,1-1 0 0,0 1 0 0,-9-5 4 15,8 9 0-15,-8-4-20 0,8 4 20 0,-8 0 4 0,0 1 4 16,0-2 0-16,0-2 4 0,-8 8 0 0,8-9 0 0,-8 5 0 16,-1-2-4-16,0 2 0 0,1-1 0 0,0-4 0 0,-2-1 0 15,2 0-4-15,0-4 4 0,-1 1-4 0,0-2 4 0,1-4-8 16,0 0 0-16,-1-4-4 0,1-2 8 0,-1 1-4 0,9-4-4 0,-9 0 4 16,1-6-4-16,8 6 0 0,0-6 0 0,-8 2 0 0,8-2 4 15,0 0-8-15,0 1 4 0,0 3 0 0,-10-2 0 0,10 3 0 16,10 1 4-16,-10-1-4 0,0 6 0 0,0-1 8 0,8 0 0 15,-8 5 4-15,8 0-4 0,-8 0 4 0,0 5-8 0,9 0 0 16,-9-1 4-16,9 1-4 0,-9 0 0 0,8 4 0 0,-8-4-8 0,9 5-16 16,-9-5-16-16,8 4-32 0,-8-4-36 0,8 4-32 0,-8-4-44 15,9 5-56-15,0-5-64 0,-9-1 48 0,8-4 52 0,0 5 32 16,2-5 32-16,-2 0 28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0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68D67C-4B04-4074-8F5F-7FDDE50152DE}" emma:medium="tactile" emma:mode="ink">
          <msink:context xmlns:msink="http://schemas.microsoft.com/ink/2010/main" type="inkDrawing" rotatedBoundingBox="16796,10391 16838,10682 16809,10686 16767,10395" semanticType="callout" shapeName="Other">
            <msink:sourceLink direction="with" ref="{00F88FC5-9940-461B-A476-61C24F7173EF}"/>
            <msink:sourceLink direction="with" ref="{50396872-0F73-4740-8FB8-AA758082A3F2}"/>
          </msink:context>
        </emma:interpretation>
      </emma:emma>
    </inkml:annotationXML>
    <inkml:trace contextRef="#ctx0" brushRef="#br0">3256 73 67 0,'0'-4'100'0,"0"4"-4"0,0 0-4 0,0 0-28 16,0-5 0-16,0 5 0 0,0 0-4 0,0 5 4 0,0-5-12 0,0 4 4 16,0-4-4-16,0 6 0 0,0-2-8 0,8-4 4 0,-8 10 0 15,0-5-8-15,0-1-8 0,0 6 0 0,0-5 0 0,0 5-4 16,0 4 0-16,8-4-8 0,-8 4 0 0,0-5-4 0,0 1 0 0,0 3-8 16,0 3 0-16,0-7-4 0,0 6-4 0,0-6 4 15,0 6-16-15,9-6-8 0,-9 1-16 0,0 4-24 0,0-4-16 0,9-6-12 16,-9 6-16-16,0-1-8 0,8-3-52 0,-8 3-32 0,9-4 36 15,-9 0 32-15,8-5 28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1.0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F872E5-CA28-4B3A-AE9E-5AB690AA33F1}" emma:medium="tactile" emma:mode="ink">
          <msink:context xmlns:msink="http://schemas.microsoft.com/ink/2010/main" type="inkDrawing" rotatedBoundingBox="17742,10446 17753,10675 17709,10677 17698,10448" shapeName="Other"/>
        </emma:interpretation>
      </emma:emma>
    </inkml:annotationXML>
    <inkml:trace contextRef="#ctx0" brushRef="#br0">4176 151 35 0,'0'0'96'0,"0"-5"-12"0,0 5 0 0,0-5-28 0,0 0 0 0,0 5-8 16,0-5 0-16,0 5 0 0,9 0-4 0,-9-4 4 0,0 4 0 15,8-6 4-15,-8 6-4 0,0 0 4 0,8 0 0 0,-8 0 0 16,0 0 0-16,0-4 0 0,10 4 0 0,-10 4 0 0,0-4-4 16,8 6-4-16,-8-6 0 0,0 4 0 0,0 1-8 0,0 5-4 15,0-5-4-15,0 4-8 0,0-4-4 0,0 4-4 0,0 1 0 0,0 0-8 16,0 4 0-16,0-5-12 0,0 6-16 0,0-6-20 0,0 6-20 16,0-6-28-16,0 6-24 0,0-6-24 0,-8 6-48 0,8-6-44 15,-10 0 44-15,10 2 36 0,0-2 28 0,-8-4 24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49.1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DA0BA9-457C-469D-A429-F950EC1C1136}" emma:medium="tactile" emma:mode="ink">
          <msink:context xmlns:msink="http://schemas.microsoft.com/ink/2010/main" type="inkDrawing" rotatedBoundingBox="17741,10594 17743,10465 17837,10467 17835,10595" shapeName="Other"/>
        </emma:interpretation>
      </emma:emma>
    </inkml:annotationXML>
    <inkml:trace contextRef="#ctx0" brushRef="#br0">4279 265 55 0,'-9'0'80'0,"9"0"0"0,0 0 0 16,-9 0-24-16,9 0-4 0,0-4 0 0,0 4-4 0,-8 0 4 0,8 0 0 16,-8 0-4-16,8-5 0 0,-10 5-4 0,10-4 0 0,0 4 0 15,-8-6 0-15,8 6 0 0,0-5-8 0,0 5-4 0,-8-4 4 16,8-1-8-16,0 5 0 0,0-5 0 0,0 5-4 0,0-5-4 0,0 0 0 16,0 5 4-16,0-4-4 0,0 4 0 0,8-5-4 15,-8 5 4-15,0-5-4 0,8 5 0 0,-8-6 0 0,0 6 0 0,10-3 0 16,-10 3-4-16,8 0-4 0,0-5 4 0,-8 5-4 0,9 0-4 15,0 0 0-15,-9 0-4 0,8 0 4 0,-8 0 0 0,9 0-4 16,-9 0 4-16,0 0-4 0,0 0 0 0,0 5 0 0,0-5 4 16,0 3 0-16,0-3-8 0,0 6 4 0,0-1 0 0,-9 0 0 15,9-1 0-15,0-4 0 0,-8 5 0 0,8 0 0 0,-9 0 0 0,9 0 4 16,-9-5-4-16,9 4 0 0,-8-4 4 0,0 0-4 0,8 0 0 16,-10 0 0-16,10-4 0 0,-8 4 0 0,8-5 0 0,0 0 0 15,0 0 0-15,-8 0 0 0,8 1 0 0,0-6 0 0,0 4 4 0,0 3-4 16,0-7-4-16,0 5 0 0,0 0 8 0,0-4-4 15,0 4 0-15,0 0 0 0,8 1 0 0,-8 4 0 0,0-5 0 0,8 0 0 16,-8 5 0-16,0 0 0 0,10 0 0 0,-10-5-4 0,8 10 4 16,0-5 0-16,-8 0 0 0,9 5 4 0,-9 0-4 0,9-5-4 15,-1 4 4-15,-8 1 0 0,0 0-4 0,9-1 4 0,-9 1 0 16,8 0 4-16,-8 0-4 0,0 0 0 0,8 3 0 0,-8-2 0 16,0-1 0-16,0 0 4 0,0-1-4 0,0-4 0 0,-8 5 0 0,8 0 0 15,-8-5 0-15,8 0 4 0,0 5-4 0,-9-5 0 0,9 0 4 16,-8 0-4-16,8-5 0 0,-9 5 0 0,9-5 0 0,-9 0 0 15,9 1 0-15,0-1 0 0,0 0-4 0,0-1 4 0,0 3 0 16,-8-2 0-16,8-5 4 0,0 5-4 0,0 0 0 0,0 1 0 16,0-1 0-16,0 5 0 0,0-5 0 0,0 5 0 0,8 0 0 15,-16-4 4-15,8 4-4 0,0 0 0 0,0 0 0 0,0 0 0 0,0 0 0 16,0 4 0-16,0-4 0 0,0 5 4 0,0-5 0 0,0 5-4 16,0-5 4-16,0 0-4 0,0 4 0 0,0 1 0 0,0 0-16 15,0-5-16-15,0 5-24 0,0 0-28 0,0 0-36 0,0-2-36 0,0-3-80 16,0 6 24-16,0-1 36 0,0-5 28 0,8 5 32 15,-8-5 20-15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4.6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D6E255-4EB4-4BC5-9502-60AD6A3258BF}" emma:medium="tactile" emma:mode="ink">
          <msink:context xmlns:msink="http://schemas.microsoft.com/ink/2010/main" type="inkDrawing" rotatedBoundingBox="18619,10440 18695,10723 18637,10739 18560,10456" semanticType="callout" shapeName="Other">
            <msink:sourceLink direction="with" ref="{00F88FC5-9940-461B-A476-61C24F7173EF}"/>
            <msink:sourceLink direction="with" ref="{25614087-9EA9-4AAB-8F61-ABBF55198414}"/>
          </msink:context>
        </emma:interpretation>
      </emma:emma>
    </inkml:annotationXML>
    <inkml:trace contextRef="#ctx0" brushRef="#br0">5046 160 55 0,'0'-5'88'0,"0"1"-4"0,8-1-4 0,-8 0-24 0,0 0-4 16,9 0 0-16,-9 1 0 0,0-2 0 0,8 6-4 0,-8 0 4 16,0-4-4-16,9 4 0 0,-9 0 0 0,9 0 0 0,-9 4-4 15,0 2-4-15,8-2 4 0,-8 1-8 0,0 5-4 0,8-5 0 0,-8 9-4 16,0-5-20-16,10 1 12 0,-10 3 0 0,0 3-8 15,0-2 4-15,0 0-4 0,8 6-12 0,-8-5 0 0,0 3-8 0,0-4-20 16,0 0-28-16,0 1-24 0,8-5-20 0,-8 4-16 0,0-4-60 16,8 0-20-16,-8-1 40 0,10-4 24 0,-10 0 32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5.0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749EF8-01B1-4BBB-BE90-62016350EA5A}" emma:medium="tactile" emma:mode="ink">
          <msink:context xmlns:msink="http://schemas.microsoft.com/ink/2010/main" type="inkDrawing" rotatedBoundingBox="19522,10513 19552,10806 19539,10808 19509,10514" semanticType="callout" shapeName="Other">
            <msink:sourceLink direction="with" ref="{00F88FC5-9940-461B-A476-61C24F7173EF}"/>
          </msink:context>
        </emma:interpretation>
      </emma:emma>
    </inkml:annotationXML>
    <inkml:trace contextRef="#ctx0" brushRef="#br0">5993 184 63 0,'0'0'108'16,"0"0"-12"-16,0 0 0 0,0 5-20 0,0-5 4 0,0 5-4 15,0-2-4-15,0-3-8 0,0 11 0 0,0-6-8 0,0-1 0 0,8 1-12 16,-8 5-4-16,0-1-4 0,0 2 0 0,0 2-4 0,0-2-8 15,0 2-8-15,8 2 0 0,-8-1 4 0,0 1-24 0,0-1 12 16,0 0 0-16,0 0-12 0,0 1-8 0,0-1-28 0,0-4-16 0,8 5-24 16,-8-6-20-16,0 1-20 0,0-6-60 0,10 6-4 15,-10-5 36-15,0 0 24 0,0 0 24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5.4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8D8673-67B9-4F44-8FF6-175A98E3A7C1}" emma:medium="tactile" emma:mode="ink">
          <msink:context xmlns:msink="http://schemas.microsoft.com/ink/2010/main" type="inkDrawing" rotatedBoundingBox="20367,10522 20386,10771 20353,10774 20333,10524" shapeName="Other"/>
        </emma:interpretation>
      </emma:emma>
    </inkml:annotationXML>
    <inkml:trace contextRef="#ctx0" brushRef="#br0">6810 197 63 0,'0'0'100'0,"0"0"-4"0,10 0-4 16,-10-3-20-16,0 3-4 0,8 0 4 0,-8 0 0 0,0 3 0 16,0-3-4-16,0 6 0 0,8-1-8 0,-8 0 0 0,0 4-8 15,0-4 0-15,9 5 0 0,-9-1-12 0,0 1-4 0,0-1-4 0,0 6-8 16,0-6-4-16,0 6-4 0,8-1-4 0,-8 1-4 15,0-6-4-15,-8 5-12 0,8-4-16 0,0 5-24 0,0-6-28 0,0 1-28 16,0 0-28-16,0-1-72 0,0-5-4 0,0 6 36 0,0-5 28 16,0 0 28-16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8.8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C7C835-8CCA-49F3-A510-0260F8C42331}" emma:medium="tactile" emma:mode="ink">
          <msink:context xmlns:msink="http://schemas.microsoft.com/ink/2010/main" type="inkDrawing" rotatedBoundingBox="2359,2182 2411,906 2571,912 2518,2188" semanticType="callout" shapeName="Other">
            <msink:sourceLink direction="to" ref="{18FD90FA-5AC6-437B-A12B-A0E4BDCC4830}"/>
            <msink:sourceLink direction="to" ref="{84B73AC6-06D0-4D27-A28D-23A06FE1C33E}"/>
          </msink:context>
        </emma:interpretation>
      </emma:emma>
    </inkml:annotationXML>
    <inkml:trace contextRef="#ctx0" brushRef="#br0">1095 107 43 0,'0'-7'80'15,"-13"7"-4"-15,13-7-8 0,0 7-20 0,0-7 0 0,0 7-4 16,13-9 0-16,-13 9-4 0,0 0 4 0,0-7-4 0,-13 7 0 16,13 0 4-16,0-7-4 0,0 7 0 0,0 0 4 0,0 0 4 15,0 0 0-15,0 0 0 0,0 0-8 0,0 0 0 0,0 0-4 16,0 0 4-16,0 0 0 0,0 0-4 0,0 0 0 0,0 7 0 16,0 0-4-16,-13 2 0 0,13-2-4 0,-15 7-4 0,15-5 0 0,-13 6-4 15,13 1 0-15,0 7-4 0,-13 1 0 0,-2-2 0 0,15 1-4 16,-13 6 4-16,13 2-4 0,-13 8 4 0,-2-8-4 0,15 6-4 15,-13 2 0-15,13-1-4 0,-13 0 4 0,13 0-4 0,-13 1 0 0,13 7 0 16,0-8 0-16,0 0-4 0,-15 7 4 0,15-6 0 16,0-1-4-16,0 1 0 0,0-2 0 0,0-5 0 0,15 5 4 0,-15-5-4 15,0 6 0-15,13-15 0 0,-13 7 0 0,13 0 4 0,-13-7-4 16,0 0-4-16,13 0 4 0,-13 0-4 0,15-8 0 0,-15 1-4 16,13 0-4-16,0-3-8 0,-13 4-8 0,15-10-12 0,-15 0-12 15,0 2-8-15,13-9-8 0,-13 7-8 0,0-7-8 0,13 0-12 16,-13 0-4-16,0-7-4 0,0-2-32 0,0 2-44 0,0 0 12 0,0-10 28 15,0 4 28-15,0-3 24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8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C08D5F-45D6-4910-A34E-9D9727E7EAC4}" emma:medium="tactile" emma:mode="ink">
          <msink:context xmlns:msink="http://schemas.microsoft.com/ink/2010/main" type="inkDrawing" rotatedBoundingBox="1422,2117 1889,1850 1899,1868 1432,2135" semanticType="callout" shapeName="Other">
            <msink:sourceLink direction="with" ref="{18FD90FA-5AC6-437B-A12B-A0E4BDCC4830}"/>
          </msink:context>
        </emma:interpretation>
      </emma:emma>
    </inkml:annotationXML>
    <inkml:trace contextRef="#ctx0" brushRef="#br0">-33 1279 71 0,'0'0'104'0,"0"0"0"0,0 7-4 15,0-14-20-15,0 7 4 0,0-9-4 0,13 9 0 0,-13 0-4 16,0-7-8-16,15-2-8 0,-15 9-8 0,13-7 0 0,0 0-8 15,2-1-8-15,-15 0-8 0,13 2-4 0,0-3-4 0,15 2 0 16,-15-9-8-16,0 8 0 0,2 1-4 0,-2-1 0 0,0 1-4 16,15-9-4-16,-15 9-12 0,15 0-12 0,-15-2-20 0,2-4-24 0,11 2-20 15,-13 5-16-15,15-10-36 0,-15 9-64 0,15-8 20 0,-15 7 40 16,15-7 28-16,-2-1 20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11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DFAB50-F55D-423E-AF09-388706154C46}" emma:medium="tactile" emma:mode="ink">
          <msink:context xmlns:msink="http://schemas.microsoft.com/ink/2010/main" type="writingRegion" rotatedBoundingBox="17488,6496 20011,5559 20392,6586 17869,7524"/>
        </emma:interpretation>
      </emma:emma>
    </inkml:annotationXML>
    <inkml:traceGroup>
      <inkml:annotationXML>
        <emma:emma xmlns:emma="http://www.w3.org/2003/04/emma" version="1.0">
          <emma:interpretation id="{5CB50E5E-D52A-4D9C-89ED-DB2AC4599E12}" emma:medium="tactile" emma:mode="ink">
            <msink:context xmlns:msink="http://schemas.microsoft.com/ink/2010/main" type="paragraph" rotatedBoundingBox="17488,6496 20011,5559 20392,6586 17869,7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0A3C3-B1D0-4546-923C-D9765395FE36}" emma:medium="tactile" emma:mode="ink">
              <msink:context xmlns:msink="http://schemas.microsoft.com/ink/2010/main" type="line" rotatedBoundingBox="17488,6496 20011,5559 20392,6586 17869,7524"/>
            </emma:interpretation>
          </emma:emma>
        </inkml:annotationXML>
        <inkml:traceGroup>
          <inkml:annotationXML>
            <emma:emma xmlns:emma="http://www.w3.org/2003/04/emma" version="1.0">
              <emma:interpretation id="{4507E73A-1319-4C3E-B0EA-52DA76D4D03F}" emma:medium="tactile" emma:mode="ink">
                <msink:context xmlns:msink="http://schemas.microsoft.com/ink/2010/main" type="inkWord" rotatedBoundingBox="17558,6685 18520,6328 18758,6968 17796,7325"/>
              </emma:interpretation>
              <emma:one-of disjunction-type="recognition" id="oneOf0">
                <emma:interpretation id="interp0" emma:lang="" emma:confidence="0">
                  <emma:literal>70</emma:literal>
                </emma:interpretation>
                <emma:interpretation id="interp1" emma:lang="" emma:confidence="0">
                  <emma:literal>770</emma:literal>
                </emma:interpretation>
                <emma:interpretation id="interp2" emma:lang="" emma:confidence="0">
                  <emma:literal>7700</emma:literal>
                </emma:interpretation>
                <emma:interpretation id="interp3" emma:lang="" emma:confidence="0">
                  <emma:literal>70°</emma:literal>
                </emma:interpretation>
                <emma:interpretation id="interp4" emma:lang="" emma:confidence="0">
                  <emma:literal>770°</emma:literal>
                </emma:interpretation>
              </emma:one-of>
            </emma:emma>
          </inkml:annotationXML>
          <inkml:trace contextRef="#ctx0" brushRef="#br0">-1995 731 43 0,'-9'-4'100'0,"9"4"-8"0,-8-6-8 16,8 2-24-16,0-1-4 0,-9-5 0 0,9 6-4 0,0-2 0 15,0 2-4-15,0-1 4 0,0-5-4 0,9 6 4 0,-9-6-4 0,0 6 0 16,8-6 4-16,-8 0-12 0,9 5 0 0,0-4 4 0,-9-1-12 16,8 5-4-16,0-4-4 0,2 4-4 0,-2 0 0 0,0 0-8 15,0 0 0-15,2 1 0 0,-2 4-4 0,0-5 0 0,1 5 0 16,-1 0-4-16,0 0 4 0,2 5-4 0,-10-1 0 0,8 1-4 16,-8 0 0-16,8 5 0 0,-8-5 0 0,0 4 0 0,0 6 0 15,0-6 0-15,0 1 0 0,-8 4 0 0,8 0 0 0,-8 1 0 16,8-1-4-16,-10 1 4 0,10-1-4 0,-8 1 4 0,8-1 0 0,-8 1 0 15,8-2 0-15,-9-3 0 0,9 5 0 0,0-5 0 0,-8-1 0 16,8 5 0-16,0-4 0 0,0-1-4 0,0 1 8 0,0-5-8 16,0 5 4-16,8-2 0 0,-8-2-4 0,9 3 4 0,-9-3-4 0,8-2-4 15,0 1-4-15,-8-1-8 0,10-4-4 0,-10 6-12 16,8-6-4-16,0 4-12 0,0-4-8 0,2 0-12 0,-2-4-8 16,0 4-8-16,1-6-12 0,0 2-36 0,-9-5-28 0,8 3 28 0,1-3 20 15,-1-1 20-15</inkml:trace>
          <inkml:trace contextRef="#ctx0" brushRef="#br0" timeOffset="288.2294">-1655 577 23 0,'0'-4'112'0,"0"-1"-8"0,0 5-8 0,0-5-24 16,0 5-4-16,0 0-4 0,0 0 0 0,10 0-8 0,-10 0-4 16,0 0 0-16,8 0-4 0,-8 0-4 0,8 0 0 0,-8 0-4 0,10 0-8 15,-10 0 0-15,8 0-4 0,0 0-4 0,-8 5 4 16,9-5-8-16,-1 0 0 0,-8 5 4 0,9-1-4 0,-1 1-4 0,-8 0 0 15,9 0 0-15,-1 0-4 0,-8 0-4 0,8 4 0 0,2 1 0 16,-10-5-4-16,0 4 0 0,0 1 0 0,8 0 0 0,-8-1 0 16,0 6 0-16,0-6-4 0,0 1 4 0,0 4-4 0,0 1 4 15,0-2-4-15,0 2 0 0,0-1 0 0,0 1 0 0,-8-1-4 16,8 1 0-16,0-2 4 0,0 3-4 0,0-2 0 0,0 1 0 0,0-2-8 16,0 1-4-16,0 1 0 0,0-5-8 0,0-1-8 0,0 1-4 15,0 1-8-15,0-7 0 0,0 5-4 0,0-9-8 0,0 5-4 16,0-5-4-16,0 5-4 0,0-5 0 0,0-5-12 0,-10 5-24 15,10-5-24-15,0 0-12 0,-8 1 28 0,8-6 16 0</inkml:trace>
          <inkml:trace contextRef="#ctx0" brushRef="#br0" timeOffset="454.783">-1594 823 47 0,'0'0'88'0,"0"0"-4"16,0 0-12-16,0 0-20 0,0 0-4 0,0 0-4 15,0 0 0-15,0 0-4 0,0 0-4 0,0 0 0 0,8 0-4 0,-8 0-8 16,0 0 0-16,0 0-8 0,9 0 0 0,-9 0 0 0,8 0-4 0,-8 0-4 15,9 0 0-15,-9 0 0 0,8 0-4 0,0 0 0 0,2 0-4 16,-2 0-4-16,0 0-4 0,2-6-8 0,-2 6-8 0,8-4-12 16,-7 4-8-16,0-5-4 0,-1 0-32 0,1 0-44 0,7 1-24 0,-6-2 32 15,-2 2 24-15</inkml:trace>
          <inkml:trace contextRef="#ctx0" brushRef="#br0" timeOffset="781.9091">-1314 692 51 0,'0'0'104'0,"0"0"-4"0,0 0-8 0,0 6-28 0,0-6 0 16,0 0-8-16,0 4-4 0,0-4 0 0,0 5 0 0,0 0 0 16,0 0 0-16,0 5-4 0,-8-6 4 0,8 5-8 0,0 1-4 0,0 0 0 15,0-1 0-15,0 6 0 0,0-1-8 0,0-4 4 0,0 5-4 16,-8-2-4-16,8 3-4 0,0-7 0 0,8 5-4 0,-8 1-4 16,0-1-4-16,0-5 0 0,8 6-4 0,-8-5 0 0,10 5-4 15,-10-7 0-15,8 2 0 0,0-1 0 0,-8 1-4 0,10-1 4 16,-2-3 0-16,0-2 0 0,1 1 0 0,8 0-4 0,-9-1 0 0,1-4 0 15,-1 5-4-15,0-5 4 0,2-5 0 0,6 5-4 16,-6-4 0-16,-2-1 0 0,-8 0 0 0,8-5 0 0,0 1-4 0,-8-1 0 16,9 1 0-16,-9-5-4 0,0 4 0 0,0-5 0 0,0 2-4 0,0-2 0 15,-9 1-8-15,1-1 4 0,0 5-24 0,0-3 12 16,-2-3 4-16,2 6-8 0,0-3 4 0,-10 3-4 0,10 5 0 0,-1-5 8 16,-8 6-4-16,9 0 0 0,-1-1-4 0,-7-1 0 0,16 6-4 15,-10 0 0-15,2 0 0 0,0 0 0 0,8 6-4 0,0-1 8 16,0-1 0-16,0 0-4 0,0 2-20 0,0-2-20 0,8 1-16 0,-8 0-16 15,8 0 12-15</inkml:trace>
          <inkml:trace contextRef="#ctx0" brushRef="#br0" timeOffset="1053.7008">-1032 664 51 0,'0'0'104'0,"0"-5"-8"0,0 1-8 0,0 4-28 16,0 0-8-16,0-5 4 0,0 5-4 0,0 5 0 0,0-5-4 0,0 0-4 15,0 4 0-15,9 1-12 0,-9 0 16 0,0-5-4 0,8 4 0 16,-8 2-8-16,9-2-4 0,-9 1 4 0,9 5-12 0,-9-6-4 16,0 1 4-16,8 0-8 0,0 0 0 0,-8-1 0 0,10 2-4 0,-10-6 0 15,8 4 0-15,-8-4 0 0,8 5 0 0,-8-5-4 16,8 0 0-16,-8 0-4 0,10-5-4 0,-10 1 4 0,0-2 0 0,0 2 0 16,0-1-8-16,8-5 0 0,-16 6 4 0,8-6-8 0,0 5 0 15,0-5-8-15,-10 1 0 0,2 0-8 0,0 4-4 0,0-5-4 16,-2 5-8-16,2 0-4 0,-9 1-4 0,8 4 0 0,-8 0-4 0,1 0 0 15,-2 4-4-15,2 1-4 0,-2 0 0 0,1 5-24 0,0-5-32 16,0 4-36-16,1 0 24 0,6 1 24 0</inkml:trace>
        </inkml:traceGroup>
        <inkml:traceGroup>
          <inkml:annotationXML>
            <emma:emma xmlns:emma="http://www.w3.org/2003/04/emma" version="1.0">
              <emma:interpretation id="{9BF013A8-90C5-462F-913E-B21E24BF3B74}" emma:medium="tactile" emma:mode="ink">
                <msink:context xmlns:msink="http://schemas.microsoft.com/ink/2010/main" type="inkWord" rotatedBoundingBox="19418,5779 20011,5559 20392,6586 19799,68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194.2132">8 2 31 0,'0'0'104'0,"-8"-4"-8"0,8 4-12 0,0 0-44 0,0 0 16 16,0 0-4-16,0 0 0 0,0 0-4 0,0 0 0 0,0 4-4 0,0 1-8 16,0 1 0-16,0-2 0 0,0 0-8 0,0 6-8 0,0-5 0 15,0 5-4-15,0-6 0 0,0 11-4 0,0-5 0 0,0-2-8 16,0 3 0-16,0 3-4 0,0-5 0 0,0 1-4 0,0-1-8 0,0 1-12 15,0 0-12-15,0-1-12 0,0-4-8 0,0 5-16 0,0-6-40 16,0 1-48-16,0 0 20 0,0-5 20 0,0 5 20 0</inkml:trace>
          <inkml:trace contextRef="#ctx0" brushRef="#br0" timeOffset="-2693.5524">77-386 15 0,'8'0'112'0,"-8"5"-8"0,9-5 0 0,-1 0-24 0,-8 0-4 16,9 0 0-16,-1 0-8 0,0 4-4 0,2-8-4 0,-2 4-8 15,10 0 0-15,-10 0-12 0,8 0-12 0,2 0 4 0,-10 0-8 16,9-5-8-16,1 5 0 0,-2 0-8 0,10 0 0 0,-9 0-8 15,0 0-8-15,0 0-16 0,1 0-20 0,-2 5-12 0,2-5-24 16,-2 4-16-16,1 1-68 0,-8 4-16 0,8 2 36 0,-9-7 20 0</inkml:trace>
          <inkml:trace contextRef="#ctx0" brushRef="#br0" timeOffset="-2887.036">179-2 59 0,'0'0'96'0,"0"4"-12"0,0-4-4 0,8 5-24 0,-8-5-4 16,0 6-4-16,0 2 0 0,9-8-8 0,-9 10 0 0,0-5-4 15,9-1-8-15,-9 6-4 0,8-1 0 0,-8 1 0 0,9 0-4 16,-9-1-4-16,8 1-4 0,-8 0 4 0,8-1-4 0,-8 1 0 0,10 4-4 16,-10-4 0-16,8 0 0 0,-8-6 0 0,8 6-8 0,-8-1 8 15,10 1 0-15,-10-5-4 0,8 0-4 0,-8-1 12 0,8 1-4 16,-8-5 4-16,0 5 4 0,8-5 0 0,-8 0-4 0,0-5-4 0,9 0 0 15,-9 1-8-15,0-1 4 0,8-5-4 0,-8 1 0 16,0-1-4-16,9-4-12 0,-9-1-8 0,0 1-16 0,9 0-12 0,-9-5-12 16,8 0-8-16,-8-1-36 0,0 1-52 0,0 0 0 0,0 0 32 15,0-6 28-15</inkml:trace>
          <inkml:trace contextRef="#ctx0" brushRef="#br0" timeOffset="-2492.093">196 626 3 0,'0'14'148'0,"-9"1"-16"0,9-1-16 16,0-4-32-16,-8-1-4 0,8 1 0 0,0-6-8 0,0 6-4 15,0-10-8-15,8 5-8 0,-8-5-8 0,9 4-12 0,0-4-8 16,-9 0 0-16,8 0-4 0,9-4-8 0,-9 4 4 0,2-5-8 0,6 5-12 16,-6-5-16-16,6 0-28 0,-8 1-24 0,9-2-20 0,1 2-40 15,-10-1-72-15,0 1 40 0,2-6 16 0,-2 0 16 0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8.2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FD90FA-5AC6-437B-A12B-A0E4BDCC4830}" emma:medium="tactile" emma:mode="ink">
          <msink:context xmlns:msink="http://schemas.microsoft.com/ink/2010/main" type="inkDrawing" rotatedBoundingBox="1386,2597 1534,836 1831,861 1684,2622" semanticType="verticalRange" shapeName="Other">
            <msink:sourceLink direction="with" ref="{CDEE2CBC-4403-4D89-AE5D-C6E04A3B4B1C}"/>
            <msink:destinationLink direction="with" ref="{D7C08D5F-45D6-4910-A34E-9D9727E7EAC4}"/>
            <msink:destinationLink direction="to" ref="{00C7C835-8CCA-49F3-A510-0260F8C42331}"/>
          </msink:context>
        </emma:interpretation>
      </emma:emma>
    </inkml:annotationXML>
    <inkml:trace contextRef="#ctx0" brushRef="#br0">-5 873 39 0,'0'0'60'0,"0"0"-4"16,0 0-8-16,0 8-20 0,0-8 0 0,0 0 0 0,0 0-4 0,0 0-8 15,0 0 8-15,0 0-4 0,0 0 0 0,0 0 4 0,0 0-4 16,0 0 0-16,0 7 0 0,0-7 0 0,0 0 0 0,0 0 0 16,0 0 0-16,13 0 0 0,-13-7 4 0,0 7 0 0,0 0-4 0,13 7 4 15,-13-7 0-15,0 0 0 0,15 0 4 0,-15-7 4 16,0 7-4-16,13 0-4 0,-13-8 8 0,0 8-8 0,13-8 4 15,2 1 0-15,-15-1 0 0,13 8 0 0,-13-15-4 0,13 7-8 0,0 1 12 16,-13-2-12-16,15-5 0 0,-2 5-4 0,0-5 4 0,-13 5 4 16,15-5-4-16,-2-2 0 0,0 1 0 0,-13 7 0 0,15-7-4 15,-2 0 0-15,-13-1 0 0,13-6 0 0,2 6 0 0,-2 0 0 16,-13-7-4-16,13 9 0 0,-13-9 0 0,13 0 0 0,-13 7 0 16,15-6 0-16,-15-2 0 0,13 2-4 0,-13-1 0 0,13 0 0 0,-13-7 0 15,0 7 0-15,0-1 0 0,0 1 0 0,0 0-4 0,0 0 4 16,0 1-4-16,0-2 0 0,0 1 0 0,0 9 0 0,0-9 0 15,0 7 4-15,0-8-4 0,-13 10 0 0,13 7 0 0,-13-9 0 0,13 0-12 16,0 9 16-16,-15-7-4 0,15 14 4 0,-13-9 0 16,0 2-4-16,13-1 0 0,-13 8-4 0,13 0 4 0,-15 0 4 0,2 0-4 15,13-8 0-15,-13 16 0 0,-2-8 0 0,15 0 0 0,-13 8 0 16,0-1 0-16,13 2 0 0,-15-2 0 0,15 7-4 0,-13 2 4 16,0-9 0-16,13 16 0 0,0-7 0 0,-15 7 0 0,15 0 0 0,-13 9 0 15,13-3 0-15,0 1 0 0,-13 1 4 0,13 7 0 0,0 0 0 16,0 8-4-16,0-7 8 0,0 14 0 0,0-6 4 0,0 6-4 15,0 0 4-15,0 2 0 0,0-3 0 0,0 1 0 0,13 9 0 16,-13-8-4-16,0 6 0 0,13-6-4 0,-13-2 4 0,0 3-4 16,0-1 0-16,15-9-4 0,-15 8 0 0,0-6 4 0,13-1 0 0,-13 0-4 15,0-9 0-15,0 2 0 0,0-1 0 0,0-7-8 16,0 0 0-16,0-1-4 0,0-7-8 0,0 1-8 0,0-2-12 0,0-6-4 16,0-2-20-16,0-6-20 0,0 0-16 0,0-2-16 0,-13-6 4 15,13 0-60-15,0-6-32 0,-15-2 32 0,15 0 36 0,-13 1 24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4:31.9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7AE862-43F0-49AB-98BB-68ABECB4D553}" emma:medium="tactile" emma:mode="ink">
          <msink:context xmlns:msink="http://schemas.microsoft.com/ink/2010/main" type="writingRegion" rotatedBoundingBox="2437,2521 4373,2722 4288,3548 2352,3348"/>
        </emma:interpretation>
      </emma:emma>
    </inkml:annotationXML>
    <inkml:traceGroup>
      <inkml:annotationXML>
        <emma:emma xmlns:emma="http://www.w3.org/2003/04/emma" version="1.0">
          <emma:interpretation id="{CFBC2202-6404-49A9-86FF-F063D24589AC}" emma:medium="tactile" emma:mode="ink">
            <msink:context xmlns:msink="http://schemas.microsoft.com/ink/2010/main" type="paragraph" rotatedBoundingBox="2437,2521 4373,2722 4288,3548 2352,3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DDDD89-EB3D-4B51-A46C-C3B84FFE11C9}" emma:medium="tactile" emma:mode="ink">
              <msink:context xmlns:msink="http://schemas.microsoft.com/ink/2010/main" type="line" rotatedBoundingBox="2437,2521 4373,2722 4288,3548 2352,3348"/>
            </emma:interpretation>
          </emma:emma>
        </inkml:annotationXML>
        <inkml:traceGroup>
          <inkml:annotationXML>
            <emma:emma xmlns:emma="http://www.w3.org/2003/04/emma" version="1.0">
              <emma:interpretation id="{84B73AC6-06D0-4D27-A28D-23A06FE1C33E}" emma:medium="tactile" emma:mode="ink">
                <msink:context xmlns:msink="http://schemas.microsoft.com/ink/2010/main" type="inkWord" rotatedBoundingBox="2425,2640 2967,2696 2916,3186 2374,3130">
                  <msink:destinationLink direction="with" ref="{FF320771-84D8-4938-9E09-52C69A1E4353}"/>
                  <msink:destinationLink direction="from" ref="{289473E9-5D5C-4FDD-BA81-7E12FC3678F9}"/>
                  <msink:destinationLink direction="to" ref="{00C7C835-8CCA-49F3-A510-0260F8C423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4 103 0,'0'0'120'15,"0"-5"-8"-15,0 5-4 0,0 0-24 0,0 5-8 0,0-5-4 16,0 5-8-16,-8 0-12 0,8 0 0 0,0 0-12 0,-10 5-4 15,10-6-8-15,0 5 0 0,-8 1-8 0,8 0-4 0,0-1-4 16,0 6-4-16,0-5-4 0,0-1-8 0,-8 5-8 0,8-4-8 16,8-1-12-16,-8 2-12 0,0-7-12 0,0 6-8 0,8-6-8 0,-8 1-12 15,0-5-40-15,10 5-40 0,-10-5 16 0,8 0 32 0,-8-5 28 16</inkml:trace>
          <inkml:trace contextRef="#ctx0" brushRef="#br0" timeOffset="-202.4888">-333-351 55 0,'0'0'92'0,"-8"0"0"0,8 0-4 0,0 0-16 16,0 0-4-16,0 0-4 0,-10 6-4 0,10-6-4 0,0 5 0 16,-8-1-4-16,8 1-4 0,-8-5-8 0,8 9 0 0,-9-4-4 15,9 0 0-15,-8 4 0 0,8 0-12 0,-9 2 0 0,9 3 4 16,-9-4-8-16,9-1 8 0,0 6-4 0,-8-1-8 0,8 0 4 15,0 1 0-15,0-1 0 0,0 0-4 0,0 1-4 0,0-1 0 0,0 0 0 16,8 1-4-16,-8 0 0 0,9-6-4 0,-9 5 0 16,9-4-4-16,-1 5 4 0,1-11 0 0,-1 6-4 0,0-5 4 0,10 5 0 15,-10-6 0-15,0-4 0 0,10 0 0 0,-10 0-4 0,9 0 4 0,1 0 0 16,-10-4-4-16,8-1 0 0,-6 0 0 0,6-5 0 16,-6 1 0-16,-2-1 0 0,9 1 4 0,-9-1-4 0,1 0 0 0,-1-5 0 15,1 6 4-15,-9-6-4 0,8 1 0 0,-8 0 0 0,0 4 0 16,0-4 0-16,0 0 0 0,-8 4-4 0,8-4 4 0,-9 4 0 15,1-4 0-15,-1 4 0 0,1 0 0 0,-1 1 0 0,-7-1 0 16,6 1-4-16,-6-2 4 0,6 2-4 0,-6 5 0 0,8-1 0 16,-10 0 4-16,10 0 0 0,-9 1-4 0,-1-1 0 0,10 5-4 0,-8 0-4 15,6 5-4-15,-6-5 0 0,7 4-4 0,-8 6 0 0,8-5 0 16,1 5-4-16,-8-1-4 0,6 1-8 0,2 4-4 0,0-5-8 16,-2 6 0-16,10-1 0 0,-8 1-4 0,8-1-8 0,0 5-4 15,-8-5 0-15,8 1-12 0,0 4-44 0,8-5-32 0,-8 1 16 16,8 4 24-16</inkml:trace>
        </inkml:traceGroup>
        <inkml:traceGroup>
          <inkml:annotationXML>
            <emma:emma xmlns:emma="http://www.w3.org/2003/04/emma" version="1.0">
              <emma:interpretation id="{67A97A27-3F76-4830-BEA1-A0CA547868B6}" emma:medium="tactile" emma:mode="ink">
                <msink:context xmlns:msink="http://schemas.microsoft.com/ink/2010/main" type="inkWord" rotatedBoundingBox="2959,2698 3232,2726 3189,3145 2916,3117">
                  <msink:destinationLink direction="with" ref="{FF320771-84D8-4938-9E09-52C69A1E4353}"/>
                  <msink:destinationLink direction="to" ref="{289473E9-5D5C-4FDD-BA81-7E12FC3678F9}"/>
                </msink:context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ż</emma:literal>
                </emma:interpretation>
                <emma:interpretation id="interp5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471.281">67-215 23 0,'0'0'104'16,"0"0"-4"-16,9 0 0 0,-9 0-20 0,0 0-4 0,9-6 0 16,-9 6 0-16,8 0-4 0,0 0-4 0,-8-5-4 0,10 5-8 0,-2-4-8 15,0-1 4-15,0 5-12 0,-8-5-8 0,10 0-4 0,-2 5-4 16,0-5-8-16,1 0 0 0,8 5-4 0,-8-4-4 0,-1-1-8 15,0 5-8-15,0-5-16 0,10 5-24 0,-10 0-16 0,10 0-20 16,-10-5-16-16,9 5-48 0,-9 0-44 0,10-4 20 0,-10 4 40 16,10 0 16-16</inkml:trace>
          <inkml:trace contextRef="#ctx0" brushRef="#br0" timeOffset="286.7754">145-149 51 0,'0'-5'108'0,"-10"0"-4"16,10 5-4-16,0-5-24 0,0 5-4 0,0 0-4 0,0 0-4 15,0-3-8-15,0 3-8 0,0 0-12 0,-8 0-4 0,8 0 0 16,0 3-8-16,0-3 0 0,0 0-4 0,0 0-4 0,8 5 0 16,-8-5-8-16,0 0 4 0,0 0-4 0,10 5-4 0,-10-5 0 0,8 5 0 15,-8-5 0-15,8 5 8 0,1-5-4 0,-9 5-4 0,8-1 12 16,1 1-4-16,0 0 4 0,7-5-4 0,-8 4 4 0,2 7 0 15,-2-7-4-15,0 1-4 0,2-1-4 0,-2 6 4 0,0 0 4 16,1-5 0-16,-1 5 0 0,0-1 0 0,1 5 0 0,-9-4 0 16,9 0 0-16,-9 4-4 0,0-5 0 0,0 6 0 0,0 0-4 0,0-2 0 15,0-3 0-15,-9 5-4 0,9-1 0 0,-9-5-8 0,1 1-4 16,0 0-8-16,-1-5-12 0,1 4-12 0,0-4-24 0,8-5 8 16,-18 0-16-16,10 0-8 0,-2-5-4 0,2 0-32 0,0 1-40 15,0-6-8-15,-1-5 32 0,-8 6 32 0</inkml:trace>
        </inkml:traceGroup>
        <inkml:traceGroup>
          <inkml:annotationXML>
            <emma:emma xmlns:emma="http://www.w3.org/2003/04/emma" version="1.0">
              <emma:interpretation id="{74E8123D-6F61-4D9F-ADB9-BF9653AB1465}" emma:medium="tactile" emma:mode="ink">
                <msink:context xmlns:msink="http://schemas.microsoft.com/ink/2010/main" type="inkWord" rotatedBoundingBox="3547,2636 4373,2722 4288,3548 3462,3462"/>
              </emma:interpretation>
              <emma:one-of disjunction-type="recognition" id="oneOf2">
                <emma:interpretation id="interp6" emma:lang="" emma:confidence="0">
                  <emma:literal>pkt</emma:literal>
                </emma:interpretation>
                <emma:interpretation id="interp7" emma:lang="" emma:confidence="0">
                  <emma:literal>put</emma:literal>
                </emma:interpretation>
                <emma:interpretation id="interp8" emma:lang="" emma:confidence="0">
                  <emma:literal>pat</emma:literal>
                </emma:interpretation>
                <emma:interpretation id="interp9" emma:lang="" emma:confidence="0">
                  <emma:literal>pet</emma:literal>
                </emma:interpretation>
                <emma:interpretation id="interp10" emma:lang="" emma:confidence="0">
                  <emma:literal>plut</emma:literal>
                </emma:interpretation>
              </emma:one-of>
            </emma:emma>
          </inkml:annotationXML>
          <inkml:trace contextRef="#ctx0" brushRef="#br0" timeOffset="953.9909">622 82 7 0,'0'-6'120'0,"0"-3"-8"0,0 4-8 16,0 0-28-16,0 1 4 0,0-2-4 0,0 6 0 0,0 0 0 0,0 0-4 15,8 6-8-15,-8-2-24 0,8 1 20 0,-8 5-4 0,10-6-8 16,-2 11 0-16,-8-5-8 0,8 4-8 0,0-5-4 0,2 6-4 15,6 4-4-15,-7-5-4 0,0 5-4 0,-1 1-4 0,9-1 0 16,-9 0 0-16,0 0-4 0,2 1 0 0,-2-1 4 0,0-1-4 16,2 2 0-16,-2-1-4 0,0-5 0 0,-8 5 0 0,0-4 0 0,9-1 0 15,-9-4 4-15,0 4-4 0,0-4 0 0,-9 0-4 0,9-5 0 16,-8 0 0-16,8-5 0 0,-8 0 0 0,-2 0-4 0,2-5 0 16,0 0 0-16,-2-5 0 0,2 0 0 0,0-4 4 0,0 0-4 15,-9-1-4-15,8-4 4 0,0 0 0 0,1-5-4 0,0 0 4 16,-2 0 4-16,2 0 0 0,0 0-4 0,8-5 4 0,-8 5 0 0,8 0 0 15,0 1 8-15,0-2-4 0,0 2 0 0,0-2 4 0,0 6-4 16,8 0 4-16,-8 5-4 0,8-1 4 0,0 1 0 0,2 5 0 16,-2-1 0-16,0 5-4 0,1 0 4 0,0 0 0 0,-1 5 0 0,1 0-16 15,-1 0 20-15,-8 0-4 0,8 10 0 0,0-5-4 16,-8 5 0-16,10-1-8 0,-10 0-4 0,0 6-12 0,8 0-24 0,-8-2-12 16,0 2-12-16,-8-1-8 0,8 1-4 0,0 4-12 0,0-5-36 15,-10-4-28-15,10 5 0 0,-8-6 32 0,0-4 24 16</inkml:trace>
          <inkml:trace contextRef="#ctx0" brushRef="#br0" timeOffset="1559.3202">809-178 55 0,'0'-9'124'16,"0"4"-12"-16,9-5-8 0,-9 5-20 0,0 1-12 0,8 0-4 15,-8-2-4-15,0 6-8 0,9 0 0 0,-9-5-8 0,0 5 0 16,8 0-4-16,-8 0-12 0,9 5 4 0,-9-5-8 0,8 6-8 0,-8 2-16 15,8 2 12-15,-8 0 0 0,10-1-4 0,-10 2 0 0,8 2-4 16,0 2 0-16,2-1-4 0,-10 5-4 0,8 0-8 0,0 0-8 16,-8 0-12-16,8 1-8 0,1-1-8 0,0-5 0 0,-1 6-8 15,-8-6 0-15,9-5 0 0,-1 6 0 0,-8-5 4 0,8 0-8 16,2-6 12-16,-10 1-8 0,8-5 4 0,-8 0-4 0,8-5-12 16,-8 5 0-16,8-4 4 0,-8-6 12 0,10 5 8 0,-10-5 12 0,0 0 12 15,8 1 24-15,-8-1 16 0,0 1 16 0,0-1 0 0,8 0-4 16,-8 1 0-16,0 5 4 0,0-6 0 0,0 5 0 0,0-5 4 15,0 6 0-15,0-2 4 0,0 6 4 0,0-4 0 0,0 4-8 16,0-5 0-16,0 5-4 0,0 0-8 0,0 0-4 0,0 5 0 16,0-5 0-16,0 4-8 0,0 2 4 0,0-2 0 0,0 1 0 0,0 5-4 15,0-5-4-15,0 4 0 0,0 0 0 0,9-4 0 0,-9 5-12 16,0 0 4-16,9 0-4 0,-9-1 0 0,8 1 0 0,1-1 0 16,-9 1-4-16,8-6 4 0,0 6-4 0,0-5 4 0,2-1-4 15,6 6-4-15,-6-10 4 0,-2 5 0 0,9 0 4 0,-9-5-4 16,1 5 4-16,8-5-8 0,-9-5 4 0,10 5 4 0,-10-5-4 0,0 0 0 15,10 1 0-15,-10-6 0 0,1 1 0 0,-1-1-4 0,1 0 0 16,-1-5 4-16,1 2-4 0,-1-2 4 0,-8 0 0 0,8 1 0 16,-8-5 4-16,0 5 0 0,10-5 0 0,-10-1 0 0,0 5-4 0,0-4 0 15,0 0 0-15,0 5 4 0,0-4 0 0,-10 2 8 16,10 2 4-16,0 4 0 0,-8-4 0 0,8 0 4 0,-8 4 4 0,8 0 0 16,0 1 8-16,-9 4-4 0,9-4 4 0,-8 4 0 0,8 0 0 15,0-1 0-15,0 3 0 0,0 3-4 0,0-6-4 0,-9 6-4 16,9 0-4-16,0 6 0 0,0-6 0 0,0 3-4 0,0 3 4 0,0 4 0 15,0-6 0-15,0 6 4 0,9-1 0 0,-18 6 0 16,9-1 0-16,9 1-4 0,-9 4 0 0,0 0-24 0,0 0 24 0,8 0-4 16,-8 6 0-16,9-6 0 0,-9 4-4 0,8 2-4 0,0-6 0 15,-8 4 0-15,10-3 0 0,-2 4-4 0,0-5 0 0,2 1 4 16,-2-1-8-16,0 0 4 0,0-5-16 0,1 1-4 0,-1-1-20 16,1-5-12-16,0 1-16 0,-1-5-8 0,-8 4-4 0,8-9-12 0,-8 4-12 15,10-4-8-15,-10 0-8 0,0-4 0 0,0-1-16 16,0 1-24-16,0-6-28 0,0 1 28 0,-10-1 28 0,10-5 20 0</inkml:trace>
          <inkml:trace contextRef="#ctx0" brushRef="#br0" timeOffset="1744.8865">1245-130 63 0,'0'5'136'0,"0"-5"0"0,0 4 0 0,0 1-16 16,0 1-4-16,0-2 0 0,0 1 0 0,8-1 0 0,-8 2-4 15,8-2-8-15,1 1-20 0,-9 0 8 0,8 0-8 0,-8-1-8 16,9-4-4-16,-1 6 0 0,1-6-16 0,-1 0-4 0,0 4-8 15,2-4-8-15,-2 0-8 0,0 0-4 0,2 0-4 0,-2 0-12 0,0 0-12 16,0-4-24-16,1-2-32 0,-1 6-48 0,1 0-56 0,0-4-56 16,-9-1-104-16,8 5 36 0,-8 0 52 0,8 0 44 0,-8-5 36 15,0 5 32-15,10 0 20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1.1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A2C22D-EE60-43D2-BA25-D3F69104DC39}" emma:medium="tactile" emma:mode="ink">
          <msink:context xmlns:msink="http://schemas.microsoft.com/ink/2010/main" type="writingRegion" rotatedBoundingBox="5647,1179 6270,1179 6270,1953 5647,1953"/>
        </emma:interpretation>
      </emma:emma>
    </inkml:annotationXML>
    <inkml:traceGroup>
      <inkml:annotationXML>
        <emma:emma xmlns:emma="http://www.w3.org/2003/04/emma" version="1.0">
          <emma:interpretation id="{E9EA5ED0-56EF-40B9-8016-8EF8E70CA999}" emma:medium="tactile" emma:mode="ink">
            <msink:context xmlns:msink="http://schemas.microsoft.com/ink/2010/main" type="paragraph" rotatedBoundingBox="5647,1179 6270,1179 6270,1953 5647,1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EFD69-C4BC-4907-B6F2-A2BA4AAD63A7}" emma:medium="tactile" emma:mode="ink">
              <msink:context xmlns:msink="http://schemas.microsoft.com/ink/2010/main" type="line" rotatedBoundingBox="5647,1179 6270,1179 6270,1953 5647,1953"/>
            </emma:interpretation>
          </emma:emma>
        </inkml:annotationXML>
        <inkml:traceGroup>
          <inkml:annotationXML>
            <emma:emma xmlns:emma="http://www.w3.org/2003/04/emma" version="1.0">
              <emma:interpretation id="{4C56C484-0E23-46DE-9E85-C73C3CD6B475}" emma:medium="tactile" emma:mode="ink">
                <msink:context xmlns:msink="http://schemas.microsoft.com/ink/2010/main" type="inkWord" rotatedBoundingBox="5647,1179 6270,1179 6270,1953 5647,1953">
                  <msink:destinationLink direction="with" ref="{63EE28CD-0B9F-4FA7-A1BB-217F2029B57A}"/>
                  <msink:destinationLink direction="with" ref="{59314504-50D6-404C-9CAD-19A12B3E5E1C}"/>
                </msink:context>
              </emma:interpretation>
            </emma:emma>
          </inkml:annotationXML>
          <inkml:trace contextRef="#ctx0" brushRef="#br0">-10 310 3 0,'0'-8'104'0,"0"0"-12"0,0 1-4 0,0-2-28 16,0-5 0-16,0-3 0 0,0 4 0 0,0 4 0 0,0-5 4 15,0-2-4-15,0 0 0 0,0 1 4 0,13 8-12 0,-13-17 8 0,13 17-12 16,-13-8 4-16,13 0-8 0,-13 0-4 0,15 6 4 15,-2-4-4-15,0 3-4 0,2-4-4 0,-2 5-8 0,0 2-4 0,2 0 0 16,-2-1-4-16,15 8 0 0,-15 0-4 0,0-8-4 0,0 8 4 16,2 8-4-16,-2-8 0 0,0 8-4 0,2-1 0 0,-2 0 0 15,0 9-4-15,2 1 4 0,-15 5-4 0,13-7 4 0,-13 7-4 16,0 1 0-16,13 9 0 0,-26-3-4 0,13 3 4 0,0-2-4 0,-13 0 8 16,-2 8-8-16,2-7 4 0,0 7-4 0,-2-8 4 15,2 2-4-15,0 6 4 0,-2-8-4 0,-11 1 4 0,13-9-4 0,-2 10 4 16,-11-9-4-16,11-9 4 0,2 9 0 0,0-7-4 0,-2-1 0 15,15-7 0-15,-13 0 0 0,0-1 0 0,13 0 0 0,0-7 0 16,0 9 0-16,-15-9 0 0,15 0 0 0,15 0 4 0,-15 0-4 16,0-9 0-16,13 9 0 0,-13-7 4 0,13 7 0 0,-13 0 0 15,15 0 4-15,-2-7-4 0,0 7 4 0,2 0-4 0,-15 0 0 0,13 0 8 16,0 0-4-16,2 0-4 0,-2 0 4 0,13 0-4 0,-11 7 0 16,-2-7 0-16,0 7 0 0,2-7 0 0,11 9 0 0,-11-9 0 15,-2 7 0-15,12-7 0 0,-9 0-8 0,9 0-16 0,3 6-20 16,-15-6-24-16,15 0-24 0,-2 11-16 0,-11-11-16 0,11 0-56 15,2-11-32-15,0 11 32 0,-15-6 32 0,13 6 36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53.1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A57078-ABCB-41F0-93E3-4F7149F46546}" emma:medium="tactile" emma:mode="ink">
          <msink:context xmlns:msink="http://schemas.microsoft.com/ink/2010/main" type="writingRegion" rotatedBoundingBox="29580,1122 33310,1314 33226,2951 29495,2759"/>
        </emma:interpretation>
      </emma:emma>
    </inkml:annotationXML>
    <inkml:traceGroup>
      <inkml:annotationXML>
        <emma:emma xmlns:emma="http://www.w3.org/2003/04/emma" version="1.0">
          <emma:interpretation id="{EF7D845C-2189-4EBA-BA6E-02A5A45478A6}" emma:medium="tactile" emma:mode="ink">
            <msink:context xmlns:msink="http://schemas.microsoft.com/ink/2010/main" type="paragraph" rotatedBoundingBox="31794,1228 33312,1328 33279,1822 31762,1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017370-B2D2-4B83-AD8A-C64883D0BCB9}" emma:medium="tactile" emma:mode="ink">
              <msink:context xmlns:msink="http://schemas.microsoft.com/ink/2010/main" type="line" rotatedBoundingBox="31794,1228 33312,1328 33279,1822 31762,1722"/>
            </emma:interpretation>
          </emma:emma>
        </inkml:annotationXML>
        <inkml:traceGroup>
          <inkml:annotationXML>
            <emma:emma xmlns:emma="http://www.w3.org/2003/04/emma" version="1.0">
              <emma:interpretation id="{53521BBC-FEA1-4409-8C7F-8F15E44E39C3}" emma:medium="tactile" emma:mode="ink">
                <msink:context xmlns:msink="http://schemas.microsoft.com/ink/2010/main" type="inkWord" rotatedBoundingBox="31794,1228 33312,1328 33279,1822 31762,1722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2425 43 43 0,'-10'-4'144'0,"2"-6"-16"16,0 1-12-16,-10-1-24 0,10 5-8 0,-9-5 0 0,8 6 0 15,-8 0-8-15,1-2-4 0,-2 1-4 0,10 1-8 0,-10 4-4 16,10-5-12-16,-9 5-8 0,8-5-8 0,1 5-4 0,-1 0-4 0,9 0-4 16,-8 0-4-16,8 0 0 0,0 5 0 0,0-5-4 15,0 5 4-15,8-1-4 0,-8 1 0 0,9 1 0 0,-1-2 4 0,1 6 0 16,0-6 0-16,-1 6 0 0,10-5-4 0,-10 8 0 0,8-3 0 15,-6 0 4-15,6 0 0 0,1-1-4 0,1 1 4 0,-10 4-8 16,10-5 4-16,-2 1-8 0,-8 0 0 0,10 4 4 0,-10-4-4 0,1-1 4 16,7 1-4-16,-16 5 0 0,10-6 0 0,-2 0 0 0,-8 1 4 15,0 0-4-15,-8-1 0 0,8 1 0 0,-10-1 0 0,2 1-4 16,0-5 0-16,-1 5 0 0,-7-1-4 0,6-4-8 0,-6 0-8 16,-2-1-8-16,2 2-12 0,-2-1-4 0,1-5-16 0,9 4-8 15,-10-4-16-15,2 0-12 0,8 0 0 0,-2 0-16 0,2-4-40 0,0-1-24 16,-1-1 20-16,9 2 32 0,0-1 20 0</inkml:trace>
          <inkml:trace contextRef="#ctx0" brushRef="#br0" timeOffset="189.4927">2569 43 11 0,'0'0'96'0,"8"-4"-12"0,1 4 0 0,-9 0-24 0,9-6 4 15,-9 12 0-15,8-6-4 0,-8 0 0 0,8 4 4 0,-8 1-8 0,10 0 0 16,-10 5 0-16,8-6-4 0,-8 1-8 0,8 5-4 0,1-1-8 15,0 1-12-15,-9 1-4 0,8-3 4 0,0 2-8 0,-8-1 0 16,9 1 0-16,-1 4-4 0,-8-4 0 0,8 0-12 0,-8-1-8 0,10 0-16 16,-10-3-20-16,8 3-12 0,-8-4-16 0,8 0-12 15,-8-5-16-15,10 0-52 0,-10 0-24 0,8-5 36 0,0 0 28 0</inkml:trace>
          <inkml:trace contextRef="#ctx0" brushRef="#br0" timeOffset="318.1488">2807-105 31 0,'-8'-9'104'0,"0"-1"-8"15,-1 0-8-15,1 6-28 0,-1-1-8 0,0-1-4 0,1 6-4 16,0-4-8-16,0 4-24 0,-2 4 16 0,2-4-8 0,0 6-4 16,-2-1-4-16,2-5-4 0,0 4-4 0,8 6-12 0,-9-6-12 15,9 2-16-15,0 3-12 0,0 1-60 0,0-7-44 0,0 8 20 0,0-2 28 16</inkml:trace>
          <inkml:trace contextRef="#ctx0" brushRef="#br0" timeOffset="702.2657">2859 53 87 0,'0'-5'104'0,"8"0"-4"0,-8 1-4 0,0-2-24 16,9 2 0-16,-9-1 4 0,9 1-4 0,-9-1 0 15,0 0-4-15,8 0-4 0,-8 5-12 0,0-4 0 0,0-2-12 0,9 6 0 16,-9 0 0-16,0 0-4 0,8 0 0 0,-8 0-4 0,0 6 0 16,8-2 0-16,-8-4-4 0,0 10 0 0,0-5-4 0,0-1-4 15,0 5 0-15,0 1-4 0,8 0 0 0,-8 0-4 0,0-1 4 0,0 6-12 16,10-6 0-16,-10 7 0 0,0-8 0 0,0 2 0 0,8 4-4 15,-8-5 0-15,8 1 4 0,-8 0-8 0,10 0 4 0,-10-6 0 16,8 6 0-16,0-6-4 0,-8 2 0 0,9-2 0 0,-9 1 0 16,9 0 4-16,-1-5 0 0,-8 0 0 0,9 5 0 0,-9-5-4 15,8-5 0-15,0 5 0 0,0-5 4 0,-8 5 0 0,10-5 0 0,-2 1-4 16,0-2 4-16,-8 2-4 0,10-1 0 0,-2 0 4 16,0 1 0-16,1-1-4 0,-1 0 4 0,1 0 0 0,-9 5 0 0,8-5 0 15,-8 5 4-15,9 0-4 0,-9 0 0 0,0 0 4 0,8 0 0 16,-8 5-4-16,0 0 4 0,0 5 0 0,0-6 0 0,0 1 0 15,0 4-4-15,0 1 4 0,0-5-4 0,0 5 0 0,0-1 0 0,0 1 4 16,0 4-4-16,0-4 0 0,0-1-4 0,8 6 0 0,-8-5-4 16,10-1-8-16,-10 1-12 0,8-6-16 0,0 6-8 0,-8-1-16 15,10-3-24-15,-2-3-16 0,0 3-16 0,0-1-48 0,1-5-40 16,0 0 32-16,-1 0 32 0,9 0 32 0</inkml:trace>
          <inkml:trace contextRef="#ctx0" brushRef="#br0" timeOffset="1104.2206">3729 53 67 0,'0'-10'112'0,"0"6"0"0,-8-6-4 15,8 5-28-15,0 5 0 0,-10-4-8 0,10 4 4 0,-8 0 4 0,8 0-4 16,-8 4-8-16,-1-4-4 0,9 5 0 0,-9 5-4 0,1-6-8 16,-1 6-4-16,1 0-4 0,0-1-4 0,-1 1-8 0,-8 4-8 15,9 2-4-15,-2-3-4 0,2 1 0 0,-9 0-4 0,8 1-4 0,1 0-8 16,-9-1-8-16,9 0-20 0,0-4-20 0,-2 4-20 0,-6 0-24 16,6-4-24-16,2 0-16 0,0 4-60 0,-1-4-28 0,-8-6 40 15,9 7 36-15,-9-2 24 0</inkml:trace>
          <inkml:trace contextRef="#ctx0" brushRef="#br0" timeOffset="933.6475">3489 5 43 0,'0'-4'120'0,"0"-2"-8"0,10 2 0 0,-10 4-16 16,8 0 0-16,-8 0 4 0,8 0-8 0,-8 4 4 0,10 6 0 16,-10-5-8-16,8 5-4 0,-8-1-4 0,8 1-4 0,-8-1-8 15,8 1-8-15,-8 4-8 0,9 1-4 0,-9-1-8 0,8 0-12 16,1 1-4-16,-9-1-4 0,9 0-4 0,-9 1-4 0,8-1-4 15,-8 0-8-15,8 1 0 0,2-1-12 0,-10-4-16 0,8-1-12 0,0 1-12 16,-8 0-12-16,9-1-16 0,-9 1-12 0,9-5-20 16,-9-1-8-16,8 2-4 0,-8-6-12 0,8 0-40 0,-8 0-20 0,9 0 36 15,-9-6 28-15,8 2 28 0</inkml:trace>
        </inkml:traceGroup>
      </inkml:traceGroup>
    </inkml:traceGroup>
    <inkml:traceGroup>
      <inkml:annotationXML>
        <emma:emma xmlns:emma="http://www.w3.org/2003/04/emma" version="1.0">
          <emma:interpretation id="{23896821-DBBE-4A60-BB7D-A79AA58D6923}" emma:medium="tactile" emma:mode="ink">
            <msink:context xmlns:msink="http://schemas.microsoft.com/ink/2010/main" type="paragraph" rotatedBoundingBox="29565,1410 33247,1600 33177,2949 29495,2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E3521-A603-4A6E-8DCC-4F18F2A27D64}" emma:medium="tactile" emma:mode="ink">
              <msink:context xmlns:msink="http://schemas.microsoft.com/ink/2010/main" type="line" rotatedBoundingBox="29565,1410 33247,1600 33189,2716 29507,2527"/>
            </emma:interpretation>
          </emma:emma>
        </inkml:annotationXML>
        <inkml:traceGroup>
          <inkml:annotationXML>
            <emma:emma xmlns:emma="http://www.w3.org/2003/04/emma" version="1.0">
              <emma:interpretation id="{84E30A6F-0AD4-4251-BA64-D8902556C002}" emma:medium="tactile" emma:mode="ink">
                <msink:context xmlns:msink="http://schemas.microsoft.com/ink/2010/main" type="inkWord" rotatedBoundingBox="29565,1410 31470,1508 31413,2625 29507,252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04.0509">1239 518 71 0,'0'0'120'0,"0"-5"-8"0,-8 5 0 0,-1 0-20 0,9 0 4 0,-8 5 4 16,-10 0-8-16,10-1-8 0,-10 1-4 0,2 0-4 0,8 5-4 16,-10 0-12-16,-7-1-8 0,-1 1-8 0,10-1-12 0,-10 5-4 15,0-4-4-15,1 5-4 0,7-1-4 0,-8 0-4 0,10 1-4 0,-10-6-4 16,9 6-4-16,9-1-8 0,-10-4-12 0,10 4-16 0,0-4-8 15,-2-6-12-15,10 6-12 0,0-5-16 0,0 0-8 0,10 0-16 16,-2-5-12-16,0 0-52 0,10-5-20 0,-10 0 40 0,9 5 28 16,0-9 24-16</inkml:trace>
          <inkml:trace contextRef="#ctx0" brushRef="#br0" timeOffset="-886.5614">873 418 15 0,'8'0'128'0,"-8"-5"-8"0,8 10-12 15,-8-5-20-15,9 4 4 0,-9-4-4 0,0 5 0 0,0 5-8 0,8-6 0 16,-8 6-12-16,9 0-4 0,-9-1-8 0,9 6-8 0,-9-6-4 16,8 6-4-16,0-1-8 0,2 0-4 0,-2 0-8 0,0 1 0 15,10 4-8-15,-10-5 0 0,9 1-4 0,-9 4 0 0,10-5-4 0,-2 1 0 16,-6-1-8-16,6 1-28 0,1-1 16 0,-8-4-16 16,8 4-12-16,-9-4-16 0,10 0-16 0,-10-1-12 0,0-4-8 15,0 0-12-15,2-1-36 0,-10-4-28 0,8 0 4 0,-8-4 36 0,0-1 20 16</inkml:trace>
          <inkml:trace contextRef="#ctx0" brushRef="#br0" timeOffset="-491.6841">1546 384 83 0,'0'0'136'0,"0"0"-16"0,0 0-12 0,0 0-28 16,0 5 4-16,0-5 0 0,9 0 0 0,-9 0 0 15,0 4-4-15,0-4-4 0,8 0-4 0,1 6-4 0,-9-6-4 0,8 0-8 16,0 4-4-16,10-4-12 0,-10 5-4 0,0-5-8 0,10 5-8 16,-1 0-4-16,0-5 0 0,0 4-8 0,-1 1 0 0,2-5-8 15,0 6-32-15,-2-2 4 0,1 0-20 0,9-4-24 0,-10 5-32 0,2 0-24 16,-10-5-28-16,10 5-76 0,-10-5 20 0,0 0 40 0,-8 0 32 15,0 5 28-15</inkml:trace>
          <inkml:trace contextRef="#ctx0" brushRef="#br0" timeOffset="-325.13">1596 542 115 0,'0'5'132'0,"0"-1"-20"15,0 2-12-15,0-2-24 0,0 1 0 0,10 0 0 0,-10-5-4 16,0 5 0-16,8-1-12 0,-8-4-4 0,8 5-16 0,2-5-4 15,-10 0-4-15,8 0-8 0,9 0-4 0,-9 0-4 0,9 0-12 16,-8 0-12-16,7 0-20 0,2-5-28 0,0 5-24 0,7-4-28 0,-8-1-48 16,0 0-48-16,9-4 40 0,-10 3 28 0,10-3 24 0</inkml:trace>
          <inkml:trace contextRef="#ctx0" brushRef="#br0" timeOffset="-1700.8718">96 115 35 0,'0'-10'96'0,"-8"1"-12"0,8 0-8 0,0-1-24 0,0 0 0 16,0 1-4-16,0-1 0 0,0 5 0 0,0 1 0 15,0-6 4-15,0 5 0 0,0 1 8 0,0-1-4 0,0 5 0 0,0-5 0 16,8 0-8-16,-8 5 4 0,0 0-4 0,9-4 0 0,-9 4 0 15,0 0 4-15,9 0-4 0,-9 0 4 0,0 4 0 0,8-4-8 16,-8 10 0-16,0-5-4 0,0 4-4 0,0 5 0 0,0 1-8 0,0-1 0 16,-8 1-4-16,-1 3-4 0,9 2-4 0,-9 4 4 15,1 0-8-15,-8 0 0 0,6 0-4 0,2 4 0 0,0-3-4 0,-2-2 4 16,2 6 0-16,0-4-4 0,-1-2 0 0,1 2-4 0,8-2 0 16,0 1 4-16,-9 0-4 0,9-5 0 0,9 5 4 0,-9-5-4 15,8 0 0-15,1 1 0 0,-1-1 0 0,0-3 0 0,2-3 0 0,6 1-4 16,-6 0 4-16,6 1-8 0,1-5-4 0,0 4-8 0,-8-9-12 15,7 5-12-15,2-6-8 0,-2 1-20 0,2 0-8 0,-1-5-16 16,-8 0-16-16,8 0-36 0,-9-5 12 0,0 0-48 0,0 1-36 16,-8-2 36-16,10-3 36 0,-10-1 32 0,-10-4 20 0</inkml:trace>
          <inkml:trace contextRef="#ctx0" brushRef="#br0" timeOffset="-1540.3039">-14 418 67 0,'-9'4'116'0,"9"-4"-12"15,0 0-12-15,-8 5-24 0,8-5 0 0,0 6 0 0,0-2-4 16,0-4-4-16,0 4-12 0,0-4-12 0,0 5-4 0,0-5-4 0,0 5-8 16,8 0-4-16,-8-5 0 0,9 5-4 0,-9 0-4 0,8-1-4 15,1-4-12-15,-1 5-12 0,1 5-16 0,-1-10-16 0,10 9-12 16,-10-4-16-16,10 0-44 0,-10 0-52 0,8-1 32 0,-7 1 28 16,8 4 24-16</inkml:trace>
          <inkml:trace contextRef="#ctx0" brushRef="#br0" timeOffset="-1118.7249">395 595 91 0,'0'4'124'0,"0"-4"-12"15,-8 7-8-15,8-7-20 0,0 3 0 0,-10 2-4 0,2-5 0 16,8 10-8-16,-8-5-12 0,-1-1-8 0,9 1-4 0,-8 0-8 0,8-1-8 16,-9 6-8-16,9-5 0 0,0 0-8 0,0 4 0 15,0-4 0-15,0 0-8 0,9 4 0 0,-1-3 0 0,-8-2 0 0,17 1 0 16,-9 0-8-16,2-5 4 0,6 5 0 0,-6-5 0 0,6 0 0 15,1 0-4-15,0 0 0 0,0 0 0 0,1-5-4 0,-2 0 4 16,2 0 0-16,-2-5 0 0,-7 6-4 0,8-6 0 0,-8 1 4 0,-1-1 0 16,0 0 0-16,2 1-4 0,-10-1 0 0,8-4 4 0,-16 4 0 15,8 0 0-15,0-4 4 0,-10 5-4 0,2-1 4 0,0 1-4 16,-1-1 0-16,-8 0 0 0,8 5 0 0,-7-4 0 0,-2 9 0 16,2-5 4-16,6 0 0 0,-6 5-4 0,-1 0 0 0,0 0 0 15,8 5 0-15,-7 0 4 0,-2-1-4 0,10 1 4 0,-2 5 0 0,-6-1-4 16,7 1 0-16,9 0 4 0,-8-1-4 0,-1 1 0 0,9 6 4 15,-8-3-4-15,8-3 4 0,0 4-4 0,8 0 0 0,-8 1 0 16,9 4 0-16,-9-5 0 0,8 1 4 0,1 4-4 0,-1-5 0 16,0 5 0-16,10-4 0 0,-10 4 0 0,2-5 0 0,-2 5 0 15,9 1 0-15,-9-1 4 0,9-5-4 0,-8 6 0 0,-1-1 0 0,0 0 0 16,2 0-4-16,-2-5 4 0,0 6 0 0,-8-6 0 0,0 5 0 16,0-3-4-16,0-3 0 0,0 1-4 0,-8 0-8 0,0-4-12 15,-2 0-12-15,2 0-16 0,0-5-20 0,-1-1-12 0,-8-4-4 16,9 5-40-16,-1-10-60 0,1 1 16 0,0-1 16 0,-2 0 52 15</inkml:trace>
        </inkml:traceGroup>
        <inkml:traceGroup>
          <inkml:annotationXML>
            <emma:emma xmlns:emma="http://www.w3.org/2003/04/emma" version="1.0">
              <emma:interpretation id="{A640D9A8-8CEB-4BE0-8663-9AF971221DB9}" emma:medium="tactile" emma:mode="ink">
                <msink:context xmlns:msink="http://schemas.microsoft.com/ink/2010/main" type="inkWord" rotatedBoundingBox="32007,2030 33221,2092 33217,2169 32003,2107"/>
              </emma:interpretation>
            </emma:emma>
          </inkml:annotationXML>
          <inkml:trace contextRef="#ctx0" brushRef="#br0" timeOffset="1469.7582">2433 614 107 0,'0'5'152'0,"0"-5"-20"0,0 5-8 0,0 0-28 15,0-1 4-15,0-4-4 0,0 5 4 0,0 0 0 0,8-1 0 16,-8-4-4-16,9 5 0 0,-1-5-8 0,-8 5-4 0,8-5-4 16,10 0-12-16,-10 0-4 0,10 0-4 0,-2 5 0 0,10-5-8 0,-1 0 0 15,9 0 0-15,-8 0-4 0,8 0-8 0,9 0-40 0,-1 0 0 16,1 0 0-16,-1 0 0 0,10 0 0 0,-1 0 0 0,1 5 0 15,-11-5 0-15,11 5 0 0,-1-5 0 0,1 4 0 0,-1 1 0 16,-9 0 0-16,1 0 0 0,-1-1 0 0,2 2 0 0,-11-2 0 0,1 1 0 16,-8 5 0-16,8-6 0 0,-17 1 0 0,9 0 0 0,-10 0 0 15,2-1 0-15,-10 2-44 0,1-6-40 0,0 4-24 0,-9-4-20 16,0 0-24-16,0 0-28 0,-9 0-20 0,0 0-56 0,1-4 4 16,-10 4 44-16,2-6 48 0,-2 6 28 0,1-4 28 0</inkml:trace>
        </inkml:traceGroup>
      </inkml:traceGroup>
      <inkml:traceGroup>
        <inkml:annotationXML>
          <emma:emma xmlns:emma="http://www.w3.org/2003/04/emma" version="1.0">
            <emma:interpretation id="{5372C909-17C1-4DFB-9558-B61460AE7FFD}" emma:medium="tactile" emma:mode="ink">
              <msink:context xmlns:msink="http://schemas.microsoft.com/ink/2010/main" type="line" rotatedBoundingBox="31725,2541 33189,2649 33166,2962 31702,2854"/>
            </emma:interpretation>
          </emma:emma>
        </inkml:annotationXML>
        <inkml:traceGroup>
          <inkml:annotationXML>
            <emma:emma xmlns:emma="http://www.w3.org/2003/04/emma" version="1.0">
              <emma:interpretation id="{9D2AC5BB-ADE0-4C9A-943E-2753D6CE2004}" emma:medium="tactile" emma:mode="ink">
                <msink:context xmlns:msink="http://schemas.microsoft.com/ink/2010/main" type="inkWord" rotatedBoundingBox="31725,2541 32992,2634 32969,2947 31702,285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60.1805">2304 1166 59 0,'0'0'100'0,"0"0"-12"0,0 0-4 0,0-5-20 15,0 5-4-15,-8-5 0 0,8 0 4 0,-8 5 0 0,8-4 4 16,-8-2-4-16,-2 6-8 0,2-4 4 0,8 4-12 0,-8 0 0 0,-10-5 0 16,18 10 0-16,-8-5 0 0,-9 4 0 0,17 2-4 0,-8-2-4 15,0 6 0-15,-2-5 0 0,2 5-12 0,0-1 0 0,-2 1-4 16,10-1 0-16,-8 5-8 0,8-4-4 0,-8 5 0 0,8-6 0 16,0 5-4-16,0-4 0 0,8 5 0 0,-8-6-4 0,8 5 0 15,2-4 0-15,-2-1-4 0,0 1 4 0,10 0-4 0,-10-1 4 0,9 2-4 16,0-3 4-16,0-3-8 0,1 5 8 0,-2-5 0 0,10-1-4 15,-9 1 0-15,9-5-4 0,-10 5-4 0,2-5 0 0,8 0 0 16,-10 0-4-16,1 0 0 0,1-5 0 0,-2 0 4 0,2 1-4 16,-2-1 4-16,-7-5 4 0,8 5 0 0,-8-3 0 0,-1 2 0 15,0-3 4-15,-8 4-4 0,9-5 4 0,-9 5 4 0,0-4 0 0,0 4 0 16,0 0 0-16,9 5 4 0,-18-5 0 0,9 5-4 0,0-4 0 16,0 4 0-16,-9 0 0 0,9 0 4 0,0 0 0 0,-8 4 0 15,8-4 4-15,-8 5-4 0,8 0 4 0,0 0-4 0,-9-1 0 0,9 1 4 16,0 0-8-16,0 0 4 0,0 5 0 0,-8-6 0 15,8 7-4-15,8-7 0 0,-8 5 0 0,0 1 0 0,9-5 0 0,-9 4-4 16,8-4 0-16,0 4 0 0,1-4 0 0,0 0 4 0,-1 5-4 16,0-5 4-16,2-1-4 0,-2-4 0 0,9 5 0 15,-8-5 0-15,7 5 0 0,-7-5-4 0,7 0 4 0,2-5 0 0,-10 5-4 16,10-5-4-16,-2 1-8 0,-7-6-4 0,8 5 0 0,-8-5 0 16,7 1 0-16,-6-1-8 0,-2 1 4 0,0-6 4 0,0 7-4 15,-8-7 0-15,10 0 4 0,-10 5 4 0,0-4-4 0,-10 5 0 0,2-7 4 16,0 7 0-16,0 0 4 0,-2-1 0 0,-6 1 0 0,-1 4-4 15,-1 1 0-15,2-1 4 0,-2-1 0 0,2 6-4 0,-2-4 4 16,1 4-4-16,9 4-16 0,-9-4-8 0,8 0-12 0,1 6-8 16,0-6-8-16,-2 5-12 0,2-1 0 0,8 1-32 0,0 0-40 15,0-1-20-15,8 1 36 0,-8-5 28 0</inkml:trace>
          <inkml:trace contextRef="#ctx0" brushRef="#br0" timeOffset="2309.5108">2978 1281 11 0,'0'-5'144'0,"0"5"-12"0,0-5-8 0,-8 5-24 0,8 0-4 0,-8-5 0 16,8 5-8-16,-10 0-8 0,2 0-4 0,8 0-8 0,-8 0-8 16,-2 0-12-16,10 0-8 0,0 0-4 0,-8 0-8 0,8 0-8 15,0 5-4-15,0-5 4 0,0 5-4 0,0-5-8 0,8 5 0 0,-8-5 0 16,10 4-4-16,-2 2 0 0,0-3 0 0,2 3-4 16,6-1 4-16,-7 0-4 0,0 4 0 0,8-4 4 0,-9 4-4 15,8-4 0-15,2 0 0 0,-10 5 0 0,2-5 0 0,6 4 0 0,-7-3 0 16,-1 2 0-16,1-3 0 0,-1 5 0 0,-8-1 0 0,9-4 0 15,-9 6 0-15,-9-3-4 0,9-3 4 0,0 5-8 0,-8-1-8 16,-1-4-4-16,1 4-12 0,-9-4-4 0,9 5-16 0,-2-5-16 16,-6-1-16-16,6 2-12 0,-6-6-8 0,8 4-36 0,-1-4-32 15,-8 0 0-15,8 0 32 0,9 0 20 0</inkml:trace>
          <inkml:trace contextRef="#ctx0" brushRef="#br0" timeOffset="2484.0443">3293 1237 59 0,'0'0'88'0,"10"11"-8"0,-10-7-8 0,0 1-24 0,0 4-4 15,0-4 0-15,8 5-4 0,-8-6 4 0,0 5-8 0,8 2-8 16,-8-2 0-16,9 1-4 0,-9-1-4 0,8-4-12 0,1 5-4 16,0 0 0-16,-9-1-8 0,8 1-16 0,0-6-20 0,0 6-12 15,2-5-68-15,-10 0-36 0,8-1 20 0,0 6 32 0</inkml:trace>
        </inkml:traceGroup>
        <inkml:traceGroup>
          <inkml:annotationXML>
            <emma:emma xmlns:emma="http://www.w3.org/2003/04/emma" version="1.0">
              <emma:interpretation id="{53833A44-88E0-4C98-A6F8-1DA081A53F95}" emma:medium="tactile" emma:mode="ink">
                <msink:context xmlns:msink="http://schemas.microsoft.com/ink/2010/main" type="inkWord" rotatedBoundingBox="33102,2704 33184,2710 33170,2900 33089,2894"/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&lt;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686.0203">3600 1294 59 0,'0'0'140'16,"10"0"-12"-16,-10 0-4 0,0 0-32 0,0 6 0 0,0-6 4 0,0 5-8 15,0-5 0-15,-10 5-4 0,10-1-8 0,0 1-8 0,0 0-4 0,0 0-12 16,0 4-8-16,0-4-4 0,0 5-12 0,0-1-4 15,0-4-4-15,-8 5-4 0,8-1-4 0,0-4 0 0,0 5-8 0,-8-1-12 16,8 2-12-16,-9-8-12 0,9 7-12 0,-9-5-28 0,9 5-20 16,-8-6-20-16,-1 1-16 0,9 0-28 0,-8-1-44 0,8-4-8 15,-8 5 64-15,0-5 20 0,-2 6 28 0</inkml:trace>
        </inkml:traceGroup>
        <inkml:traceGroup>
          <inkml:annotationXML>
            <emma:emma xmlns:emma="http://www.w3.org/2003/04/emma" version="1.0">
              <emma:interpretation id="{253F4A59-E97B-4F9B-8011-4916E5ADB832}" emma:medium="tactile" emma:mode="ink">
                <msink:context xmlns:msink="http://schemas.microsoft.com/ink/2010/main" type="inkWord" rotatedBoundingBox="32926,2728 33149,2745 33141,2842 32919,282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28.1544">3575 1329 55 0,'0'0'120'0,"-9"0"-16"0,1 0-8 0,-1 4-32 0,-7-4-8 0,8 5-4 16,-2 0-4-16,-6 0-8 0,6 0-8 0,-6 0-4 0,-1-1-8 15,8 1-8-15,-8 1-12 0,1-2-16 0,6 0-20 0,-6 1-20 0,6 5-56 16,2-5-52-16,-8-1 24 0,7 1 24 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22.5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E40EE9-67A2-498B-8BDF-BD1AB2F91FC7}" emma:medium="tactile" emma:mode="ink">
          <msink:context xmlns:msink="http://schemas.microsoft.com/ink/2010/main" type="writingRegion" rotatedBoundingBox="7133,853 8279,2665 7659,3058 6513,1245"/>
        </emma:interpretation>
      </emma:emma>
    </inkml:annotationXML>
    <inkml:traceGroup>
      <inkml:annotationXML>
        <emma:emma xmlns:emma="http://www.w3.org/2003/04/emma" version="1.0">
          <emma:interpretation id="{971E11F4-7101-46B5-9559-89EF5AA53AD6}" emma:medium="tactile" emma:mode="ink">
            <msink:context xmlns:msink="http://schemas.microsoft.com/ink/2010/main" type="paragraph" rotatedBoundingBox="7133,853 8279,2665 7659,3058 6513,1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E2872-CC4F-4F7E-B52B-DDA9C889CF30}" emma:medium="tactile" emma:mode="ink">
              <msink:context xmlns:msink="http://schemas.microsoft.com/ink/2010/main" type="line" rotatedBoundingBox="7133,853 8279,2665 7659,3058 6513,1245"/>
            </emma:interpretation>
          </emma:emma>
        </inkml:annotationXML>
        <inkml:traceGroup>
          <inkml:annotationXML>
            <emma:emma xmlns:emma="http://www.w3.org/2003/04/emma" version="1.0">
              <emma:interpretation id="{2E4F0F11-56EA-44FF-B5EF-780368A591B1}" emma:medium="tactile" emma:mode="ink">
                <msink:context xmlns:msink="http://schemas.microsoft.com/ink/2010/main" type="inkWord" rotatedBoundingBox="7133,853 8279,2665 7659,3058 6513,1245"/>
              </emma:interpretation>
            </emma:emma>
          </inkml:annotationXML>
          <inkml:trace contextRef="#ctx0" brushRef="#br0">3680 32 19 0,'0'-9'128'16,"0"9"-8"-16,0 0-8 0,0 0-28 0,0 0 4 0,0 0 0 15,0 0 4-15,0 0-12 0,0 0-8 0,0 0-8 0,15 0-8 0,-15 0-8 16,0 0-4-16,0 0-8 0,13 0-8 0,0 0-8 0,-13 0 0 16,15 0-8-16,-2 0 0 0,15 0 0 0,-15 0-8 0,0 0-4 15,15 0-12-15,-15 0-8 0,15 0-24 0,-2 0-20 0,-11 0-16 0,11 0-12 16,2 0-12-16,-2 0-28 0,-11 0-44 0,11 0 0 16,2 0 36-16,-3 9 28 0</inkml:trace>
          <inkml:trace contextRef="#ctx0" brushRef="#br0" timeOffset="-173.5377">3736-489 35 0,'-15'-16'80'0,"15"2"12"0,0-2-4 16,-13 1-20-16,13-1-4 0,0 1 0 0,0-1 0 0,0 10-4 15,-13-10-4-15,13 9 0 0,0-9 4 0,0 9-8 0,0-2-8 16,0 2 4-16,0 1-4 0,0-4 0 0,0 3 0 0,0 0 0 0,0 7 4 15,13 0 0-15,-13 0 0 0,0 7 0 0,0 0-8 0,13 3 4 16,-13-4-4-16,0 10 0 0,15 7-4 0,-15-9-4 0,0 9 0 16,13 7-8-16,-13 2 0 0,13-1-4 0,-13-1-4 0,0 16 0 15,0-8-4-15,0 1 0 0,0 7-4 0,15-1 0 0,-15-7 0 16,0 9-4-16,0-1 4 0,0-1-4 0,13-7 0 0,-13 0 0 16,0 8-4-16,13-7 0 0,-13-10 4 0,13 11-4 0,-13-9-4 0,15-1 0 15,-15-6 0-15,13 5 0 0,-13-6-4 0,13-1-8 0,-13-6-4 16,15 0-12-16,-15-2-4 0,0 2-12 0,13-9-8 0,-13 1-12 15,0 0 0-15,13-8-16 0,-13 8-8 0,0-8-8 0,0 0 0 16,0 0-8-16,0-8-8 0,0 0-36 0,0 0-32 0,-13 1 24 16,13 0 32-16,-13-2 28 0</inkml:trace>
          <inkml:trace contextRef="#ctx0" brushRef="#br0" timeOffset="491.7082">4387 77 39 0,'0'0'116'0,"0"0"-8"0,0 0-4 0,-13 8-24 0,13-8 0 0,-15 0-4 15,15 7 0-15,-13-7 0 0,13 8 0 0,-13 0-12 0,13-2-8 16,0-6-4-16,-13 16-4 0,13-8-8 0,-15 0-4 0,15 0-4 16,0 0 0-16,0 6-4 0,0-5-4 0,-13 5-4 0,26-7 0 15,-13 9-4-15,0-10 0 0,0 5-4 0,15 3 0 0,-15-6 0 16,13 7 0-16,-13-8-4 0,13 1 0 0,0 0 0 0,2-1-8 0,-15 0 4 15,13-7 0-15,0 0 0 0,2 9 0 0,-2-9-4 0,0 0 4 16,15-9-8-16,-28 9 4 0,13-7 0 0,0 0 0 0,2-1 0 16,-2-7 4-16,0 7-4 0,2-7 0 0,-15 1 0 0,0-3 4 15,13 1-4-15,-13 2-4 0,0-9 0 0,0 8 0 0,0-9 4 16,-13 8 0-16,13-6-4 0,-15-1 8 0,15 8 0 0,-13 1-4 16,0-3 0-16,-2 3-4 0,-11-2 0 0,13 9 8 0,-2-2-4 0,2 2 0 15,0 7-4-15,-15-8 8 0,15 8-4 0,-2 8 0 0,2-1 0 16,0 2 0-16,0-2 0 0,-2 0 0 0,2 9 0 0,0 0 0 15,-2-2 4-15,15 2-4 0,-13-1 0 0,13-7 0 0,-13 15-4 0,13-8 4 16,0 0 0-16,0 1 4 0,0 6-4 0,0-6 4 16,13-2-4-16,-13 2 0 0,13 1 4 0,2-3-4 0,-2 1 0 0,0 0 0 15,2 1 0-15,-2-2 4 0,0-5-4 0,15 7 0 0,-15-1 0 16,15 0 0-16,-15-1 0 0,15 2 0 0,-15 0 0 0,13-3 0 16,2 4 4-16,0-2-4 0,-15 1 4 0,15 7-4 0,-2-6 0 15,-11 3-4-15,11 3 4 0,2 1 0 0,-15 6 0 0,0-7 0 16,2 16 0-16,-2-9 0 0,0 0 0 0,-13 9 4 0,15-1-20 0,-15 1 20 15,-15-2-4-15,15 2 4 0,-13-1-4 0,0 8 4 0,-2-7-4 16,2-2 0-16,0-6 4 0,-15 8-8 0,15-9 4 0,-15-7 0 16,15 7-4-16,0-7-8 0,-2-7-16 0,2-1-16 0,0-8-4 15,-2 2-20-15,2-9-16 0,0 0-20 0,13-16-4 0,-15 9-32 16,2-17-56-16,13 1 12 0,-13-1 32 0,13-5 32 0,-13-9 20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6:02.2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C1BFCB-1813-4F76-A083-11D61322B1E6}" emma:medium="tactile" emma:mode="ink">
          <msink:context xmlns:msink="http://schemas.microsoft.com/ink/2010/main" type="inkDrawing" rotatedBoundingBox="19141,4385 21384,4390 21383,4409 19140,4404" semanticType="underline" shapeName="Other">
            <msink:sourceLink direction="with" ref="{41095C3F-E16B-4AC1-801D-AC3E63ECF05E}"/>
          </msink:context>
        </emma:interpretation>
      </emma:emma>
    </inkml:annotationXML>
    <inkml:trace contextRef="#ctx0" brushRef="#br0">5 3 63 0,'-8'0'104'0,"8"0"-8"0,0 0-12 0,-9 0-24 16,9 0-4-16,0 0 0 0,0 0 4 0,0 0 4 0,0 0 4 0,9 0 8 15,-1 0-4-15,-8 0-4 0,8 0 4 0,1 0 0 0,8 0 0 16,-9 0-4-16,10 5 4 0,-1-5-4 0,0 0 0 0,8 0 0 15,1 0 0-15,0 0-8 0,0 5-8 0,7-5-4 0,1 0-4 16,0 0 0-16,9 0-4 0,-9 0 0 0,9 0-4 0,7 0 0 16,-6 0-8-16,7 0 0 0,1 0-8 0,-2 0-4 0,11 0-16 15,-2 0 0-15,1 0 0 0,-1 0 0 0,9 0 0 0,1 0 0 0,-10 0 0 16,9 0 0-16,1 0 0 0,-1 0 0 0,-1 0 0 0,2 0 0 16,-1 0 0-16,-9 0 0 0,10 0 0 0,-9 0 0 0,0 0 0 15,-9 0 0-15,0 0 0 0,-1 0 0 0,2 0 0 0,-18 0 0 16,9 0 0-16,-9 0 0 0,0 0 0 0,-9 0 0 0,1 0 0 15,0 0-28-15,-9 0-32 0,-9 0-24 0,1 0-32 0,0 0-28 0,-9 5-36 16,0-10-28-16,-9 5-72 0,0 0 20 0,1-5 48 0,-9 0 40 16,-9 1 32-16,10 4 32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8:34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483283-71C9-4C4D-BB8D-B23F76683D59}" emma:medium="tactile" emma:mode="ink">
          <msink:context xmlns:msink="http://schemas.microsoft.com/ink/2010/main" type="writingRegion" rotatedBoundingBox="19297,2634 25560,3274 25288,5933 19025,5294"/>
        </emma:interpretation>
      </emma:emma>
    </inkml:annotationXML>
    <inkml:traceGroup>
      <inkml:annotationXML>
        <emma:emma xmlns:emma="http://www.w3.org/2003/04/emma" version="1.0">
          <emma:interpretation id="{4D072E9E-BE2C-4B51-9ACA-3B3F965A1D12}" emma:medium="tactile" emma:mode="ink">
            <msink:context xmlns:msink="http://schemas.microsoft.com/ink/2010/main" type="paragraph" rotatedBoundingBox="20085,2728 22007,2910 21928,3741 20006,35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8F1A86-8FA9-4044-A3D0-67A39DE0D3A8}" emma:medium="tactile" emma:mode="ink">
              <msink:context xmlns:msink="http://schemas.microsoft.com/ink/2010/main" type="line" rotatedBoundingBox="20085,2728 22007,2910 21928,3741 20006,3558"/>
            </emma:interpretation>
          </emma:emma>
        </inkml:annotationXML>
        <inkml:traceGroup>
          <inkml:annotationXML>
            <emma:emma xmlns:emma="http://www.w3.org/2003/04/emma" version="1.0">
              <emma:interpretation id="{96F4A017-26CB-4524-84F5-1A59CE1B6666}" emma:medium="tactile" emma:mode="ink">
                <msink:context xmlns:msink="http://schemas.microsoft.com/ink/2010/main" type="inkWord" rotatedBoundingBox="20077,2810 21332,2929 21261,3678 20006,3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17550 1202 75 0,'0'0'104'0,"0"0"-8"0,0 5-4 0,0-10-20 0,0 5 0 0,0 0 0 16,10 0 0-16,-10 0 0 0,0 0 0 0,8 0-8 0,-8 0 0 16,8 0-4-16,2 5-8 0,-2-10-4 0,0 5-4 0,0 0-4 15,1 0-4-15,8 0-8 0,-8 0-4 0,7 0-8 0,2 0 0 0,-2 0-4 16,2-4-4-16,-1 4-8 0,0 0-20 0,8 0-12 0,-7 0-28 16,-2 0-24-16,2-6-12 0,7 6-16 0,-8 0-24 0,0 0-52 15,1 0-4-15,-2 0 44 0,-6 6 28 0,6-6 20 0</inkml:trace>
          <inkml:trace contextRef="#ctx0" brushRef="#br0" timeOffset="-188.0112">17586 1317 67 0,'0'-9'120'0,"0"9"-4"0,0-5 0 16,0 0-20-16,0 0-8 0,0 5-8 0,0 0 0 15,0-5-12-15,0 5-4 0,0 0-4 0,0 0-12 0,0 0 0 0,0 5-8 16,0-5 4-16,0 5-8 0,0 0-4 0,0 0-4 0,0 0 0 16,0-1-4-16,0 2-8 0,0-2 0 0,0 1 0 0,0 5-4 15,0-6-4-15,0 6 0 0,0-5-4 0,0 5 0 0,0-6 4 0,8 1-4 16,-8-1-4-16,8 2 4 0,-8-2 0 0,8 1-4 0,1 0 0 15,-9 0 4-15,9-5-4 0,-1 4 0 0,1-4 0 0,-1 5 4 16,0 0-4-16,2-5 4 0,-2 5-4 0,0-5-4 0,0 4 4 16,2 2-4-16,-2-6 4 0,0 5 0 0,1-1 0 0,0 1 0 15,-9-5 0-15,8 5 4 0,-8-1-4 0,9 1 0 0,-9 0 0 0,8 0 0 16,-8-1 0-16,0 5 4 0,0-3 0 0,0-1-4 0,0 4 0 16,0-4 0-16,-8 5 4 0,8-5-4 0,-9 4 0 0,9-4 4 15,-8 0-4-15,-1 4 0 0,9-4 0 0,-9 1-4 0,1-3 4 16,0 3-8-16,-2-2-12 0,2-4-8 0,0 5-12 0,0-5 0 15,-2 0-16-15,2 0-12 0,8-5-12 0,-8 1-4 0,-1-2-4 0,1 3-4 16,-1-8-8-16,9 2-44 0,-9-6-28 0,1 1 24 0,8-1 28 16,-8 0 20-16</inkml:trace>
          <inkml:trace contextRef="#ctx0" brushRef="#br0" timeOffset="-1139.0857">17023 1227 23 0,'0'-6'80'0,"0"6"-4"0,0 0 0 16,0-4-32-16,0 4 0 0,0 0 0 0,0-5 0 0,0 5 0 15,-10 0 0-15,10 0-4 0,0-5 0 0,0 5 0 0,0 0 0 0,0-5 4 16,0 5 0-16,0 0-4 0,0 0 8 0,-8 0-4 0,8 0-8 16,0 0 0-16,0 0-4 0,-8 0-4 0,8 0 4 0,0 0-8 15,-9 5 0-15,9 0 0 0,-8-5 0 0,8 5 4 0,-9-1-4 16,9 6 0-16,-8-5 0 0,8 5-4 0,-9-1 0 0,9 1-4 15,0 0 4-15,-8 3-8 0,8-3 4 0,-8 5-4 0,8-5 0 0,0 3 0 16,0-3-4-16,0 5 0 0,0-5 0 0,0 3-4 0,0-3 4 16,0 0-4-16,0-1 0 0,8 1 0 0,-8 5-4 0,8-10 4 15,1 4-4-15,-9 0 0 0,8-4 4 0,1 0-4 0,-1 4 0 0,1-4 0 16,-1-5 0-16,0 4 0 0,2 2 4 0,-2-6 0 16,10 5-4-16,-10-5 4 0,0 0 0 0,9 0-24 0,-9 0 28 0,1 0-4 15,0 0 4-15,-1 0-8 0,10 0 4 0,-10 0-4 0,0-5 4 16,0-1 0-16,2 6 0 0,-2-4-4 0,0-1 0 0,1 1 0 15,-9-1 0-15,8 0 0 0,-8-4 4 0,9-1 0 0,-9 1 0 16,9-1-4-16,-9 0 0 0,0 1-4 0,0-1 4 0,0-5 0 16,0 6 0-16,0-1 0 0,0-4 0 0,0 5 0 0,0-6 4 15,0 5-4-15,0 1 0 0,0-6 0 0,0 10 0 0,-9-4 0 0,9 0 0 16,0-1-4-16,-9 5 0 0,9-4 4 0,0 3 0 0,-8-3 4 16,-1 5-4-16,1-2 4 0,8-3-4 0,-8 4-4 0,-2 0 4 15,2 1 0-15,0-2 0 0,-10 6 0 0,10-4 0 0,0-1 0 16,-1 1 0-16,0 4 0 0,-8-6 0 0,9 6 0 0,0-5 0 15,0 5 4-15,-10 0-4 0,10 0 4 0,-2 0-8 0,2 0 4 0,-9 0 0 16,9 0 0-16,-1 0-4 0,1 0 4 0,-1 5 0 0,1 1-4 16,0-6 0-16,-2 4-4 0,2 5-4 0,8-3-4 0,-8-2-8 15,-2 6-8-15,10-1-4 0,-8 1-12 0,8-5-4 0,0 9-16 0,-8-4-8 16,8 5-8-16,0-6-4 0,0 0-8 0,0 6-12 16,0-6-44-16,0 1-32 0,0-1 32 0,0 6 32 0,0-5 24 0</inkml:trace>
          <inkml:trace contextRef="#ctx0" brushRef="#br0" timeOffset="-474.3165">17380 1476 19 0,'0'-5'104'15,"0"5"-8"-15,0 0-8 0,0-5-24 0,0 5 0 0,0 0-4 0,0 0-16 16,0 0 16-16,0 0 0 0,0 0 4 0,0 0-4 0,0 0-4 16,0 0 0-16,0 0-8 0,0 0 4 0,0 0-8 0,0 5 0 15,0-5 0-15,0 5-4 0,0-1 4 0,0-4-4 0,0 5-4 16,0 5 4-16,0-5-8 0,-8 4 0 0,8-4-4 0,0 5 4 15,-8-1-8-15,8 1 0 0,0 4-4 0,-10-3-4 0,10-2 0 0,-8 0-4 16,8 1 0-16,-8 4-8 0,8-5 4 0,-8 1-4 0,8 0-4 16,-10-1-4-16,10-4-8 0,0 5-12 0,-8 0-12 0,8-6-16 15,0 5-12-15,0-3-12 0,0-2-20 0,-8 1-12 0,8 0-12 16,0-5-16-16,0 5-52 0,0-5-12 0,0 0 36 0,0 0 28 16,0-5 28-16</inkml:trace>
          <inkml:trace contextRef="#ctx0" brushRef="#br0" timeOffset="454.2993">17935 1577 15 0,'8'-9'100'0,"-8"9"-4"0,0 0-4 0,0-6-16 0,0 6-8 15,8 0 0-15,-8 6 4 0,9-3-4 0,-9 3 0 0,9-2-8 0,-9 5-8 16,8-3-8-16,-8 8 0 0,9-5-8 0,-1 1-4 0,-8 5-4 16,8-1-8-16,2 5-4 0,-10-4 4 0,8 4-8 0,0-5 0 15,2 5 0-15,-2 1 0 0,-8-2-4 0,8-3-4 0,0 5 0 0,-8-1-4 16,9-5-4-16,-9 5 4 0,9-4 0 0,-9-1 0 15,0-5 0-15,0 6 4 0,0-6 0 0,0 1 0 0,0-5-4 0,-9 4 0 16,9-9 0-16,-9 5 0 0,9-5 0 0,-8 0 4 0,0-5-8 16,8 0 8-16,-8 1 0 0,8-7-8 0,-10 3 8 0,2-2-4 15,8-4-4-15,-8 0 8 0,8-6 0 0,-10 1-8 0,10-1 0 16,0 0 4-16,0-2 0 0,0-2-4 0,0-1 4 0,0 7 0 16,0-7 0-16,0 2 0 0,10 3 0 0,-10-4 0 0,8 5 4 15,-8-1-4-15,8 7 4 0,2-7 0 0,-10 6 8 0,8 4-4 0,0 1-4 16,0-1 0-16,-8 5-8 0,9 0 0 0,0 1 4 0,-1 4 0 15,1-5 0-15,-1 10 4 0,-8-5 0 0,8 4-20 0,-8 1 20 16,0 0-8-16,10 5 0 0,-10-1 0 0,0 1-12 0,0-1-16 16,0 1-12-16,0-1-16 0,-10 1-8 0,10 5-12 0,-8-6-8 15,8 0-20-15,-8 2-48 0,-1-2-12 0,9-4 28 0,-8 0 28 0</inkml:trace>
        </inkml:traceGroup>
        <inkml:traceGroup>
          <inkml:annotationXML>
            <emma:emma xmlns:emma="http://www.w3.org/2003/04/emma" version="1.0">
              <emma:interpretation id="{6583DCDA-F258-4178-A572-86E77CC4529E}" emma:medium="tactile" emma:mode="ink">
                <msink:context xmlns:msink="http://schemas.microsoft.com/ink/2010/main" type="inkWord" rotatedBoundingBox="21409,2853 22007,2910 21963,3374 21365,3317"/>
              </emma:interpretation>
              <emma:one-of disjunction-type="recognition" id="oneOf1">
                <emma:interpretation id="interp1" emma:lang="" emma:confidence="0">
                  <emma:literal>lat</emma:literal>
                </emma:interpretation>
                <emma:interpretation id="interp2" emma:lang="" emma:confidence="0">
                  <emma:literal>lit</emma:literal>
                </emma:interpretation>
                <emma:interpretation id="interp3" emma:lang="" emma:confidence="0">
                  <emma:literal>nt</emma:literal>
                </emma:interpretation>
                <emma:interpretation id="interp4" emma:lang="" emma:confidence="0">
                  <emma:literal>lut</emma:literal>
                </emma:interpretation>
                <emma:interpretation id="interp5" emma:lang="" emma:confidence="0">
                  <emma:literal>ht</emma:literal>
                </emma:interpretation>
              </emma:one-of>
            </emma:emma>
          </inkml:annotationXML>
          <inkml:trace contextRef="#ctx0" brushRef="#br0" timeOffset="1118.5293">18224 1260 91 0,'0'-5'108'0,"0"0"-8"0,0 5-4 15,0-4-32-15,0 4-12 0,0 0 0 0,0-6 0 0,0 12 0 0,0-6-4 16,0 4 0-16,8 1-4 0,-8 0 0 0,0 0-4 16,0 5-8-16,0-1-4 0,0 0-4 0,0 1 0 0,10 4-4 15,-10 1-8-15,0-1 0 0,0 5 0 0,8 0-4 0,-8 1-4 0,0-1 0 16,0-4 0-16,8 8 0 0,-8-8 0 0,0 4-4 0,0 0 0 15,10-4 0-15,-10-1-4 0,8 0 4 0,-8-3-4 0,8 2 4 16,-8-4 0-16,9-3 0 0,-9 3-4 0,8-4-4 0,-8-5 0 16,9 4 0-16,-9-4 0 0,8 0 4 0,-8 0 0 0,9 0-4 15,-9-4 4-15,8-1 0 0,-8 0 0 0,8 1 4 0,-8-6-4 0,10 5-4 16,-10-5 12-16,8 1-4 0,-8-1 0 0,8 1 0 0,-8-1 0 16,0 1 0-16,10-1 4 0,-10 0 0 0,0 1 0 0,0-1-4 15,0 5 4-15,8 1 0 0,-8-6 4 0,0 5 0 0,0 5 4 16,0-4-4-16,0 4 0 0,0-5-4 0,0 5 0 0,0 0 4 15,0 0 4-15,0 0 0 0,0 5-4 0,0-1 8 0,8 1-8 0,-8 0-4 16,0 0 4-16,8 4 0 0,-8-5 0 0,0 7-4 0,9-7 4 16,-1 6-4-16,-8 0-20 0,9-1 24 0,0 6-4 0,-9-11 0 15,8 12-4-15,0-13 4 0,2 7 0 0,-2-1-4 0,0-3 0 16,0 3 0-16,2-4 0 0,-2-1 0 0,0 1 4 0,1-5 0 16,-1 6-4-16,1-6 0 0,0 0 0 0,-1-6-4 0,0 1 8 15,0 1-4-15,2-1 4 0,-2 0-4 0,0-5 0 0,2 1 0 0,-2-4 0 16,0 2-4-16,1-3 4 0,-9 4 4 0,8-4-4 0,-8-5 0 15,8 4 0-15,-8 1 0 0,10-5 0 0,-10 5 0 0,0-6 0 16,0 6 0-16,0-6 0 0,0 7 0 0,0-7 4 0,0 5 0 16,0 2 0-16,0-2 0 0,0 0 4 0,0 1 0 0,0 0 4 15,0-1 0-15,0 5 0 0,0 1 4 0,0-5 0 0,0 9 4 0,0-5 0 16,0 6 0-16,0-2-4 0,0 2 4 0,0-1-4 0,0 1 0 16,0 4-4-16,0 0 0 0,0 0 0 0,0 0 0 0,0 0 0 15,0 4 0-15,0 1 8 0,0-1-4 0,0 2 4 0,0 3 0 0,0 1 0 16,0 0-4-16,0 3-4 0,0-3 8 0,0 5-8 15,0-1 0-15,0 5-4 0,0 0 4 0,0 0-4 0,0 1 0 0,0-1 0 16,0 0-4-16,0 5 0 0,0-4 0 0,0-1-4 0,0 0 0 16,0 0 4-16,8-5-4 0,-8 6 0 0,0-6 0 0,8 0-4 15,-8 0-4-15,8-4-8 0,-8-1-8 0,0 1-12 0,10 0-12 0,-10-6-12 16,0 1-8-16,8 1 0 0,-8-2-12 0,0-4-16 0,0 0-8 16,0 0-12-16,0-4-4 0,0 4-44 0,0-6-32 0,-8 1 20 15,8-4 28-15,-10 0 40 0</inkml:trace>
          <inkml:trace contextRef="#ctx0" brushRef="#br0" timeOffset="1896.8246">18565 1394 67 0,'0'5'120'16,"0"0"16"-16,0-5 0 0,0 5-24 0,0-1-8 0,0 1 0 16,0 0 0-16,8 0 0 0,-8-1-4 0,0 2-4 0,10-6 0 15,-2 5-4-15,-8-1 0 0,8-4-12 0,2 0-4 0,-2 5-12 16,9-5-4-16,-9 0-12 0,0 0-12 0,2 0-4 0,6 0-8 15,-8 0-8-15,2 0-8 0,6 0-16 0,-7 0-16 0,0 0-24 0,8 0-28 16,-9 0-32-16,0 0-32 0,1 0-40 0,0 0-52 0,-1 5-48 16,0-5 48-16,-8 4 40 0,10 1 36 0,-10 0 36 0,0 0 20 15</inkml:trace>
        </inkml:traceGroup>
      </inkml:traceGroup>
    </inkml:traceGroup>
    <inkml:traceGroup>
      <inkml:annotationXML>
        <emma:emma xmlns:emma="http://www.w3.org/2003/04/emma" version="1.0">
          <emma:interpretation id="{A709E72B-561C-4045-8351-C411AE39AE89}" emma:medium="tactile" emma:mode="ink">
            <msink:context xmlns:msink="http://schemas.microsoft.com/ink/2010/main" type="paragraph" rotatedBoundingBox="19231,3281 25494,3921 25394,4898 19131,4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095C3F-E16B-4AC1-801D-AC3E63ECF05E}" emma:medium="tactile" emma:mode="ink">
              <msink:context xmlns:msink="http://schemas.microsoft.com/ink/2010/main" type="line" rotatedBoundingBox="19231,3281 25494,3921 25394,4898 19131,4258">
                <msink:destinationLink direction="with" ref="{FFC1BFCB-1813-4F76-A083-11D61322B1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A39F49-703D-4855-867E-B5E82E61B39A}" emma:medium="tactile" emma:mode="ink">
                <msink:context xmlns:msink="http://schemas.microsoft.com/ink/2010/main" type="inkWord" rotatedBoundingBox="19215,3439 21080,3629 21021,4213 19155,402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53998.5329">16434 2086 27 0,'8'0'116'16,"0"-5"0"-16,2 5-8 0,-2 0-28 0,0 0 0 0,2 0-4 0,-2 0-16 15,0 5 20-15,1 0-4 0,-9-1-12 0,8 1-12 0,1 4-8 16,-9 2-4-16,8-2-12 0,1 5 0 0,-9-4-4 0,8-1-8 16,0 6 0-16,2-1-4 0,-2 1 0 0,0-1-4 0,2-4-12 0,-10 4-4 15,8-4-4-15,0 0-8 0,0-1-20 0,1-4-12 0,0 0-12 16,-1-5-16-16,9 0-4 0,-17-10-12 0,18 5-44 0,-10-5-36 15,-8-4 28-15,8 0 28 0,2-5 24 0</inkml:trace>
          <inkml:trace contextRef="#ctx0" brushRef="#br1" timeOffset="-153922.2204">16732 1880 43 0,'-8'-14'108'0,"8"-1"-4"0,-8 5-4 16,8-4-24-16,-8 5 4 0,-2 2-4 0,10-1-4 0,-8 3-8 16,0 5-4-16,8-5-8 0,-10 5-16 0,10-4-4 0,-8 8-8 15,8-4-4-15,-8 0-4 0,8 5-8 0,0 0-4 0,0 0-8 16,0-2-12-16,0 4-16 0,0 2-12 0,0-5-32 0,0 6 12 15,0 0-8-15,0-1-52 0,0 1-48 0,8 5 28 0,-8-6 28 0,0 1 20 16</inkml:trace>
          <inkml:trace contextRef="#ctx0" brushRef="#br1" timeOffset="-153579.1396">16809 2033 51 0,'0'-5'104'0,"0"1"-8"0,0 4-4 0,0-5-24 0,0 1 0 16,0 4-4-16,0-6-4 0,0 1-8 0,0 5 0 0,0-4-4 15,8 4 4-15,-8 0 0 0,0 0 0 0,0 0-4 0,0 0 0 16,10 0-4-16,-10 4-4 0,0 1 0 0,8 1-8 0,-8 3 0 16,0-5-4-16,8 6 0 0,-8 0-4 0,9-1-4 0,-9 6 0 0,8-6-4 15,-8 5-4-15,0 0 0 0,9 1-4 0,-9 0 0 0,9-1 0 16,-9 1-4-16,8-1 0 0,-8 0 0 0,8-4 0 0,-8 4-4 16,8-4 4-16,2-1-4 0,-10-4 0 0,8 5 0 0,0-6 0 15,-8-4 0-15,10 6 0 0,-2-2-4 0,0-4 4 0,1-4 0 16,-1 4 4-16,1-6-8 0,-9 2 0 0,8-1 0 0,1-5 4 15,-1 5 0-15,0-4 0 0,2 0 0 0,-2-1 0 0,0 5-4 0,2-5 4 16,-2-4 0-16,0 5-4 0,-8-1 4 0,8 5 0 0,1-5 0 16,-9 0 4-16,8 6-4 0,-8-1 4 0,9-4-4 0,-9 9 4 15,0-6 0-15,9 2 8 0,-9 4 4 0,0 0 0 0,0 0 8 16,8 0 0-16,-8 4 0 0,0-4-4 0,0 6 0 0,0 3 0 16,0-4-4-16,0 5-4 0,0-1-4 0,8 1 0 0,-8 0 0 0,0-1 0 15,0 5-8-15,0 1 0 0,0-5-4 0,0 4-8 0,10 0-4 16,-10 0-12-16,0-4-12 0,8 5-12 0,0-6-4 0,-8 1-20 15,8 0-12-15,2-1-20 0,-2-4-16 0,0 0-24 0,9-1-56 16,-8-4 0-16,0 0 40 0,7 0 24 0,-8 0 36 0</inkml:trace>
          <inkml:trace contextRef="#ctx0" brushRef="#br1" timeOffset="-153160.2581">17901 1952 59 0,'-10'0'160'0,"2"0"-4"0,0 4-12 0,-9 1-16 16,8 0-8-16,-8 5 0 0,1-1-8 0,-2 1 0 0,-8 4-8 15,10 1-8-15,-10 4-16 0,9-5-4 0,-9 5-12 0,0 0-8 0,1 1-16 16,8-2-4-16,-8 2-8 0,7-1-4 0,2 0-8 16,-2 1-8-16,1-6-16 0,1 0-20 0,7 1-28 0,0-1-28 0,1-4-24 15,0-1-40-15,-2 1-28 0,2-1-76 0,8-3 12 0,-8-2 36 16,8 1 40-16,0-5 32 0,-9 0 24 0</inkml:trace>
          <inkml:trace contextRef="#ctx0" brushRef="#br1" timeOffset="-153340.7756">17517 1923 115 0,'0'0'144'0,"0"0"-8"16,0 0-4-16,0 5-20 0,8 0-8 0,-8-2 0 0,0 3 0 16,9-1-8-16,-9 4 0 0,8-4-4 0,-8 5-4 0,8 0-4 15,2-6 4-15,-2 6-16 0,0-1-8 0,10 2-4 0,-10 2-8 16,9-3-12-16,-8 0 0 0,8 5-4 0,-9-2-8 0,10-3-4 16,-2 4-4-16,-8-5-4 0,10 6-4 0,-1-6-8 0,-8 6-4 0,8-5-24 15,-1 4 12-15,-8-4-28 0,2-1-12 0,6 1-24 0,-6 0-16 16,-2-1-20-16,0 1-24 0,1-6-16 0,-9 1-20 0,8 0-44 15,-8 0-24-15,9 0 40 0,-9-1 40 0,0-4 24 0,0 0 32 16</inkml:trace>
          <inkml:trace contextRef="#ctx0" brushRef="#br1" timeOffset="-154290.3009">16256 1890 67 0,'-10'-5'108'0,"2"0"-12"0,8 0-8 16,-8 0-20-16,-2 5-8 0,-6-4 0 0,7-2 0 0,1 6-4 15,0 0 0-15,-10 0-8 0,10-4 0 0,-10 4-8 0,2 4 4 16,7-4-4-16,0 6-8 0,-7-2 0 0,7-4 0 0,1 10-8 15,-1-5-4-15,0 0-4 0,1 4-4 0,8-4 0 0,-8-1 0 0,-2 6-4 16,10 0 0-16,0-5-4 0,0 4 0 0,-8 1 0 0,16-6 0 16,-8 6 0-16,0 0 0 0,10-5 0 0,-10 4 0 0,8 1-4 15,0-1 4-15,1-3-4 0,0 3 0 0,8 0 0 0,-9 1 0 0,9-1 0 16,-8 2 4-16,17-2 0 0,-18 0-4 0,18 1 0 16,-10-1 4-16,1 0 0 0,1 2-4 0,-2-2-4 0,2-5 0 0,-2 6 8 15,-7 0-4-15,8-5 0 0,-8 5 4 0,-1-1 0 0,0 2-4 16,2-8 0-16,-10 7 4 0,0 0-8 0,0-1 4 0,-10 1 4 15,2-6-4-15,0 6 0 0,-1 0-4 0,-8 0 0 0,0-1 4 0,1-4 0 16,-10 4-4-16,8-4 4 0,-7 5-8 0,8-6 0 16,0-4-12-16,-9 6 0 0,9-2-16 0,0-4-16 0,0 0-16 0,0 0-12 15,8-4-12-15,-7-2-24 0,16 6-44 0,-10-4-20 0,10-1 36 16,-8-5 24-16</inkml:trace>
        </inkml:traceGroup>
        <inkml:traceGroup>
          <inkml:annotationXML>
            <emma:emma xmlns:emma="http://www.w3.org/2003/04/emma" version="1.0">
              <emma:interpretation id="{3CC06709-C9FA-4038-BCA9-A79BC1466BD2}" emma:medium="tactile" emma:mode="ink">
                <msink:context xmlns:msink="http://schemas.microsoft.com/ink/2010/main" type="inkWord" rotatedBoundingBox="22426,4206 22837,4248 22798,4633 22386,45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50074.5495">19512 2523 79 0,'-9'-5'152'0,"9"5"-16"0,-8 5-8 0,0-5-24 15,8 4 0-15,-10-4-12 0,2 5 0 0,8 0 0 16,-8 4-4-16,8-3-4 0,-8 3 0 0,8-4 0 0,-10 4-4 0,10 1-8 16,-8 5 0-16,8-1-12 0,0-5-8 0,-8 10-4 0,8-4-12 15,0-1-8-15,0 5 0 0,0-4-4 0,0 4-12 0,0 0 0 16,0 0-4-16,0-4-8 0,0 4-12 0,0 0-20 0,0-4-16 16,0-1-28-16,0 0-20 0,8-4-28 0,-8-1-28 0,0 1-20 0,8-5-56 15,-8-1-24-15,10 2 48 0,-2-6 40 0,0-6 32 0,0 6 28 16</inkml:trace>
          <inkml:trace contextRef="#ctx0" brushRef="#br1" timeOffset="-150332.8586">19265 2671 7 0,'-8'5'124'0,"8"-5"-8"0,-10 0-8 0,10 0-24 16,-8 4-4-16,8-4-4 0,0 0-4 0,-8 0-4 0,8 0 4 0,0 0-12 16,0 6 4-16,0-6 4 0,0 0-4 0,0 0 4 0,8 0 4 0,0 0-4 15,-8 0 0-15,10 0-4 0,-2 4 4 0,9-4-4 16,-9 0-4-16,9 5-16 0,-8-5 0 0,7 5-4 0,2-5-12 16,0 5 0-16,6-5-8 0,-6 0-8 0,-1 5 0 0,9-1 0 0,-10-4-4 15,2 5-4-15,-2-5 0 0,1 5-4 0,9-5-8 0,-18 5-16 16,10-5-24-16,-2 5-20 0,-6-5-20 0,-2 0-16 0,0 4-20 15,1-4-28-15,-1 0-24 0,-8 0-72 0,9 0 12 0,-9 0 48 16,0 5 36-16,-9-5 32 0,9-5 20 0</inkml:trace>
        </inkml:traceGroup>
        <inkml:traceGroup>
          <inkml:annotationXML>
            <emma:emma xmlns:emma="http://www.w3.org/2003/04/emma" version="1.0">
              <emma:interpretation id="{B24CC05F-2BD0-43D1-A618-89E4608E7E6E}" emma:medium="tactile" emma:mode="ink">
                <msink:context xmlns:msink="http://schemas.microsoft.com/ink/2010/main" type="inkWord" rotatedBoundingBox="23563,3723 23856,3753 23768,4612 23475,4582"/>
              </emma:interpretation>
            </emma:emma>
          </inkml:annotationXML>
          <inkml:trace contextRef="#ctx0" brushRef="#br1" timeOffset="-149661.6536">20355 2609 79 0,'-8'10'128'0,"0"5"-16"16,0-7-16-16,8-3-32 0,0 5 4 0,-10-5 0 0,10 0 4 15,0-1 0-15,0 1 0 0,0-5-4 0,10 0-8 0,-10 0-4 16,8-5-4-16,0 5-4 0,-8-9-8 0,18 4 0 0,-10-5 0 16,0 1-8-16,1-6 0 0,0 1 0 0,8-1 0 0,-9 1 0 0,9-5 0 15,-8 4-4-15,7-8 4 0,2 4-4 0,-10-6 0 0,10 2-8 16,-10-3 4-16,9 4-8 0,-9-7 0 0,0 4 0 0,10-3 0 15,-10 4 0-15,2-5-4 0,-2 5 0 0,0-5 0 0,1 5 4 0,-1 0 0 16,1 5 0-16,-1-5 0 0,-8 4 0 0,9 6 0 16,-9 0 0-16,8 5 0 0,-8-6 0 0,0 10 0 0,0 1 0 0,8-1 4 15,-8 0 0-15,0 5 4 0,0 0 4 0,0 5-4 0,0 0 0 16,0-1 0-16,0 7-20 0,0-2-4 0,0 0 0 0,0 5 0 16,0 6 0-16,0-6 0 0,0 10 0 0,0-5 0 0,-8 5 0 15,8 5 0-15,0 0 0 0,0 0 0 0,-8 0 0 0,8 4 0 16,0-4 0-16,-9 5 0 0,9-1 0 0,-8-4 0 0,8 5 0 15,0-6 0-15,-9 1 0 0,9 4 0 0,-8-4 0 0,8-5 0 0,0 5 0 16,-9-5 0-16,9 0 0 0,0 0 0 0,-8 0 0 0,8-5 0 16,0 0-68-16,0 1-44 0,0-6-28 0,0 0-28 0,-8-4-36 15,8-1-64-15,0 1-20 0,-10-5 56 0,10-1 44 0,0-4 40 16,-8 0 24-16,8 0 24 0</inkml:trace>
        </inkml:traceGroup>
        <inkml:traceGroup>
          <inkml:annotationXML>
            <emma:emma xmlns:emma="http://www.w3.org/2003/04/emma" version="1.0">
              <emma:interpretation id="{6B07EDAB-C110-4089-ACF6-F13B55488731}" emma:medium="tactile" emma:mode="ink">
                <msink:context xmlns:msink="http://schemas.microsoft.com/ink/2010/main" type="inkWord" rotatedBoundingBox="25004,4095 25471,4143 25437,4474 24970,442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148701.3339">21891 2647 107 0,'0'10'180'0,"8"0"-16"16,-8-6-16-16,8 5-28 0,-8 1-16 0,10-5 36 0,-2 5-4 16,0-5-4-16,1-1-4 0,0 1-8 0,-1 0-12 0,9 0-12 15,-9-5-4-15,10 5-12 0,-2-5-8 0,2 0-16 0,7 0-8 0,-8 0-32 16,8 0-16-16,-7 0 0 0,8 0 0 0,-10 0-48 0,2-5-48 15,-1 5-44-15,-1-5-36 0,2 5-32 0,-10 0-76 0,0 0 0 16,2-5 48-16,-2 5 48 0,-8 0 32 0,0 0 32 0,0 0 20 0</inkml:trace>
          <inkml:trace contextRef="#ctx0" brushRef="#br1" timeOffset="-148894.8137">21865 2446 19 0,'-8'0'128'0,"-1"0"-12"16,9 0-8-16,-8 4-24 0,-1-8 0 0,9 4-8 15,-9 0 4-15,9 0 8 0,0 0-4 0,0 0 0 0,0 0-8 0,0 0 0 16,9 0 4-16,0-5-4 0,-1 5 4 0,1 0-4 0,-1-5-4 15,9 5-4-15,-8-6-4 0,7 6-4 0,2 0-8 0,8 0-4 16,-10-3-8-16,9 3-4 0,-7 0-12 0,8 0-4 0,-10 0-4 0,10 0 0 16,-9 0-8-16,9 0 0 0,-10 0-4 0,10 0-8 0,-8 0-12 15,-1 0-20-15,-1 0-24 0,2 0-24 0,-10 0-20 0,0 0-24 16,10 0-28-16,-10 0-16 0,-8 0-56 0,9 3-36 0,-9-3 56 16,0 0 32-16,0 6 36 0,-9-1 24 0</inkml:trace>
        </inkml:traceGroup>
      </inkml:traceGroup>
    </inkml:traceGroup>
    <inkml:traceGroup>
      <inkml:annotationXML>
        <emma:emma xmlns:emma="http://www.w3.org/2003/04/emma" version="1.0">
          <emma:interpretation id="{6ADD0982-1718-497B-B99C-59BC24906C71}" emma:medium="tactile" emma:mode="ink">
            <msink:context xmlns:msink="http://schemas.microsoft.com/ink/2010/main" type="paragraph" rotatedBoundingBox="19279,4921 21013,5109 20972,5496 19237,5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081F5-CB9E-4562-978C-9DA37A0C77C0}" emma:medium="tactile" emma:mode="ink">
              <msink:context xmlns:msink="http://schemas.microsoft.com/ink/2010/main" type="inkBullet" rotatedBoundingBox="19279,4924 20097,5012 20060,5363 19241,5274"/>
            </emma:interpretation>
            <emma:one-of disjunction-type="recognition" id="oneOf5">
              <emma:interpretation id="interp9" emma:lang="" emma:confidence="0">
                <emma:literal>↳</emma:literal>
              </emma:interpretation>
            </emma:one-of>
          </emma:emma>
        </inkml:annotationXML>
        <inkml:trace contextRef="#ctx0" brushRef="#br1" timeOffset="-151964.8787">16187 3299 95 0,'8'-4'104'0,"-8"4"-8"0,0-5-8 0,0 1-24 0,9-2-4 0,-9 2 0 16,0-5 0-16,0 3 0 0,0 2 0 0,0 0 4 0,0-7 0 16,0 7-8-16,0-2-4 0,0 2-8 0,0-1-4 0,0 5-4 15,-9-4-4-15,9 4-4 0,-8 0 0 0,0 4 0 0,8 1 0 0,-9-1-4 16,0 6 0-16,1 1-4 0,0-3 0 0,-2 2 0 0,2-1-4 15,0 6-4-15,-1-1 0 0,0 2-4 0,1 2 0 0,8 2-4 16,-8-5 0-16,8 3 0 0,0-3-4 0,0 4 0 0,0 0 4 16,8-5 0-16,-8 1-4 0,8 3-4 0,1-3 4 0,8 0 0 15,-9-6 4-15,10 1-8 0,-1 0 0 0,0-1 4 0,8 1-4 0,1-6 0 16,-8-4 0-16,6 5-4 0,2-5 0 0,-1 0 0 0,1-5 0 16,0 1 0-16,0-1-4 0,-9 0 8 0,7-4-4 0,-6 3 0 15,8-3 0-15,-18-1 0 0,9 6 4 0,0-6 0 0,-8 1 0 16,-1-2 0-16,0 2 0 0,-8 0 0 0,10 3 0 0,-10-3 4 15,0 5-4-15,8-2 4 0,-8-3 0 0,0 9 4 0,0-5-4 0,0 0 0 16,0 5 4-16,0 0 0 0,0-4-4 0,0 4 4 0,0 4 0 16,0-4 0-16,0 5 0 0,0 0 0 0,8 0-4 0,-8-1 4 15,10 2-4-15,-10 3 4 0,8-5 0 0,-8 6 0 0,8-5 0 16,0 4 0-16,1 2-4 0,0-7 0 0,-1 6 4 0,1-1-4 16,-1 1 0-16,0-5 0 0,2-1 4 0,-2 2-4 0,10-2 4 15,-10 1-4-15,8-5-4 0,-7 5 4 0,8-5 0 0,0 0 0 0,-9 0-4 16,10 0 4-16,-10-5-4 0,10 0 0 0,-10 1 4 0,9-2-4 15,-9-3 4-15,1 4-4 0,0-4 0 0,-1-6 0 0,0 11 0 16,-8-11 0-16,8 5-4 0,-8-4 0 0,0 5 4 0,0-6 0 16,0 5 0-16,-8-4 0 0,8 5 0 0,-8-6 0 0,0 5 0 15,-1-5 0-15,0 7 4 0,-8-2-4 0,9 0 0 0,-10 5 0 0,2 1 0 16,-2-1 4-16,10 1 0 0,-9 4 0 0,0 0 0 0,0 0 0 16,1 4 0-16,-2-4 0 0,0 9 0 0,10-4-4 0,0 5 4 15,-9 0-8-15,8-2-4 0,0 3-8 0,9 3-4 0,-8-5-16 16,8 1-12-16,0 1-12 0,0-3 0 0,8 2-8 0,1-1-8 15,0 1 0-15,-1-5-36 0,9-1-36 0,1 2-16 0,-2-2 32 0,2-4 28 16</inkml:trace>
      </inkml:traceGroup>
      <inkml:traceGroup>
        <inkml:annotationXML>
          <emma:emma xmlns:emma="http://www.w3.org/2003/04/emma" version="1.0">
            <emma:interpretation id="{7BC7E771-2BBC-46F7-9071-BFC58BC93BC8}" emma:medium="tactile" emma:mode="ink">
              <msink:context xmlns:msink="http://schemas.microsoft.com/ink/2010/main" type="line" rotatedBoundingBox="20166,5017 21013,5109 20972,5496 20124,5404">
                <msink:destinationLink direction="with" ref="{F48BFF93-8EDF-4DEF-8610-C282CF26E4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93B70F-0054-4C85-BD27-AA3AF977CFBA}" emma:medium="tactile" emma:mode="ink">
                <msink:context xmlns:msink="http://schemas.microsoft.com/ink/2010/main" type="inkWord" rotatedBoundingBox="20166,5017 21013,5109 20972,5496 20124,540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151692.6065">17142 3325 7 0,'0'-6'148'0,"-8"6"-12"0,-2 6-12 15,2-6-28-15,-9 4 0 0,8-4-8 0,-8 9-4 0,9-4-4 16,-8 0-4-16,6 4-12 0,2-3-8 0,-10-2-8 0,10 7-12 15,0-7-4-15,-1 0-8 0,9 6-4 0,-8-5-4 0,8-1 0 0,8 2-4 16,-8-2-4-16,9 1 0 0,-1 1 0 0,0-2 0 16,2 0-4-16,6-4 0 0,-6 5 0 0,6 0-4 0,1-5 4 15,0 5 0-15,0-1-4 0,1 2 0 0,-2-6 0 16,10 4 0-16,-9 1 0 0,-9-1 0 0,10 2 4 0,-2-2 0 0,-8-4 4 0,2 10 0 16,-2-6 4-16,0 7 4 0,-8-7-4 0,0 6 0 0,0-1 0 15,-8 1-8-15,8-1 4 0,-18 1-8 0,10 5 4 0,-8-6 0 16,-2 1-4-16,1 4 0 0,1-4-8 0,-2-1-4 0,2 1-12 15,-2 0-8-15,1-6-8 0,0 1-20 0,0 0-12 0,1 0-12 0,6-5-12 16,2 0-4-16,0 0-12 0,-2-5-28 0,10 0-32 0,-8 0 8 16,8-4 32-16,8-1 20 0</inkml:trace>
          <inkml:trace contextRef="#ctx0" brushRef="#br1" timeOffset="-151305.642">17832 3449 39 0,'0'-5'136'0,"0"0"-8"16,0 5 4-16,-8-5-20 0,0 5 0 0,-2 0 0 0,10 5-4 16,-16-5-4-16,6 5-4 0,2 0-4 0,-8 5-8 0,-1-6-8 0,-1 5-28 15,2 1 12-15,-2 0-8 0,-8 5-8 0,1-6-8 0,8 5-8 16,-8 1 0-16,-1-1-8 0,0 1-4 0,1-1 0 0,-1 5-4 15,0-5-8-15,1 1-4 0,8-1-4 0,-8 1-12 0,7-6-20 16,2 6-20-16,-2-6-28 0,2 1-32 0,6-5-44 0,2-1-36 16,0 1-80-16,-1 0 32 0,9-5 48 0,0-5 32 0,0 0 28 15,0 1 28-15</inkml:trace>
          <inkml:trace contextRef="#ctx0" brushRef="#br1" timeOffset="-151489.1499">17389 3382 83 0,'9'0'124'0,"-1"0"-8"0,-8 4 0 0,9-4-16 0,-1 5-4 16,-8-5 0-16,8 5-20 0,1 0 16 0,0-1-4 0,-1 6-4 16,0-5-8-16,2 5-4 0,-2-1-8 0,0 1-12 0,10 0-4 15,-10 3-8-15,9 2-8 0,-9-6-4 0,10 6-8 0,-10 0-4 0,10-1-8 16,-10 1 0-16,8-6-4 0,-7 5-8 0,8-4-12 0,-8 5-16 16,-1-6-16-16,10 0-12 0,-10 1-12 0,0 0-16 0,0-5-12 15,10-1-16-15,-10 1 0 0,-8-5-36 0,9 0-36 0,0 0 4 0,-1 0 36 16,-8-5 32-16,9 1 20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7:27.8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F78491-66D3-4A13-85D8-F477B9731453}" emma:medium="tactile" emma:mode="ink">
          <msink:context xmlns:msink="http://schemas.microsoft.com/ink/2010/main" type="writingRegion" rotatedBoundingBox="18734,10174 19429,9842 19676,10358 18981,10690"/>
        </emma:interpretation>
      </emma:emma>
    </inkml:annotationXML>
    <inkml:traceGroup>
      <inkml:annotationXML>
        <emma:emma xmlns:emma="http://www.w3.org/2003/04/emma" version="1.0">
          <emma:interpretation id="{53FF2CD0-80EA-441E-9F27-4D36E091F447}" emma:medium="tactile" emma:mode="ink">
            <msink:context xmlns:msink="http://schemas.microsoft.com/ink/2010/main" type="paragraph" rotatedBoundingBox="18734,10174 19429,9842 19676,10358 18981,10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6900E-4A17-4A05-8EC0-F5969681B582}" emma:medium="tactile" emma:mode="ink">
              <msink:context xmlns:msink="http://schemas.microsoft.com/ink/2010/main" type="line" rotatedBoundingBox="18734,10174 19429,9842 19676,10358 18981,10690"/>
            </emma:interpretation>
          </emma:emma>
        </inkml:annotationXML>
        <inkml:traceGroup>
          <inkml:annotationXML>
            <emma:emma xmlns:emma="http://www.w3.org/2003/04/emma" version="1.0">
              <emma:interpretation id="{D92B4D8C-6106-44B8-A852-F65C3B12B05B}" emma:medium="tactile" emma:mode="ink">
                <msink:context xmlns:msink="http://schemas.microsoft.com/ink/2010/main" type="inkWord" rotatedBoundingBox="18734,10174 19429,9842 19676,10358 18981,10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0 122 7 0,'0'-10'112'0,"0"5"-8"0,0 1-4 0,0-7-28 0,0 7-4 15,0-6 0-15,0 6-4 0,0-6 4 0,0 5-4 0,0-4-4 0,0 5-4 16,0-7 0-16,0 7-8 0,0-1 4 0,0 0-8 16,0-5 0-16,0 6-4 0,0 4 0 0,0-5-4 0,0 0-20 0,0 5 20 15,0 0 0-15,0-5 4 0,0 5 0 0,0 0 4 0,0 5 4 16,0 0-4-16,0 0 0 0,8 4-8 0,-8-4 0 0,0 9-4 15,0-3-4-15,0 2-8 0,0 6 0 0,9-5-4 0,-9 1 0 0,0 4-4 16,0 6-4-16,0-5-4 0,0 2 4 0,0 2 0 16,0-4 0-16,0 4-4 0,0-5 0 0,9 0 0 0,-9 0-4 0,-9 0-4 15,18 1 8-15,-9-6-4 0,0-4 0 0,0 4 0 0,0-4 0 16,0-2 0-16,8-2-4 0,-8-1 4 0,0-5 0 0,8 0-4 16,-8-5 0-16,9-1-8 0,-9 3 4 0,8-2 0 0,1-5 0 15,-9 0-4-15,9-4 4 0,-1 5 0 0,0-1 0 0,2-5 0 16,-10 6 8-16,8-5 0 0,0 4-4 0,0 1 0 0,2-1 0 0,-2 1 0 15,0-1 4-15,1 5 0 0,-1 0 0 0,0 5 0 0,2-5 0 16,-2 5 0-16,0 0 0 0,0 5 0 0,2-5 0 0,-2 5 0 16,0 0-4-16,1 5 4 0,0-6-16 0,-1 5 16 0,1 1 4 15,-1 0 0-15,-8-1-4 0,8 1 0 0,1-1 4 0,-9 6 0 16,0 0 0-16,0-6 0 0,0 5 0 0,0 1-4 0,-9 4 0 16,1-5 0-16,0 1 0 0,-1 0 0 0,-8-2 0 0,8 2-4 0,-7-1 4 15,-2-4-8-15,10-1-12 0,-10 0-8 0,2 2-8 0,-1-7-8 16,9 1-12-16,-2-5-8 0,-6 0-8 0,8 0-12 0,-2-5-16 15,10-5-12-15,-8 1-4 0,8-5-12 0,0-1-48 0,0 2-24 0,0-7 36 16,0 1 28-16,8-5 28 0</inkml:trace>
          <inkml:trace contextRef="#ctx0" brushRef="#br0" timeOffset="321.1406">469-17 31 0,'9'-5'132'0,"-9"1"-8"0,0-3-8 0,8 4-20 15,-8-2-4-15,8 0 4 0,1 0-12 0,-9 1-8 0,8-2-16 16,0 2-4-16,2-1-12 0,-10 0 0 0,8 1-8 0,0 4 0 16,2-5 0-16,-2 5-4 0,8 0-4 0,-7-5-4 0,0 5-4 15,-1 5 4-15,1-5-4 0,-1 5-4 0,0-1 0 0,2 1 0 16,-2 0 0-16,0 5-4 0,-8-1 0 0,0 1 0 0,8 0 0 16,-16-1-4-16,8 5 4 0,0 0-4 0,-8 1 0 0,0-1 0 0,-2 1-4 15,2-1 0-15,-9 0 0 0,9 0 0 0,-10 1 4 0,10-1-4 16,-8 1 0-16,-2-1-4 0,10-4 4 0,-2-1-4 0,2 6 0 15,0-11 4-15,-1 6 0 0,1-5 0 0,8 4 4 0,0-4-4 16,0 0 12-16,0 0 0 0,8 0 4 0,-8-5 8 0,9 0-4 16,7 0 0-16,-6 5 4 0,-2-5-4 0,10 0-4 0,-10 0 0 0,8 0-8 15,-7 0 0-15,8 0-4 0,0 0-4 0,-9 0-4 0,10 0-8 16,-10 0-44-16,10 0 0 0,-10 0-40 0,0 0-36 0,1 0-56 16,0 0-100-16,-9 0 20 0,8 0 44 0,-8 0 44 0,0 0 36 0,9 0 20 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7:25.0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61D1BA-A56C-4495-A5D8-30B97B896B04}" emma:medium="tactile" emma:mode="ink">
          <msink:context xmlns:msink="http://schemas.microsoft.com/ink/2010/main" type="writingRegion" rotatedBoundingBox="5360,9854 6510,9570 6638,10088 5488,10372"/>
        </emma:interpretation>
      </emma:emma>
    </inkml:annotationXML>
    <inkml:traceGroup>
      <inkml:annotationXML>
        <emma:emma xmlns:emma="http://www.w3.org/2003/04/emma" version="1.0">
          <emma:interpretation id="{DA75E328-07B2-4DB1-9AF2-AFFF7BD5955B}" emma:medium="tactile" emma:mode="ink">
            <msink:context xmlns:msink="http://schemas.microsoft.com/ink/2010/main" type="paragraph" rotatedBoundingBox="5360,9854 6510,9570 6638,10088 5488,10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BBA3B-1C46-436B-BCF8-31F70D68CCF5}" emma:medium="tactile" emma:mode="ink">
              <msink:context xmlns:msink="http://schemas.microsoft.com/ink/2010/main" type="line" rotatedBoundingBox="5360,9854 6510,9570 6638,10088 5488,10372"/>
            </emma:interpretation>
          </emma:emma>
        </inkml:annotationXML>
        <inkml:traceGroup>
          <inkml:annotationXML>
            <emma:emma xmlns:emma="http://www.w3.org/2003/04/emma" version="1.0">
              <emma:interpretation id="{88C251E5-58F1-48AB-8440-AD373A6A6143}" emma:medium="tactile" emma:mode="ink">
                <msink:context xmlns:msink="http://schemas.microsoft.com/ink/2010/main" type="inkWord" rotatedBoundingBox="5360,9854 6510,9570 6638,10088 5488,10372"/>
              </emma:interpretation>
              <emma:one-of disjunction-type="recognition" id="oneOf0">
                <emma:interpretation id="interp0" emma:lang="" emma:confidence="0">
                  <emma:literal>aż</emma:literal>
                </emma:interpretation>
                <emma:interpretation id="interp1" emma:lang="" emma:confidence="0">
                  <emma:literal>a Z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ale</emma:literal>
                </emma:interpretation>
                <emma:interpretation id="interp4" emma:lang="" emma:confidence="0">
                  <emma:literal>az</emma:literal>
                </emma:interpretation>
              </emma:one-of>
            </emma:emma>
          </inkml:annotationXML>
          <inkml:trace contextRef="#ctx0" brushRef="#br0">2426 8315 31 0,'-9'-5'88'0,"9"0"-12"0,-8 0 0 16,8 0-24-16,-8 0-4 0,0 1 4 0,-2-6 0 0,10 5-4 15,-8 1 4-15,8-1 0 0,-8 0-4 0,8 0 4 0,-10 1 4 0,10-2 4 16,-8 2-4-16,8-1-4 0,-8 5-8 0,8 0 0 0,-9-5-4 15,9 5-4-15,-8 0-4 0,8 0-4 0,-9 0 0 0,1 5-4 16,8-5 0-16,-9 5-4 0,1-1-4 0,0 2 4 0,8 3 0 16,-10-4-4-16,2 4 0 0,8 1 0 0,-8-1-4 0,8 1 0 15,-10 5 0-15,10-6 0 0,0 5-4 0,0-4 0 0,0 5 0 16,0-1-4-16,0 0 0 0,10 1 0 0,-2-1 0 0,-8-4-4 0,8 5 4 16,10-6 0-16,-10 5 0 0,1-5-4 0,8 1 0 0,-9-6 4 15,9 7 0-15,1-7-4 0,-2 1 4 0,2 0-4 0,-2-5 0 16,1 5 4-16,1-10-8 0,-2 5 4 0,10-5-4 0,-8 0 8 15,-2 1-4-15,-7-2 4 0,8-3-4 0,-8-1 0 0,7 1 0 16,-8-1 0-16,2-3 0 0,-2 2 0 0,0-3 0 0,-8 0 0 0,0-1 4 16,0 1 0-16,0 0-4 0,0-1 0 0,0 1-4 15,-8 0 4-15,0-1 0 0,-2 5 0 0,2-4-4 0,-8 4 4 0,7-4-4 16,-8 5 4-16,8-1-4 0,-7 0 4 0,-2 5 0 0,2 1-4 16,-2-1 4-16,1 0 0 0,8 5 4 0,-8 0-4 0,1 0-4 15,8 5 4-15,-10 0 0 0,10-5-4 0,-2 9 4 0,2 1 0 0,0 0 0 16,-1-1 0-16,9 1 0 0,-8-1-4 0,8 5 4 0,0-4 0 15,0 5 0-15,0-1 4 0,8 1-4 0,-8-6 0 0,9 1 0 16,-1 4 0-16,0-5 0 0,10-4 0 0,-10 5-4 0,2-5 4 16,6-1 0-16,1 1 0 0,0-5 0 0,0 0 0 0,1 0 0 15,-2-5-4-15,2 1 8 0,-2-1-4 0,1 0 0 0,1-5 0 0,-2 1 0 16,2-2-4-16,-2 8 4 0,2-7 4 0,-10 1-4 0,9-1 0 16,0 5 0-16,-8-4 0 0,7 4 0 0,-6 0 4 0,6 5-4 15,-6-5 0-15,-2 5 0 0,0 5 0 0,1 0 0 0,7-5 0 16,-7 9 4-16,0 1 0 0,-1-6 0 0,0 6 0 0,2 5 0 15,-2-5-4-15,0-1 0 0,1 5 0 0,0-4 4 0,-1 4-8 0,0-4 4 16,1 5 0-16,-1-6 0 0,1-5 4 0,0 6-8 0,-1-1 0 16,0-4 0-16,2 0-8 0,-2-1-8 0,8-4-12 0,-6 5-4 15,-2-10-12-15,0 5-16 0,1 0-12 0,-1-4-8 0,0-6-8 0,-8 6-8 16,10-6-8-16,-2 1-24 0,0 0-36 0,-8-6 0 16,0 5 28-16,8-4 28 0,-8 4 20 0</inkml:trace>
          <inkml:trace contextRef="#ctx0" brushRef="#br0" timeOffset="309.2012">3031 7993 75 0,'0'-5'104'0,"0"-4"-4"15,0 4-8-15,0 0-24 0,0 1 0 0,0 4-4 0,0-5 0 0,0 0 0 16,8 1 0-16,-8 4-8 0,0-6 0 0,0 1-4 0,10 5-8 16,-10-4-4-16,8-1 0 0,0 1-4 0,-8 4 0 0,9-6-8 15,0 6 4-15,-1-4-8 0,1 4 0 0,-1 0-8 0,-8 0 0 16,8 0-4-16,1 0 0 0,-9 0-4 0,9 4 0 0,-9 2 0 15,8-2 0-15,-8 1-4 0,0 4 0 0,0 1-4 0,-8 0 0 0,8 4 0 16,-9 0 0-16,9 1 0 0,-9-1 4 0,1 5 0 0,8-4 0 16,-8 4-4-16,-1 0-4 0,1-5 4 0,-1 5 0 0,0-4 4 15,9 4-4-15,-8-5 4 0,8 1-4 0,0-1 4 0,-8 1 8 16,8-6-8-16,0 1 4 0,8 0 4 0,-8-1 0 0,0 1 0 16,8-1 0-16,1-4-4 0,0 0 4 0,-1-1 0 0,1 1 0 0,-1 0-4 15,9-5 0-15,-8 0 0 0,7 5 0 0,2-10-8 0,-1 5 0 16,8 0-8-16,-8-5-16 0,1 0-20 0,8 1-24 0,-10 4-44 15,10-10-36-15,-9 5-88 0,9 1-4 0,-10-1 48 0,10 5 32 0,-9-5 28 16,0 0 28-16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7:26.2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994E56-480A-47F0-8978-226829841765}" emma:medium="tactile" emma:mode="ink">
          <msink:context xmlns:msink="http://schemas.microsoft.com/ink/2010/main" type="writingRegion" rotatedBoundingBox="10999,9995 12715,9970 12723,10537 11008,10562"/>
        </emma:interpretation>
      </emma:emma>
    </inkml:annotationXML>
    <inkml:traceGroup>
      <inkml:annotationXML>
        <emma:emma xmlns:emma="http://www.w3.org/2003/04/emma" version="1.0">
          <emma:interpretation id="{53B80B55-FBDA-4687-B140-415D65EC0009}" emma:medium="tactile" emma:mode="ink">
            <msink:context xmlns:msink="http://schemas.microsoft.com/ink/2010/main" type="paragraph" rotatedBoundingBox="10999,9995 12715,9970 12723,10537 11008,10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3C0F3-E78D-4199-8A15-01E7AEBF75D2}" emma:medium="tactile" emma:mode="ink">
              <msink:context xmlns:msink="http://schemas.microsoft.com/ink/2010/main" type="line" rotatedBoundingBox="10999,9995 12715,9970 12723,10537 11008,10562"/>
            </emma:interpretation>
          </emma:emma>
        </inkml:annotationXML>
        <inkml:traceGroup>
          <inkml:annotationXML>
            <emma:emma xmlns:emma="http://www.w3.org/2003/04/emma" version="1.0">
              <emma:interpretation id="{0FC0758A-E24C-41BA-86E6-4989EF4A6A4F}" emma:medium="tactile" emma:mode="ink">
                <msink:context xmlns:msink="http://schemas.microsoft.com/ink/2010/main" type="inkWord" rotatedBoundingBox="10999,9995 12715,9970 12723,10537 11008,10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8002 8489 11 0,'-8'0'96'0,"-1"-5"-8"0,0 0-8 0,1 1-24 0,-1-1 0 15,1 0-4-15,0-4 0 0,8-1 0 0,-10 5 0 0,2-5-8 0,8 0 0 16,-8-3 0-16,8 3 4 0,0 0 0 0,0 1 0 0,0-6-4 16,8 6 0-16,-8-1-4 0,8 1 0 0,2 4-4 0,-2-4-4 15,0-1 0-15,1 5 0 0,-1 0-4 0,10 0 0 0,-10-4-4 16,0 9-4-16,10-5-4 0,-10 5 0 0,10-5 0 0,-10 5-4 15,9 0 0-15,-9 5-4 0,1-5-4 0,8 5 0 0,-9 4 0 0,0 1 0 16,-8 0 0-16,10-1 0 0,-10 5-4 0,0 6 0 0,0-1-4 16,0 0 0-16,0 4-4 0,-10 2 0 0,2-1 0 0,-9 4 0 15,0 1 0-15,9 0 0 0,-9 0 8 0,-9 0-4 0,8-1 0 16,2-4 4-16,-10 6-4 0,9-8 4 0,1 4-4 0,-2-8 4 16,2 1 0-16,-2-5-4 0,1 1 4 0,9-1-4 0,-1-5 4 15,0-4 0-15,1 0-4 0,0 0 0 0,8-5 0 0,0 0 4 0,0 0 0 16,0-5 0-16,8 0 0 0,-8 0 0 0,8-4 0 0,1 4 0 15,0-4 0-15,-1 4 0 0,9-5 4 0,-9 5 0 0,10-4 0 16,-2 4 4-16,-6-4 0 0,6 9 4 0,1-5 4 0,1 0 0 16,-2 5 0-16,10-5 4 0,-8 5-4 0,-2 0 0 0,1 0 4 15,0 5-4-15,0-5-4 0,1 5-4 0,-2 0 4 0,2-5-4 0,-2 5-4 16,1-1-20-16,1 1 8 0,-10-1-12 0,10 1-20 0,-10 0-16 16,8 0-16-16,-6 0-20 0,6 0-12 0,-7-5-16 0,-1 3-32 15,10-3-56-15,-10 0 24 0,0 0 28 0,0 0 28 0,2-3 24 16</inkml:trace>
          <inkml:trace contextRef="#ctx0" brushRef="#br0" timeOffset="505.787">8667 8604 7 0,'0'4'116'0,"0"2"-8"0,0-3-4 0,0 3-24 16,-9-6 0-16,9 10 0 0,-8-6-8 0,8 1-8 0,-9 0-4 0,9 0-4 15,-8 4-4-15,0-4-4 0,8 0-8 0,-9 4-4 0,9-4-4 16,0 6-4-16,0-8-4 0,0 2-4 0,0 5 0 0,0 0-4 15,0-6 0-15,0 5 0 0,9 1-4 0,-9-5 4 0,8 5-4 16,0 0 0-16,1-6 0 0,-1 5 0 0,1-4 0 0,0 0 0 16,-1 0-4-16,0 0 0 0,10 0 0 0,-10-5-4 0,10 3 0 15,-10-3 0-15,9 0 4 0,-1 0-4 0,-6-3 0 0,6 3 0 0,-8-5 0 16,2 0 0-16,6-5-4 0,-7 1 4 0,0 0-4 0,-1-1 0 16,1-5 0-16,-1 5 0 0,-8-3 0 0,8-2 4 0,-8 2-4 15,0-3-4-15,0 2 0 0,0 0 0 0,-8-1 0 0,8 1 0 16,-8-5 0-16,-1 9 0 0,1-5 0 0,-10 7 0 0,10-3 0 15,0 2 0-15,-10 4 0 0,2-4 0 0,6 9 0 0,-6-5 0 0,-1 5 4 16,9 0 0-16,-10 0 0 0,2 5 0 0,6-1 0 0,2 6 0 16,-9-5 4-16,8 10-4 0,1-7 4 0,-1 2-4 0,1 5 0 15,8-2 0-15,-8 3 0 0,8-2 0 0,0 0 0 0,0 1 0 16,0-2 0-16,0-3 0 0,8 5 0 0,-8-5 0 0,8-1 0 16,1 2 4-16,-1-8-4 0,1 2 4 0,8 0 0 0,-9 0-20 0,10-5 20 15,-10 0 0-15,10-5 0 0,-2 5 0 0,-7-5 0 0,7 0-4 16,2 5 0-16,-2-10 4 0,-6 6-4 0,6-1 4 0,2 1-4 15,-10-2 4-15,9 6-4 0,0-4 4 0,-8-1 4 0,-1 0 0 16,10 5 0-16,-10 0 0 0,0-5 4 0,10 5-8 0,-10 0 4 16,0 0-4-16,1 0 4 0,-1 5-4 0,0-5-4 0,2 5 4 0,-2 0-4 15,0-1 4-15,2-4-4 0,-2 6 4 0,0-2-4 16,0-4 0-16,10 5-8 0,-10-5-8 0,1 4-8 0,7-4-12 0,-6 7-4 16,-2-7-16-16,10-7-16 0,-2 7-8 0,-8-4-8 0,10-1-4 0,-10-5-4 15,1 1 4-15,7-1-24 0,-6 0-12 0,-2-3-8 16,0-2 8-16,0 1 20 0,2 0 16 0</inkml:trace>
          <inkml:trace contextRef="#ctx0" brushRef="#br0" timeOffset="955.0984">9307 8556 11 0,'0'-15'108'0,"0"1"-12"0,0 0-4 16,8 4-28-16,-8-4 0 0,0 4 4 0,0-4-4 0,0 5 0 16,-8-1 4-16,8-5 0 0,0 5 0 0,0-3-4 0,0 3-8 0,0-5-4 15,0 7 0-15,0-7 0 0,0 5-4 0,-9 0 0 0,9 1-4 16,0-5 0-16,0 9 0 0,0-5-4 0,0 5 0 0,0 0-4 16,0 1 4-16,0-1-4 0,0 5 0 0,0 5 0 0,0-5 0 15,-9 4-4-15,9 6 4 0,0 0-4 0,-8 0-4 0,8-1-4 16,0 5 0-16,0 1-4 0,-8 0 0 0,8-2 0 0,0 7-4 15,0-7 0-15,0 7-4 0,0-1-4 0,0-4-4 0,0-1 0 0,0 0 0 16,0 1-4-16,8-1 4 0,-8-5-4 0,8 6 0 16,-8-5 4-16,9-5 0 0,-9-1-4 0,9 6 4 0,-9-10-8 0,8 4 4 15,-8-4-4-15,9 0 4 0,-1 0-4 0,0-4 0 0,-8 4 0 16,8-10 0-16,2 6 4 0,-10-1 0 0,8-1-4 0,0-3 4 16,-8 4-4-16,10-4 4 0,-2 4 4 0,-8 0-8 0,8-4 0 15,1 4 4-15,-1 0 0 0,-8 0 0 0,9 5 0 0,-1-5 0 16,-8 5 0-16,9 0 0 0,-1 5-20 0,0-5 24 0,2 5 0 0,-2 0-4 15,-8 0 4-15,8 4 0 0,2-4-4 0,-2 4 0 16,0 1 4-16,0-1-4 0,1 6 0 0,-9-5 4 0,9 4 0 0,-9-5 0 16,8 6-4-16,-8-1 4 0,0 1 0 0,0-1 0 0,-8 0 4 0,8 2 0 15,-9-3 0-15,0 2-4 0,1-2 0 0,0 2 4 16,-10 0-8-16,10-1 0 0,-10-5 0 0,10 1-4 0,-9 0-16 0,9-7-8 16,-9 8-24-16,0-11-24 0,9 0-20 0,-2 0-16 0,2-5-32 15,0-1-24-15,-2-7-28 0,10 3-56 0,-8-4 20 0,8-5 32 16,0-1 48-16,8 1 24 0,2 0 28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3:08.6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05BC6D-E4C5-4514-9053-7D3E0DAD4D48}" emma:medium="tactile" emma:mode="ink">
          <msink:context xmlns:msink="http://schemas.microsoft.com/ink/2010/main" type="writingRegion" rotatedBoundingBox="25548,1482 30141,1337 30193,2981 25600,3127"/>
        </emma:interpretation>
      </emma:emma>
    </inkml:annotationXML>
    <inkml:traceGroup>
      <inkml:annotationXML>
        <emma:emma xmlns:emma="http://www.w3.org/2003/04/emma" version="1.0">
          <emma:interpretation id="{74630783-48F4-4295-B546-0B0664CEB418}" emma:medium="tactile" emma:mode="ink">
            <msink:context xmlns:msink="http://schemas.microsoft.com/ink/2010/main" type="paragraph" rotatedBoundingBox="25548,1482 30141,1337 30193,2981 25600,3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89774F-1B14-49B6-9B25-5B59BCE4FB57}" emma:medium="tactile" emma:mode="ink">
              <msink:context xmlns:msink="http://schemas.microsoft.com/ink/2010/main" type="line" rotatedBoundingBox="25548,1482 30141,1337 30193,2981 25600,3127"/>
            </emma:interpretation>
          </emma:emma>
        </inkml:annotationXML>
        <inkml:traceGroup>
          <inkml:annotationXML>
            <emma:emma xmlns:emma="http://www.w3.org/2003/04/emma" version="1.0">
              <emma:interpretation id="{5129FFC5-7C90-4190-B686-6763E68E6F3F}" emma:medium="tactile" emma:mode="ink">
                <msink:context xmlns:msink="http://schemas.microsoft.com/ink/2010/main" type="inkWord" rotatedBoundingBox="25548,1482 26516,1452 26559,2832 25591,2862"/>
              </emma:interpretation>
            </emma:emma>
          </inkml:annotationXML>
          <inkml:trace contextRef="#ctx0" brushRef="#br0">229 46 43 0,'0'-8'76'0,"0"1"-4"0,-13-1-8 0,13 8-16 16,0-7 0-16,0-1-8 0,0 8 4 0,0-8 0 0,-13 8 0 16,13 0 0-16,0 0-8 0,0 0 0 0,-13 0-4 0,13 0 0 15,-15 0 0-15,15 0-4 0,-13 0 0 0,13 8 4 0,-13 0 0 16,-2-1 0-16,15 1 4 0,-13 7 4 0,13 0-4 0,-13 2 4 0,-2 5 0 16,15 1 0-16,-13 6 0 0,0 2 0 0,13 8 0 0,-13-1 0 15,-2 1-4-15,2 7 0 0,13 7 0 0,-13-8 0 0,13 1-8 16,0 8-4-16,0-1-4 0,-15 2 4 0,15-2-8 0,0 0 0 15,15-7-4-15,-15 8 0 0,0-8-4 0,13-1-4 0,0 1 4 16,2 0-4-16,-15-8 0 0,13 0 0 0,0 0-4 0,0 1-12 16,2-9-8-16,11-7-8 0,-11 8-16 0,-2-16-8 0,0 8-8 15,15-8-8-15,-15 1-16 0,0 0-12 0,2-9-8 0,-2-7-12 0,15 8-12 16,-15-8-40-16,0-8-24 0,2 1 32 0,-2-2 28 0,-13-7 28 16</inkml:trace>
          <inkml:trace contextRef="#ctx0" brushRef="#br0" timeOffset="244.8636">598 719 67 0,'0'0'104'0,"0"8"-8"0,-15-8-8 0,15 0-24 0,0 0 0 15,-13 0-4-15,13 0 4 0,0 0-4 0,0 0 0 0,0 0-4 0,0 0-4 16,0 7 0-16,0-7-8 0,13 0-8 0,-13-7-4 0,15 7-4 15,-15 0-4-15,13 0-8 0,0 0-4 0,-13 0 4 0,15 0-8 16,-2 0 8-16,0 0-8 0,-1 0-4 0,17-8-4 0,-17 8-4 0,4-8-4 16,-3 8-12-16,15 0-8 0,-16-7-16 0,1 7-8 15,15-9-8-15,-15 9-12 0,0-7-4 0,2 0-4 0,11 7-40 0,-11-9-48 16,-2 9 16-16,0-8 24 0,15 8 28 0</inkml:trace>
        </inkml:traceGroup>
        <inkml:traceGroup>
          <inkml:annotationXML>
            <emma:emma xmlns:emma="http://www.w3.org/2003/04/emma" version="1.0">
              <emma:interpretation id="{C342FBE1-B940-42EB-B16F-259CB6A2365F}" emma:medium="tactile" emma:mode="ink">
                <msink:context xmlns:msink="http://schemas.microsoft.com/ink/2010/main" type="inkWord" rotatedBoundingBox="26881,1600 30146,1497 30193,2981 26928,3085"/>
              </emma:interpretation>
              <emma:one-of disjunction-type="recognition" id="oneOf0">
                <emma:interpretation id="interp0" emma:lang="" emma:confidence="0">
                  <emma:literal>30</emma:literal>
                </emma:interpretation>
                <emma:interpretation id="interp1" emma:lang="" emma:confidence="0">
                  <emma:literal>309</emma:literal>
                </emma:interpretation>
                <emma:interpretation id="interp2" emma:lang="" emma:confidence="0">
                  <emma:literal>300</emma:literal>
                </emma:interpretation>
                <emma:interpretation id="interp3" emma:lang="" emma:confidence="0">
                  <emma:literal>30°</emma:literal>
                </emma:interpretation>
                <emma:interpretation id="interp4" emma:lang="" emma:confidence="0">
                  <emma:literal>309°</emma:literal>
                </emma:interpretation>
              </emma:one-of>
            </emma:emma>
          </inkml:annotationXML>
          <inkml:trace contextRef="#ctx0" brushRef="#br0" timeOffset="1836.0072">3615 359 35 0,'0'-14'92'0,"0"5"-16"0,0 2-4 16,-15 0-20-16,15 7 0 0,0 0 0 0,-13-9 0 0,13 9-4 16,-13 0 4-16,-2 0-4 0,15-7-4 0,-13 14 4 0,13-7-8 15,0 9-8-15,-13-9 8 0,13 7-4 0,0 0-4 0,0 2 4 16,0-3-4-16,0 2-4 0,0 8 0 0,0-9-4 0,13 2-4 15,0 5 4-15,-13 2-8 0,15-8 0 0,-2 6 0 0,0-5 0 0,2 4-4 16,-2-2 0-16,0-5-4 0,0 1 0 0,15 2 0 0,-15-9-4 16,2 7 0-16,11-7 0 0,-11 0 0 0,-2 0-4 0,13 0 0 15,-11-7-4-15,-2-2 0 0,0 2-4 0,2 1-4 0,-2-11 0 16,0 1-4-16,-13 2-4 0,15-2-8 0,-15 1 4 0,13-1 0 16,-13 1 4-16,-13-7 0 0,13 6-4 0,0 0 4 0,-15 2 4 0,2-8 4 15,13 5 4-15,-28 10-4 0,15-9 4 0,0 9 0 0,-2 7 0 16,2-8 4-16,-13 8 0 0,11 0-4 0,-11 0 0 0,11 8-8 15,2-1-4-15,-15 9-4 0,15-9-4 0,0 10-12 0,-15-4 0 16,28 3 0-16,-13 0-12 0,0-2 8 0,-2 1-20 0,15 1-36 16,0-1-36-16,0 1 8 0,0-9 20 0</inkml:trace>
          <inkml:trace contextRef="#ctx0" brushRef="#br0" timeOffset="2120.544">4198 78 27 0,'0'-9'104'0,"0"-6"-12"0,15 7-8 0,-15 8-16 0,0-8 0 15,13 8 8-15,-13-7 0 0,13 14 4 0,-13-7 0 0,15 0-4 16,-2 8-8-16,-13 0 0 0,13-1 0 0,2 10 0 0,-2-3-8 16,0 1 4-16,0 1-4 0,2-2 4 0,-2 9-4 0,0 0 4 0,2 1-4 15,11-1-8-15,-11 7 0 0,-2-7-8 0,15 7-4 0,-15 8-4 16,0-7-4-16,-1 0 0 0,16 8-4 0,-15-9 0 0,3 8-8 15,-16 0 0-15,12 8-4 0,1-8 0 0,-13 8-4 0,0 0 0 16,0 0-4-16,-13-1-4 0,13 1 0 0,-12 1 0 0,-4-1-12 16,-9 0-16-16,9 0-12 0,-9 0-24 0,-3-1-24 0,-13 1-32 15,15 0-28-15,-15 0-32 0,13-8-44 0,-13 1-60 0,0-2 44 0,0 2 44 16,2-9 32-16,-2-7 28 0,0 8 28 0</inkml:trace>
          <inkml:trace contextRef="#ctx0" brushRef="#br0" timeOffset="703.9853">1357 498 27 0,'-13'-9'96'0,"13"9"-16"0,-13-7-8 16,13 7-20-16,0-6-4 0,-13-5 0 0,13 5 0 0,0-1-4 0,0-2 0 0,0-5 4 15,13 6-4-15,-13 0-4 0,13-7-4 0,-13 8 4 0,13-9 0 16,2 8 0-16,-2 0-4 0,0 0 0 0,15 2 4 0,-15-3-8 15,2 9 4-15,-2-7-8 0,0 7 0 0,15 0-4 0,-15 0 0 16,0 7 4-16,2 2-8 0,-2-3 0 0,-13 2-4 0,13 0 0 16,2 0-4-16,-15 8 4 0,13-2-8 0,-13 2 0 0,0-1 0 15,-13 1-4-15,13-3 4 0,0 11-4 0,-15-8 4 0,2 7-4 0,13-8 0 16,-13 0-4-16,13 1 0 0,-15 0 0 0,2-2 0 0,13-6 0 16,-13 6 0-16,13-5 0 0,0-2-4 0,0 9 0 0,-13-16 0 15,26 6 4-15,-13-6-4 0,0 0 4 0,0 0 0 0,13 0 0 0,-13 0 4 16,13 0-8-16,2-6 0 0,-2 6 4 0,0 0-4 0,2-7 4 15,-2 7-4-15,0-9 4 0,2 9 0 0,-2 0 4 0,0-7-4 16,15 7 0-16,-15 0 0 0,0 0 0 0,2 0-4 0,-2 7 4 16,0-7 4-16,2 9-4 0,-2-2 4 0,0 7-4 0,-13 2 0 15,13-9 0-15,2 9 0 0,-15 7 4 0,13-6-8 0,-13-3 4 0,0 10 4 16,0-2-4-16,0 1 0 0,13 0 0 0,-13 7 0 16,-13-7 0-16,13 0 4 0,0 0 0 0,-13 0-4 0,-2-1 0 0,2 1 0 15,0 0 0-15,0 0 4 0,-2 0 0 0,-11-7-4 0,11-1 0 16,2 8 0-16,-15-7 0 0,2-9-4 0,13-1-12 0,-15 4-12 15,15-3-4-15,-2-7-20 0,2 0-24 0,0 0-8 0,13-7-20 0,-15-9-12 16,15 9-48-16,0-9-32 0,0-7 36 0,0 1 32 0,15-2 24 16</inkml:trace>
          <inkml:trace contextRef="#ctx0" brushRef="#br0" timeOffset="1143.8665">2051 520 15 0,'-12'-8'104'0,"12"8"-16"0,-16 0-8 16,4-7-28-16,12 0 0 0,0-2 4 0,-13 2-4 0,13 1 0 15,0-5 0-15,13 5-4 0,-13-10 0 0,12 9-4 0,-12-8 0 0,16 7 0 16,-4 0-4-16,1-6 4 0,15 14-4 0,-15-9 0 16,15 2-8-16,-15-1-4 0,15 8 0 0,-15 0-4 0,13 0 0 0,-11 0-4 15,11 8 0-15,-11-8-4 0,-2 7 0 0,0 2 0 0,2-2-4 16,-2 8 4-16,0-7-4 0,-13 7 0 0,0 1-4 0,0-3 0 15,0 4 0-15,0-1 0 0,0 6 0 0,-13-7-8 0,0 0 4 16,-2 9 0-16,15-8-4 0,-13-2 4 0,0 8-4 0,-2-6 0 0,2 0 0 16,13-10 0-16,-13 11 0 0,-2-10 0 0,15 9-4 15,0-9 0-15,-13-7 4 0,13 8 0 0,13-8-4 0,-13 8 4 0,0-8 0 16,15 0-4-16,-2 0 4 0,-13 0-4 0,13 0 4 0,2 0 0 16,-2 0 0-16,0 0-4 0,2 0 4 0,-2 0 0 0,0 0-4 15,0 0 4-15,2 7 0 0,-2-7 0 0,0 0 0 0,2 8 0 0,-2 1 0 16,0-3 0-16,2 2 0 0,-2 7 4 0,0-6-4 15,2 5 0-15,-15 1 0 0,13 1 0 0,-13 7 0 0,13 0 0 0,-13-9 0 16,0 10 0-16,0-1 0 0,-13 7 0 0,13-7 0 0,-13 0 0 16,-2 0 0-16,2 7 4 0,0-7 0 0,-15 0 0 0,15-1-4 15,-15 3 4-15,15-2-4 0,-15 0 0 0,15-9 0 0,-15 2-4 0,2-1-4 16,11-6-16-16,2-3-8 0,-15 2-20 0,15-8-24 0,0 0-24 16,13-8-20-16,-13 2-32 0,13-3-52 0,0-6 28 0,0-8 28 15,0 0 28-15</inkml:trace>
          <inkml:trace contextRef="#ctx0" brushRef="#br0" timeOffset="1522.8472">2934 535 63 0,'-13'0'104'0,"0"8"-12"0,0-8-4 0,-2 7-20 16,-11 1 8-16,11 0 4 0,-11 0 4 0,11-1-4 0,-11 2-4 15,-2 5-8-15,15-6-8 0,-15 6-4 0,15 2-8 0,0 0-4 0,-2-2-4 16,2 9-4-16,0-7-4 0,0 7 4 0,13-6-8 0,0 4 0 15,-15 2 0-15,30 0-8 0,-15 0 0 0,0-1 0 0,13 2-4 16,0 7 0-16,0-8-4 0,2 0 0 0,-2 0 0 0,0 0-4 16,15 0 0-16,-15 0 4 0,15-1 0 0,-2 2-8 0,2-10 4 15,0 8-4-15,-2-6 0 0,2 0 0 0,-2 0-4 0,-11-9 4 0,11 9 4 16,2-9-8-16,0-7 0 0,-2 7 4 0,2-7-4 0,-2 0 0 16,-11-7 4-16,11 7-4 0,-11-7-4 0,11-9 0 0,-14-1 0 15,17 4 0-15,-17-3-4 0,4-7 4 0,-3 1-4 0,-1-2-8 16,-12-7-4-16,16 1 0 0,-4 0-4 0,-12-1 0 0,0-7 4 15,0 7 0-15,0 1 0 0,0-2 4 0,0 2 0 0,-12 0 8 0,12-1-4 16,-16 8 0-16,4 0 4 0,-1-1 0 0,-15 11 0 0,15-3 4 16,-15 0 0-16,2 1 4 0,11 15-4 0,-11-8 0 0,-2 2 0 15,0 6 0-15,2 0-4 0,-2 6 0 0,2-6-8 0,-2 8-4 16,15 0-8-16,-15-1-12 0,15 0-12 0,0 2-4 0,-2-2-4 16,2-7-4-16,13 9-8 0,0-2-4 0,0-7-16 0,0 6-40 0,13-6-28 15,2 0 20-15,-2 0 28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7:33.8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F2161E-9A50-4161-ACC6-134778BBB7BE}" emma:medium="tactile" emma:mode="ink">
          <msink:context xmlns:msink="http://schemas.microsoft.com/ink/2010/main" type="writingRegion" rotatedBoundingBox="10853,10614 14966,11166 14811,12325 10698,11772"/>
        </emma:interpretation>
      </emma:emma>
    </inkml:annotationXML>
    <inkml:traceGroup>
      <inkml:annotationXML>
        <emma:emma xmlns:emma="http://www.w3.org/2003/04/emma" version="1.0">
          <emma:interpretation id="{6FF8C87A-023A-45A6-AA0C-A7C7979DE5DF}" emma:medium="tactile" emma:mode="ink">
            <msink:context xmlns:msink="http://schemas.microsoft.com/ink/2010/main" type="paragraph" rotatedBoundingBox="10853,10614 14966,11166 14811,12325 10698,11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84EBE-6B89-4989-8286-183F59F71FCE}" emma:medium="tactile" emma:mode="ink">
              <msink:context xmlns:msink="http://schemas.microsoft.com/ink/2010/main" type="line" rotatedBoundingBox="10853,10614 14966,11166 14811,12325 10698,11772"/>
            </emma:interpretation>
          </emma:emma>
        </inkml:annotationXML>
        <inkml:traceGroup>
          <inkml:annotationXML>
            <emma:emma xmlns:emma="http://www.w3.org/2003/04/emma" version="1.0">
              <emma:interpretation id="{E76E7D13-2EEB-4576-9634-E56C530DEE33}" emma:medium="tactile" emma:mode="ink">
                <msink:context xmlns:msink="http://schemas.microsoft.com/ink/2010/main" type="inkWord" rotatedBoundingBox="10853,10614 11166,10656 11100,11144 10788,111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-1326-1146 43 0,'0'-10'96'0,"0"0"-4"0,0-3-8 0,8 3-20 0,-8 0 0 16,8 1-4-16,-8-1 0 0,10 0-4 0,-10 1 4 0,8-1-4 15,0 1-4-15,-8 3 4 0,10-3-4 0,-2 4-8 0,8 0-4 16,-16 1-4-16,18 4-4 0,-10-5 0 0,1 5-8 0,-1 0-4 16,0 5-4-16,2-5 0 0,-2 4-4 0,0 6 0 0,2-6-4 0,-10 7 0 15,8 3 0-15,-8-5 0 0,0 6 0 0,0 4-4 0,-8-5 0 16,8 5 0-16,-10 1-4 0,2 4 0 0,-10-5 0 0,10 1 4 16,-9 3-4-16,9-4 0 0,-10 0 0 0,2 6 0 0,8-6 0 0,-10-5 4 15,10 6-8-15,-10-6 4 0,10 0-4 0,-1-4 4 16,1 5 0-16,0-6 0 0,-1-5 4 0,9 6-4 0,0-5 0 0,0 0 4 15,0-1 0-15,0 1 0 0,0 0 4 0,9-5 0 0,-1 5 4 16,-8-1 0-16,8 2 0 0,1-6 0 0,7 4 4 0,-6 2-4 16,-2-3 4-16,0-3 0 0,10 6-24 0,-10-2 24 0,9-4-8 0,-8 5 4 15,8 0-8-15,-1-5 4 0,-6 5-4 0,6-5-8 0,-6 0 0 16,6 4-16-16,-8-4-16 0,10 0-32 0,-10 0-28 16,1 0-32-16,7 6-68 0,-16-6-36 0,10 0 36 0,-2 4 36 0,-8-4 32 15,8 0 24-15</inkml:trace>
        </inkml:traceGroup>
        <inkml:traceGroup>
          <inkml:annotationXML>
            <emma:emma xmlns:emma="http://www.w3.org/2003/04/emma" version="1.0">
              <emma:interpretation id="{4E51148B-B457-4A94-BB5D-02694161B3E7}" emma:medium="tactile" emma:mode="ink">
                <msink:context xmlns:msink="http://schemas.microsoft.com/ink/2010/main" type="inkWord" rotatedBoundingBox="12103,11604 12537,11663 12490,12013 12056,11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69.9181">-5 19 19 0,'0'5'120'0,"0"0"-12"0,0-5-4 16,0 5-12-16,0-1 4 0,0-4 4 0,9 4 0 0,-9 3-4 16,8-7-4-16,-8 0 8 0,0 4-4 0,8-4 0 0,-8 0-4 0,10 0 0 15,-2 0-4-15,0 0-4 0,10-4-4 0,-10 4-12 0,0-7 0 16,10 7-12-16,-10-4-8 0,9 0-8 0,-9 4-8 0,10-5-12 16,0 0 4-16,-10 0-4 0,8 5-8 0,2-4-8 0,-10-2-4 15,9 2 0-15,-9 4 0 0,10-5 0 0,-10 5-36 0,0 0-24 16,10 0-28-16,-10 0-36 0,1 0-28 0,-9 0-36 0,9 5-40 15,-1-5-64-15,-8 4 48 0,0 2 40 0,9-2 48 0,-9-4 24 16,0 5 28-16</inkml:trace>
          <inkml:trace contextRef="#ctx0" brushRef="#br0" timeOffset="7451.2336">-73-216 31 0,'0'0'108'0,"0"0"-8"0,0 0-8 16,0 0-24-16,0 0-4 0,0 0 8 0,0 0 4 0,0 0 4 15,0 0 4-15,8 0-8 0,-8 0 4 0,10 0-4 0,-10 0 4 16,8 0 0-16,0 0-8 0,1 0 8 0,0 0 0 0,-1-4 0 16,0 4-4-16,9 0-4 0,1-6-4 0,-10 2-4 0,10 4-12 0,-2-5-8 15,1 1-4-15,0-2-4 0,0 6-8 0,1-4-8 0,-2-1 0 16,2 0-4-16,-10 5 0 0,9 0-4 0,0-5-8 0,-8 5-4 16,7 0 0-16,-6-4 0 0,6 4 0 0,-8 0 0 0,2 4 0 15,-2-4 0-15,0 5 0 0,1-5-8 0,0 0-24 0,-1 5-4 16,1-5-20-16,-9 5-8 0,8-5-12 0,-8 0-8 0,8 4-16 0,-8-4-4 15,0 6-20-15,0-6-8 0,0 4-4 0,0-4-4 0,-8 5-52 16,8-5-28-16,-8 4 36 0,-1 2 40 0,1-6 32 0,-1 4 20 16</inkml:trace>
        </inkml:traceGroup>
        <inkml:traceGroup>
          <inkml:annotationXML>
            <emma:emma xmlns:emma="http://www.w3.org/2003/04/emma" version="1.0">
              <emma:interpretation id="{8EA90B48-3CDA-49B2-AC5E-89516749AE5C}" emma:medium="tactile" emma:mode="ink">
                <msink:context xmlns:msink="http://schemas.microsoft.com/ink/2010/main" type="inkWord" rotatedBoundingBox="14428,11171 14956,11242 14835,12144 14307,12074"/>
              </emma:interpretation>
              <emma:one-of disjunction-type="recognition" id="oneOf2"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po</emma:literal>
                </emma:interpretation>
                <emma:interpretation id="interp5" emma:lang="" emma:confidence="0">
                  <emma:literal>Po</emma:literal>
                </emma:interpretation>
                <emma:interpretation id="interp6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0012.7218">2238-427 51 0,'0'-4'104'0,"-9"-6"-12"0,9 5 0 0,0-5-28 0,0 1 0 16,0-1 0-16,9 1 0 0,-9-5 0 0,8 4-4 0,-8-4-4 16,8 4-4-16,2-5 4 0,-2 1-4 0,0-2-8 0,10 8 0 15,-10-6 0-15,9-1 0 0,0 6 0 0,0-5 0 0,1 3-4 0,-2 2-4 16,2 0-4-16,-2-1 0 0,1 1 0 0,1 3 0 0,-2 2 0 16,10-1 0-16,-8 5-8 0,-2-5 0 0,1 5 0 0,0 0-8 15,8 5 0-15,-7-5 4 0,-1 5-4 0,0-1 0 0,-8 2-4 16,7 3 0-16,2-5 0 0,-10 6-4 0,10 0 4 0,-10-1 0 15,0 1-4-15,1 0 4 0,0 4 0 0,-1-4 4 0,0 0 0 0,-8 2 0 16,9 4-4-16,-9-2 4 0,0-4 0 0,-9 5-4 0,9-1-4 16,-8 0 0-16,0 1-4 0,-1-1 4 0,0-5-4 0,-7 6 0 15,-2-1 0-15,1 1-12 0,0 0 4 0,0-1 0 0,-9-1-12 16,10-3 0-16,-10 5-12 0,0-5-12 0,1-2-12 0,7 3-20 16,-8-2-12-16,2-4-20 0,6 4-20 0,1-3-12 0,1-2-16 0,-2-4-68 15,2 4-8-15,6-4 36 0,2 5 40 0,0-5 32 0,-1 0 20 16</inkml:trace>
          <inkml:trace contextRef="#ctx0" brushRef="#br0" timeOffset="9656.2315">2331-528 23 0,'0'-4'96'0,"0"4"-12"16,0-5-4-16,0 0-28 0,0 0-4 0,0 5 4 15,0-4-4-15,0 4-4 0,0-5-4 0,0 5-4 0,0 0-4 0,0 0 4 16,0 0 0-16,0 0 4 0,0 0 4 0,0 0 0 0,0 5-4 16,0-1 4-16,0 1-4 0,0 5 0 0,0 0-8 0,0-1 4 15,9 6-4-15,-9-6 4 0,0 10-8 0,9-5 4 0,-9 5-4 0,0 6-4 16,8-6 4-16,-8 4-4 0,0 2 0 0,8-2-4 0,-8 6 0 15,0-4 0-15,10-2-4 0,-10 6 4 0,0 0 0 0,0-5-24 16,0 0 24-16,0 5-4 0,0-5 0 0,0 0 0 0,0 0-4 16,0 0-8-16,0-5 4 0,0 0 0 0,0-1-4 0,0 3 0 15,0-2-4-15,0-6 8 0,0 3-4 0,0-3-4 0,0-3 0 0,0 0 0 16,0-1 0-16,0 1 0 0,0-6-4 0,0 1-4 0,0 1 0 16,0-2-8-16,0-4-4 0,0 5-8 0,0-5-8 0,0 0-4 15,0 0-12-15,0-5-8 0,0 5-12 0,0-4-12 0,0-7-12 16,-10 7-8-16,10 0-8 0,0-6-44 0,-8-5-40 0,8 5 36 15,-8 1 20-15,8-5 36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6:12.3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8BFF93-8EDF-4DEF-8610-C282CF26E4B7}" emma:medium="tactile" emma:mode="ink">
          <msink:context xmlns:msink="http://schemas.microsoft.com/ink/2010/main" type="inkDrawing" rotatedBoundingBox="19401,4624 21029,5741 20965,5835 19337,4717" semanticType="scratchOut" shapeName="Other">
            <msink:sourceLink direction="with" ref="{7BC7E771-2BBC-46F7-9071-BFC58BC93BC8}"/>
          </msink:context>
        </emma:interpretation>
      </emma:emma>
    </inkml:annotationXML>
    <inkml:trace contextRef="#ctx0" brushRef="#br0">16204 2955 31 0,'0'0'84'0,"-9"0"-12"0,9 0-12 0,0 0-20 15,0 0-4-15,0 4 0 0,0-4-4 0,0 5-4 0,0 0 0 16,0 4 4-16,9-4-4 0,-9 5-4 0,8-5 0 0,0 4 8 0,2 1-4 15,-2 0 4-15,0-1 0 0,10 5 0 0,-10-4 4 0,9 5 0 16,0-1 0-16,8-5-4 0,-7 6 4 0,8 0-4 0,-10-1 0 16,10 0-4-16,-1 1-4 0,9-2 4 0,-8 7-4 0,0-5-8 15,7-2 0-15,3 8-4 0,-3-7 0 0,1 5 0 0,-8 0-4 0,16 1 0 16,-7-7-4-16,-1 6 0 0,0 2 0 0,0-3 0 0,9 1 4 16,-9 0-4-16,0 6-4 0,-1-6 4 0,11-1-4 0,-11 2 4 15,1 4-4-15,0-5 0 0,9 5 0 0,-9-4 0 0,-8 3 0 16,8 1 0-16,1 0 4 0,-1 0 0 0,-9 0-4 0,9 1 4 15,-8-1-4-15,0-1 4 0,-1 0-4 0,-8 2 0 0,8-1-4 0,-7 0 8 16,8-5-4-16,-10 5-4 0,1-4 4 0,0-1-4 0,0-5 4 16,1 5 0-16,-2-4-4 0,-8-1 0 0,10 1 4 0,-10-6-4 15,10 2 0-15,-10-2 8 0,1 0-8 0,-1 1-4 0,0-6 4 16,0 1-20-16,-8 0-16 0,10-1-24 0,-10-4-28 0,0 5-24 16,0-5-72-16,0 0-8 0,0-5 36 0,-10 5 28 0,10-4 24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36.2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50F6BA-22B6-4A03-BF2D-5B2402DBC5E5}" emma:medium="tactile" emma:mode="ink">
          <msink:context xmlns:msink="http://schemas.microsoft.com/ink/2010/main" type="writingRegion" rotatedBoundingBox="850,3247 7964,3306 7953,4620 839,4561"/>
        </emma:interpretation>
      </emma:emma>
    </inkml:annotationXML>
    <inkml:traceGroup>
      <inkml:annotationXML>
        <emma:emma xmlns:emma="http://www.w3.org/2003/04/emma" version="1.0">
          <emma:interpretation id="{0801ADDF-F0E8-4FD1-B881-77BFEA90E6FC}" emma:medium="tactile" emma:mode="ink">
            <msink:context xmlns:msink="http://schemas.microsoft.com/ink/2010/main" type="paragraph" rotatedBoundingBox="850,3247 7964,3306 7953,4620 839,4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2F318-06F0-4B36-9C8D-58031AF5ECC7}" emma:medium="tactile" emma:mode="ink">
              <msink:context xmlns:msink="http://schemas.microsoft.com/ink/2010/main" type="line" rotatedBoundingBox="850,3247 7964,3306 7953,4620 839,4561"/>
            </emma:interpretation>
          </emma:emma>
        </inkml:annotationXML>
        <inkml:traceGroup>
          <inkml:annotationXML>
            <emma:emma xmlns:emma="http://www.w3.org/2003/04/emma" version="1.0">
              <emma:interpretation id="{D0E59C61-81B4-4E72-9BF1-45DBBA304CAD}" emma:medium="tactile" emma:mode="ink">
                <msink:context xmlns:msink="http://schemas.microsoft.com/ink/2010/main" type="inkWord" rotatedBoundingBox="848,3478 1293,3482 1287,4110 843,4106"/>
              </emma:interpretation>
            </emma:emma>
          </inkml:annotationXML>
          <inkml:trace contextRef="#ctx0" brushRef="#br0">-2281 1803 27 0,'10'0'92'0,"-20"0"-12"0,10 0-8 0,10-5-28 0,-20 5 4 16,10-5-4-16,0 5 0 0,0 0 4 0,0-4 4 16,0 4 0-16,0-6 8 0,0 6-4 0,0-4 8 0,0 4 0 0,0-5-4 15,0 1 0-15,0 4-4 0,0 0-4 0,0 0 4 0,0 0-4 16,0 0 0-16,0-5 0 0,0 5 0 0,0 0 0 0,0 0 4 15,0 0 0-15,0 0 4 0,0 5-4 0,0-5 0 0,0 4-8 0,0-4-4 16,0 5-4-16,0-1-4 0,0 2 0 0,0-2-8 0,0 6 0 16,0-5-8-16,0 5 0 0,0-1-4 0,0 1-4 0,0 4-20 15,-8 1 24-15,8-6 0 0,0 6-8 0,0-1 0 0,-8 5-4 16,8-6-4-16,0 3 0 0,-8 3 0 0,8 0 0 0,-10-5 0 16,10 6 0-16,0-1 0 0,-8 1 0 0,8-2 0 0,0 1 0 0,0 1 0 15,0-1 0-15,0 0 0 0,0 0 0 0,-8 0 0 0,8 1 0 16,0-6 0-16,0 5 0 0,0-4 0 0,0-1 0 0,0 0 0 15,0 0 0-15,8 1 0 0,-8-5 0 0,0-1 0 0,0 1 0 16,0-1 0-16,0-4 0 0,8 0 0 0,-8 0 0 0,0 0 0 16,0 0 0-16,0-1 0 0,10-4 0 0,-10 0 0 0,0 0 0 15,0 5 0-15,0-5 0 0,0 0 0 0,0 0 0 0,0 0 0 0,0 0 0 16,0 0 0-16,8 0 0 0,-8 0 0 0,0 0 0 0,0-5 0 16,0 10 0-16,0-5 0 0,0 0 0 0,0 0 0 0,0 0 0 15,8 0 0-15,-8 0 0 0,0 0 0 0,0-5 0 0,8 5 0 16,-8 0 0-16,0 0 0 0,10 0 0 0,-10 0 0 0,0 0 0 15,8 0 0-15,-8 0 0 0,8 0 0 0,1 0 0 0,-1 0 0 0,-8 0 0 16,9 0 0-16,0 0 0 0,-1 0 0 0,0 0 0 0,0 0 0 16,2 0 0-16,-2 0 0 0,0 0 0 0,10 0 0 15,-10 0 0-15,1 0 0 0,8 0 0 0,-9 0 0 0,9 0 0 0,-9 0 0 16,10 5 0-16,-10-5 0 0,10 0 0 0,-10 0 0 0,9 0 0 16,-8 0 0-16,8 0 0 0,-9 0 0 0,10 0 0 0,-10 0 0 0,0 0 0 15,0 0 0-15,2 0 0 0,-2 0 0 0,0 0 0 0,-8 0 0 16,9 0 0-16,-1 0 0 0,-8 0 0 0,0 0 0 0,0 0 0 15,0 0 0-15,9 0 0 0,-9 0 0 0,0 0 0 0,0 0 0 0,0 0 0 16,0 0 0-16,0 0 0 0,-9 0 0 0,9 0 0 16,0 0 0-16,0 0 0 0,0 0 0 0,0 0 0 0,0 0 0 0,0 0-8 15,0 0-68-15,0 0-12 0,0 0-20 0,0 0-16 0,0 0-20 16,0 0-20-16,-8 0-4 0,8 0-68 0,0 0-20 0,-9 0 52 16,9-5 40-16,0 5 28 0,0-4 28 0</inkml:trace>
          <inkml:trace contextRef="#ctx0" brushRef="#br0" timeOffset="-658.7642">-2281 1818 59 0,'0'0'84'0,"0"-7"-16"0,0 7-8 15,0 0-24-15,0 0 0 0,0-3-8 0,0 3 0 0,0 0-4 16,0 0-4-16,0 0 0 0,0 0-8 0,0 0 0 0,0 3-4 15,0-3 0-15,0 0-4 0,0 0 0 0,10 0-4 0,-10 0 4 0,0 0-4 16,0 0 0-16,0 0-4 0,8 0-4 0,-8 0-4 0,0 0-4 16,0 0-4-16,0 0-4 0,0 0-8 0,0 7-28 0,0-7-32 15,0 0-24-15,0 4 24 0</inkml:trace>
        </inkml:traceGroup>
        <inkml:traceGroup>
          <inkml:annotationXML>
            <emma:emma xmlns:emma="http://www.w3.org/2003/04/emma" version="1.0">
              <emma:interpretation id="{AD700F03-A0AD-4EB9-892A-22836B3F56E3}" emma:medium="tactile" emma:mode="ink">
                <msink:context xmlns:msink="http://schemas.microsoft.com/ink/2010/main" type="inkWord" rotatedBoundingBox="1987,3694 2398,3698 2395,4051 1984,4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65.9755">-1181 1981 83 0,'0'0'108'0,"0"0"-4"15,0 0-12-15,0 0-16 0,-8 0 4 0,8 0 4 0,0 0 4 0,0 0 0 16,8 0 4-16,-8 4-4 0,0-4 0 0,0 0 0 0,10 0 0 16,-2 5 4-16,-8-5-4 0,8 0 0 0,0 5-4 0,2-5-4 15,-2 5 0-15,0-5-12 0,1 4-4 0,7-4-12 0,-6 0 0 16,6 5-4-16,-8-5-44 0,10 0-4 0,-10 6 0 0,10-6 0 16,-10 0 0-16,9 0 0 0,1 0 0 0,-10 0 0 0,8 4 0 0,2-4 0 15,-10 0 0-15,10 5 0 0,-10-5 0 0,9 4 0 0,-9-4 0 16,0 5 0-16,10-5 0 0,-10 5 0 0,2-5 0 0,-2 5 0 15,0-5 0-15,-8 0 0 0,9 5 0 0,-1-5 0 0,-8 0-8 0,0 0-72 16,9 0-20-16,-9 0-16 0,0 4-20 0,0-4-12 16,-9 0-12-16,9 0 0 0,-8 0-32 0,-1 5-48 0,9-5 28 0,-16 0 44 15,6 0 32-15,2 6 24 0</inkml:trace>
          <inkml:trace contextRef="#ctx0" brushRef="#br0" timeOffset="698.3514">-1121 2297 91 0,'0'5'128'0,"0"-1"-12"0,0 2-8 0,0-2-16 0,9-4 8 0,-9 5-20 15,0 0 28-15,0-5 0 0,8 5-8 0,-8-5 0 0,8 0 0 16,-8 0-4-16,10 0-4 0,-2 4-8 0,0-8-8 0,0 4-8 16,2 0-8-16,-2-5-8 0,9 0 0 0,-8 5-12 0,-1-5-4 0,9 5-8 15,-9-4-4-15,10-2-8 0,-10 6 0 0,10-4-4 0,-10 4-4 16,9-5-4-16,-8 0-12 0,8 5-12 0,-9 0-4 0,8 0-20 15,-6 0-20-15,-2-5-16 0,10 5-24 0,-10 0-20 0,0 5-28 16,1-5-20-16,-1 0-60 0,1 5-24 0,-9 0 40 0,8-5 44 16,-8 4 32-16,0 2 24 0</inkml:trace>
        </inkml:traceGroup>
        <inkml:traceGroup>
          <inkml:annotationXML>
            <emma:emma xmlns:emma="http://www.w3.org/2003/04/emma" version="1.0">
              <emma:interpretation id="{DCD1BDD1-6812-4302-BD6B-DFF34C6AE801}" emma:medium="tactile" emma:mode="ink">
                <msink:context xmlns:msink="http://schemas.microsoft.com/ink/2010/main" type="inkWord" rotatedBoundingBox="3254,3602 3825,3607 3819,4334 3247,43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47.5504">141 2100 19 0,'0'0'84'0,"0"0"-12"0,0 0 4 0,-8 5-28 16,8-5 4-16,0 0-4 0,0 0 4 0,0 0 0 0,0 0-4 15,-9 0 4-15,9 0 0 0,0 0 0 0,-9 0-4 0,9 0 0 16,-8 0 8-16,8 0-4 0,-9-5-8 0,9 5-4 0,0-5 8 0,0 5-8 16,0-4-4-16,0-1 4 0,0 0-4 0,0-4-4 0,0 4 0 15,-8-5 0-15,8 1 0 0,0 4-8 0,8-10 0 16,-8 6-4-16,0-1 4 0,0 1 0 0,9-1 0 0,-9 1 0 0,0-1 0 16,8-5-4-16,1 11 0 0,-9-6 0 0,9 1-4 0,-1-1 0 15,0 0 0-15,2 5-8 0,-2 1 0 0,0-1 0 0,0 0 0 16,2 5 0-16,-2-4-4 0,0 8 0 0,9-4 0 0,-9 5 0 0,2 0 0 15,-2-1 0-15,10 6 0 0,-10 0-4 0,0 4 0 0,0 0 0 16,1 1 4-16,-9 4-8 0,9 0 4 0,-9 5 0 0,8 0 4 16,-8 5-4-16,0-6-4 0,-8 11 0 0,8-5 0 0,-9 0 0 15,0 4 4-15,1 1 0 0,0-5-4 0,0 5 4 0,-10-6-4 16,10 1 4-16,-10 0-4 0,10 0 8 0,-1-10-4 0,-7 5-4 0,-2-4 4 16,10-6-4-16,0 0 8 0,-10 1 0 0,10-6-4 0,-1-4 4 15,0 0-8-15,1-1 4 0,-1-4-4 0,9 0 4 0,-8 0 0 16,8-4 0-16,-8-6 0 0,8 4-4 0,0-3-12 0,0 5 20 15,0-6 0-15,-9 1-8 0,9-1 8 0,0 1 0 0,0-1-4 16,9 0 4-16,-9 1 0 0,0-1-4 0,8 1 0 0,-8 3 4 0,8 2-4 16,-8-1 0-16,9 5 4 0,-1-5 0 0,1 5 0 15,0 5 0-15,-9 0 0 0,16-5 0 0,-6 4 8 0,-2 6-4 0,8-5 4 16,-6 5 4-16,-2-1 4 0,9 1-4 0,-9 0-4 16,10-1 0-16,-2 1 0 0,-6 4-8 0,6-5 0 0,1 0 0 0,-8 2 0 15,8-2 0-15,-1-4 0 0,2 5-4 0,-2-6 4 0,2 6 0 0,-1-5-8 16,-8 0 4-16,8-5-8 0,-1 5-16 0,2-5-20 15,-2 0-16-15,2 0-24 0,-1 0-12 0,-9 0-24 0,9-5-24 0,0 0-8 16,-9 0-56-16,10 1-40 0,-10-2 48 0,10 2 32 0,-10-6 32 16,9 5 28-16</inkml:trace>
        </inkml:traceGroup>
        <inkml:traceGroup>
          <inkml:annotationXML>
            <emma:emma xmlns:emma="http://www.w3.org/2003/04/emma" version="1.0">
              <emma:interpretation id="{64C50CF5-28B7-4392-BA72-A69E5597851B}" emma:medium="tactile" emma:mode="ink">
                <msink:context xmlns:msink="http://schemas.microsoft.com/ink/2010/main" type="inkWord" rotatedBoundingBox="4203,3973 4886,3979 4884,4299 4200,4294"/>
              </emma:interpretation>
            </emma:emma>
          </inkml:annotationXML>
          <inkml:trace contextRef="#ctx0" brushRef="#br0" timeOffset="6555.6588">1156 2359 23 0,'0'-9'112'0,"-8"-1"-8"15,8 5-4-15,0 1-24 0,-10-6 0 0,10 5-8 0,-8 1 0 16,8-2 0-16,-8 2-4 0,8-1-8 0,-9 0 0 0,0 0-4 16,9 1-12-16,-8 4 0 0,-1-5-4 0,1 5-8 0,8 0 4 15,-8-5-8-15,0 10-4 0,8-5-4 0,-10 5 0 0,10-1 0 0,-8-4 0 16,8 10-4-16,-8-5 0 0,8 5 0 0,0-6-4 0,0 6 0 15,-10-1 0-15,10 1-4 0,0-1 0 0,0 1 0 0,0 5 0 16,0-6 0-16,0 1-16 0,0 0 20 0,10 4-4 0,-10-6 0 16,8 3 0-16,-8-2-4 0,8 1 4 0,2 5 4 0,-2-11-4 15,0 6 4-15,0-1-4 0,1 2 0 0,8-2-4 0,0 0 0 16,-9-4 0-16,10 5 0 0,-2-6 0 0,2 2 0 0,-1-6 4 0,0 3 0 16,0 3-4-16,-1-6 0 0,2-6 0 0,0 6 0 15,-2-3 4-15,1-3-4 0,-9 2 0 0,10-1 0 0,-10-5 0 0,10 1 0 16,-10 0 0-16,0-2 0 0,1-3 4 0,0 5-4 0,-9-1 4 15,8 1-8-15,-8-1 4 0,8 0 0 0,-8 1 0 0,0 4 8 16,9 0-12-16,-9-4 4 0,0 9 0 0,0-6 4 0,0 6 4 0,0 0 4 16,0 0 0-16,0 0 4 0,0 6 8 0,8-2 0 0,-8 1 0 15,0 0 0-15,0 3 0 0,9 3-4 0,0-6 0 0,-9 5 0 16,8-1 0-16,0 1-4 0,2-1 0 0,-2 5 0 0,0-3 0 16,1-2-4-16,0 0 0 0,-1 1-4 0,9-1 4 0,-9 0-4 15,0-3 0-15,2 4 0 0,-2-6 0 0,10-4-4 0,-10 5 0 0,0 0 0 16,0-5 0-16,2-5 0 0,-2 5 0 0,0-5 0 0,1 1-4 15,-1-6 0-15,0 1 0 0,2-1 4 0,-2-5 0 0,-8 6-4 16,8-5 0-16,-8-1 0 0,8 1 4 0,-8-5-4 0,0 4 0 16,0-4 0-16,-8 5 0 0,8-6 0 0,-8 6 0 0,0-1 0 15,-2 1 0-15,2 0 0 0,0-1-4 0,-9 5 4 0,9 1-4 16,-10-1 4-16,2 1-8 0,6 4 4 0,-6 0-4 0,-2 5 0 0,10-4-4 16,-9 8 0-16,0-4-4 0,8 5 0 0,1 0-8 15,-10 4-8-15,10 1-4 0,0-1-12 0,-1 6-8 0,0-5-8 0,1 4-12 16,-1 0-8-16,1 1-8 0,8-1-8 0,-8 0-4 0,8-4-8 15,0 5-40-15,0-6-40 0,0 1 24 0,0 0 32 0,0-1 24 16,8-4 24-16</inkml:trace>
        </inkml:traceGroup>
        <inkml:traceGroup>
          <inkml:annotationXML>
            <emma:emma xmlns:emma="http://www.w3.org/2003/04/emma" version="1.0">
              <emma:interpretation id="{FC0D8F07-4808-45D1-B235-7519CE6EE069}" emma:medium="tactile" emma:mode="ink">
                <msink:context xmlns:msink="http://schemas.microsoft.com/ink/2010/main" type="inkWord" rotatedBoundingBox="5274,3422 6535,3432 6528,4303 5267,42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12.2219">2094 2225 83 0,'17'-5'104'0,"-9"1"0"0,-8-1-4 15,8 5-24-15,-8-5-4 0,10 5-4 0,-10 0 0 0,0 0-4 0,0 0-4 16,-10 5 0-16,10 0-8 0,0-5-4 0,-8 4-8 0,8 1-12 16,-8 0-4-16,8-1-4 0,0 1 4 0,0-5-12 0,0 5 4 15,-9 0-8-15,9 0 4 0,0-1-8 0,0 2 4 0,0 3-4 16,9-9 4-16,-9 5-8 0,0 0 0 0,8-1 4 0,-8-4 0 0,8 5-4 16,-8 0 4-16,10-5 0 0,-2 5 4 0,0-5 0 15,-8 4 0-15,8-4 4 0,10 6 4 0,-10-6-4 0,1 4 4 0,-1 1-4 16,1-5 4-16,8 5-4 0,-9 0 0 0,10-5-16 0,-10 4 16 15,0 1 0-15,10 0 0 0,-10 4-8 0,9-4 4 0,-8 0 0 16,-1 5 0-16,1-5 0 0,-1 4 0 0,0 1 4 0,2-6 0 0,-2 11 4 16,-8-5 0-16,0-1 0 0,0 1 0 0,0 4 0 0,-8-4-4 15,-2-1 0-15,2 6 0 0,0-5-8 0,-9 4 0 0,8-5 4 16,-8 1-8-16,1-1 4 0,6 0-4 0,-6-3-16 0,-2 4-12 16,2-6-12-16,7-4-20 0,-8 5-12 0,8-5-20 0,-7-5-12 15,6 5-8-15,-6-4-8 0,8-6-20 0,-2 4-48 0,2-3 0 0,0-5 36 16,-1 5 28-16,9-5 28 0</inkml:trace>
          <inkml:trace contextRef="#ctx0" brushRef="#br0" timeOffset="7268.2693">2367 1831 15 0,'-10'-4'100'0,"10"-1"-12"0,0 1-4 0,0-3-24 0,10 4-4 0,-10-7-4 16,0 5 0-16,8-5 0 0,0 6 0 0,-8-5 0 0,10 4 0 16,6-5 0-16,-16 5-4 0,17 0 4 0,-9-5-4 0,10 6-8 15,-10-1 0-15,10 1-8 0,-2-2 0 0,-8 6-4 0,10-4-4 0,-10 4-4 16,9 0-4-16,-8 0 0 0,0 4-4 0,-1-4 0 0,0 10-4 16,-8-5 4-16,8 4-4 0,-8 1-4 0,0 5 0 0,-8-6-4 15,8 10 4-15,-8-4-4 0,-9-1 0 0,8 5 8 0,1 0-4 0,-1 1-4 16,-7-1 4-16,-2-5-4 0,10 6 0 0,0-6 0 0,-10 0 0 15,10-4 0-15,-1 0 0 0,0-1-4 0,1 1 4 0,-1-6 0 16,9 1 4-16,-8 1-20 0,8-6 20 0,0 0 4 0,0 0-4 16,8 4 0-16,-8-4 4 0,9 0-4 0,-1 5 4 0,1-5-4 15,-9 4 0-15,9-4 4 0,7 5-4 0,-6-5-4 0,-2 5 4 0,8 0-4 16,-6 0 4-16,6-1-4 0,1 1-8 0,-8 1-8 0,8-6-12 16,-1 4-24-16,2 1-20 0,0-1-24 0,-2 1-20 0,1-5-56 15,0 5-40-15,0-5 36 0,1 0 32 0,-2 0 28 0</inkml:trace>
          <inkml:trace contextRef="#ctx0" brushRef="#br0" timeOffset="7702.1275">3356 2115 27 0,'0'0'152'0,"0"-6"-8"0,-10 6 0 0,10 0-16 16,-8 0 0-16,0 0-8 0,-1 6-8 0,1-1-4 0,-1-1-8 16,0 5-4-16,1 1-8 0,-8 0-8 0,6-1-16 0,-6 6-8 15,-2-1-8-15,10 1-8 0,-9-1-4 0,0 0-8 0,0 6-4 0,9-1-8 16,-10-5-4-16,1 5-4 0,0 1-8 0,9-1-8 0,-9-5-20 15,8 6-12-15,-8-6-16 0,9 1-20 0,-2-1-16 0,2 0-28 16,0-4-24-16,0 0-16 0,8-6-60 0,-10 1-16 0,10 0 44 16,-8 0 40-16,8-5 32 0,0-5 20 0</inkml:trace>
          <inkml:trace contextRef="#ctx0" brushRef="#br0" timeOffset="7512.6153">3005 2100 59 0,'0'0'132'15,"0"0"-16"-15,0 5-4 0,0-5-8 0,0 0 0 0,0 4 0 0,0-4 0 16,0 6 0-16,0-1-4 0,0-5 0 0,10 4 0 15,-10 1 0-15,8-5-4 0,0 4-12 0,-8 6-4 0,8-5-8 0,2 5-8 16,-2 0-8-16,0-1-8 0,1 2-8 0,8 2-8 0,-8-3-8 16,-1 4 0-16,0 0-4 0,10 1-8 0,-10-1 0 0,0 1-4 15,10-1-4-15,-10 1-4 0,1 4-16 0,8-5-8 0,-9 0-8 0,1 1-20 16,7-1-16-16,-6 0-24 0,-2 1-16 0,0-2-20 0,2-2-20 16,-10-2-20-16,8 1-40 0,0-5-48 0,-8 5 48 0,0-10 32 15,0 0 44-15,8 0 20 0</inkml:trace>
        </inkml:traceGroup>
        <inkml:traceGroup>
          <inkml:annotationXML>
            <emma:emma xmlns:emma="http://www.w3.org/2003/04/emma" version="1.0">
              <emma:interpretation id="{EF57E8B3-D5E0-428C-A7B6-25412C1A5585}" emma:medium="tactile" emma:mode="ink">
                <msink:context xmlns:msink="http://schemas.microsoft.com/ink/2010/main" type="inkWord" rotatedBoundingBox="7217,3300 7964,3306 7953,4620 7207,46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64.0023">4064 1702 35 0,'0'-9'104'0,"0"-1"-8"16,0 1 0-16,0-1-24 0,0 0 0 0,0 1 4 0,0 4 0 15,0-5-4-15,0 0 4 0,0 5-4 0,0 1-12 0,0-6-8 16,0 6 4-16,0 4-4 0,0-6 0 0,0 2 0 0,8 4 0 16,-8 0 0-16,0 0 4 0,8 0-4 0,-8 4 0 0,0 2 4 15,9-2-8-15,-9 1-8 0,0 4 4 0,0 2-8 0,0 3-4 0,8-5-8 16,-8 10 0-16,0-4-12 0,0 4 4 0,-8 1-4 0,8 3-4 16,0 2 0-16,-9-2 0 0,9 6-4 0,-8 0 4 0,0 0-4 15,8-1 0-15,-10 0 0 0,10 2-4 0,-8 4 0 0,8-6 4 16,-8 7-4-16,8-7 0 0,0 1 0 0,0-1 0 0,0-4 0 15,0 5 0-15,8-5 0 0,-8 0 0 0,8 0 0 0,2-5-4 0,-10 1 0 16,8-6-8-16,0 0-4 0,1 0-8 0,-1 1-4 0,0-5-4 16,1-1-12-16,0 1-8 0,-1 0-8 0,0-6-12 0,2-4-4 15,-2 5-4-15,0-5-16 0,1 0-12 0,-9 0-16 0,9-5-28 0,-1-5-60 16,-8 6 20-16,0-6 32 0,8 1 32 0,-8-6 24 16</inkml:trace>
          <inkml:trace contextRef="#ctx0" brushRef="#br0" timeOffset="9041.7765">4046 2063 43 0,'0'4'116'0,"0"5"-12"0,-8-4-12 15,8 0-20-15,0 0-8 0,0-1 0 0,0-4-8 0,8 5-4 0,-8 0-8 16,0-5-4-16,8 4-8 0,2-4-24 0,-10 0 16 0,8 0 0 16,0 0-4-16,1 0-4 0,7 0-8 0,-7 0 0 0,8 0-4 15,1 0-4-15,-2 0-12 0,10 0-16 0,-9 6-12 0,0-6-16 16,8 0-12-16,-7 5-64 0,8-1-40 0,-1 1 28 0,-9-5 28 15,2 4 16-15</inkml:trace>
          <inkml:trace contextRef="#ctx0" brushRef="#br0" timeOffset="9473.465">4540 2211 27 0,'0'0'108'0,"-8"5"-12"0,8 4 0 0,-8-4-24 0,8-1-4 0,0 6 0 15,-9 0 0-15,9-6-8 0,-9 11 0 0,9-5-4 0,0 4 8 16,-8-5-12-16,8 6 0 0,0-5-12 0,0 4 0 0,0-5-4 15,8 6-8-15,-8-5 0 0,9-1-4 0,-9 5 0 0,9-4 4 16,-1-5-4-16,0 5-16 0,1-7 16 0,-1 3-4 0,1-1-4 16,0 0 0-16,7-5-4 0,-6-5 0 0,6 5 0 0,-8-5-4 15,2-1 0-15,6-2 4 0,-7-2-8 0,-1 0 0 0,10-4-4 0,-10 0 4 16,0-1 0-16,-8-4-4 0,10 5 0 0,-10-6 4 0,8 1-8 16,-8 5 0-16,0-5 0 0,-8-1 4 0,8 6 0 0,-10-5 0 15,2 6 4-15,0-3-8 0,-2 6 4 0,-6-4 0 0,7 9 0 16,-7-5 0-16,-2 6 0 0,10-1 4 0,-10 5-4 0,2 0-4 15,-10 0 4-15,17 5 0 0,-7-1 0 0,-2 6 0 0,2-5 0 0,-2 5 0 16,10 4 0-16,-10 2 0 0,10-3 4 0,0 6-4 0,-1-5 0 16,1 6 4-16,-1-1-8 0,9-5 4 0,0 5 0 0,-9 1 0 15,18-1 0-15,-9-5 0 0,0 6 0 0,9-6 0 0,-1 1 0 0,1 4 4 16,7-5-8-16,-7 1 4 0,8-1 0 0,1-5 0 16,-2 6 0-16,2-5 0 0,7 4 4 0,-8-5-8 0,0 6 8 0,9-5-4 15,-10-1 0-15,2 1 0 0,7 4 0 0,-7-5 0 0,-2 1 0 16,2 5-4-16,-2 0 4 0,-7-7 0 0,0 12 4 0,8-6-4 15,-17 0 4-15,8 6-4 0,-8-6 0 0,0 5 0 0,0 0-4 16,-8 0 0-16,8 1-8 0,-9-1-16 0,1-5-12 0,-1 0-12 16,0 6-16-16,1-11-16 0,0 1-12 0,-10-1-12 0,10-3-24 0,0-2-52 15,-2-4 0-15,2-4 36 0,0-2 28 0,-1 2 24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45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FFD5CB-F289-48EC-B705-7025F712D249}" emma:medium="tactile" emma:mode="ink">
          <msink:context xmlns:msink="http://schemas.microsoft.com/ink/2010/main" type="writingRegion" rotatedBoundingBox="8212,3268 16307,3794 16250,4672 8155,4145"/>
        </emma:interpretation>
      </emma:emma>
    </inkml:annotationXML>
    <inkml:traceGroup>
      <inkml:annotationXML>
        <emma:emma xmlns:emma="http://www.w3.org/2003/04/emma" version="1.0">
          <emma:interpretation id="{B6628806-AD8F-4FEC-8392-CBCD5644CBF2}" emma:medium="tactile" emma:mode="ink">
            <msink:context xmlns:msink="http://schemas.microsoft.com/ink/2010/main" type="paragraph" rotatedBoundingBox="8212,3268 16307,3794 16250,4672 8155,4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344D2-B629-4F24-8AF8-0372EA204FDB}" emma:medium="tactile" emma:mode="ink">
              <msink:context xmlns:msink="http://schemas.microsoft.com/ink/2010/main" type="line" rotatedBoundingBox="8212,3268 16307,3794 16250,4672 8155,4145"/>
            </emma:interpretation>
          </emma:emma>
        </inkml:annotationXML>
        <inkml:traceGroup>
          <inkml:annotationXML>
            <emma:emma xmlns:emma="http://www.w3.org/2003/04/emma" version="1.0">
              <emma:interpretation id="{F6B4481C-0570-418F-BCB5-3F5EDCD7713F}" emma:medium="tactile" emma:mode="ink">
                <msink:context xmlns:msink="http://schemas.microsoft.com/ink/2010/main" type="inkWord" rotatedBoundingBox="8181,3739 8714,3774 8688,4180 8155,4145"/>
              </emma:interpretation>
            </emma:emma>
          </inkml:annotationXML>
          <inkml:trace contextRef="#ctx0" brushRef="#br0">5001 2100 39 0,'8'-9'124'0,"0"4"-4"0,2 0 0 0,-2 0-20 0,-8 1 4 0,8-1-4 16,2 1-8-16,-2 4 4 0,-8 0 0 0,8 0-4 16,0 0-4-16,1 4-4 0,0-4 0 0,-1 5-4 0,9 4 0 0,-9-4-8 15,10 4-8-15,-10 5-4 0,10-3-12 0,-2 2-4 0,1 2-4 16,-8 5-12-16,8 0 0 0,-1-7-4 0,2 6-8 0,0 0 0 15,-2 6-4-15,1-6-4 0,1 0-4 0,-2 0 0 0,2 0-8 0,-2-5-8 16,2 6-12-16,-10-6-16 0,9 0-16 0,0 1-20 16,-8-5-20-16,-1-1-12 0,10 1-24 0,-10 0-16 0,0-6-8 0,-8 1-36 15,10-5-52-15,-10 0 36 0,0-5 40 0,8 1 32 0,-8-6 24 16</inkml:trace>
          <inkml:trace contextRef="#ctx0" brushRef="#br0" timeOffset="166.5552">5505 2081 35 0,'0'-9'140'0,"-10"4"-12"0,10 1-8 0,-8-2-16 0,0 6-8 0,8 0 4 16,-10 0-8-16,2 0-4 0,-9 6-4 0,8 3-8 0,1-5 0 16,-9 6-12-16,1-1-12 0,-2 5-8 0,10 1-8 0,-10 0-12 15,-7-1-4-15,8 5 0 0,0 0-4 0,-1 6-4 0,2-7-4 16,-10 6-8-16,9-4-12 0,0 4-8 0,0-5-16 0,-1 0-8 16,2 0-28-16,-2-4-24 0,10-1-24 0,-9 0-28 0,9-4-64 0,8-5 8 15,-9 0 40-15,9 0 28 0,0-5 28 0</inkml:trace>
        </inkml:traceGroup>
        <inkml:traceGroup>
          <inkml:annotationXML>
            <emma:emma xmlns:emma="http://www.w3.org/2003/04/emma" version="1.0">
              <emma:interpretation id="{372784A9-439E-4A0B-A60F-2182602B52C6}" emma:medium="tactile" emma:mode="ink">
                <msink:context xmlns:msink="http://schemas.microsoft.com/ink/2010/main" type="inkWord" rotatedBoundingBox="9219,3406 10488,3489 10439,4252 9169,4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24.3308">6024 2109 91 0,'0'0'116'0,"0"6"-4"0,-8-6 4 15,8 5-20-15,8-1 0 0,-8-4 0 0,0 5-4 0,8-5 0 16,-8 4-8-16,10-4 0 0,-2 0-8 0,0 6-12 0,0-6 0 15,10 0-4-15,-10 0-8 0,9-6-12 0,1 6-4 0,6-4-8 0,-6-1-8 16,8 1-4-16,-1-1-4 0,9-5-8 0,-8 5-20 0,8-4-16 16,-9-1-28-16,9 1-28 0,0 0-32 0,1-2-24 0,-1 2-44 15,-8-1-48-15,8 1 28 0,-9 0 48 0,1 3 24 0,0-3 32 0</inkml:trace>
          <inkml:trace contextRef="#ctx0" brushRef="#br0" timeOffset="442.8167">6161 1894 83 0,'0'-4'100'0,"0"4"-4"0,-10 0 0 0,10 0-20 0,0 0 0 0,0-5 0 16,0 5 0-16,10 0 4 0,-10 0-8 0,8 0 0 0,-8 5-8 15,0-1-4-15,8 1 0 0,-8 4-4 0,9 1-4 0,-9 0-4 0,9 4-8 16,-9-4-8-16,8 9-4 0,-8-5-8 0,9 5-4 16,-9 5 0-16,0 0-8 0,0 0 0 0,8-5-4 0,-8 10-12 0,0-5-12 15,0 0-20-15,0 0-8 0,0-4-24 0,-8 3-24 0,8-4-16 16,0 1-4-16,-9-6-48 0,9 0-36 0,-8 1 24 0,-1-5 32 15,0-6 32-15,9 1 20 0</inkml:trace>
          <inkml:trace contextRef="#ctx0" brushRef="#br0" timeOffset="967.9732">6928 2172 87 0,'0'10'112'0,"-8"-1"-4"0,8-4-8 15,0 0-24-15,0 0 4 0,0-5-4 0,0 0-8 0,0 0 0 0,0 0-4 16,0-5-4-16,0 0-4 0,8-3 0 0,-8-3 0 0,8 2-8 16,0-6 0-16,-8 1 0 0,18-1-4 0,-10 0 0 0,1-3 0 15,-1-1 0-15,10-1-4 0,-2 1 0 0,-8 1-4 0,10-2 0 16,0-4 0-16,-10 5-4 0,9 0 0 0,-1-1 0 0,-7 1-4 15,8 5-4-15,-9-6-4 0,2 6-4 0,6-1 0 0,-7 6 0 0,0-5 0 16,-1 4-8-16,1 1 0 0,-9 3 0 0,8 2 0 0,0-1 4 16,1 1 4-16,-9 4 4 0,9 0 4 0,-9 0-4 0,8 4 4 15,-8 1 0-15,8 5 0 0,-8-1-4 0,10 1 0 0,-10 4-16 16,8 1-4-16,-8 4 0 0,8-5 0 0,-8 10 0 0,0 0 0 16,9 0 0-16,-9 5 0 0,0 0 0 0,0-1 0 0,0 1 0 0,0 5 0 15,0-1 0-15,0-4 0 0,0 6 0 0,-9-3 0 0,9-3 0 16,0 5 0-16,-8-5 0 0,8-1-4 0,0 1-76 0,-8-5-24 15,8 0-28-15,0 0-28 0,-10-5-28 0,10 0-44 0,-8-4-56 16,8 0 48-16,0-6 40 0,0-4 40 0,0 4 28 0,0-4 28 16</inkml:trace>
        </inkml:traceGroup>
        <inkml:traceGroup>
          <inkml:annotationXML>
            <emma:emma xmlns:emma="http://www.w3.org/2003/04/emma" version="1.0">
              <emma:interpretation id="{56094F32-4F65-40B8-A08F-C3439C86BBDF}" emma:medium="tactile" emma:mode="ink">
                <msink:context xmlns:msink="http://schemas.microsoft.com/ink/2010/main" type="inkWord" rotatedBoundingBox="12022,3784 12442,3812 12414,4236 11994,42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4.9533">8863 2076 123 0,'0'-4'144'0,"-8"4"0"0,8 0-8 0,0 0-8 0,0 0 0 16,0 4 0-16,-9-4 0 0,9 5 0 0,0 0-8 0,9-5-12 16,-9 5 0-16,8-1-4 0,1 1 0 0,-1-5-8 0,0 5-12 15,1-1-12-15,8 2-12 0,1-1-56 0,-2-5-4 0,2 4 0 0,-2 1 0 16,1-1 0-16,9 2 0 0,-8-2 0 0,6 1 0 16,-6 0 0-16,7 0 0 0,-7-1-28 0,-2 2-88 0,2 3-24 0,-2-4-28 15,2 1-28-15,-10 2-28 0,1-3-56 0,-1 0 32 0,0 5 48 16,-8-6 36-16,10 1 40 0,-10 0 20 0</inkml:trace>
          <inkml:trace contextRef="#ctx0" brushRef="#br0" timeOffset="1489.4989">8897 2398 55 0,'0'4'160'0,"0"2"-12"0,0-2-12 0,0 1-12 15,9 5 0-15,-9-7-4 0,8 3-4 0,0 4 0 0,2-6-4 0,-2 2-4 16,0 3-4-16,1-4-8 0,0 0-16 0,-1-1-12 0,9 6-8 15,-1-5-12-15,2-1-12 0,0-4 0 0,-2 6-16 0,1-1-8 16,0-5-20-16,0 4-36 0,9-4-52 0,-8 0-40 0,-2 5-52 16,-8-5-68-16,10 0-40 0,-10 0 52 0,9 0 48 0,-17 0 40 15,8 0 24-15,2 0 24 0</inkml:trace>
        </inkml:traceGroup>
        <inkml:traceGroup>
          <inkml:annotationXML>
            <emma:emma xmlns:emma="http://www.w3.org/2003/04/emma" version="1.0">
              <emma:interpretation id="{CA3AAB2A-8C62-4A87-88E1-896EBFEA4CFB}" emma:medium="tactile" emma:mode="ink">
                <msink:context xmlns:msink="http://schemas.microsoft.com/ink/2010/main" type="inkWord" rotatedBoundingBox="13816,3632 14541,3680 14489,4483 13764,44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134.2192">10645 2201 19 0,'0'0'84'0,"0"0"-12"0,0 0-8 0,0 0-16 0,0 0-8 16,0 0 4-16,-8 0-4 0,8 0-4 0,0 0 4 0,0 0 0 0,0 5 0 16,0-5-4-16,0 0 4 0,-9-5 0 0,9 5 0 0,0 0 4 15,0-5 4-15,0 0 0 0,0 5 0 0,0-3-4 0,0-8 0 16,0 6 0-16,0 1-4 0,0-6-4 0,0 0 0 0,0 1 0 0,0-1 0 16,0-4-4-16,9 4 0 0,-9-4 0 0,0 4 4 0,8-4-4 15,-8 4-4-15,9-4 4 0,-1 4 0 0,-8-4-4 0,8 4 0 16,0 1 0-16,2-6 0 0,-2 6-8 0,0-1 8 0,2 5-8 15,-2-4 0-15,0 4-4 0,1 0 0 0,-1-1-4 0,1 3 0 16,-1-2-4-16,1 5 4 0,-1 0-8 0,0 5 4 0,2-5 0 16,-2 3-4-16,10 8 0 0,-10-6 0 0,0 9 0 0,9-4-24 15,-8 4 24-15,-1 0 0 0,9 1 0 0,-9 4 0 0,2 0 0 16,-2 5-4-16,0 0 0 0,0 0 4 0,-8 0-4 0,0 5 0 0,10 0 0 16,-20-1 0-16,10 6-4 0,0-5 0 0,-8 4 4 0,-8-4-8 15,6 5 8-15,-6-2 0 0,7-2-4 0,-8 4 0 0,0-5 4 16,-9 0-4-16,10-6 4 0,-2 6-4 0,-7-5 4 0,8-5 0 0,0 1 0 15,-1-7 0-15,2 2-4 0,-2-5 4 0,2-1-4 16,7-4 4-16,-8 0 0 0,8-5 0 0,9-5-4 0,-8 5 4 0,8-9-4 16,-8 4 0-16,8-5 4 0,8-5-4 0,-8 6 4 0,8-5 0 15,-8-1-4-15,9 7 4 0,0-7 0 0,-1 0 0 0,1 5 0 16,7-4 0-16,-8 9 0 0,2-4 4 0,6 4-4 0,-6-1 4 16,6 3 0-16,-7 3 4 0,8 3 0 0,-9 3 0 0,9-6 4 0,1 10-4 15,-10-6 4-15,10 6 0 0,-2-5 0 0,1 5 4 16,0-1 0-16,-8 1 0 0,7-1 4 0,2-3-4 0,-2 2-4 0,2 2 0 15,-1-5 0-15,0 0 0 0,0 0-4 0,1-1-4 0,-2-4 0 16,2 5 0-16,-2-5-4 0,1 0 0 0,1 0-4 0,-2 0-12 16,-8-5-12-16,10 1-24 0,0-1-20 0,-2 0-28 0,1-5-16 15,0 5-36-15,-8-3-20 0,7-3-40 0,2 2-52 0,-10-1 36 0,10 0 44 16,-2-4 36-16,-7 5 28 0,8-1 24 0</inkml:trace>
        </inkml:traceGroup>
        <inkml:traceGroup>
          <inkml:annotationXML>
            <emma:emma xmlns:emma="http://www.w3.org/2003/04/emma" version="1.0">
              <emma:interpretation id="{4F815BB4-D5EE-4CC1-81BF-0B31FD917303}" emma:medium="tactile" emma:mode="ink">
                <msink:context xmlns:msink="http://schemas.microsoft.com/ink/2010/main" type="inkWord" rotatedBoundingBox="14994,4004 16288,4088 16259,4542 14964,4458"/>
              </emma:interpretation>
            </emma:emma>
          </inkml:annotationXML>
          <inkml:trace contextRef="#ctx0" brushRef="#br0" timeOffset="12740.0698">11975 2335 35 0,'0'-4'112'15,"-8"-1"-8"-15,8 0-8 0,-9 0-16 0,9 1-4 0,-9-2 0 16,1 6-8-16,0-4-4 0,8 4-4 0,-10-5 0 0,2 5-4 0,0 0-8 15,8 0-4-15,-8 5 4 0,-2-5-12 0,2 4 4 0,0 6-4 16,8-5 0-16,-9 5 4 0,1-1-4 0,-1 5-4 0,9 1 4 16,-9 0-8-16,1-1 0 0,8 0 0 0,-8 4-4 0,8-2 4 0,-8 3-8 15,8-5 0-15,0 5-4 0,-10-4-4 0,10 4 0 16,10-5-4-16,-10 1 0 0,8-1 0 0,-8 1 0 0,8-1-4 0,9-4-4 16,-8 4 0-16,-1-4 8 0,9-1-8 0,1-4 4 0,-2 0 0 15,2 0-4-15,7 0 0 0,-8-1 0 0,0-4 0 0,9 0 0 16,-10 0-4-16,10 0 0 0,-9-4 4 0,9-1-4 0,-10 0 0 0,2 0 4 15,0-5 0-15,-2 6 0 0,-8-6-4 0,10 1 0 0,-10-1 0 16,1 5-12-16,-1-5 16 0,0 1 0 0,2-1 4 0,-10 1-4 16,8-2-4-16,-8 8 4 0,0-7 4 0,0 5 0 0,0 0-4 15,0 0 0-15,0 1 0 0,0 4 0 0,0-5 0 0,0 5 4 16,0 0-4-16,0 0 0 0,0 0 4 0,0 5-4 0,8-1 0 16,-8 1 4-16,0 0 0 0,10 4-4 0,-10-3 0 0,8 3 4 15,-8 1 0-15,8-1 0 0,0 1 4 0,1 0-4 0,0 4 0 16,-1 0 0-16,1-4 4 0,-1 4 0 0,0-4 0 0,2 4-4 0,6-4 4 15,-8-1-8-15,2 1 8 0,6-1-4 0,1-4 0 0,-8 5 0 16,8-5-4-16,-1-5 4 0,-6 4-4 0,6-4 4 0,2-4 0 16,-1 4-4-16,-9-5 0 0,9-5 4 0,0 5-4 0,-9-4 4 0,2-6-8 15,-2 5 4-15,10-3 0 0,-10 3 0 0,-8-5 0 16,8 1 0-16,-8-5 0 0,0 4 0 0,0 1 0 0,-8 0 0 0,8 0 0 16,-8-1-4-16,-10 1 8 0,10 0-4 0,-2-1 0 0,-6 5 0 15,-1 1-16-15,0-1 20 0,0 1-8 0,-1 3 12 0,2 2-8 16,-2-1 0-16,2 5 0 0,-2 0 0 0,1 0-12 0,1 5 4 0,-2-1-8 15,2 6-8-15,-2 0-8 0,10-1-4 0,-9 1-12 0,8-1-8 16,0 2-8-16,1 3-4 0,0-5-12 0,8 1-12 0,0 3-8 16,-8-2-4-16,8-2-8 0,0-4-48 0,8 5-32 0,-8 0 28 15,0-6 28-15,8 1 32 0</inkml:trace>
          <inkml:trace contextRef="#ctx0" brushRef="#br0" timeOffset="13068.2178">12845 2450 47 0,'8'0'124'0,"-8"-4"-8"0,9-1-4 0,-9 5-28 0,8 0 4 16,-8 0-4-16,0 0-4 0,-8 5-4 0,8-5-8 0,-9 4-28 15,9 2 16-15,-8-2-4 0,8 1-8 0,-8 0-4 0,8 0-8 0,-10-1-4 16,10 1-4-16,0 0-8 0,0 0 0 0,0-1-4 0,0 2 0 16,0-1 0-16,0-1-4 0,10 1 0 0,-10 0 4 0,8-1-8 15,0 1 4-15,1-5-4 0,-1 5 0 0,-8 0 4 0,17-1-4 16,-8-4 0-16,-1 6 4 0,0-6-4 0,10 3 4 0,-10 3-4 15,1-6 0-15,8 5 0 0,-8 0-4 0,7-1 4 0,-7-4 0 16,8 5-4-16,-9 5 4 0,2-6 4 0,-2 2 0 0,9-2 4 0,-8 6 4 16,-1-1 4-16,-8 2 4 0,8-3 4 0,-8-3 0 0,9 10 4 15,-9-6-4-15,0 6 0 0,0-6-8 0,-9 1 0 0,9 4-4 16,-8 1-4-16,0-1 0 0,-1-4-4 0,0-1 0 0,-7 1-8 0,6 4 0 16,2-9-4-16,-9 6-12 0,8-8-8 0,-7 2-12 0,7-5-12 15,1 5-12-15,-1-10-20 0,0 5-8 0,1-8-20 0,0 2-16 16,-2-4-8-16,10-4-44 0,-8-1-36 0,8 1 24 0,0 0 36 15,-8-6 28-15,8 1 24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59.4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3EA253-C37C-4359-A257-66585FF50F52}" emma:medium="tactile" emma:mode="ink">
          <msink:context xmlns:msink="http://schemas.microsoft.com/ink/2010/main" type="writingRegion" rotatedBoundingBox="16123,3368 16703,3368 16703,4006 16123,4006"/>
        </emma:interpretation>
      </emma:emma>
    </inkml:annotationXML>
    <inkml:traceGroup>
      <inkml:annotationXML>
        <emma:emma xmlns:emma="http://www.w3.org/2003/04/emma" version="1.0">
          <emma:interpretation id="{7C7BDDB6-8063-4D40-A98A-DE222AD2F023}" emma:medium="tactile" emma:mode="ink">
            <msink:context xmlns:msink="http://schemas.microsoft.com/ink/2010/main" type="paragraph" rotatedBoundingBox="16123,3368 16703,3368 16703,4006 16123,4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65973A-AC68-4ACA-B58D-1C2E45A15E9D}" emma:medium="tactile" emma:mode="ink">
              <msink:context xmlns:msink="http://schemas.microsoft.com/ink/2010/main" type="line" rotatedBoundingBox="16123,3368 16703,3368 16703,4006 16123,4006"/>
            </emma:interpretation>
          </emma:emma>
        </inkml:annotationXML>
        <inkml:traceGroup>
          <inkml:annotationXML>
            <emma:emma xmlns:emma="http://www.w3.org/2003/04/emma" version="1.0">
              <emma:interpretation id="{E8870491-5942-458A-931C-E65FD3C6FC90}" emma:medium="tactile" emma:mode="ink">
                <msink:context xmlns:msink="http://schemas.microsoft.com/ink/2010/main" type="inkWord" rotatedBoundingBox="16281,3262 16751,3968 16520,4122 16051,34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13134 2019 87 0,'0'-10'140'0,"0"1"-16"15,0-1-4-15,0 5-28 0,0-4 8 0,10-1-8 0,-10 0-4 16,8 6-8-16,0-6-4 0,-8 1-8 0,8 4-4 0,2-5-8 0,-2 0 0 16,0 6-8-16,1-1 0 0,7-4-4 0,-6 4-4 0,6 5-8 15,-8-5-4-15,10 0-4 0,-10 5-4 0,10 5 0 0,-10-5-4 16,1 5-4-16,-1 0 0 0,0 4-24 0,1-4 20 0,0 4 0 0,-9 1 4 16,8 3-8-16,-8-2-4 0,-8 3 4 0,8 1-4 15,0-1 4-15,-9 5 0 0,0-4-4 0,1 4 0 0,0-5-4 0,-1 5 4 16,1-4 4-16,-1-1-8 0,0 1 4 0,1-2 4 0,0 2-4 15,-2-1 0-15,2-4-4 0,8 0 4 0,-8-1 4 0,8 1-4 16,-8 0 4-16,8-1-4 0,0-4 4 0,0 4 0 0,8-4-8 16,-8 0 4-16,8 0 0 0,-8 0 0 0,8-1 4 0,2 2-4 0,-2-2 0 15,0 1 0-15,1 0 0 0,0-5-4 0,-1 5 0 16,9-5 0-16,0 4-8 0,-8-4-8 0,7 0-12 0,2 0-20 0,-10 0-12 16,10 0-24-16,-2 0-24 0,-7 0-16 0,7 0-28 0,2 0-56 15,-10 0 0-15,10 0 36 0,-10 0 36 0,9 0 24 0,-8 0 20 16</inkml:trace>
          <inkml:trace contextRef="#ctx0" brushRef="#br1" timeOffset="11959.3188">12947 1659 7 0,'0'0'88'0,"0"0"-16"0,0 0-4 0,0 0-24 0,0-5-8 16,0 5-4-16,0 0-4 0,0 0 4 0,0 0-8 0,0 0 0 15,0 5 0-15,0-5 0 0,0 0 0 0,0 0 4 0,9 0-4 16,-9 0 0-16,0 0-4 0,0 0-12 0,8 0 24 0,-8 0 0 0,9 5-4 16,-9-5 4-16,8 4-4 0,0 2 0 0,-8-2 0 15,9 1-4-15,0 5-4 0,-1-1 0 0,10 1-4 0,-10 0 0 0,0 3-4 16,1 2 0-16,8 0-4 0,-9-1 0 0,1 5 0 0,7-6-8 15,-6 3 4-15,6 3 4 0,2 1-4 0,-10-6 0 0,10 5 0 16,-10 0-4-16,9-4 4 0,-1 4 0 0,-6-5 0 0,6 5 0 0,2-4-4 16,-10 4 0-16,9-5 0 0,-8 1 4 0,8 4-4 0,-1-5 0 15,-7 0-4-15,8 0 0 0,-9 1 0 0,10 0 4 16,-10-1-4-16,1 1 0 0,0-6 0 0,-1 5 0 0,0-4 4 0,1 5-4 16,-1-6-4-16,0 0 4 0,-8 1-4 0,10 0-8 0,-10-6-4 15,8 6-8-15,-8-5-8 0,0 0-8 0,0 0 0 0,0-1-12 16,0-4-8-16,0 5-36 0,0-5-40 0,0 0-12 0,0 0 28 0,-8 0 20 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59.6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DB553F-5ED3-423B-AAF2-66C7EEB9E65D}" emma:medium="tactile" emma:mode="ink">
          <msink:context xmlns:msink="http://schemas.microsoft.com/ink/2010/main" type="writingRegion" rotatedBoundingBox="17052,4122 18041,4122 18041,4472 17052,4472"/>
        </emma:interpretation>
      </emma:emma>
    </inkml:annotationXML>
    <inkml:traceGroup>
      <inkml:annotationXML>
        <emma:emma xmlns:emma="http://www.w3.org/2003/04/emma" version="1.0">
          <emma:interpretation id="{76026081-5A61-4A73-822E-C5B9A41EF228}" emma:medium="tactile" emma:mode="ink">
            <msink:context xmlns:msink="http://schemas.microsoft.com/ink/2010/main" type="paragraph" rotatedBoundingBox="17052,4122 18041,4122 18041,4472 17052,4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1E93C-48A1-4F85-BD64-21DE8F273FA7}" emma:medium="tactile" emma:mode="ink">
              <msink:context xmlns:msink="http://schemas.microsoft.com/ink/2010/main" type="line" rotatedBoundingBox="17052,4122 18041,4122 18041,4472 17052,4472"/>
            </emma:interpretation>
          </emma:emma>
        </inkml:annotationXML>
        <inkml:traceGroup>
          <inkml:annotationXML>
            <emma:emma xmlns:emma="http://www.w3.org/2003/04/emma" version="1.0">
              <emma:interpretation id="{0F2E2ADE-35A9-494B-8D72-1E82AD53804E}" emma:medium="tactile" emma:mode="ink">
                <msink:context xmlns:msink="http://schemas.microsoft.com/ink/2010/main" type="inkWord" rotatedBoundingBox="17052,4122 17385,4122 17385,4472 17052,4472"/>
              </emma:interpretation>
            </emma:emma>
          </inkml:annotationXML>
          <inkml:trace contextRef="#ctx0" brushRef="#br0">13893 2430 23 0,'0'-3'120'0,"0"-2"-12"0,0 0-8 0,0 0-20 0,8 5 4 0,-8-4 8 16,0 4 4-16,0 0-8 0,10 0 0 0,-10 0 0 0,8 4 4 15,0 1-4-15,-8 0 0 0,10 3 0 0,-2-2-8 0,0 4 0 16,-8 0-12-16,8-1-4 0,9 5-4 0,-8-4-8 0,0 5-8 0,-1-1-8 16,0 0-4-16,2 0-8 0,-2 1-4 0,0-1-4 0,10 1-4 15,-10-1-20-15,0 1 20 0,9 0-8 0,-8-2-4 0,0 2-8 16,-1-6-8-16,0 6-20 0,0-6-16 0,10 1-16 0,-18 4-20 0,8-4-8 15,2-5-24-15,-2 4-12 0,-8-4-20 0,0-1-28 16,8 2-52-16,-8-6 16 0,0 0 36 0,0 0 32 0,0 0 36 0</inkml:trace>
          <inkml:trace contextRef="#ctx0" brushRef="#br0" timeOffset="202.4579">14209 2417 3 0,'0'-5'136'0,"-9"5"-16"0,1 5-8 0,-1-5-16 0,1 5 4 16,8 0 4-16,-18-2-12 0,10 8-8 0,0-2-4 0,-10 1-8 16,10 0-8-16,-9-1-8 0,8 1-8 0,-8 5-8 0,9-1-24 0,-10 0 12 15,2 0-4-15,-2 1-4 0,10-1-4 0,-9 5-4 16,8-4-4-16,-8-1-4 0,9 1-4 0,-8-1-16 0,6 1-12 0,2-6-20 16,0 5-20-16,-2-4-32 0,2 0-16 0,8-6-44 0,-8 1-64 15,8 0 44-15,-9 0 28 0,9-5 32 0,0 0 24 0</inkml:trace>
        </inkml:traceGroup>
        <inkml:traceGroup>
          <inkml:annotationXML>
            <emma:emma xmlns:emma="http://www.w3.org/2003/04/emma" version="1.0">
              <emma:interpretation id="{9FB03F96-D72D-44C2-8C83-5B02521088F6}" emma:medium="tactile" emma:mode="ink">
                <msink:context xmlns:msink="http://schemas.microsoft.com/ink/2010/main" type="inkWord" rotatedBoundingBox="18007,4232 18041,4232 18041,4269 18007,4269"/>
              </emma:interpretation>
            </emma:emma>
          </inkml:annotationXML>
          <inkml:trace contextRef="#ctx0" brushRef="#br0" timeOffset="468.2673">14865 2532 123 0,'0'5'188'16,"0"0"-12"-16,-8-1-12 0,8-4-24 0,0 6-4 0,0-6 0 15,-9 0-12-15,9 3-4 0,0-3-20 0,0 0-12 0,0 0-16 16,0-3-12-16,0 3-8 0,-8-6-8 0,8 6-16 0,0 0 0 0,8-4-4 16,-8-1-12-16,0 5-8 0,0 0-16 0,0-5-20 0,0 5-32 15,0 0-32-15,0-5-36 0,-8 5-48 0,8-4-68 0,0 4-28 16,0-5 52-16,-9 5 36 0,9 0 40 0,0 0 24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5:23.5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031A22-8768-4145-B008-77578041D623}" emma:medium="tactile" emma:mode="ink">
          <msink:context xmlns:msink="http://schemas.microsoft.com/ink/2010/main" type="writingRegion" rotatedBoundingBox="1527,542 31116,1337 30682,17466 1093,16671"/>
        </emma:interpretation>
      </emma:emma>
    </inkml:annotationXML>
    <inkml:traceGroup>
      <inkml:annotationXML>
        <emma:emma xmlns:emma="http://www.w3.org/2003/04/emma" version="1.0">
          <emma:interpretation id="{9B6200DC-D934-4EED-9D3B-E51E7F37B529}" emma:medium="tactile" emma:mode="ink">
            <msink:context xmlns:msink="http://schemas.microsoft.com/ink/2010/main" type="paragraph" rotatedBoundingBox="2022,1027 24120,1129 24113,2830 2014,2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952BA-7EDD-469E-B176-F463B76ACE6F}" emma:medium="tactile" emma:mode="ink">
              <msink:context xmlns:msink="http://schemas.microsoft.com/ink/2010/main" type="line" rotatedBoundingBox="2022,1027 24120,1129 24113,2830 2014,2728"/>
            </emma:interpretation>
          </emma:emma>
        </inkml:annotationXML>
        <inkml:traceGroup>
          <inkml:annotationXML>
            <emma:emma xmlns:emma="http://www.w3.org/2003/04/emma" version="1.0">
              <emma:interpretation id="{0371DE62-2414-44F9-B981-8D516A0BE0A3}" emma:medium="tactile" emma:mode="ink">
                <msink:context xmlns:msink="http://schemas.microsoft.com/ink/2010/main" type="inkWord" rotatedBoundingBox="2021,1223 2851,1227 2847,2153 2017,2149"/>
              </emma:interpretation>
            </emma:emma>
          </inkml:annotationXML>
          <inkml:trace contextRef="#ctx0" brushRef="#br0">5705 62 103 0,'0'-16'124'0,"-13"10"0"0,13-2 0 16,0-1-12-16,0 9-4 0,-13-7-8 0,13 7-4 0,-15 0-4 0,2 0-8 16,13 7-4-16,-13 2-8 0,0-1 0 0,-2-2-4 0,2 10-4 15,0-9-4-15,-15 9-4 0,15-1-4 0,-2-1-4 0,2 10-4 16,0-8-8-16,-2 6-8 0,2 1-4 0,-12-7-8 0,9 8 0 0,3-2-4 15,1 0-4-15,-4-6-4 0,3 7 0 0,1 0-8 0,-4-9-4 16,4 2-20-16,-1 7-16 0,0-7-20 0,-2-3-20 0,15 4-20 16,-13-2-28-16,0-7-28 0,-2 7-36 0,2-6-56 0,13-2 28 0,-13-7 48 15,-2 7 32-15,15 3 28 0</inkml:trace>
        </inkml:traceGroup>
        <inkml:traceGroup>
          <inkml:annotationXML>
            <emma:emma xmlns:emma="http://www.w3.org/2003/04/emma" version="1.0">
              <emma:interpretation id="{7C21FB4E-3F69-4A06-8CFC-82374ABB8F1F}" emma:medium="tactile" emma:mode="ink">
                <msink:context xmlns:msink="http://schemas.microsoft.com/ink/2010/main" type="inkWord" rotatedBoundingBox="3177,1155 5321,1164 5317,2166 3172,2156"/>
              </emma:interpretation>
            </emma:emma>
          </inkml:annotationXML>
          <inkml:trace contextRef="#ctx0" brushRef="#br0" timeOffset="-190.4349">5067-144 35 0,'0'0'112'0,"0"-9"-8"0,0 9-4 0,0 0-20 0,13 0 8 15,-13 0-4-15,15 0 4 0,-15 0-4 0,13 9 0 16,0-2 4-16,2 0-4 0,-15 2 0 0,13 5-4 0,0 2-4 0,15-1-4 15,-15 0 0-15,0 1-8 0,2-1 0 0,-2 8-12 0,15 0 0 16,-15 1-8-16,15-2-4 0,-15 1-4 0,0 0-8 0,15-1 0 16,-3 2-4-16,-9-2-8 0,9 1-4 0,-9 0 0 0,9 0-4 0,-12 0 0 15,15-8-4-15,0 8 0 0,-15 0-8 0,0-7-4 0,15 7-8 16,-15-9-20-16,2 2-8 0,11 0-20 0,-13-3-20 0,2 4-12 16,-2-9-20-16,-13-1-16 0,13 1-12 0,-13 0-8 0,15-8-40 15,-15 7-32-15,0-14 28 0,0 7 44 0,0-8 28 0,0 0 28 16</inkml:trace>
          <inkml:trace contextRef="#ctx0" brushRef="#br0" timeOffset="812.8283">6521 108 11 0,'0'0'100'0,"0"0"-8"0,0 0-4 0,0 0-20 0,0 0 0 15,15-8 4-15,-15 8 4 0,0-8 0 0,0 8 0 0,13-7 4 0,-13 7-4 16,0 0-12-16,13 0-8 0,-13-8-4 0,15 8 0 0,-2-8-8 16,0 8-4-16,-13 0 0 0,15-7-4 0,-2 7-8 0,-1 0-4 15,-12 0-4-15,13 0 4 0,3 0-8 0,-16 0 0 0,12 0 0 16,-12 0 0-16,13 0 4 0,3 0-4 0,-16 0-4 0,12-8-20 15,-12 8 20-15,0 0 0 0,13 0-4 0,-13 0 0 0,0 0 0 0,0 0-4 16,15-8 0-16,-15 8 0 0,0 0 0 0,0 0 4 0,0 0-4 16,0 0 0-16,0 0 0 0,0 0-4 0,0 0 4 0,0 8-4 15,0-8 0-15,0 0 0 0,0 0 0 0,0 0 0 0,0 0 0 0,0 0 0 16,0 0 0-16,0 0-4 0,-15 0 0 0,15 0 0 16,0 0 0-16,0 0-4 0,0 0 0 0,0 0 0 0,0 0-4 0,0 0-4 15,-13 0 4-15,13 0-4 0,0 0 0 0,0 0 0 0,0 0 4 16,0 0 0-16,0 0 4 0,0 0-4 0,0 0 4 0,0 0 0 15,0 0 4-15,0 0 0 0,0 0 0 0,0 0 4 0,0 0 0 16,0 0-4-16,0 0 4 0,0 0 0 0,13 0 0 0,-13 0 4 16,0 0-4-16,0 0 4 0,0 0-4 0,15 0 0 0,-15 0 0 0,0 0 0 15,13 0 4-15,-13 0 0 0,13 0 0 0,-13 0 0 0,0 0 0 16,13 0 0-16,-13 0 4 0,0 0-20 0,15 0 28 0,-15 0-8 16,13 0 0-16,-13 0 0 0,0 0 4 0,13 0-4 0,-13 0 4 15,15 0 0-15,-15 0-4 0,13 0 4 0,-13 0-4 0,13 0 0 16,-13 0 0-16,15 0 0 0,-2 0-4 0,-13 0 0 0,13 0 0 0,-13 0 0 15,13 0-4-15,2-8 4 0,-15 8 0 0,13 0-4 0,0 0 0 16,2 0 0-16,-15 0 4 0,13 0 0 0,0 0-4 0,-13 0 0 16,15 0 0-16,-15 0-4 0,13 0 4 0,0 0 0 0,-13 0-4 15,0 0 4-15,13 0-4 0,-13 0 4 0,15 0-4 0,-15 0 0 16,0 0-8-16,0 0-4 0,0 0-16 0,0 0-16 0,0 0-16 16,0 0-24-16,0 0-24 0,0 0-16 0,0 0-24 0,-15 0-60 0,15 0 12 15,-13 0 32-15,13 0 40 0,-13 0 24 0</inkml:trace>
          <inkml:trace contextRef="#ctx0" brushRef="#br0" timeOffset="1074.1256">6766-176 95 0,'0'-7'116'16,"0"0"-12"-16,0-2-4 0,0 9-20 0,0-7 4 0,0 7-8 15,-13 0 0-15,13 0-4 0,0-8-8 0,0 8-4 0,0 0 0 0,0 0 0 16,13 0 0-16,-13 0 4 0,0 8-4 0,0-8 0 0,0 7 0 16,0 2 0-16,-13 5-4 0,13 3 0 0,0-2-4 0,0-8 0 15,0 16-8-15,0 0-8 0,0-8 0 0,0 16-8 0,0-9-8 16,0 10 0-16,0-1-4 0,0-9-4 0,0 8 0 0,0-8-4 16,0 10-8-16,0-9-4 0,0 0-4 0,0 0-16 0,0 1-20 0,0-10-16 15,0 1-40-15,13 0 8 0,-13-7-28 0,0 0-24 0,0-1-16 16,13 0-48-16,-13-14-32 0,13 7 40 0,-13-7 36 0,15-9 32 15,-2 9 24-15</inkml:trace>
        </inkml:traceGroup>
        <inkml:traceGroup>
          <inkml:annotationXML>
            <emma:emma xmlns:emma="http://www.w3.org/2003/04/emma" version="1.0">
              <emma:interpretation id="{D0058D59-3515-40CC-9E3D-5D1C47E574DA}" emma:medium="tactile" emma:mode="ink">
                <msink:context xmlns:msink="http://schemas.microsoft.com/ink/2010/main" type="inkWord" rotatedBoundingBox="5650,1620 6135,1623 6132,2135 5647,2133"/>
              </emma:interpretation>
            </emma:emma>
          </inkml:annotationXML>
          <inkml:trace contextRef="#ctx0" brushRef="#br0" timeOffset="1573.4792">8112 146 87 0,'-15'8'112'0,"15"-8"-8"15,0 0-4-15,0 0-24 0,0 0 4 0,0 0-4 16,0 0 0-16,0-8 0 0,0 0-8 0,0 0-4 0,0-8 0 0,15 10-8 15,-15-10-4-15,13 1 0 0,-13-8 0 0,13 9 0 0,2-10-4 16,-2 1 0-16,0 0-4 0,0-8 4 0,2 1 0 0,11 7 0 16,-11-7-4-16,11-2-4 0,-11 2-4 0,11-1-4 0,-13 1-4 15,2-9 0-15,11 9-4 0,-11 0 0 0,11-2-8 0,-11 10 4 0,-2-8-4 16,0 8 0-16,0-2-4 0,2 1 4 0,-2 0 0 0,0 6-4 16,-13 3 0-16,15-2 0 0,-15 2 0 0,0 5 0 0,13 2 4 15,-13 0-8-15,0 7 4 0,0-7 0 0,0 7-4 0,0-9 0 16,0 9 4-16,0 0 0 0,0 0-12 0,0 0 0 0,0 9 0 15,0-2 0-15,0 0 0 0,0 0 0 0,0 8 0 0,0 1 0 0,0-1 0 16,0 9 0-16,0-1 0 0,0 0 0 0,0 7 0 0,0 2 0 16,0-3 0-16,0 10 0 0,0-2 0 0,0 2 0 0,0 7 0 15,0-8 0-15,0 1 0 0,0 7 0 0,0-10 0 0,0 4 0 16,0-2 0-16,0 1 0 0,0-9 0 0,0 8 0 0,0-8 0 16,0 2 0-16,0-9 0 0,0 7 0 0,0-6 0 0,0-10 0 0,0 1-40 15,0 8-76-15,0-15-24 0,0-1-20 0,0 0-28 0,0-7-36 16,13 0-64-16,-13 0 40 0,0-7 48 0,0 0 36 0,0-9 36 15,0 1 16-15</inkml:trace>
          <inkml:trace contextRef="#ctx0" brushRef="#br0" timeOffset="1925.536">9784-91 59 0,'0'-8'124'0,"0"8"-12"0,0 0 0 0,0 0-16 0,0 0 0 0,0 0 4 16,13-8-4-16,-13 16-8 0,13-8 0 0,-13 0 0 0,15 0-4 15,-2 0 0-15,0 0 0 0,2 0 0 0,-2-8 0 0,0 8-8 16,0 0 0-16,15 0-32 0,0 0 20 0,-15 0-12 0,15-7-8 16,-2 7-12-16,2 0-4 0,-2 0-4 0,2 0-8 0,0 0 0 15,-15 0-4-15,13 0-4 0,2 0-4 0,0 7-8 0,-15-7-16 0,15 0-8 16,-15 8-20-16,13-8-12 0,-11 8-16 0,-2-8-24 0,-13 6-16 16,13-6-24-16,-13 9-16 0,0-1-20 0,0-1-56 0,0 1 0 15,-13 0 44-15,0-1 32 0,-2 8 36 0,2-6 16 0</inkml:trace>
        </inkml:traceGroup>
        <inkml:traceGroup>
          <inkml:annotationXML>
            <emma:emma xmlns:emma="http://www.w3.org/2003/04/emma" version="1.0">
              <emma:interpretation id="{A8F98C05-2CD2-4BD4-A501-A3F3255E4453}" emma:medium="tactile" emma:mode="ink">
                <msink:context xmlns:msink="http://schemas.microsoft.com/ink/2010/main" type="inkWord" rotatedBoundingBox="8243,1560 8898,1563 8895,2231 8239,2228"/>
              </emma:interpretation>
            </emma:emma>
          </inkml:annotationXML>
          <inkml:trace contextRef="#ctx0" brushRef="#br0" timeOffset="2114.036">9851 162 7 0,'0'7'148'0,"0"0"-16"16,0 2-8-16,0-2-20 0,15 0 0 0,-15-7 0 0,0 7 0 16,0-7-8-16,13 9 0 0,-13-9-8 0,13 0 0 0,0 0-8 0,2 0-4 15,-15 0-12-15,26 0-12 0,-11 0-4 0,-2 0-8 0,15-9-8 16,-2 9-4-16,-13-7-8 0,15 0-4 0,0 7 0 15,-2-7-4-15,2-2-4 0,13 2-12 0,-15 0-16 0,2-1-24 0,13 0-28 16,-15 0-16-16,2 0-40 0,13-8-20 0,-13 10-40 0,-3-2-56 16,16-7 28-16,-12 7 36 0,-4 0 32 0,3 1 32 0</inkml:trace>
          <inkml:trace contextRef="#ctx0" brushRef="#br0" timeOffset="2450.1343">11781-603 51 0,'0'0'112'0,"-12"0"-8"0,-4 0-4 0,3 0-24 16,1 0 4-16,-1 0 4 0,-15 0 0 0,15 0-4 0,-2 0-8 15,2 0 0-15,0 0-4 0,-2 0-8 0,2 0-4 0,0 0-4 0,-2 0-4 16,15 6-8-16,-13-6 4 0,13 8-4 0,-13-8 0 15,13 8 0-15,-13 0 0 0,13 6 0 0,0-5 0 0,-15 6 4 0,15 8 0 16,-13 0-4-16,13 0-4 0,0 0-4 0,-13 7 0 0,13 1-8 16,-15-1 0-16,2 9-4 0,13-1 4 0,-13 0-8 0,-2 0 0 15,15 8 0-15,-13-7-4 0,13 7 0 0,-13-1-4 0,13 1-4 0,0 0 4 16,0-1-4-16,-13 3-4 0,13-4 4 0,0 3-4 0,0-1 0 16,13 0-4-16,-13-1-12 0,0 1-8 0,13-7-20 0,0 7-12 15,-13-9-16-15,15 2-24 0,-2-10-12 0,0 3-24 0,2-2-16 16,11 2-8-16,-11-18-48 0,11 10-32 0,-13-17 36 0,15 9 36 15,0-16 36-15,-2 0 24 0</inkml:trace>
        </inkml:traceGroup>
        <inkml:traceGroup>
          <inkml:annotationXML>
            <emma:emma xmlns:emma="http://www.w3.org/2003/04/emma" version="1.0">
              <emma:interpretation id="{1DFD0594-E94E-4197-ACA3-0A78E07CE115}" emma:medium="tactile" emma:mode="ink">
                <msink:context xmlns:msink="http://schemas.microsoft.com/ink/2010/main" type="inkWord" rotatedBoundingBox="9698,1498 10256,1501 10253,2028 9696,2025"/>
              </emma:interpretation>
            </emma:emma>
          </inkml:annotationXML>
          <inkml:trace contextRef="#ctx0" brushRef="#br0" timeOffset="2848.5729">12556 107 7 0,'-13'-8'112'0,"13"-7"-16"0,0 7-8 0,-13-7-24 0,-2 0 0 16,15 0-4-16,-13-1 0 0,0 1-4 0,13 0-4 0,-15-1 0 16,15 2-4-16,-13-2 4 0,0 0 0 0,13 8 0 0,-15-7-8 15,15 8-4-15,-13 0-4 0,0-1 4 0,13 8-4 0,-13 0 0 0,-2 0 0 16,2 0-8-16,13 8 4 0,-13-1-20 0,-2 9 24 0,2-10-8 16,13 11-4-16,-13-3-4 0,-2 2-4 0,2-1-4 0,0 0 0 15,0 8-4-15,13-7 4 0,-15-1-8 0,15 0 0 0,-13 8 0 16,13-15 0-16,0 7-4 0,0 0 0 0,13-8 0 0,-13 2 4 15,15 6-4-15,-2-15 4 0,0 8-4 0,-13-1 4 0,28 0-8 0,-15-7 4 16,15 9 0-16,-15-9 0 0,15 0 0 0,-2 0 0 0,2 0-4 16,-15 7 4-16,28-7 0 0,-28 0 0 0,15 0 0 0,-2 7 0 15,2-7 0-15,0 7 0 0,-15-7 0 0,15 9 4 0,-15-9 0 0,0 7-4 16,2-1 0-16,-15 11 0 0,0-10 4 0,0 9 0 16,0-1 0-16,0-7-4 0,-15 7 4 0,2 0-4 0,-15 1 0 15,15 6 4-15,-15-6-4 0,2-2 0 0,-2 2 0 0,2 0-4 0,-2-2-4 16,0-5-8-16,15 5-20 0,-15-5-16 0,2-2-12 15,-2-7-16-15,15 0-16 0,0 0-8 0,-2 0-8 0,2-7-32 0,0-2-40 16,13 2 0-16,-15 0 20 0,15-10 52 0,15 11 12 0</inkml:trace>
          <inkml:trace contextRef="#ctx0" brushRef="#br0" timeOffset="3034.0778">12774 153 87 0,'28'-8'108'0,"-15"1"-8"0,0-2 0 0,15 9-28 0,-15-7 4 16,0-2-4-16,2 9 0 0,-2 0-4 0,0 0 0 0,2-6-4 15,-15 12-8-15,13-6-4 0,-1 0-4 0,-12 9-4 0,16-2-4 0,-16 9-4 16,13-8-4-16,-13 7-4 0,12 1-8 0,-12-2 0 0,0 2-4 16,13-3-4-16,-13 4-4 0,0 6-4 0,16 0 4 0,-16-8-8 15,0 0-4-15,12 1-4 0,-12 6-16 0,13-14-12 0,-13 7-16 16,15 1-16-16,-15-9-16 0,13 1-12 0,-13-8-8 0,13 8-40 16,2-8-36-16,-15-8 4 0,0 0 32 0,13 1 32 0</inkml:trace>
        </inkml:traceGroup>
        <inkml:traceGroup>
          <inkml:annotationXML>
            <emma:emma xmlns:emma="http://www.w3.org/2003/04/emma" version="1.0">
              <emma:interpretation id="{93205FC4-1803-4B25-8A83-6B03135B068C}" emma:medium="tactile" emma:mode="ink">
                <msink:context xmlns:msink="http://schemas.microsoft.com/ink/2010/main" type="inkWord" rotatedBoundingBox="11276,1069 11726,1072 11721,2027 11272,2024"/>
              </emma:interpretation>
            </emma:emma>
          </inkml:annotationXML>
          <inkml:trace contextRef="#ctx0" brushRef="#br0" timeOffset="3180.3067">13140-199 31 0,'0'-15'124'0,"0"8"-12"0,0 7-12 15,0-8-32-15,-13 8-8 0,13 0-8 0,0 0-8 0,0 8-12 0,-13-1-4 16,13-7-4-16,0 15-8 0,0-7 0 0,0 0-8 0,0-1 0 16,-15 1-16-16,15 7-12 0,0-7-12 0,0 7-12 0,0-7-4 15,15 7-24-15,-15 1-44 0,0-2-36 0,13-5 32 0,-13 5 20 16</inkml:trace>
        </inkml:traceGroup>
        <inkml:traceGroup>
          <inkml:annotationXML>
            <emma:emma xmlns:emma="http://www.w3.org/2003/04/emma" version="1.0">
              <emma:interpretation id="{B8CB3088-AF79-433D-9422-7E2556E7974A}" emma:medium="tactile" emma:mode="ink">
                <msink:context xmlns:msink="http://schemas.microsoft.com/ink/2010/main" type="inkWord" rotatedBoundingBox="12960,1598 13734,1601 13733,1932 12958,1928"/>
              </emma:interpretation>
            </emma:emma>
          </inkml:annotationXML>
          <inkml:trace contextRef="#ctx0" brushRef="#br0" timeOffset="3578.2334">13250 92 43 0,'0'-8'104'0,"0"8"-4"0,0-8-8 0,0 1-24 0,13-1-4 0,-13 0 0 15,0 1-8-15,0 0-4 0,0 7 8 0,13 0-8 0,-13 0 4 0,0 0-8 16,0 0-4-16,13 0 0 0,-13 7-8 0,15 0-8 15,-15 1 4-15,13 0-4 0,0 7-8 0,-13 0 0 0,0-1 4 0,15 2-4 16,-15 0-4-16,13 7 0 0,-13-7-4 0,13 5 0 0,-13-5-4 16,15 1 0-16,-15 5 0 0,13-8 0 0,0 2-4 0,-13-1 0 15,13 0 0-15,-13 1-4 0,15-9 0 0,-2 8 0 0,-13-7 0 0,13 7 0 16,2-8 0-16,-2 2 0 0,-13-2-4 0,13-7 4 16,2 0-4-16,-2 8 0 0,0-8 4 0,-13 0-4 0,13 0-4 0,2-8 4 15,-15 1 0-15,13-2 0 0,0 2 4 0,-13 0-4 0,15-9 0 16,-2 10 0-16,-13-10 4 0,13 0 0 0,-13 8 0 0,15-7 0 15,-2 0 4-15,-13 0-4 0,13 8 0 0,-13-9 8 0,15 10-4 0,-15-11 8 16,0 10 0-16,13-2 4 0,-13 9 4 0,0-7 12 0,13 7 0 16,-13 0 0-16,0 0 4 0,0 0-4 0,0 0 0 0,0 7-8 15,0 2 0-15,0-2-8 0,0-1 0 0,0 11-4 0,0-10 0 16,0 9-4-16,13-1 0 0,-13 0-4 0,0 0 0 0,0 9-4 16,15-8 0-16,-15-2-4 0,13 8-4 0,0-6-12 0,-13 0-16 0,15-2-12 15,-2 2-12-15,0 0-8 0,2-2-16 0,-2-5-20 0,13-2-8 16,-11 0-12-16,-2 3-36 0,0-4-40 0,-13-6 12 0,15 0 32 15,-2 0 32-15,0 0 24 0</inkml:trace>
          <inkml:trace contextRef="#ctx0" brushRef="#br0" timeOffset="3818.105">14309 8 47 0,'13'7'112'0,"-13"-7"-8"0,0 8 4 0,0 0-24 0,15 7 4 15,-15-8 4-15,0 1 4 0,13 7-4 0,-13 1 0 0,13-1 0 0,-13 0-8 16,15 1-4-16,-15-1-4 0,13 0 4 0,0 1-4 0,0-2-4 16,15 9 0-16,-15-6-12 0,2-4-4 0,11 3-4 0,-11-1-12 15,11 0-8-15,2 0-4 0,-2 1-8 0,15-1 0 0,-13-6-4 16,0 5-4-16,11-6 0 0,-11 6-8 0,0-5-8 0,13 6-4 16,-15-7-8-16,2-2-20 0,13 2-16 0,-15 8-20 0,-11-9-20 0,11 2-20 15,-13-2-20-15,2 0-12 0,-2 9-12 0,0-9-40 0,-13 3-40 16,15-4 32-16,-15 1 40 0,0 0 32 0,-15-7 24 0</inkml:trace>
        </inkml:traceGroup>
        <inkml:traceGroup>
          <inkml:annotationXML>
            <emma:emma xmlns:emma="http://www.w3.org/2003/04/emma" version="1.0">
              <emma:interpretation id="{921C557A-FA57-49CB-8D79-DA665DB0E629}" emma:medium="tactile" emma:mode="ink">
                <msink:context xmlns:msink="http://schemas.microsoft.com/ink/2010/main" type="inkWord" rotatedBoundingBox="14581,1109 14957,1110 14950,2495 14575,2494"/>
              </emma:interpretation>
            </emma:emma>
          </inkml:annotationXML>
          <inkml:trace contextRef="#ctx0" brushRef="#br0" timeOffset="4016.1047">15017 138 27 0,'0'-9'140'0,"-15"9"-8"0,15-7-8 0,-13 7-24 0,0-9-4 0,0 9 4 15,13 9-8-15,-15-9-4 0,-11 7-4 0,11 2-4 0,2-2-4 16,-15 1-12-16,15 0-4 0,-13 6-8 0,11-5-8 0,2 5-4 15,-15 2-4-15,15-3-4 0,-15 4-8 0,15-1 0 0,-13 6-4 0,11-7-8 16,-11 0-4-16,11 9 0 0,-11-8 0 0,11-2-8 0,2 8-4 16,-15-6-12-16,15 0-12 0,0-10-20 0,0 11-16 0,-2-10-24 15,2 9-24-15,13-9-24 0,-13-7-28 0,13 7-52 0,-15-7 8 16,15 0 32-16,0 0 40 0,0 0 20 0</inkml:trace>
        </inkml:traceGroup>
        <inkml:traceGroup>
          <inkml:annotationXML>
            <emma:emma xmlns:emma="http://www.w3.org/2003/04/emma" version="1.0">
              <emma:interpretation id="{0BD075BA-D13A-4C24-AB47-7DDD863A164B}" emma:medium="tactile" emma:mode="ink">
                <msink:context xmlns:msink="http://schemas.microsoft.com/ink/2010/main" type="inkWord" rotatedBoundingBox="15407,1480 17135,1488 17131,2233 15404,22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517.7632">15425 227 39 0,'-15'11'168'0,"15"-11"-20"0,0 6-16 0,-13-6-40 0,13 7-4 16,0 2-4-16,0-2 0 0,0 0-4 0,0-7-4 0,0 8-4 15,0 0-4-15,13-8-12 0,-13 7-4 0,15 1-4 0,-2-8-4 16,-1 0-12-16,4 0-4 0,-3 0-8 0,15 7-4 0,-3-7 0 0,4 0-4 16,-4-7-8-16,3 7-12 0,13-8-20 0,-15 8-20 0,15-7-20 15,-13-1-32-15,13 0-24 0,0 1-28 0,0 0-68 0,-15-2 4 16,15 2 36-16,-13 1 40 0,-2-11 24 0</inkml:trace>
          <inkml:trace contextRef="#ctx0" brushRef="#br0" timeOffset="4344.2278">15532-38 67 0,'0'0'116'0,"0"-7"-8"0,0 7-8 0,0 0-24 0,0 0 0 0,0 0 4 16,0 0 4-16,0 7 0 0,0 0-4 0,13 1-4 15,-26 0 0-15,13-1-4 0,0 9-8 0,13-9-4 0,-13 9-4 0,0-1-4 16,0 0-8-16,16 0-4 0,-16 8-4 0,12 0-8 0,-12-7-4 16,13 7-4-16,-13 0-4 0,15 7-4 0,-15-6-4 0,13-2 0 15,0 0-4-15,-13 8 0 0,15-6-8 0,-15-2-12 0,13 1-8 0,-13 0-16 16,13-1-12-16,-13-5-8 0,0 6-24 0,0-9-12 0,0 2-20 15,0 1-4-15,13-11-36 0,-26 1-48 0,13 0 8 0,0 2 36 16,-13-9 32-16,13 0 24 0</inkml:trace>
          <inkml:trace contextRef="#ctx0" brushRef="#br0" timeOffset="5055.8626">16458 113 43 0,'0'-6'116'0,"-15"-9"-4"0,15 7-8 0,-13 8-20 16,13-8 4-16,-13 8-4 0,13 0 0 0,-15-7-4 0,2 7-4 16,0 0-4-16,0 7-4 0,-2-7-4 0,2 8 0 0,13-8-8 15,-13 8-4-15,-2 7-8 0,15-9 0 0,-13 10-4 0,13-7-4 16,0 6-4-16,-13 0-8 0,13 1 0 0,0-2 0 0,0 9-8 15,0-6 0-15,0 5-4 0,13-8 0 0,-13 2-4 0,13 6 0 16,-13 2-4-16,15-8 0 0,-2-2-4 0,0 1 4 0,2 8 0 0,-2-7-4 16,0-10 0-16,0 11 0 0,2-3 0 0,11-5 4 0,-11-2-4 15,11 0 0-15,2 2 4 0,-15-2-4 0,15-7-4 0,-2 0 8 16,2 0-8-16,-15 0 4 0,15-7-4 0,-2-2 4 0,-11 2 0 16,10 0-4-16,4-9 0 0,-17 9-4 0,17-10 0 0,-17 3 4 15,17-1 0-15,-17-1 0 0,1-7 0 0,2 8 0 0,-2 0 0 0,0-1 4 16,2 1 0-16,-2 0 0 0,0 7 0 0,2-6 0 15,-15 5 0-15,13 9 4 0,-13-7 0 0,0 7 0 0,0 0 4 0,13 7 0 16,-13 2 4-16,0-2 0 0,0 0 4 0,0 9 0 0,0-1 0 16,13-8 0-16,-13 17 0 0,0-8 0 0,15-2 0 0,-15 1 0 15,13 1-4-15,0-1 0 0,2-1-4 0,-2 3 0 0,0-3 0 0,15-5 0 16,-15 5-4-16,15-5 0 0,-15-2 0 0,15 0 0 0,-2-7 0 16,-11 10 0-16,11-10-4 0,2 0 0 0,-2-10 4 0,2 3-4 15,-15 0 0-15,15-2 0 0,-15-5 0 0,0-2-4 0,15 0 0 16,-15 2 0-16,2-2-4 0,-15-7-4 0,13 8-4 0,-13-8 0 15,0 0 0-15,0 0 0 0,0 0-8 0,0 0 4 0,-13-1-4 0,-2 2 0 16,2 1 0-16,0-2 8 0,-2 0 0 0,-11-2 4 0,13 11 0 16,-15-1 0-16,0-8 4 0,2 15 0 0,-2 1 4 0,2 0-4 15,-2 7 4-15,0 0-4 0,15 0 4 0,-15 7-4 0,2 0 0 16,13 1-8-16,-15 7-4 0,15 1-8 0,-2-1-12 0,15 7 0 16,-13-6-16-16,0 7-16 0,13-7-12 0,13 5-8 0,-13 1-16 15,13-5-28-15,-13-1-64 0,15-2 12 0,-2 2 28 0,15-1 36 0,-15-8 24 16</inkml:trace>
          <inkml:trace contextRef="#ctx0" brushRef="#br0" timeOffset="5334.1209">17653 76 47 0,'0'0'136'0,"-13"-7"-12"0,13 7-12 0,-13 0-24 0,-2 0-4 0,2 7-4 16,0 1 0-16,-2-8-4 0,2 8-8 0,13 7-8 0,-13-9-8 15,-2 3-8-15,15-2-8 0,0 2-8 0,-13-2 0 0,26 9-8 16,-13-9-4-16,0 0-4 0,15 2 0 0,-2-2-4 0,0 0 0 15,2 0 0-15,11 2 0 0,2-9 0 0,-15 0-4 0,15 7 0 0,13-7 0 16,-15 0 0-16,2 0 0 0,13 6 0 0,-15-6 0 0,15 0 0 16,-13 11 0-16,13-11 0 0,-16 6-4 0,16-6 4 0,-12 7-16 15,-1 2 16-15,-3-2 4 0,-12 8 0 0,2-7 8 0,-2 7-4 16,0-8 0-16,-13 17-4 0,0-17 0 0,0 8 0 0,-13 1-4 16,0-2 0-16,-15 2-4 0,3 0 0 0,-3-2-8 0,-1 2-4 0,4 0-8 15,-16-9-8-15,0 9-4 0,0-9-12 0,13 10-12 0,-11-11-12 16,-2-6-8-16,13 7-8 0,-13-7-4 0,13 0-4 0,2 0-32 15,13 0-36-15,-15-7-8 0,28 1 28 0,-13-4 28 0</inkml:trace>
        </inkml:traceGroup>
        <inkml:traceGroup>
          <inkml:annotationXML>
            <emma:emma xmlns:emma="http://www.w3.org/2003/04/emma" version="1.0">
              <emma:interpretation id="{870D8CCB-0CDA-4F4F-8B0D-DFD0BAB8ED41}" emma:medium="tactile" emma:mode="ink">
                <msink:context xmlns:msink="http://schemas.microsoft.com/ink/2010/main" type="inkWord" rotatedBoundingBox="17485,1663 19171,1671 19168,2257 17482,2249"/>
              </emma:interpretation>
              <emma:one-of disjunction-type="recognition" id="oneOf1"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no</emma:literal>
                </emma:interpretation>
                <emma:interpretation id="interp4" emma:lang="" emma:confidence="0">
                  <emma:literal>na</emma:literal>
                </emma:interpretation>
                <emma:interpretation id="interp5" emma:lang="" emma:confidence="0">
                  <emma:literal>LS</emma:literal>
                </emma:interpretation>
              </emma:one-of>
            </emma:emma>
          </inkml:annotationXML>
          <inkml:trace contextRef="#ctx0" brushRef="#br0" timeOffset="5856.256">18850 176 119 0,'0'0'144'0,"-15"-7"-12"0,15 7-8 0,-13-7-24 0,13 7 0 16,-13 0-4-16,0 0 4 0,-2 7 0 0,2-7-12 15,0 7 0-15,-2-7-8 0,-11 9-8 0,11-2-8 0,-11 0-8 0,11 0-8 16,-11 9-8-16,13-10 0 0,-15 11-8 0,0-1-4 0,2-1-4 16,-2 8-8-16,2-9 0 0,-2 11 0 0,-13-4-8 0,13 2-4 15,2-7-8-15,-2 7-4 0,2-8-12 0,11 8-20 0,-11-7-12 0,11 0-20 16,2-9-16-16,13 0-16 0,0 3-28 0,0-10-16 0,0 0-20 15,13-10-56-15,15 3 16 0,0-9 40 0,-2 1 32 0,2 0 28 16</inkml:trace>
          <inkml:trace contextRef="#ctx0" brushRef="#br0" timeOffset="5651.8026">18332 77 63 0,'0'-15'132'0,"0"7"-12"0,15 0-8 16,-15 2-20-16,13 6 8 0,-13-8 0 0,13 8 0 0,-13 0 0 15,0 0 0-15,13 0 4 0,2 8-4 0,-15-8 0 0,13 6 0 0,-13 10-8 16,13-9-8-16,2 9 0 0,-2-9-8 0,-13 9-4 0,13 6-8 15,15-6-8-15,-15 0-8 0,0 7-4 0,2-2-40 0,11 1-4 16,-11 11 0-16,-2-11 0 0,15 1 0 0,-2 0 0 0,-13 1 0 16,15-2 0-16,-15-7 0 0,15 9 0 0,-15-11 0 0,2 12-28 15,11-10-48-15,-11-7-28 0,-2 8-16 0,0-9-24 0,-13 10-28 0,13-11-20 16,2-6-44-16,-15 0-28 0,13 0 32 0,-13 0 56 0,0 0 40 16,0-16 24-16</inkml:trace>
          <inkml:trace contextRef="#ctx0" brushRef="#br0" timeOffset="6153.5033">19434-382 95 0,'13'0'112'16,"0"0"0"-16,2 8 0 0,-2-8-16 0,0 8 8 0,0 0 0 16,2-2 0-16,-15 10 8 0,13 0-4 0,0-2-4 0,-13 2 0 15,15-1-4-15,-2 8-8 0,0 0-8 0,-13 0-4 0,15 7-12 0,-2 2-8 16,0-2-4-16,0-1-4 0,2 11-8 0,-2-2-8 0,0 1-4 15,2-2-4-15,-2 8-4 0,0 3-4 0,2-11-16 0,-15 9-4 16,13 8 0-16,-13-8 0 0,13 7 0 0,-13 1 0 0,0-1 0 16,-13 0 0-16,13 1 0 0,-13 1 0 0,-2-11-4 0,2 10-36 15,0 0-12-15,-15-7-24 0,15-11-24 0,-15 11-28 0,2-9-36 0,11-8-36 16,-11 2-76-16,-2-9 4 0,0-9 48 0,2 1 48 0,-2-15 32 16,2 9 28-16</inkml:trace>
          <inkml:trace contextRef="#ctx0" brushRef="#br0" timeOffset="6721.4516">20427-405 31 0,'0'-8'156'0,"0"1"-16"0,0-1-12 0,0 8-36 16,0-6-16-16,0-3 0 0,0 2-12 0,0-2 4 0,0 2-4 0,0 1 0 15,13-4-4-15,-13 3 0 0,13 0 0 0,-13-2-4 16,15 2-4-16,-2-8 0 0,0 7-4 0,-1 1-4 0,4-1 0 0,9-1-8 16,-9 9-8-16,9-7 0 0,-9 7-4 0,9-7-4 0,-12 7-8 15,15 7 0-15,-15-7-8 0,15 7 0 0,-15 2 4 0,2-1 0 16,-2-1 0-16,-13 9-4 0,13-2-4 0,-13 2 0 0,0 7 0 0,0-7 0 15,-13 6 4-15,0 1-4 0,-2 0 4 0,2 7-4 16,-15-7 0-16,15 0 0 0,-15 8 4 0,3-8-4 0,-4 0 0 0,17 7 0 16,-17-7 0-16,4-6 0 0,9 5 4 0,-9-6-4 0,12 6 4 15,-2-8-4-15,2 3 0 0,0-2 4 0,13-7-4 0,0-1 8 16,0 8 4-16,0-6 8 0,0-2 4 0,13 0 0 0,0 2 0 0,-13-2 0 16,28 0 4-16,-15 2-4 0,-1-1 8 0,17-2-4 0,-17 2 0 15,17 0-4-15,-1-1-4 0,-3 1-4 0,3 0 0 0,-2-8-8 16,2 7-8-16,0 1-20 0,-2-8-20 0,2 8-40 0,-2-8-36 15,2 0-40-15,-15 6-52 0,15-12-80 0,-15 6 0 0,2-8 52 16,-15 0 40-16,13 1 44 0,-13-9 28 0,13 1 20 0</inkml:trace>
        </inkml:traceGroup>
        <inkml:traceGroup>
          <inkml:annotationXML>
            <emma:emma xmlns:emma="http://www.w3.org/2003/04/emma" version="1.0">
              <emma:interpretation id="{CDE5D27E-7B59-46AC-868E-D559EE07AD93}" emma:medium="tactile" emma:mode="ink">
                <msink:context xmlns:msink="http://schemas.microsoft.com/ink/2010/main" type="inkWord" rotatedBoundingBox="19457,1736 22041,1748 22038,2245 19455,2233"/>
              </emma:interpretation>
            </emma:emma>
          </inkml:annotationXML>
          <inkml:trace contextRef="#ctx0" brushRef="#br0" timeOffset="-4340.4475">-928-214 19 0,'-13'0'108'0,"13"0"-4"16,0 0-4-16,-12 0-20 0,12 0-4 0,0 0 0 0,-16 0-4 0,16 0 0 16,-12 0 0-16,12-7-4 0,-13 7-8 0,13-8-4 0,0 8-4 15,0-8 0-15,0 1 0 0,0-1 0 0,-16 0 0 0,16-7 0 16,0 6-4-16,0-4 0 0,16-3 0 0,-16 0-4 0,0 2-4 15,13 5-4-15,-13-13 4 0,12 6-4 0,-12 8-4 0,16-14 0 16,-4 14-4-16,-12-7-4 0,13-1-4 0,3 9 0 0,-4 1-8 0,14-4-4 16,-11 3 8-16,-2 7-4 0,0 0-8 0,15 0 4 0,-15 0-8 15,2 7 4-15,-2 3 0 0,0-4 4 0,15 10-8 0,-15 0 4 16,0-2 0-16,2 8-4 0,-2 2 4 0,-13 7 0 0,13-8-8 0,-13 7 0 16,0 8 0-16,0 0 0 0,0 0 0 0,-13 1-4 15,0-1-4-15,-2 8 0 0,2-7 0 0,0 7 4 0,-15-9-4 16,2 2 4-16,11 7 0 0,-11-8 0 0,-2-8 4 0,0 9 0 0,2-9 0 15,-15 1 4-15,29-8-4 0,-16 0 4 0,-1-1-4 0,4-6 0 16,12-8 4-16,-15-1-4 0,15-1 0 0,-2 3 4 0,2-9-4 16,0-9 4-16,-2 9 0 0,15-6-4 0,0-9 0 0,-13 7 4 0,13-8 0 15,0 9 0-15,0-9 0 0,0 2 4 0,0-2-4 16,0 0 0-16,0 9 0 0,0-8 0 0,0 0 0 0,13 7 0 0,-13 1-4 16,15-1 4-16,-15 0 4 0,13 2 0 0,-13 6 4 0,13 0 0 15,2 0 0-15,-2 0 0 0,0 0 0 0,2 6 0 0,-2 2 0 16,12 0 0-16,-9-1 4 0,-3 1-4 0,15-1 0 0,-16 1 0 15,17 7-4-15,-4-8 0 0,-12 2 0 0,15 7 0 0,0-9 0 16,-15 7 0-16,15-5 0 0,-2-2 0 0,-13 0-4 0,15-7 0 0,0 8 0 16,-15-8-4-16,15 8 0 0,-15-8-4 0,13 0-16 0,2-8-12 15,-15 8-8-15,15 0-20 0,-15-8-20 0,15 1-8 0,-15 0-20 16,15-2-20-16,-15-5-8 0,0 7 0 0,2-2-52 0,-2-7-32 16,15 9 44-16,-15-8 36 0,0 0 28 0,2 7 20 0</inkml:trace>
          <inkml:trace contextRef="#ctx0" brushRef="#br0" timeOffset="-3744.0421">39 162 51 0,'0'0'116'0,"13"0"-8"0,-13 0-4 0,0-8-20 0,0 8 0 0,-13-8-4 16,13 8 0-16,0-8-8 0,0 0-8 0,-15 8 0 0,15-7-4 15,0-2-8-15,-13 9 0 0,13-6-4 0,0 6-4 0,0-8 0 16,0 8-8-16,0 0-4 0,0 0 0 0,-13 0-4 0,13 0 0 0,0 0 0 15,0 8 0-15,0-2-4 0,13-6 0 0,-13 16-4 16,0-8 0-16,0 0 0 0,0 0-28 0,0 7 24 0,0-8-4 0,0 9 0 16,0-2-4-16,0 2 0 0,0 1-4 0,0-3 4 0,0 1-4 15,13 0 0-15,-13 1-4 0,15-2 4 0,-2 2 0 0,-13 0-4 16,13-2 0-16,2 2-4 0,-2-9 8 0,0 9 0 0,15-8-4 16,-15 7 0-16,15-9 0 0,-15-6 4 0,15 9-4 0,-2-1-4 0,-14-8 4 15,17 0 0-15,-1-8 0 0,-16 8 0 0,17-9 0 16,-4 3 0-16,3-1 0 0,-15-9-4 0,15 0 4 0,-2 9 4 0,-11-9-8 15,11 2 4-15,-13-2 0 0,2 0 0 0,-2 2 0 0,15-2 0 16,-15 1 4-16,-13 8-8 0,13-9 4 0,2 10 0 0,-2-5 0 16,-13 5 0-16,13-1 4 0,-13 7-4 0,15-9 4 0,-15 9-4 0,13 0 4 15,-13 0 0-15,0 0 0 0,13 0 4 0,-13 9 0 16,0-9 0-16,13 7-4 0,-13-1 4 0,15 5-8 0,-15-5 4 0,13 2 0 16,-13 0 0-16,13-1 0 0,2 1-4 0,-15 7 4 0,13-7 4 15,-13 6-24-15,13-5 24 0,2 7-4 0,-2-9 0 0,-13 7 0 16,13-5 0-16,0 5 0 0,2-6 0 0,-15 0-4 0,13 0 4 15,0 0-4-15,2-8 0 0,-2 7 4 0,0-7-4 0,2 0 0 16,-2 0 4-16,0 0-4 0,-13 0 4 0,13-7-4 0,2-9 0 0,-2 8 0 16,0-7 0-16,2-1 4 0,-2 2-4 0,0-2 0 0,-13-7 0 15,15 8 0-15,-2-8-4 0,-13 0 4 0,0 0 0 0,13 0-4 16,-13 0 4-16,0 1 4 0,0-2-4 0,-13 2 0 0,13-1-4 16,-13 7 4-16,-2 1-4 0,15 1 4 0,-26-3 0 0,11 10-4 15,2 0 0-15,0 7-4 0,-2-9 0 0,2 9-4 0,-13 0-4 16,11 9 0-16,-11-2 0 0,11 0-4 0,2 10-4 0,0-11 0 0,-2 10-8 15,2-1-4-15,0 0-8 0,0 1-8 0,-2-1-4 0,2 0-12 16,13-7-4-16,0 8-8 0,0-2 0 0,-13-5-4 0,26-2 0 16,-13 0 12-16,0 0 0 0,13-7 8 0,2 0 12 0,-2 9-12 0,0-9-20 15,0 0-12-15,15-9-8 0,-15 2 0 0,15 7 12 16</inkml:trace>
          <inkml:trace contextRef="#ctx0" brushRef="#br0" timeOffset="-3459.8815">1234 77 43 0,'13'-15'104'0,"2"15"-8"0,-2-8-8 16,0 0-20-16,-13 2 0 0,15 6-4 0,-15-8-4 0,0 8 4 0,0 0-8 15,0 0 0-15,0 0-4 0,0 0 4 0,0 0-12 16,-15 0 0-16,15 0-8 0,0 0-4 0,0 0-4 0,0 0-4 0,0 0-4 16,0 0-4-16,-13 0 0 0,13 0 0 0,0 0-8 0,0 8 0 15,0-8 0-15,0 0 0 0,0 0 0 0,0 6 0 0,13 2 0 16,-13-8 0-16,0 8 0 0,0-8 4 0,15 7-4 0,-15 1 0 0,13-8 0 16,-13 8 4-16,13-1 0 0,-13 1 0 0,15 0-4 15,-2-8 0-15,-13 6 0 0,13 3 0 0,0-2-4 0,-13-7-4 0,15 8 4 16,-2 0-4-16,0 0 4 0,-13 0 0 0,15-1-16 0,-2 0 20 15,-13 2 4-15,13-2 0 0,-13 0-4 0,0 9 0 0,0-9 4 16,0 10 0-16,0-3 0 0,0 1-4 0,0 0 0 0,-13-7-4 16,0 14 0-16,13-6 0 0,-15 0-4 0,2-2 0 0,0 2-4 15,-2-9-4-15,2 9-8 0,0-8-12 0,0 0-12 0,-2-1-4 16,15-1-16-16,-13-6-20 0,0 0-4 0,13 0-12 0,-15-6-4 0,15-1-4 16,-13-1-40-16,13-8-32 0,0 1 16 0,-13-1 28 0,13 2 24 15</inkml:trace>
          <inkml:trace contextRef="#ctx0" brushRef="#br0" timeOffset="-3072.3441">1710-358 55 0,'0'-8'100'0,"0"0"-4"16,0 0-4-16,0-8-20 0,0 9 4 0,0-8 0 0,13 7-4 0,-13 2 0 15,13-10 0-15,2 7-8 0,-15-4 0 0,13 3 0 0,0-4 0 16,2 5-4-16,-2 2-4 0,0-8 0 0,0 15-8 0,15-8 0 16,-15 1-8-16,2-1 0 0,-2 8-8 0,0 0-4 0,2 0 0 15,-2 0-8-15,0 8 0 0,0-8-4 0,2 7 0 0,-15 1-8 16,0 7 4-16,13-8-4 0,-13 9-4 0,0 1 4 0,0 5-4 0,0-6-4 16,-13-2 4-16,13 8-4 0,-15 2-4 0,2-2 4 0,0-6 0 15,0 7 4-15,-2 0-8 0,15-8 4 0,-13 8 4 0,0-8-4 16,-2 1-4-16,2-1 0 0,13 1 0 0,-13-9 8 0,-2 9-4 0,15-16 0 15,0 8-4-15,-13-2 0 0,13-6 4 0,0 9 0 16,0-9 0-16,0 0 0 0,0 0 0 0,0 0 0 0,0 0-4 0,13 0 4 16,-13 0 0-16,0 0 0 0,15 0 0 0,-15 0 0 0,0 0 0 15,13 0 0-15,0 0 0 0,-13 0 0 0,15 0-4 0,-2 0-8 16,0 0-12-16,2 0-4 0,-2 0-8 0,0 0-20 0,0 0-8 0,2 0-20 16,11 0-12-16,-11 0-16 0,-2 0-8 0,0 0-36 15,15 7-52-15,-15-7 28 0,0 7 32 0,2-7 28 0,11 9 28 0</inkml:trace>
        </inkml:traceGroup>
        <inkml:traceGroup>
          <inkml:annotationXML>
            <emma:emma xmlns:emma="http://www.w3.org/2003/04/emma" version="1.0">
              <emma:interpretation id="{E579BA97-32E6-4C16-81E9-FA066E4E01CD}" emma:medium="tactile" emma:mode="ink">
                <msink:context xmlns:msink="http://schemas.microsoft.com/ink/2010/main" type="inkWord" rotatedBoundingBox="22610,1331 22953,1333 22946,2825 22603,2823"/>
              </emma:interpretation>
            </emma:emma>
          </inkml:annotationXML>
          <inkml:trace contextRef="#ctx0" brushRef="#br0" timeOffset="-2553.7713">2959-85 67 0,'0'0'132'0,"0"-6"-12"0,0 6-4 0,0 0-16 15,0 0-4-15,-13 0-4 0,13 6-4 0,-13 3-4 0,13-9-8 16,-12 8 0-16,12-1-8 0,-16 9-4 0,16-9-4 0,-13 1 0 0,1 8-8 16,-4-9 0-16,16 9-4 0,-13-2-4 0,1 3-4 0,-4-3-8 15,4 9-4-15,-1-8-4 0,0 1-4 0,-15 6-4 0,15-6-4 16,-2 7-4-16,2 0-4 0,-15-9 4 0,15 8-8 0,-13 3 0 16,11-10-8-16,-11 8-8 0,11-1-12 0,2-6-16 15,0 0-16-15,-2-2-16 0,2 2-20 0,0-9-24 0,-2 1-16 0,2 0-20 16,0 0-56-16,13-8-4 0,0 8 44 0,-13-16 32 0,13 8 8 0</inkml:trace>
        </inkml:traceGroup>
        <inkml:traceGroup>
          <inkml:annotationXML>
            <emma:emma xmlns:emma="http://www.w3.org/2003/04/emma" version="1.0">
              <emma:interpretation id="{4596CC65-A2A0-4AD5-921B-834FFF810514}" emma:medium="tactile" emma:mode="ink">
                <msink:context xmlns:msink="http://schemas.microsoft.com/ink/2010/main" type="inkWord" rotatedBoundingBox="23603,1140 24120,1142 24117,1828 23600,1825"/>
              </emma:interpretation>
            </emma:emma>
          </inkml:annotationXML>
          <inkml:trace contextRef="#ctx0" brushRef="#br0" timeOffset="-2781.6924">2539-23 75 0,'0'0'96'0,"-13"-7"-8"0,13-1-8 0,0 8-16 15,0-7 0-15,0 7 0 0,0 0 4 0,13 0-4 0,-13 0 4 16,0 7 4-16,13 1-12 0,-13-1 4 0,0 2 0 0,0-2 0 0,15 0 0 16,-15 2 4-16,13 5 0 0,0 3-4 0,-13-11 0 0,15 10-8 15,-2-1 0-15,0 0-4 0,-13 1-4 0,15-1-8 0,-2 8-8 16,0-7-4-16,0-2-8 0,-13 2 0 0,15-2-8 0,-2 2 4 0,0 1-8 16,2-3-4-16,-2 1 0 0,0 0 0 0,2 1-8 0,-15-2-4 15,13-5-8-15,0 7-12 0,-1-1-8 0,-12-9-16 16,16 10-8-16,-4-9-12 0,-12 1-8 0,13 0-16 0,-13 0-12 0,0 0-12 15,0-8-12-15,0 7-44 0,16-7-40 0,-16 0 28 0,0 0 36 16,-16 0 28-16,16-7 28 0</inkml:trace>
        </inkml:traceGroup>
      </inkml:traceGroup>
    </inkml:traceGroup>
    <inkml:traceGroup>
      <inkml:annotationXML>
        <emma:emma xmlns:emma="http://www.w3.org/2003/04/emma" version="1.0">
          <emma:interpretation id="{4E0384AD-2041-4CD4-96D7-878EF8434D80}" emma:medium="tactile" emma:mode="ink">
            <msink:context xmlns:msink="http://schemas.microsoft.com/ink/2010/main" type="paragraph" rotatedBoundingBox="2124,5969 30970,6776 30941,7804 2095,6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148E6-7C51-43AA-AC0D-3B0299221276}" emma:medium="tactile" emma:mode="ink">
              <msink:context xmlns:msink="http://schemas.microsoft.com/ink/2010/main" type="line" rotatedBoundingBox="2124,5969 30970,6776 30941,7804 2095,6997"/>
            </emma:interpretation>
          </emma:emma>
        </inkml:annotationXML>
        <inkml:traceGroup>
          <inkml:annotationXML>
            <emma:emma xmlns:emma="http://www.w3.org/2003/04/emma" version="1.0">
              <emma:interpretation id="{D1245B8E-0FBF-4A34-9CFB-5C93C135D5FA}" emma:medium="tactile" emma:mode="ink">
                <msink:context xmlns:msink="http://schemas.microsoft.com/ink/2010/main" type="inkWord" rotatedBoundingBox="2115,6304 2552,6316 2540,6769 2102,675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735.7049">-1027 4591 95 0,'-9'9'112'0,"9"-4"0"0,-8 4 0 0,8-4-20 16,-8 5-8-16,8-7 4 0,-10 4 0 0,10-3-4 0,0 1 4 15,0 0-8-15,0-5-4 0,0 0 0 0,10 5 0 0,-10-5-4 0,8 0-4 16,0 0-4-16,1 0-4 0,0 0 0 0,-1 0-8 0,1-5-4 16,7 5-8-16,-6 0-4 0,6-5-4 0,2 5-8 0,-2 0-4 15,2-5 0-15,-10 5-4 0,9 0-4 0,-1-4 0 0,10-3-4 16,-8 7-4-16,-1-3-4 0,0 3-4 0,-9 0-8 0,17-5-20 15,-15 5-12-15,6 0-20 0,2 0-24 0,-10 0-8 0,0 0-20 0,1 0-20 16,8 0-20-16,-17 0-28 0,9 5-60 0,-9-2 32 0,0-3 32 16,-9 11 36-16,9-6 28 0</inkml:trace>
          <inkml:trace contextRef="#ctx0" brushRef="#br0" timeOffset="43943.155">-1018 4979 87 0,'0'10'140'0,"8"-6"-8"0,-8 1-4 16,0 6-24-16,9-8-8 0,-9 3 12 0,0-2 4 0,8 1-4 16,-8 0-4-16,8 0 0 0,2-1-4 0,-2 1-4 0,0-5-4 15,0 0-12-15,2 0-4 0,6 0-4 0,2 0-8 0,-10 0-4 0,9 0-8 16,-1-5-8-16,2 5-12 0,0-4-4 0,-2-1-4 0,1 0-20 16,0 0-4-16,0 1 0 0,1-2 0 0,-2 3-40 0,2-3-32 15,-10 1-40-15,9 0-28 0,-8 1-40 0,-1-2-32 0,1 6-80 16,-1 0 24-16,0 0 48 0,2 0 40 0,-10 0 32 0,0 6 32 15</inkml:trace>
        </inkml:traceGroup>
        <inkml:traceGroup>
          <inkml:annotationXML>
            <emma:emma xmlns:emma="http://www.w3.org/2003/04/emma" version="1.0">
              <emma:interpretation id="{D38BFB49-B3EA-4604-9B05-8E66A5493D8C}" emma:medium="tactile" emma:mode="ink">
                <msink:context xmlns:msink="http://schemas.microsoft.com/ink/2010/main" type="inkWord" rotatedBoundingBox="3490,6111 4179,6130 4156,6943 3467,692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638.0413">423 4662 15 0,'0'0'100'0,"0"5"-12"16,-9-5 0-16,9 5-24 0,-9-5-4 0,9 5 0 0,-8-5 4 0,8 0-4 16,0 0 8-16,-8 0-8 0,8 0 0 0,-10 0-24 0,10 0 20 15,-8-5-4-15,8 0 4 0,-8 0-4 0,8 1-4 0,0-6 0 16,-8 5-4-16,8-6-4 0,0 3 0 0,0-2-4 0,0-4 0 16,0 5 4-16,0-6-4 0,0 0-4 0,8 1 0 0,-8 0-4 15,8-1 0-15,-8 1 0 0,8-1-4 0,2 2-4 0,-2-2 0 0,0 5-4 16,1-5-4-16,0 11 0 0,-1-6-4 0,9 6 0 0,-9-2-4 15,10 2 4-15,-10-1-4 0,10 5 0 0,-2 0 0 0,1 5 0 16,-8-1 0-16,8 2 0 0,-1-2-4 0,-6 6 0 0,6-1 0 16,2 6 4-16,-10-5-4 0,9 9 0 0,-8-5 0 0,-1 5 0 15,1 0 4-15,-9 5-4 0,8 1-4 0,-8 3 4 0,0-3-4 16,0 8 4-16,-8-4 0 0,-1 4-4 0,1-4 0 0,-1 5 0 0,-8 4 0 16,1-5 0-16,-2 1 4 0,0-6-4 0,2 6 4 15,-1-5-4-15,-9-4 0 0,10 3 4 0,-2-8-4 0,0 3 4 0,2-4 0 16,-9-4-4-16,16-1 4 0,-8 1 0 0,-1-5-4 0,10-6 0 15,-8 1 0-15,6 0 4 0,2-5-8 0,0 0 8 0,-1 0 0 16,9-5 0-16,-8 0 0 0,-1 1 0 0,9-2 0 0,0-3 0 0,0 4-4 16,-9-4 0-16,9 4 4 0,9-5 0 0,-9 6-4 15,0-6 0-15,0 5 4 0,9 0 4 0,-1 0 0 0,-8 1-4 0,9-1 4 16,-1 5 0-16,10 0 4 0,-10 0-4 0,0 0 0 0,10 5 0 16,-2-1 0-16,2 1-4 0,-1 0 8 0,-1 4 0 0,2-3 8 15,-2 3 0-15,2 1 4 0,7-6 0 0,-8 6-4 0,0-1 0 0,9 1 0 16,-8-5-4-16,-2 4-4 0,1 1 0 0,9-5 4 0,-10 5 0 15,2-5-4-15,-2-1 0 0,2 1 0 0,-1-5-4 0,0 5-8 16,0-5 8-16,-1 0-8 0,2 0-8 0,0 0 0 0,-2-5-24 16,-7 0-16-16,8 1-20 0,0-6-28 0,-9 0-16 0,0 0-24 15,10-4-20-15,-10 4-60 0,2-4-36 0,-2 0 44 0,0 0 36 0,1-1 40 16,-1-4 20-16</inkml:trace>
        </inkml:traceGroup>
        <inkml:traceGroup>
          <inkml:annotationXML>
            <emma:emma xmlns:emma="http://www.w3.org/2003/04/emma" version="1.0">
              <emma:interpretation id="{C5A19933-FF41-48D7-A438-149A27AEC1FE}" emma:medium="tactile" emma:mode="ink">
                <msink:context xmlns:msink="http://schemas.microsoft.com/ink/2010/main" type="inkWord" rotatedBoundingBox="4847,6497 6863,6553 6853,6925 4836,686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385.1623">1923 4884 35 0,'0'-6'96'0,"0"-4"-4"0,-8 6-8 0,8-6-24 15,0 5 0-15,-10-4-8 0,10 4 0 0,-8-4 4 0,0 3-4 16,-1 2-4-16,1-6 0 0,8 10 0 0,-17-5-4 0,8 1-4 15,1-1-4-15,-10 5 4 0,10-5-4 0,0 5-8 0,-10 5-4 16,10-5 0-16,0 5 0 0,-9-1-4 0,8 7 4 0,0-3-4 0,1 2 0 16,0 0-4-16,-2-1 0 0,2 6 0 0,0-1-4 0,0 1-4 15,-2-1 0-15,10 5 0 0,-8-4 0 0,8-1-4 0,0 5 0 16,0-4 0-16,0-1 0 0,0 1-8 0,0-1 4 0,8 0 0 16,2 0 0-16,-2-4 0 0,0 0 0 0,0 4 0 0,10-4 0 15,-1 0 4-15,-8-1-8 0,8-4 4 0,-1 4 0 0,10-4 0 0,-8-5 0 16,-2 5 0-16,10-5 0 0,-9 0 0 0,9 0 0 15,-10 0 4-15,10-5-4 0,-9 0 0 0,0 1 0 0,0-1 0 16,1-5 0-16,-2 6 0 0,2-6 0 0,-10 0 0 0,9 1 0 0,-8 4 0 16,8-5 0-16,-9 6 0 0,0-7 0 0,-8 7 0 0,10-1 0 15,-2-4 0-15,-8 4 0 0,0 5 0 0,8-5-4 0,-8 0 4 16,0 1 0-16,0 4 0 0,0-6 0 0,0 6 0 0,0-3 0 0,0 3 0 16,0 0 0-16,0 0 4 0,0 0-4 0,0-6 0 15,0 6 0-15,8 6 0 0,-8-6 0 0,10 3 4 0,-2 3 0 0,-8-6 0 16,8 4-4-16,1 6 4 0,-1-5 0 0,1 4 0 0,0-4 0 15,-1 4 4-15,0 1 0 0,0 0-4 0,2-1 4 0,6 1-4 16,-6-1 0-16,-2 1 0 0,9 0 0 0,-9-1 0 0,9 1 0 0,-8-5-4 16,7 5 4-16,-6-6-4 0,6 1 4 0,-6-5-20 15,-2 5 20-15,8-5 0 0,-7 0 0 0,-1 0 0 0,1 0 0 0,8-5-4 16,-9 0 0-16,-8 1 0 0,10-6 4 0,-2 0-4 0,0 1 0 16,-8-1 4-16,0-5 0 0,8 1-8 0,-8 5 4 0,-8-6 0 15,8-4 0-15,0 5 0 0,-8-1-4 0,8 2 4 0,-8-3-4 0,-2 2 0 16,2-1 4-16,0 1-4 0,-10 5 0 0,10-2-4 0,-1 3-4 15,1 2 0-15,-8 2-4 0,6-1 0 0,2 0-4 0,-10 5 0 16,10 0 0-16,0 5-4 0,-1 0-8 0,9-1-4 0,-8 2-4 16,8 2-16-16,-9 3-4 0,9-2-4 0,0 1-8 0,0 0 4 15,0 3-4-15,0-3-16 0,0 6-48 0,9-7-24 0,-9 5 32 16,8-5 16-16</inkml:trace>
          <inkml:trace contextRef="#ctx0" brushRef="#br0" timeOffset="55689.8672">2698 4864 91 0,'0'0'112'0,"0"0"-12"0,-8 0 0 15,8 0-24-15,0 4-4 0,-8 2-8 0,8-2-4 0,0 2-8 0,0-3-8 16,-9 3-4-16,9-2-4 0,0 6-12 0,0-5-4 0,0-1 0 16,9 2-4-16,-9-2 0 0,0-4-4 0,8 4 4 0,0 1 0 15,-8-5-8-15,10 0 4 0,-2 0 4 0,0 0 0 0,-8 0 0 0,18 0-4 16,-10 0 4-16,1 0 0 0,-1 0 0 0,9 0 0 0,-8 0 0 15,-1 0-4-15,10 0-4 0,-10 6 0 0,9-6 0 0,-8 4 0 16,7 1-4-16,-7-5 4 0,-1 5-4 0,10 0 8 0,-10 5 0 16,0-6 4-16,-8 5 4 0,10 1-4 0,-2 0 0 0,-8-1 0 15,0 6-4-15,0-5-4 0,-8 4 0 0,-2 1 0 0,10-6-4 16,-8 5 0-16,-9 1 0 0,8-5-24 0,1-1 20 0,-1 5-12 0,1-9-8 16,-9 5-4-16,8-6-12 0,1 2-16 0,0-2-8 0,-2-4-20 15,2 0-8-15,0 0-8 0,-1-4-16 0,0-2-44 0,1 2-32 16,8-1 36-16,-8-5 28 0,8 6 28 0</inkml:trace>
          <inkml:trace contextRef="#ctx0" brushRef="#br0" timeOffset="55941.194">3160 4874 31 0,'0'0'112'0,"8"0"-4"0,-8-6-4 0,8 6-16 0,1 0 0 0,-9 0 0 15,9-4 0-15,-9 8 0 0,8-4 0 0,0 0-8 0,1 6-4 16,-1-2 0-16,0 2-24 0,2-3 16 0,6 3-8 0,-6-2-8 0,6 6-4 16,-8-1-8-16,10-3-4 0,-1 7-8 0,-1-3 0 0,2 5-4 15,-2-5 0-15,2 3-8 0,-1 2 0 0,0-1-4 0,8 1-4 16,-7-1 0-16,-2-4 0 0,2 5-4 0,-1-1 0 0,0-5-4 0,0 1-4 16,-1 5-16-16,2-6-16 0,0-4-16 0,-10 4-16 15,9-4-16-15,-9 0-20 0,1 0-24 0,-1-1-8 0,1-4-56 0,-9 0-40 16,8-4 40-16,-8 4 40 0,0-10 28 0,0 5 24 0</inkml:trace>
          <inkml:trace contextRef="#ctx0" brushRef="#br0" timeOffset="56119.7184">3679 4868 35 0,'-8'0'160'0,"8"0"-8"0,0 0-8 0,-9 0-20 16,9 6 0-16,-8-2-4 0,-1 2-4 0,1 3-8 0,-1 0-8 15,-7 1-12-15,6 4 0 0,-6 1-8 0,-2-1-4 0,2 1-12 0,-2-2-12 16,1 7-12-16,-9-1-8 0,10 0-4 0,-2 0-8 0,2 1-4 15,-10-6-12-15,9 6-12 0,-1-6-12 0,2 0-12 0,-2 0-20 16,2 1-24-16,-1-6-24 0,8 1-32 0,-8-5-24 0,9 0-28 16,0-5-64-16,8 0 24 0,-10-5 48 0,10-5 28 0,0 5 28 15</inkml:trace>
        </inkml:traceGroup>
        <inkml:traceGroup>
          <inkml:annotationXML>
            <emma:emma xmlns:emma="http://www.w3.org/2003/04/emma" version="1.0">
              <emma:interpretation id="{E6889DFD-E3DB-41EA-B78C-84E1D28C2946}" emma:medium="tactile" emma:mode="ink">
                <msink:context xmlns:msink="http://schemas.microsoft.com/ink/2010/main" type="inkWord" rotatedBoundingBox="7444,6695 7511,6697 7510,6704 7443,670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646.3312">4294 4989 51 0,'0'0'136'0,"-10"0"-8"0,10 0 4 16,-8 0-28-16,8 0 4 0,0 0-8 0,-8 0-16 0,8 0-8 0,0 0-16 16,0 0-8-16,0 0-12 0,0 0-8 0,0 0-8 0,0 0-4 15,0 0-4-15,0 0 0 0,0 0-8 0,0 0-4 0,0 0 0 16,8 0-12-16,-8 0-16 0,8 0-20 0,-8 0-20 0,10 0-20 15,-10 0-24-15,8 0-32 0,0 0-52 0,1 0 20 0,-9 0 28 0,8 0 28 16,0-6 24-16</inkml:trace>
        </inkml:traceGroup>
        <inkml:traceGroup>
          <inkml:annotationXML>
            <emma:emma xmlns:emma="http://www.w3.org/2003/04/emma" version="1.0">
              <emma:interpretation id="{D6B498DE-3B01-4478-975A-FDF6CD287C62}" emma:medium="tactile" emma:mode="ink">
                <msink:context xmlns:msink="http://schemas.microsoft.com/ink/2010/main" type="inkWord" rotatedBoundingBox="8066,6383 9307,6418 9290,7019 8049,698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043.5978">5103 4979 75 0,'-8'-5'96'0,"-1"-5"-8"0,0 6-12 15,1-1-16-15,0 0-4 0,0 0-4 0,-2 1 0 0,2-2-4 16,-10 6-4-16,10-5 0 0,0 5 0 0,-9 0-4 0,8-4 0 15,1 4-4-15,-9 4-4 0,9-4 4 0,-2 0-4 0,2 5-8 16,0 1-4-16,-2-2-16 0,10 1 16 0,-8 0-4 0,0 0-4 16,8-1-4-16,0 2 0 0,-8 3 0 0,8-5-4 0,0 2 0 0,0-2 0 15,0 1-4-15,0 6 0 0,8-8 4 0,-8 3-4 0,0-2-4 16,8 1 4-16,0 0 4 0,2-5 0 0,-2 5-4 0,0-1 0 16,2 1 0-16,-2 0 0 0,0-5-4 0,9 4 4 0,-8 1-4 15,8 1 8-15,-9-6-8 0,10 4 4 0,-2 1 0 0,-6 0 4 16,6-5-4-16,1 5 4 0,0-5-4 0,-8 4 0 0,7-4 4 15,-6 5-4-15,6-5 0 0,-8 5 4 0,2-5 4 0,-2 5 4 0,-8-1 0 16,8 2 4-16,-8-2-4 0,0 6 0 0,-8-5-4 0,0 4-4 16,-2 1 0-16,2 0 0 0,-8-1 0 0,6 0 0 0,-6 1 0 15,-1 0-4-15,-1 0 0 0,2 4 0 0,-2-5-4 0,2-4-8 16,-2 5-4-16,1 0-12 0,0-6-12 0,9 1-16 0,-1-5-16 16,1 5-12-16,0-5-4 0,-2 0-28 0,2 0-60 0,8 0 4 0,0-5 36 15,0 0 20-15</inkml:trace>
          <inkml:trace contextRef="#ctx0" brushRef="#br0" timeOffset="57291.4806">5316 4983 23 0,'9'0'104'0,"0"-4"-8"0,-1 4-8 16,0 0-24-16,0 0 4 0,2 4-8 0,-2-4-4 0,0 6-4 0,2 3 0 15,-10-4 0-15,8 1-8 0,0 3-4 0,1 0-8 0,-1 1-4 0,0-1-4 16,-8 5-8-16,9-4-4 0,0 5 0 0,-1-6 0 15,0 5-8-15,2-4 4 0,-2 0-4 0,-8-1-8 0,8 1-12 0,2-5-12 16,-2 5-16-16,0-10-12 0,-8 4-12 0,8-8-16 0,1 4-48 16,-9-10-32-16,8 0 24 0,-8 1 28 0</inkml:trace>
          <inkml:trace contextRef="#ctx0" brushRef="#br0" timeOffset="57406.1741">5529 4711 59 0,'-8'-10'132'0,"8"5"-16"16,-8-4-12-16,8 9-28 0,-8 0-8 0,8 0-8 0,-10 4-12 15,10-4-12-15,0 10-8 0,-8-5-4 0,8 4-4 0,0 1-8 16,0-1-8-16,0 1-16 0,0-1-16 0,-8 1-12 0,8 0-8 16,0-1-12-16,8 1-44 0,-8 4-44 0,0-4 12 0,8 0 28 0,-8-1 12 15</inkml:trace>
          <inkml:trace contextRef="#ctx0" brushRef="#br0" timeOffset="57770.2273">5683 4922 3 0,'0'0'132'0,"0"-6"-8"0,0 6-4 0,0-4-24 16,0 4 0-16,0-5 4 0,0 5-12 0,0 0-4 0,0-5-8 16,0 5-8-16,0 0-4 0,0 0-12 0,0 0-4 0,0 0 4 15,0 0-12-15,0 5 0 0,0-5-4 0,0 5 0 0,0-1-4 0,0-4-4 16,8 6-4-16,-8-2-4 0,0 5-4 0,0-3 0 16,8 3-4-16,-8-4-4 0,10 10 0 0,-2-6-4 0,-8 1 4 0,8 4-4 15,2-5 0-15,-10 1 0 0,8 5-4 0,0-6 0 0,1 0 0 16,-9 6-4-16,8-5 4 0,0-1 0 0,1 1 0 0,0-1-4 15,-1-3 0-15,0 3-4 0,2-4 4 0,-2 0 0 0,0-1-4 0,1-4 4 16,0 5-4-16,-1-5 4 0,0 0-4 0,1 0 0 16,-1-5 0-16,-8 1-4 0,9-1 4 0,0 0 0 0,-1-4 0 0,0-1 0 15,-8 0 0-15,10-4 0 0,-2 4 4 0,-8 0 0 0,8-4 4 16,-8 0 4-16,9 4-20 0,0 0 20 0,-9-4 0 0,8 5-4 16,-8-1 0-16,8 1 4 0,-8 3 0 0,9-3 0 0,-9 4 8 0,8 5 0 15,-8-5 4-15,8 5 4 0,2 0 0 0,-10 0-4 16,8 5 8-16,-8-5 0 0,8 10 0 0,-8-6 0 0,10 2 4 15,-2 3-4-15,-8 1 0 0,8 4-4 0,-8-5-4 0,8 6-4 0,1-1 0 16,-9 0-4-16,9 1 0 0,-9 0 0 0,0-1-4 0,8 1-8 16,-8-1-12-16,0 0-16 0,9-4-20 0,-9 4-20 0,0-4-20 15,0-1-28-15,0 1-24 0,8-5-20 0,-8 0-56 0,0 0-20 0,0-5 44 16,0 4 40-16,0-4 28 0,8 0 32 0</inkml:trace>
        </inkml:traceGroup>
        <inkml:traceGroup>
          <inkml:annotationXML>
            <emma:emma xmlns:emma="http://www.w3.org/2003/04/emma" version="1.0">
              <emma:interpretation id="{38FA0136-7451-4D1D-A3CC-A1541BD1E8F5}" emma:medium="tactile" emma:mode="ink">
                <msink:context xmlns:msink="http://schemas.microsoft.com/ink/2010/main" type="inkWord" rotatedBoundingBox="9668,6606 10078,6618 10069,6960 9658,694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8146.7556">6502 4945 35 0,'0'-10'124'15,"0"1"-8"-15,-10 5-12 0,10-6-20 0,0 5 0 0,0 0-8 16,0 5 4-16,0-5-4 0,0 5-4 0,10-4 0 0,-10 8 0 0,8-4 4 16,0 5 0-16,-8-5 0 0,9 5 4 0,0 4-4 0,-1-3 0 15,1 2-4-15,-1-3-12 0,10 10-4 0,-10-5-4 0,8 4-12 16,-6-5-8-16,6 6-4 0,-7-1-4 0,8 6-4 0,0-6-4 16,-1 0-4-16,-6 1-4 0,6-1 0 0,2 1 0 0,-1-1-4 15,0 1-8-15,0-1-8 0,-9-5-16 0,10 1-28 0,-2 0-16 16,-6 4-12-16,-2-9-16 0,8 5-20 0,-7-5-20 0,-1-1-12 0,1 1-36 15,-9 0-60-15,9-5 36 0,-9 0 40 0,0-5 40 0,0 0 24 16</inkml:trace>
          <inkml:trace contextRef="#ctx0" brushRef="#br0" timeOffset="58269.4258">6885 4935 15 0,'0'0'156'0,"-9"0"-12"0,9 0-4 0,-8 0-24 0,8 6-4 0,-9-2 0 16,9 1-4-16,-8 0-8 0,0 0-8 0,0 5-8 0,-2-6-12 15,2 5-4-15,-10 1-8 0,10 0-8 0,0 5-12 0,-1-6-8 16,-8 5-4-16,9 0-4 0,-9 1-4 0,9 0-4 0,-2-1-4 0,-6 1-8 16,6-1-8-16,2 0-12 0,-8 0-20 0,7-4-32 15,0 4-4-15,1 1-12 0,-1-5-28 0,1-1-24 0,0-4-36 0,-2 5-60 16,10-6 24-16,-8-4 40 0,8 5 36 0,0-10 28 0</inkml:trace>
        </inkml:traceGroup>
        <inkml:traceGroup>
          <inkml:annotationXML>
            <emma:emma xmlns:emma="http://www.w3.org/2003/04/emma" version="1.0">
              <emma:interpretation id="{49129A94-1989-4543-8153-236FA30737C8}" emma:medium="tactile" emma:mode="ink">
                <msink:context xmlns:msink="http://schemas.microsoft.com/ink/2010/main" type="inkWord" rotatedBoundingBox="11244,6498 11771,6512 11761,6879 11234,686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8788.1313">8062 5032 7 0,'0'5'144'0,"0"-1"-20"0,8 1-12 15,-8 0-20-15,9-1-4 0,-9-4 4 0,8 5 0 0,-8 1-8 16,9-2 0-16,-1 1-8 0,1-5-4 0,-1 5-12 0,0-5-4 16,10 0-4-16,0 0-8 0,-2 0-8 0,1 0-4 0,0 0-8 0,8-5-8 15,-7 0 0-15,8 1-8 0,-1-2-8 0,1-3-20 16,-2 4-20-16,2-4-28 0,0-1-32 0,0 1-32 0,7 0-52 0,-7-2-56 16,0 2 44-16,-9-1 36 0,9 1 28 0,0 3 32 0</inkml:trace>
          <inkml:trace contextRef="#ctx0" brushRef="#br0" timeOffset="58646.4184">8173 4801 71 0,'0'-9'128'0,"0"9"-16"0,0 0-12 0,0-5-16 0,0 5 4 16,0 5 0-16,8-5 0 0,-8 5-8 0,0-1-4 0,8 1-8 16,-8 5-8-16,0 0-4 0,9 4-8 0,-9-5-4 0,0 6-4 15,8-1-8-15,-8 5-4 0,9 0-8 0,-9 0-4 0,9 1 0 16,-9-1-4-16,8 0-8 0,-8 0 0 0,8 1-4 0,-8-6-8 0,10 6-8 15,-10-6-12-15,0 0-8 0,8 0-16 0,-8-4-12 0,0 0-20 16,0-1-20-16,8-4-24 0,-16 0-64 0,8 0-8 0,0-1 40 16,-8-4 32-16,8 0 24 0</inkml:trace>
        </inkml:traceGroup>
        <inkml:traceGroup>
          <inkml:annotationXML>
            <emma:emma xmlns:emma="http://www.w3.org/2003/04/emma" version="1.0">
              <emma:interpretation id="{66BD9537-2E54-4A34-8834-52A215934FB4}" emma:medium="tactile" emma:mode="ink">
                <msink:context xmlns:msink="http://schemas.microsoft.com/ink/2010/main" type="inkWord" rotatedBoundingBox="12284,6253 12648,6263 12626,7062 12262,705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9191.2943">9093 5094 71 0,'0'5'128'0,"0"-5"-16"0,0 5-8 0,0-5-20 0,0 0-8 0,9 0 0 15,-9-5 0-15,0 0-12 0,8 0-4 0,-8 1-8 0,8-6-4 16,2 1 0-16,-2-6-8 0,-8 5 0 0,8-4-4 0,2-1-4 16,6-4 4-16,-8 0 4 0,1 0 0 0,8-6-4 0,-8 7 0 0,-1-7 0 15,10 2 4-15,-10-1-4 0,8-4 0 0,-6 8-4 0,-2-9-8 16,9 5-4-16,-8 5 4 0,-1-5 0 0,1 5-8 0,-1-5 0 16,0 3 4-16,0 8-4 0,2-1 4 0,-2 0 0 0,-8 4-16 15,0 1 16-15,8 3 0 0,-8-3-4 0,0 4 0 0,0 5 0 16,0-5 0-16,10 10 4 0,-10-5 0 0,0 5 4 0,0-1 4 15,0 1-4-15,8 5-4 0,-8 0 0 0,0 4 0 0,8 0 4 0,-8 1 0 16,9 4-24-16,-9 0 0 0,8 1 0 0,1 4 0 0,-9 4 0 16,0-4 0-16,8 5 0 0,-8-1 0 0,9 1 0 0,-9 0 0 15,0 5 0-15,0-5 0 0,0 4 0 0,0-4 0 0,0 0 0 16,8 5 0-16,-8-6 0 0,0-4 0 0,0 5 0 0,0-5 0 0,0 0 0 16,0-5 0-16,0 5 0 0,0-11-8 0,0 8-104 15,0-7-28-15,0-4-28 0,0 4-40 0,0-4-68 0,0-5-16 0,0 4 56 16,-8-4 40-16,8 0 44 0,-9-5 28 0,9 4 16 0</inkml:trace>
        </inkml:traceGroup>
        <inkml:traceGroup>
          <inkml:annotationXML>
            <emma:emma xmlns:emma="http://www.w3.org/2003/04/emma" version="1.0">
              <emma:interpretation id="{7130019B-590B-42D2-9A95-8542D2D16F27}" emma:medium="tactile" emma:mode="ink">
                <msink:context xmlns:msink="http://schemas.microsoft.com/ink/2010/main" type="inkWord" rotatedBoundingBox="14614,6709 14980,6719 14973,6979 14607,696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0241.999">11438 5018 27 0,'0'0'112'16,"0"-6"-8"-16,0 3 0 0,0 3-24 0,9-6 4 0,-9 6 0 15,0 0 0-15,8-5 0 0,-8 5 0 0,8 0-8 0,0 0 0 16,-8 0-4-16,10 0-4 0,-2 0 0 0,10 0 0 0,-10 0-4 0,0 0-4 16,1 0-8-16,7 5-4 0,-7-5 0 0,8 6-8 15,-9-6-4-15,2 0-4 0,6 0-4 0,2 0-8 0,-10 0-4 0,9 0 0 16,-9 0-4-16,10 3-4 0,-2-3 0 0,-6 0-4 0,6 0-4 15,-7 0-12-15,8 0-12 0,-9 0-20 0,1 0-16 0,7 0-20 16,-6 0-20-16,-2 0-20 0,-8 0-12 0,8 0-12 0,-8 0-40 0,0 6-48 16,0-6 36-16,0 4 36 0,0 1 32 0,-8-5 28 0</inkml:trace>
          <inkml:trace contextRef="#ctx0" brushRef="#br0" timeOffset="60452.0728">11455 5219 91 0,'8'5'128'0,"-8"-5"-4"0,0 5 0 16,8-1-20-16,-8 1 4 0,0-5-12 0,0 5 0 0,10 0-8 15,-2-2 0-15,0-3-8 0,-8 0 0 0,10 0-8 0,-2 7-4 16,9-7-8-16,-9 0-8 0,0 0-8 0,1 0-4 0,8 0-8 0,1 0-8 16,-10 0-4-16,9 0-4 0,0 0-4 0,-8 0-8 0,7 0-16 15,2 0-20-15,-2 0-24 0,2 0-24 0,-10 0-28 0,10 0-32 16,-2 0-24-16,-7 0-88 0,-1 0 8 0,0 0 60 0,2 0 36 15,-10 4 32-15,8-4 20 0</inkml:trace>
        </inkml:traceGroup>
        <inkml:traceGroup>
          <inkml:annotationXML>
            <emma:emma xmlns:emma="http://www.w3.org/2003/04/emma" version="1.0">
              <emma:interpretation id="{470C5BC1-DA88-4A81-9D29-9486DAC7C052}" emma:medium="tactile" emma:mode="ink">
                <msink:context xmlns:msink="http://schemas.microsoft.com/ink/2010/main" type="inkWord" rotatedBoundingBox="16750,6741 19365,6815 19346,7469 16732,739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6811.2738">13612 5281 35 0,'0'0'72'0,"0"0"0"16,0 0-12-16,0 0-28 0,0 0-4 0,0 0 4 0,0 0-4 0,-8 0-4 16,8 0 8-16,0 0-4 0,0 0 4 0,-8 0-4 0,8 0 0 15,0 0 0-15,-10 0 4 0,10 0-4 0,0 0 0 0,0 0 4 16,-8 0 4-16,8-4-4 0,0 4 0 0,0-5 0 0,-8 0 4 15,8 0-8-15,0 1 4 0,0-3-4 0,0 4 4 0,0-7-4 0,0 1 4 16,0 4-8-16,0-5 0 0,0 1-4 0,0-1 0 0,0 0-4 16,8 1 0-16,-8-1 0 0,0 0 4 0,8 1 0 0,-8-1 0 15,10 1 0-15,-10-1 0 0,8 0-4 0,0 1 0 0,0-1 0 16,1 1 0-16,0 4-4 0,-1-4 0 0,1-2-4 0,-1 7 4 16,0-1-4-16,2 0 4 0,-2 1-8 0,0-1 0 0,0 5 0 0,2 0-4 15,-2 0 4-15,9 5 0 0,-9-1-4 0,1 6 0 0,0-6 0 16,-1 7 4-16,0 3-4 0,0-5 0 0,-8 6-4 0,10-1 4 15,-2 1 0-15,0 4 0 0,-8 0 0 0,0 0 0 0,0 1 0 0,0-1 0 16,0 0-4-16,0 0 0 0,0 5 0 0,-8 0 4 16,0-5-4-16,-2 5 4 0,2 0 0 0,0-5-4 0,0 5 4 0,-10-5 0 15,10 5 0-15,-9-9 0 0,-1 3 0 0,10 2 0 0,-8-6 4 16,6 0-4-16,-6-3-16 0,7-2 20 0,1 1 0 0,-1-6-4 16,0 1 0-16,1 0 0 0,8-5 0 0,0 0 0 0,-8-5 0 0,8 0 0 15,8 1 0-15,-8-1 0 0,0-5 0 0,0 6 0 16,8-7-4-16,1 7 4 0,-9-6 0 0,9 6 0 0,-1-1 0 15,1 0 4-15,-1 0-8 0,0 1 4 0,2 4 4 0,-2 0 0 0,0 0 0 16,0 0 0-16,2 9 4 0,-2-4-4 0,0 0 4 0,1 4 0 16,8 0 4-16,-8 2 0 0,-1-2 4 0,0 1-4 0,0-1 0 15,2 1-4-15,6 0 0 0,-6-1 4 0,-2 2-4 0,0-3-4 16,9 2 0-16,-8 0 0 0,8-6 0 0,-9 6-4 0,10-6 0 16,-10 1-12-16,10 0-12 0,-10-5-16 0,8 5-24 0,-7-5-12 0,8 5-28 15,-8-5-24-15,-1 0-16 0,10-5-68 0,-10 5-4 0,0-5 40 16,0 0 36-16,2 0 24 0</inkml:trace>
          <inkml:trace contextRef="#ctx0" brushRef="#br0" timeOffset="67468.5435">14379 5306 83 0,'-8'0'112'0,"8"0"0"0,-8 0-8 0,-2 0-20 0,10 0-4 16,-8 0 0-16,8 4-8 0,-8-4-4 0,-1 5-4 0,0 0-8 0,1-5-28 15,0 5 24-15,-1 0-16 0,1-1 0 0,0 6-4 0,8-6-4 16,-10 6-4-16,2 0-8 0,0 4 4 0,8-4-4 0,-10 4-4 15,2-4 0-15,8 5-4 0,-8-2 4 0,8 2-4 0,0-1 0 16,-8 5-4-16,8-4 0 0,0-1-4 0,0 0 4 0,0 0 0 16,0-3-4-16,0 3 0 0,8-5 0 0,-8 1 0 0,8-1 0 0,0 1 4 15,2-5 0-15,-2 6-4 0,0-11 0 0,2 3 0 0,-2-3 4 16,9 5-4-16,-9-5 0 0,9 0 0 0,0-5 0 0,-9 2 0 16,10 3 0-16,-10-11 0 0,10 6 0 0,-2 1 0 0,-7-6 0 0,8 5-4 15,-8-5 8-15,7 1-8 0,-6-1 4 0,-2 0 0 16,8 5 0-16,-16-4 0 0,10 0 0 0,-2 4 0 0,0 0 0 15,1-4 0-15,-9 4 0 0,8 5 0 0,-8-6 0 0,8 6 0 0,-8-4 0 16,0 4 0-16,0 0 4 0,10 0 0 0,-10 4 4 0,8 2 0 16,-8-1 4-16,0-5 4 0,8 9-4 0,-8-4-20 0,8 4 24 15,-8-4 0-15,10 4 0 0,-2 2 0 0,0-2-4 0,-8 1-4 0,9-1 0 16,0-4 4-16,-1 4 0 0,1 1-4 0,-1 0 4 16,0-4 0-16,1 2-4 0,8-3 0 0,-9 0 0 0,2 0 0 0,-2 0 0 15,9-5 0-15,-8 0-4 0,7 4 0 0,-7-4 0 0,7 0-4 16,-6-4 4-16,6 4-4 0,-6-5 0 0,-2 0 4 0,9 0 0 15,-9-5-4-15,1 7 0 0,-1-8 0 0,1 2 0 0,-1-1 0 16,0 0-4-16,2-4 4 0,-10 4 0 0,8-5 0 0,-8 1 0 16,0 5 0-16,0-5-4 0,-8-1 8 0,8 1-8 0,-10 4 0 0,10-4 4 15,-8 4 0-15,-9 1 4 0,9 0-4 0,-1-2-4 0,1 7 4 16,-9-1-4-16,9 0 4 0,-10 5 0 0,0 0 0 0,10 0-4 16,-9 5 0-16,9 4 0 0,-9-4 0 0,8 5-4 0,-7-1-4 0,6 6-4 15,2-6-12-15,-9 6-8 0,17-1-8 0,-9-4-4 0,1 4-8 16,0-4-12-16,8-1-8 0,-9 0-24 0,9 2 16 0,9-2-4 15,-9-4 4-15,8 0-32 0,0-5-36 0,1 4-20 0,0-4 36 16,-1 0 24-16,10-4 20 0</inkml:trace>
          <inkml:trace contextRef="#ctx0" brushRef="#br0" timeOffset="67747.7968">15120 5353 43 0,'0'-5'120'0,"0"5"-8"0,0-4-12 0,0 4-28 0,0 0-4 16,0 0-4-16,0 4-8 0,-8-4-4 0,8 5 0 0,0 0-8 15,-8-5-4-15,8 5-4 0,0 0-12 0,0 0 4 0,0-2-4 16,0 3-8-16,-8-1-4 0,8 0 0 0,8-1 0 0,-8 6-4 16,0-5 0-16,8 0 0 0,0-1 0 0,-8 1 0 0,10 1-4 0,-2-6 0 15,0 4-4-15,2 1 0 0,-10-5 4 0,16 4-4 0,-7 1 8 16,-1 1 0-16,1-6-20 0,-1 4 24 0,9 1 4 0,-9-1 0 16,10 1-8-16,-10 0 0 0,2 0 0 0,6 4 0 0,-8-4 0 0,1 5 4 15,0-5 4-15,-1 4 0 0,1 1 0 0,-9-1 0 16,0 0-4-16,0 2-4 0,0 3 0 0,-9-5-4 0,1 6 0 0,-1-5-4 15,0 4 4-15,-7-5-4 0,8 6-4 0,-10-5-4 0,0-1 0 16,10 0-8-16,-9-4-20 0,0 0-16 0,9 0-12 0,-9 0-12 16,9-5-16-16,-2-5-4 0,2 5-28 0,0-5-44 0,8-5 0 0,-10 6 32 15,10-6 24-15</inkml:trace>
          <inkml:trace contextRef="#ctx0" brushRef="#br0" timeOffset="68136.7571">15905 5376 123 0,'-8'-3'132'0,"8"-2"-20"15,0 5 16-15,-8 5-16 0,8-5 0 0,-10 3-4 16,2 3-4-16,0 4-8 0,-9-1-8 0,9 1-4 0,-10-1-8 0,10 6-12 15,-10-1-4-15,-7 1-12 0,8-1-8 0,0 5-4 0,-9 0-12 16,10-4-4-16,-10 3-8 0,0 2-4 0,9-1-4 0,-9 1-8 16,10-6-20-16,-10 5-16 0,9-4-24 0,0-6-28 0,8 5-32 0,-7-4-36 15,6-1-76-15,2-3-4 0,0-2 44 0,0-4 40 0,8 0 28 16,-10 0 24-16</inkml:trace>
          <inkml:trace contextRef="#ctx0" brushRef="#br0" timeOffset="67970.2047">15513 5368 59 0,'9'-5'96'0,"8"5"-8"0,-8 0 0 16,-1 5-24-16,0-5 8 0,0 0-4 0,2 5 4 0,-2-2-4 0,0 3-4 15,2-1 4-15,-2 4-4 0,-8-4-12 0,8 5 4 0,1-1-4 16,-1 2-8-16,-8-2-4 0,8 0 0 0,1 6-4 0,0-6-8 16,-1 1 0-16,0 4-8 0,2 1-4 0,-2-6 0 0,0 1-4 15,1 4 0-15,0-5-8 0,-1 1 0 0,0 0-4 0,1-1-4 16,-1 1-12-16,1-1-8 0,0-3-12 0,-1-2-16 0,0 1-16 0,2 0-16 15,-2 1-12-15,-8-6-4 0,8 3-24 0,-8-3-40 0,8-3-24 16,-8 3 40-16,10-6 24 0,-10-4 24 0</inkml:trace>
          <inkml:trace contextRef="#ctx0" brushRef="#br0" timeOffset="90512.3955">16179 5428 23 0,'0'4'72'0,"0"-4"-12"0,0 0-4 0,0 5-24 16,0-5-4-16,0 0 0 0,0 4 0 0,0-4 4 0,0 6-4 0,0-6 0 15,0 0 4-15,0 5-4 0,0-1 4 0,0-4 0 0,0 5 4 16,0-5 0-16,0 0 4 0,0 5-4 0,0-5 8 0,-9 0 4 16,9 0 8-16,0 0-4 0,0 0 8 0,0 0 0 0,0 0 4 15,0 0 4-15,0 4 0 0,0-4 4 0,0 0 8 0,0 0-4 16,0 0 0-16,0 0-8 0,0 0 4 0,0 0 0 0,0 0 0 0,0 0-8 16,0 5 4-16,0-5-4 0,0 0-8 0,0 0-56 0,0 0 0 15,0 0 0-15,0 0 0 0,0 0 0 0,0-5 0 0,0 10 0 16,0-5 0-16,0 0 0 0,0 0 0 0,0 0 0 0,0 0 0 15,0 0 0-15,0 0 0 0,0 0 0 0,0 0 0 0,0 0 0 16,0 0 0-16,0 0 0 0,0 0 0 0,0 0 0 0,0 0 0 0,0 0 0 16,0 0-8-16,0 0-132 0,0 0-32 0,0 0-44 15,-9 0-64-15,9 0-32 0,-8 0 56 0,0 0 56 0,-2 0 36 16,2 0 28-16,0 0 24 0</inkml:trace>
        </inkml:traceGroup>
        <inkml:traceGroup>
          <inkml:annotationXML>
            <emma:emma xmlns:emma="http://www.w3.org/2003/04/emma" version="1.0">
              <emma:interpretation id="{F8759A9A-08E3-403E-A0EA-11415E46E003}" emma:medium="tactile" emma:mode="ink">
                <msink:context xmlns:msink="http://schemas.microsoft.com/ink/2010/main" type="inkWord" rotatedBoundingBox="19640,6933 21515,6986 21499,7540 19624,748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925.0842">16843 5452 7 0,'0'0'116'0,"9"0"-8"0,-1 0-4 0,1 0-20 15,-9 0-4-15,9 4-4 0,-9 1 4 0,8 0-8 0,-8-1 0 16,0 6-28-16,8-1 16 0,-8 0-12 0,0 6 0 0,0-5-12 16,8 4-8-16,-8 1 0 0,0-1-8 0,10-4-4 0,-10 4 0 0,8 1-8 15,-8-1 0-15,8 0-4 0,2-4 0 0,-2 0-8 0,-8-1-8 16,8-4-4-16,1-1-16 0,8 1-8 0,-9-5-16 0,1 0-8 16,-1-5-8-16,0 1-8 0,10-6 0 0,-10 1-8 0,2-6-28 15,-2 1-16-15,0 0-12 0,0-6 28 0,1 1 20 0</inkml:trace>
          <inkml:trace contextRef="#ctx0" brushRef="#br0" timeOffset="70048.7421">17082 5317 55 0,'-9'-14'92'0,"1"4"-4"0,8-5-8 16,-8 6-20-16,0 4-8 0,-2-4 4 0,10 3-4 0,-8 2-8 15,0-1-8-15,8 5 0 0,-10-5-8 0,10 5-8 0,-8 0 0 0,8 0-4 16,-8 5-4-16,8-5-4 0,0 9-4 0,-9-3 0 16,9-2-16-16,0 6-16 0,-8-1-20 0,8 1-8 0,-9-1-60 0,9 6-68 15,-8 0 52-15,-1-1 24 0</inkml:trace>
          <inkml:trace contextRef="#ctx0" brushRef="#br0" timeOffset="70486.5709">17201 5447 55 0,'0'-10'132'0,"9"1"-16"0,-9 3-8 0,0-3-24 16,9 4-4-16,-9-4 0 0,0 3-12 0,8 6-4 0,-8-4-4 15,8-1-8-15,-8 5 0 0,0-5-12 0,0 5 0 0,8 0 0 0,-8 0-4 16,10 0-8-16,-10 5 0 0,0 0-4 0,8-1-4 0,-8 2 0 16,0 3-4-16,0 1 0 0,0 0-4 0,0 3 4 0,8 2-4 15,-8-5-4-15,0 4 0 0,0 4 0 0,0-3 0 0,0 0-4 16,0 3 0-16,0-3-4 0,10 0 4 0,-10-1 0 0,0 1-4 16,8-6 0-16,-8 5 0 0,8-4 0 0,1 0 4 0,-1-5-4 0,0 4 0 15,2-4 0-15,-2-1 0 0,0 1 0 0,10-5 0 0,-10 5 0 16,0-5 0-16,10 0 0 0,-10-5 0 0,9 5 0 0,-9-5 0 15,10 1-4-15,-10-6 4 0,10 6 0 0,-10-6 0 0,9 0 0 16,-8 2 0-16,-1-8 0 0,9 12-4 0,-9-11 4 0,0 5 0 16,2 1 0-16,-2-1 0 0,0 1 0 0,2-1 0 0,-10 1 0 0,8 4 0 15,0 0 0-15,-8 0 0 0,8 0 4 0,-8 5 4 0,0 0 0 16,9 0 4-16,-9 0 0 0,0 5 4 0,9 0 8 0,-9 0 0 16,0 4 0-16,0-4-4 0,8 5 0 0,-8 4 0 0,0-4 0 0,0-1-8 15,9 1 0-15,-9 4 0 0,0 2-4 0,8-8-4 16,-8 7 0-16,0-6 0 0,8 5-4 0,-8-4-16 0,0 4 8 0,10-4-8 15,-10 0-20-15,8-1-12 0,-8-4-12 0,8 5-16 0,0-6-24 16,-8 2-16-16,10-2-16 0,-2-4-32 0,0 0-52 0,-8 0 24 16,9 0 32-16,0 0 32 0,-1-4 24 0</inkml:trace>
          <inkml:trace contextRef="#ctx0" brushRef="#br0" timeOffset="70855.9302">18335 5408 79 0,'-8'-9'148'16,"8"3"-4"-16,-9 6 0 0,1-4-24 0,8 4 0 0,-9 0 4 16,1 4-4-16,-9 2-4 0,9 3-4 0,-10 1-8 0,0 0-4 0,2 3-16 15,-1 2-8-15,0-1-12 0,-8 5-8 0,7 1-8 0,-8-6-8 16,10 5-12-16,-10 5-4 0,9-5-8 0,-9 1-4 0,0 0-20 15,10-2-16-15,-10 1-28 0,9 0-32 0,-9 1-28 0,10-1-40 16,-10-5-36-16,9 1-64 0,0-1-20 0,0 0 52 0,-1-4 44 16,2 4 36-16,-2-4 24 0</inkml:trace>
          <inkml:trace contextRef="#ctx0" brushRef="#br0" timeOffset="70683.8585">17909 5461 103 0,'0'-5'124'15,"0"5"-16"-15,0 0 0 0,0 0-16 0,0 0 0 0,8 5 0 16,-8-5-4-16,10 5-4 0,-10-1-4 0,8 1-8 0,0 0-4 16,-8 4-4-16,8 0-4 0,10 2-8 0,-10-7 0 0,9 11-12 0,-9-6-4 15,10 6-8-15,0-1-4 0,-2-4 0 0,1 4-8 0,0 1 0 16,0-6-4-16,1 5-20 0,-2-4 16 0,2 5-4 0,-2-6-12 16,10 0-12-16,-9 1-16 0,-1-5-20 0,-6 4-20 0,6-3-28 15,2-2-24-15,-10 1-20 0,9-5-64 0,-8 5-12 0,-1-5 48 16,-8 0 32-16,9-5 28 0</inkml:trace>
          <inkml:trace contextRef="#ctx0" brushRef="#br0" timeOffset="69723.6114">16639 5341 11 0,'0'-5'100'0,"0"0"-4"15,0 1-4-15,0-1-24 0,8 0 0 0,-16 0 0 0,8 0 0 0,0 1 0 16,0-2-4-16,-9 2-4 0,9 4-8 0,-9-5 4 0,9 5-8 16,-8 0-8-16,0-5-8 0,0 5 4 0,-2 0-8 0,2 5 0 15,0-5-4-15,-2 5 0 0,2-1-8 0,0 2 0 0,-9-2 0 16,8 6 0-16,1-5-4 0,-1 4 0 0,1-4-4 0,0 4 0 16,-2-4-4-16,2 5 0 0,8 0 0 0,-8-1 0 0,8-4 0 0,0 4-4 15,0-3-4-15,0 3 0 0,0-4 8 0,0 0-4 0,8-1 0 16,-8 2-4-16,8-2 4 0,2 1 0 0,-2-1 0 0,0 2-4 15,1-1 4-15,-1-5 4 0,-8 4-4 0,17 1-4 0,-8 0 0 0,-1-5 4 16,0 4 0-16,10 1 0 0,-10 0 0 0,2-5 0 16,-2 5 0-16,0-1 0 0,0 1 0 0,1-1 0 0,0 2 0 0,-1-1 0 15,1 4 0-15,-9-4 0 0,8 0 0 0,-8 4 0 0,0-4 0 16,0 5 0-16,0-1-16 0,0 1 20 0,-8-1 0 0,-1 1 0 16,1-1-4-16,-1 1 4 0,0 0 0 0,-7-1 0 0,8 1-4 15,-2 0 0-15,-6-1 0 0,6-4-4 0,-6 4 0 0,7-4-4 0,1 0-8 16,-1-5-8-16,1 5-12 0,-1-5-8 0,1 0-12 15,8 0-8-15,-8-5-4 0,8 5-12 0,0-5-4 0,0 0-4 0,0 1-36 16,0-1-36-16,0 0 12 0,0-4 32 0,8 4 16 0</inkml:trace>
        </inkml:traceGroup>
        <inkml:traceGroup>
          <inkml:annotationXML>
            <emma:emma xmlns:emma="http://www.w3.org/2003/04/emma" version="1.0">
              <emma:interpretation id="{96CAB2C1-F19B-42FD-88AC-52910E8AC61C}" emma:medium="tactile" emma:mode="ink">
                <msink:context xmlns:msink="http://schemas.microsoft.com/ink/2010/main" type="inkWord" rotatedBoundingBox="22634,6926 23016,6937 23006,7306 22624,729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2608.2471">19588 5259 27 0,'0'-10'104'0,"0"6"-4"0,0-1-8 0,0 0-24 0,0 5 0 16,0-5 4-16,0 1-4 0,0-1 4 0,0 5-8 0,0 0-8 0,0 0 0 16,0 0-4-16,0-5-4 0,0 5 0 0,0 5 4 15,0-5-4-15,0 5 0 0,0-1-4 0,0 1-4 0,0 5 0 0,0-6-4 16,0 11-4-16,0-5-4 0,0-1-8 0,0 5 0 0,0-4-4 0,0 10 0 16,10-6-4-16,-10 5-4 0,0-6-4 0,0 7 4 15,0-5-4-15,0-1 4 0,0 1-4 0,0 4-4 0,0-5 0 16,0 1 0-16,0-6-4 0,0 6-12 0,0-6-4 0,0 1-16 0,0 4-4 15,0-10-12-15,0 7-12 0,0-7-12 0,0 6-16 16,0-5-4-16,0-1-8 0,-10-4-4 0,10 0-36 0,0 5-36 0,-8-5 20 16,8 0 28-16,0-5 24 0</inkml:trace>
          <inkml:trace contextRef="#ctx0" brushRef="#br0" timeOffset="72803.7261">19453 5408 103 0,'0'0'116'15,"0"0"-8"-15,0 0-4 0,8 0-16 0,-8 5 0 0,0-5 0 16,0 0 0-16,8 5-8 0,-8-5-4 0,8 4-4 0,-8-4-4 0,10 0-4 16,-2 0-8-16,0 0-4 0,1 0 0 0,-1 0-4 0,1 6-8 15,0-6-4-15,7 0-8 0,-8-6-8 0,10 6 0 0,0-4-4 16,-10 4 0-16,9-5-8 0,0 0-4 0,0 5-20 0,-1 0-16 16,2-5-20-16,0 5-24 0,-2-4-28 0,1 4-24 0,0 0-20 15,0-6-76-15,1 6 4 0,-2 0 36 0,2 0 40 0,-10 0 24 16</inkml:trace>
        </inkml:traceGroup>
        <inkml:traceGroup>
          <inkml:annotationXML>
            <emma:emma xmlns:emma="http://www.w3.org/2003/04/emma" version="1.0">
              <emma:interpretation id="{BF02107F-FC7D-4F30-9F3B-F942531AFCF6}" emma:medium="tactile" emma:mode="ink">
                <msink:context xmlns:msink="http://schemas.microsoft.com/ink/2010/main" type="inkWord" rotatedBoundingBox="23866,6728 26084,6790 26062,7564 23845,7502">
                  <msink:destinationLink direction="with" ref="{EAD7EAB3-DCF6-4ADF-8B0E-6AA1A3D53ABB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3546.25">21081 5452 51 0,'8'0'112'0,"1"0"-4"0,-1 0-4 0,-8 0-20 0,8 4-8 16,2 1 0-16,-10 0-12 0,8 4 0 0,-8 1-12 0,8-1 0 16,-8 1-12-16,0 4-4 0,10-4-4 0,-10 4-8 0,8 1-4 15,-8 4-4-15,0-5-4 0,8 1 0 0,-8-1-8 0,8 0-4 16,1 1-8-16,-9-1-8 0,8-5-8 0,1 1-12 0,0-5-12 0,-1 0-8 16,0-1-16-16,2-4-8 0,-2 0-36 0,0-9-44 0,0 4 0 15,2-5 36-15,-2-4 20 0</inkml:trace>
          <inkml:trace contextRef="#ctx0" brushRef="#br0" timeOffset="73684.3804">21285 5249 39 0,'0'-9'108'0,"0"-1"-8"0,-8 6-8 0,8-1-28 15,-8 0-8-15,-2 5-4 0,10-5-12 0,-8 5-4 0,8 5-8 16,0-5 0-16,-8 5-28 0,8 0 16 0,-8-1 0 0,8 1-4 16,0 0-8-16,0 4 0 0,-10 1-12 0,10-5-12 0,0 5-12 15,0-1-8-15,0 1-36 0,0 4-52 0,0-4-28 0,0 0 36 16,0 4 20-16</inkml:trace>
          <inkml:trace contextRef="#ctx0" brushRef="#br0" timeOffset="74088.2991">21413 5470 35 0,'0'0'116'0,"8"0"-4"16,-8-4-8-16,0 4-20 0,0 0-4 0,0 0 4 0,9 0-8 15,-9 0 4-15,0 0-12 0,0 0-4 0,9 0-4 0,-9 4-4 16,0-4-8-16,8 5-4 0,-8 5-8 0,0-6 0 0,8 5-4 0,-8 2-4 15,10 3-8-15,-10-4-4 0,8 3 0 0,-8 2 0 16,8 0-4-16,-8-1 0 0,9 5-4 0,0-3 0 0,-9-3 0 0,8 2-4 16,0-1 0-16,-8 0-4 0,9 0 0 0,-1-4 0 0,1 5 0 15,0-6 0-15,-1-4 0 0,0 4 4 0,2-3-4 0,-2-2 0 16,0-4 0-16,0 5 0 0,2-5 0 0,-2 0 0 0,0 0 0 16,1-5 0-16,-1 1 0 0,0-2-4 0,2-3 4 0,-2 4 0 0,0-4 0 15,0-1 0-15,-8 1 0 0,10-1 0 0,-2 0 0 0,0 0 0 16,1-4 0-16,-9 5 0 0,9-1 0 0,-1-3 4 0,-8 2-4 15,9 2 4-15,-1-1 0 0,-8 5-4 0,8-5 0 0,-8 6 0 16,0-1 4-16,10 0 8 0,-10 0 8 0,8 5 0 0,-8 0 8 16,8 5 8-16,-8 0-4 0,0 0 0 0,8-1 0 0,-8 6-4 15,0 5 0-15,0-6-4 0,0 5-4 0,0 1-4 0,0-1-4 16,0 5 0-16,0-4-4 0,0 4 0 0,0-5-4 0,0 5 0 0,10-4-8 16,-10-1-4-16,0-4-12 0,8 4-20 0,-8-9-12 0,8 5-32 15,-8-5 8-15,9 0-24 0,-9-5-24 0,9 0-20 0,-1-5-20 16,-8-5-44-16,9 0-8 0,-1 1 40 0,-8-1 28 0,0-4 32 0</inkml:trace>
          <inkml:trace contextRef="#ctx0" brushRef="#br0" timeOffset="74373.5359">21848 5063 63 0,'0'-5'116'0,"9"5"-8"0,-9-6 0 0,8 6-20 16,0 0 0-16,-8 0-4 0,9 0 0 0,0 0-8 0,-1 0-4 0,0 0-4 15,-8 0-8-15,10 0-4 0,6 0-4 0,-7 0-4 0,0 0-4 16,7 0 0-16,-7 0-12 0,7 0 0 0,2 0-8 0,-10 0-4 16,10 6-4-16,-2-6 0 0,-7 5-4 0,0-5-4 0,8 5 0 0,-9 4-4 15,0-4 0-15,-8 0 0 0,10 4-4 0,-10 1 4 0,0-1 4 16,0 7-8-16,-10-8 4 0,10 7-4 0,-8-1 4 0,0 0-4 16,-1 1 4-16,-8-1 0 0,8 5-4 0,1-4 4 0,0-1-4 15,-10 1 4-15,10-6-4 0,0 5 0 0,-2 1 0 0,2-5 0 16,8 4 4-16,-8-5-4 0,8 1 0 0,-9 0 0 0,9-2 0 0,0 3 0 15,0-2 0-15,9 1 0 0,-9 0 0 0,8-1-4 16,0-3-8-16,10 3-8 0,-10-5-16 0,10 7-12 0,-2-7-24 0,2 1-28 16,-1 0-24-16,-1 4-40 0,2-9-64 0,8 5 20 0,-10 0 36 15,10-1 36-15,-9-4 28 0</inkml:trace>
          <inkml:trace contextRef="#ctx0" brushRef="#br0" timeOffset="74587.9629">22480 5498 43 0,'8'6'136'0,"-8"-1"-8"0,8-1 0 16,0 1-12-16,-8 0 0 0,9 5 4 0,-9-6 0 0,8 5-4 0,1-3-8 15,-9 3-4-15,9 6-8 0,-9-11-4 0,8 6-8 16,0 5-4-16,2-6-12 0,-2 2-8 0,8-3-8 0,-6 2-4 0,6 4-16 16,-7-4-4-16,8 4-8 0,0-4-4 0,-1 0 0 0,2-1-8 15,0 5-12-15,-2-4-16 0,1-1-16 0,0 1-20 0,0 0-24 16,1-5-16-16,-2 4-20 0,-6-4-20 0,-2 0-16 0,0-1-12 0,0 1-44 15,1-5-28-15,-1 0 36 0,-8 0 44 0,0 0 24 0,9-5 28 16</inkml:trace>
          <inkml:trace contextRef="#ctx0" brushRef="#br0" timeOffset="74768.0504">22896 5509 143 0,'-8'-5'156'0,"0"-1"-4"15,8 2-8-15,-9 4-24 0,0-5-4 0,-8 5-4 0,9 5-4 16,0-5-8-16,0 4-12 0,-10 2-4 0,0-1-12 0,2-1-4 0,-1 6-12 15,0-5-8-15,0 4-4 0,-1 0-8 0,2 6-8 0,-2-5-8 16,2-1-4-16,7 6-4 0,-8-1 0 0,0 2-12 0,9-8-8 16,-10 7-16-16,10-6-16 0,0 5-20 0,-2-4-20 0,-6 4-16 0,16-4-28 15,-9 0-20-15,0-1-12 0,1-4-60 0,8 5-8 16,-9-6 40-16,9 2 28 0,0-6 32 0,0 4 28 0</inkml:trace>
          <inkml:trace contextRef="#ctx0" brushRef="#br0" timeOffset="73355.761">20928 5373 7 0,'0'-3'108'0,"0"-7"-4"15,-10 5-12-15,2 0-20 0,8 0 0 0,-8 1 4 0,-2-1-4 16,2 0-8-16,-8 5 4 0,7-4-4 0,1 4-4 0,-10 0-4 16,10 0 0-16,-10 0-12 0,10 0 0 0,-8 4-8 0,6 1-4 0,-6 0-4 15,7-1-8-15,-8 1 0 0,8 0-4 0,1 5-4 0,0-5 0 16,0 4-4-16,-2-4 0 0,10 4-4 0,-8-3 0 0,8 3-4 15,0 1 4-15,0-6-4 0,0 6 4 0,0-5-4 0,0 5 0 16,8-1 0-16,2-4 0 0,-2 4 0 0,0 1 0 0,0-5 0 16,1 4 0-16,8 1 0 0,-8-1 0 0,7 1 0 0,2 0 0 0,-10-1 0 15,10 1 0-15,-2-1 0 0,2 1 0 0,-1-1 0 16,-9 1 0-16,8 5 0 0,2-11 0 0,-10 12 0 0,10-13 0 0,-10 7 0 16,1 0 0-16,-9-1 4 0,8 1-4 0,-8-6 0 0,0 6 0 15,0-5 0-15,-8 4 0 0,-1 1 0 0,1-5 0 0,0 5-12 16,-10-6 0-16,10 6-8 0,-10-5-4 0,2 5-12 0,-1-6-4 0,-9-4-16 15,8 5-4-15,2 0-4 0,-2-5-4 0,2 0-4 0,7 0-4 16,-8 0-8-16,8-5-36 0,-7 0-32 0,8-5 8 0,8 6 20 16,-10-6 32-16</inkml:trace>
        </inkml:traceGroup>
        <inkml:traceGroup>
          <inkml:annotationXML>
            <emma:emma xmlns:emma="http://www.w3.org/2003/04/emma" version="1.0">
              <emma:interpretation id="{98DBCB01-7854-4F28-AE56-2F38DFA37D8F}" emma:medium="tactile" emma:mode="ink">
                <msink:context xmlns:msink="http://schemas.microsoft.com/ink/2010/main" type="inkWord" rotatedBoundingBox="26769,6975 27229,6988 27217,7423 26757,7410">
                  <msink:destinationLink direction="with" ref="{EAD7EAB3-DCF6-4ADF-8B0E-6AA1A3D53ABB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5163.3282">23681 5264 67 0,'0'0'104'0,"0"5"-4"0,0-5 4 0,0 5-24 0,0-1 0 16,0 1 4-16,0 0 0 0,0 4-4 0,0 1-8 0,0 0-4 15,0 0-4-15,0 4-4 0,0 0-4 0,0 4-4 0,0 2-16 16,0-5-4-16,0 5-8 0,0-1-4 0,0 0-4 0,0 4 0 16,8-3-4-16,-8-1-8 0,0-1-4 0,10 2-12 0,-10-1-12 0,8-5-32 15,-8 6 0-15,0-6-16 0,8 1-16 0,-8-6-16 0,9 5-12 16,-9-9-44-16,8 5-28 0,-8-5 24 0,0-1 40 0,0 2 20 15</inkml:trace>
          <inkml:trace contextRef="#ctx0" brushRef="#br0" timeOffset="75243.6541">23588 5452 3 0,'0'-5'108'0,"0"5"-12"0,0 0 0 0,8 0-20 0,-8 0-4 15,0 0 0-15,8 0 0 0,-8 0-4 0,9 5 0 0,-1-5 0 16,-8 4-8-16,17 1-4 0,-8-5-8 0,7 5-8 0,-6-5-8 15,16 0-4-15,-10 4-4 0,10-4-4 0,-9 5-8 0,17-5-16 0,-8 0-32 16,8 0-32-16,-9 5-40 0,9-10-56 0,0 5-48 0,1 0 32 16,-1 0 32-16,0 0 32 0</inkml:trace>
        </inkml:traceGroup>
        <inkml:traceGroup>
          <inkml:annotationXML>
            <emma:emma xmlns:emma="http://www.w3.org/2003/04/emma" version="1.0">
              <emma:interpretation id="{267FD545-C657-4C96-9AE7-947D19224310}" emma:medium="tactile" emma:mode="ink">
                <msink:context xmlns:msink="http://schemas.microsoft.com/ink/2010/main" type="inkWord" rotatedBoundingBox="27733,6719 30033,6783 30011,7579 27711,7515">
                  <msink:destinationLink direction="with" ref="{EAD7EAB3-DCF6-4ADF-8B0E-6AA1A3D53ABB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6091.955">25574 5461 95 0,'0'-5'152'0,"8"-4"-16"0,-8 3-16 0,0 6-28 0,-8-4-4 16,8 4-8-16,0 0-4 0,-8 0-4 0,8-5-12 0,-10 10-4 15,10-5-12-15,-8 4-4 0,0-4-8 0,8 6-8 0,0-1-4 16,-9-5-4-16,9 9-4 0,0-4 0 0,0-5-4 0,9 9 0 0,-9-4 0 15,8 0-4-15,0 4 0 0,2-5 0 0,-2 7 0 0,0-7-4 16,2 6 0-16,6-5 0 0,1 4 4 0,-9-4-4 0,10 5 0 16,-2-1 4-16,-6-4 0 0,6 5 0 0,2-1 0 0,-2 1 0 0,-7 0 4 15,8-1 0-15,-8 2-4 0,7-3 4 0,-8 2-4 16,2 0 4-16,-2 4 0 0,-8-5 4 0,0 1-4 0,0 5 0 16,0-6 0-16,-8 1-4 0,-2-1 0 0,2 1 0 0,0 0-4 0,-9-6-16 15,0 6 12-15,0-5 0 0,-1-1-16 0,-6 1-8 0,6-5-4 16,1 5-16-16,-9-5-8 0,10 0-12 0,-2-5-12 0,2 5-8 15,-2-5-8-15,1 1-28 0,8-1-44 0,1-5-16 0,-1 6 36 16,1-6 32-16,8 5 16 0</inkml:trace>
          <inkml:trace contextRef="#ctx0" brushRef="#br0" timeOffset="76509.8374">26034 5077 83 0,'8'-9'128'0,"-8"4"-16"0,10 0-8 0,6 5-20 16,-16-6 0-16,9 6 0 0,-1 0 0 0,0-3-12 0,-8 3-4 15,10 0-4-15,-2 0-4 0,0 0-4 0,-8 0-4 0,8 3-4 16,2-3-8-16,-2 6-4 0,0-6-4 0,1 5-8 0,0 0 0 16,-9-1-8-16,8 1 0 0,1 0-4 0,-9 4 0 0,8-4-4 0,-8 5-4 15,0-5 0-15,0 4 0 0,-8 5 0 0,8-4-4 0,-9 0 0 16,1-1 0-16,-1 1 0 0,-8-1 0 0,9 1 0 0,-10 5 0 16,2-6 0-16,-2-4 4 0,10 9-4 0,-9-9 0 0,-1 4 0 15,10-3 0-15,-8 3 0 0,6-4 0 0,2 0 0 0,0-1 0 16,8 1 0-16,-9 0-4 0,9 0 4 0,0-5 0 0,0 4 0 15,0 2-4-15,9-6 8 0,-9 4-4 0,8 1 0 0,-8 0-4 0,8-5 4 16,2 5-4-16,-2 0-4 0,8-1-4 0,-6 1-12 0,-2 0-8 16,0-1-16-16,9 1-16 0,1 0-20 0,-10 0-12 0,8 0-8 15,2 3-4-15,-10-2-40 0,10-1-44 0,-10 4 20 0,9-3 32 0,1-2 28 16</inkml:trace>
          <inkml:trace contextRef="#ctx0" brushRef="#br0" timeOffset="76920.0899">26844 5566 115 0,'0'-9'168'0,"-8"4"-12"0,8-1-8 0,-9 2-24 0,1-1-4 0,0 1-4 15,-2 4-4-15,-6 0-4 0,6 0-8 0,-6 4-4 0,-1 1-4 16,0-1-12-16,0 2-12 0,-1-1-4 0,-8 4-8 0,10 1-8 16,-1-1-8-16,-9 1-8 0,10 0-8 0,-2 4-4 0,-8 0-4 0,10-4 0 15,-1 4-4-15,-1 0-12 0,2 1-8 0,-2-6-16 0,10 6-24 16,0-5-16-16,-2 4-24 0,2-5-24 0,0 1-20 0,8 0-24 16,-9-1-12-16,9 1-64 0,9-5-20 0,-9-1 52 0,8 1 32 0,0-5 32 15,10 0 28-15</inkml:trace>
          <inkml:trace contextRef="#ctx0" brushRef="#br0" timeOffset="76735.5852">26426 5509 59 0,'-8'0'144'16,"8"0"-12"-16,0 4-16 0,0-4-28 0,0 0-4 0,0 5 8 0,0 0 0 15,0-5 4-15,8 5 4 0,-8 0 0 0,0 4 0 0,8-5-4 16,-8 7-4-16,10-7 0 0,-2 6-16 0,0-1 0 0,2 1-4 16,-2 5-4-16,0-1-8 0,9-5-4 0,-8 6-8 0,8-1-8 15,-1 0-12-15,2 1-4 0,-2 0-8 0,2-1-16 0,-1 0 0 16,0 0 0-16,0 1 0 0,-1-5 0 0,-6 4 0 0,6 0-40 15,2-4-24-15,-10 0-20 0,9 0-20 0,-8-6-8 0,-1 5-24 0,1-3-16 16,-1-2-8-16,0 1-8 0,2 0-44 0,-10 0-20 0,0-5 40 16,8 0 36-16,-8-5 32 0,0 0 24 0</inkml:trace>
          <inkml:trace contextRef="#ctx0" brushRef="#br0" timeOffset="75805.7204">24747 5546 3 0,'-9'-9'100'0,"1"5"-16"0,0-6-8 0,-2 0-24 0,10 6 4 0,-8-7 4 16,0 2 0-16,8 0 0 0,-8-1 0 0,-2 1 0 0,2 4 0 16,8-4 0-16,-8 3-4 0,-1 2-4 0,0-1 0 0,9 1-4 15,-8 4-8-15,-1 0 0 0,1 4 0 0,8 1 0 0,-8-1-4 16,-1 7 0-16,0-2-4 0,1 0-4 0,0 1-4 0,8 4-4 15,-10 1 0-15,2-1-4 0,0 0-4 0,8 6 0 0,-9-6-4 0,9 5 0 16,0 0-4-16,0-3 0 0,0 2 0 0,0-4 0 0,9 5-4 16,-1-4 4-16,0-1-4 0,2 1 0 0,6-6 0 0,2 5 4 15,-2-4-4-15,1 0 0 0,1-5 0 0,8 4 0 0,-2-4 0 16,2-5-4-16,-1 5-4 0,1-5 4 0,0 0-8 0,-9-5 0 16,9 5 0-16,-1-5 4 0,-8 0 0 0,9 1 0 0,-9-6 0 0,0 1 8 15,-8 3-4-15,7-3 4 0,-8-1 0 0,10 6 0 0,-18-6 0 16,8 5 4-16,2-5 0 0,-10 6 4 0,8-1 0 0,-8 0 0 15,0 5 4-15,0-5-4 0,0 5 4 0,0-5-4 0,0 10 4 16,0-5 0-16,0 5 0 0,0-5 0 0,0 5 0 0,0 0 0 16,0-1 0-16,0 6 0 0,0-5 4 0,8 5-4 0,-8-6-4 0,0 6 0 15,9-5 0-15,-9 5-4 0,8-1 4 0,1 1-8 0,-9-6 4 16,8 6-4-16,1-5-12 0,-1-1 20 0,0 1-4 0,10-5 4 16,-10 5-4-16,10-5-4 0,-2 0 0 0,-7 0 4 0,8 0-4 0,0-5 0 15,1 0 0-15,-2 1-4 0,2-6 0 0,-2 1 4 16,1-1-4-16,-8 1 0 0,8-6 4 0,-1 5 0 0,-6-4-4 0,-2-1 4 15,0 1-4-15,2 0 0 0,-10 0 0 0,8-6 0 0,-8 6 0 16,-8 0 0-16,8-6 4 0,-10 6 0 0,2 0 0 0,0 3 0 16,-2-2 0-16,-6 3 0 0,-1 0 4 0,8 6-4 0,-8-7 0 15,1 7 0-15,-2-1-4 0,2 5 0 0,-2-4-8 0,1 4-4 0,0 4-8 16,0-4-12-16,9 5-8 0,-10-1-4 0,10 2-4 16,0-1-8-16,-2-1-8 0,2 1-8 0,0 5-8 0,8-5-4 0,0-1-16 15,0 5-28-15,8-3-44 0,-8-1 0 0,8 4 32 0,2-4 28 16</inkml:trace>
        </inkml:traceGroup>
        <inkml:traceGroup>
          <inkml:annotationXML>
            <emma:emma xmlns:emma="http://www.w3.org/2003/04/emma" version="1.0">
              <emma:interpretation id="{28221B02-DE92-49AE-B709-5CFE3FBC53AE}" emma:medium="tactile" emma:mode="ink">
                <msink:context xmlns:msink="http://schemas.microsoft.com/ink/2010/main" type="inkWord" rotatedBoundingBox="30657,7097 30961,7105 30951,7464 30647,7456">
                  <msink:destinationLink direction="with" ref="{EAD7EAB3-DCF6-4ADF-8B0E-6AA1A3D53ABB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7202.3364">27509 5384 115 0,'-8'5'140'0,"-1"-5"-20"0,9 4-12 0,0 2-20 0,-9-2 0 16,18 1 4-16,-9-5 4 0,0 5-8 0,9 0-4 0,-1-1-4 16,1 2-4-16,-1-2-4 0,0 1-8 0,10-5-4 0,-10 4-12 15,10 2-12-15,-2-1-8 0,2-1-4 0,-10-4 0 0,9 5-4 0,0 0-4 16,0-1-4-16,1 1-12 0,-10-5-4 0,9 5-16 0,0 0-12 16,-9-1-20-16,1-4-20 0,-1 5-28 0,0-5-24 0,2 4-28 15,-2-4-56-15,-8 6-28 0,0-6 48 0,0 5 32 0,0-5 32 16,-8 0 20-16</inkml:trace>
          <inkml:trace contextRef="#ctx0" brushRef="#br0" timeOffset="77375.8719">27475 5619 87 0,'0'6'168'0,"0"2"-16"0,0-3-12 0,0 0-28 0,0 5 4 15,0-6-4-15,8 1 0 0,-8 0 4 0,9 4-4 16,0-4-4-16,-1 0-4 0,1 0-16 0,-1-1-4 0,0 2-16 0,10-2-12 15,-10 1-8-15,10 0-12 0,-2 0-8 0,2-1-8 0,-1 1-8 16,-9 0-20-16,9 0-12 0,-8-5-28 0,7 4-36 0,-6-4-24 16,6 0-44-16,-7 6-40 0,-9-6-72 0,9 0-8 0,-9 0 48 15,0 0 44-15,0 0 36 0,0 0 28 0</inkml:trace>
        </inkml:traceGroup>
      </inkml:traceGroup>
    </inkml:traceGroup>
    <inkml:traceGroup>
      <inkml:annotationXML>
        <emma:emma xmlns:emma="http://www.w3.org/2003/04/emma" version="1.0">
          <emma:interpretation id="{25D1CF09-B0E4-4731-BEBB-4E68499C3A0A}" emma:medium="tactile" emma:mode="ink">
            <msink:context xmlns:msink="http://schemas.microsoft.com/ink/2010/main" type="paragraph" rotatedBoundingBox="2390,8269 21573,8784 21548,9729 2364,9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688327-F0B2-417B-BF14-CE8CEA99B620}" emma:medium="tactile" emma:mode="ink">
              <msink:context xmlns:msink="http://schemas.microsoft.com/ink/2010/main" type="line" rotatedBoundingBox="2390,8269 21573,8784 21548,9729 2364,9214"/>
            </emma:interpretation>
          </emma:emma>
        </inkml:annotationXML>
        <inkml:traceGroup>
          <inkml:annotationXML>
            <emma:emma xmlns:emma="http://www.w3.org/2003/04/emma" version="1.0">
              <emma:interpretation id="{81539395-B56F-4E75-BB55-1146FB545962}" emma:medium="tactile" emma:mode="ink">
                <msink:context xmlns:msink="http://schemas.microsoft.com/ink/2010/main" type="inkWord" rotatedBoundingBox="2379,8672 2768,8682 2761,8942 2372,893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8503.473">-788 6966 71 0,'0'0'108'0,"-9"0"-8"0,9 0-8 0,0 0-24 0,0 0 0 16,0 0 4-16,0 0-4 0,0 0 4 0,0 0 0 0,9 0-4 0,-9 0-8 16,8 0 0-16,1 0-4 0,-1-4-4 0,0 4-4 15,2 0-4-15,6 0-4 0,-6 0 0 0,6 4-12 0,-8-4 0 0,10 0-4 16,-1 0-4-16,-1 0-4 0,2 0-20 0,-2 0 24 0,2 0-8 15,-1 0 0-15,0 0-4 0,0 0 0 0,-9 0-8 0,10 0-4 16,-2 6-12-16,-6-6-16 0,6 0-16 0,-7 4-12 0,-1-4-16 16,1 5-16-16,-1-1-12 0,-8-4-12 0,0 6-32 0,0-2-48 15,0 1 24-15,-8 0 24 0,-1 4 32 0,1-3 24 0</inkml:trace>
          <inkml:trace contextRef="#ctx0" brushRef="#br0" timeOffset="78690.0057">-745 7207 3 0,'8'4'128'0,"-8"-4"-12"0,8 5-4 16,-8-5-12-16,10 4-4 0,-10-4 0 0,8 0-4 0,0 0-4 15,-8 0-4-15,8 0 0 0,1 0-8 0,0 0-4 0,-1 0-8 16,1 0-4-16,-1 0-20 0,10 0 8 0,-10-4-8 0,8 4-8 0,2-5-8 16,-10 5-8-16,9-4-16 0,1 4-28 0,-2-6-20 0,-8 6-32 15,10-4-28-15,0 4-36 0,-2 0-64 0,-7-5-32 0,8 5 52 16,-9 0 32-16,9 5 28 0,-9-5 20 0</inkml:trace>
        </inkml:traceGroup>
        <inkml:traceGroup>
          <inkml:annotationXML>
            <emma:emma xmlns:emma="http://www.w3.org/2003/04/emma" version="1.0">
              <emma:interpretation id="{3A19298F-2A2A-424A-954A-E911928FB40E}" emma:medium="tactile" emma:mode="ink">
                <msink:context xmlns:msink="http://schemas.microsoft.com/ink/2010/main" type="inkWord" rotatedBoundingBox="4185,8681 5565,8718 5549,9299 4170,926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5476.3213">1130 7268 11 0,'0'-4'88'16,"8"-7"-12"-16,-8 7 0 0,0-5-28 0,10 4 0 15,-10 0 0-15,0-5 4 0,0 6 0 0,0-5 0 0,0 3 8 0,8-3 0 16,-8 4 4-16,-8-5-4 0,8 6 4 0,0-6-4 0,0 5-8 15,0 1 0-15,-10-1-4 0,10 0 0 0,0 0-4 0,-8 0-4 16,8 5-4-16,-8-6-4 0,8 6-4 0,-9 0-4 0,0 0-4 0,9 6 0 16,-8-1-8-16,-1 0 4 0,1 0-4 0,0 4 0 0,0-4-4 15,-2 5 0-15,2 0 4 0,0-1-8 0,-2 6 0 0,10-6 0 16,-8 1 0-16,0-1 0 0,8 5-4 0,-9-4 4 0,9-1-4 16,0-3 0-16,0 3 0 0,0 1 0 0,0-6 0 0,0 1 0 15,0 1 0-15,9-2 0 0,-9 0 0 0,8-4 0 0,0 6 0 0,2-6 0 16,-2 0 0-16,0 0 0 0,2 4 0 0,-2-4 0 0,8 0 0 15,-7 0 0-15,8 6 0 0,-8-6 0 0,-1 3 0 0,10-3 0 16,-10 0 0-16,8 6 4 0,-6-2-4 0,6 1 0 0,-7-1 0 16,-1 2 0-16,10-2 0 0,-10 2 0 0,0-2 4 0,0 5-4 15,-8-3 4-15,10-2-4 0,-2 6 4 0,-8-5 0 0,0 5 0 0,0-6-4 16,0 5 0-16,-8 1 0 0,-2 0 0 0,2-1-4 0,0 1 4 16,0-1 0-16,-1 1 0 0,0 0 0 0,-8-5-4 0,9 4 0 15,0 1 0-15,-10-5 0 0,10 4-8 0,-10-4-8 0,10 0-4 16,0-5-4-16,-1 4-8 0,0-4-8 0,1 0-8 0,-1 0-12 15,9 0-12-15,-8-4-12 0,8 4-8 0,0-5 4 0,-8 0-20 16,8-4-48-16,0 4-24 0,0-5 32 0,0 5 32 0,8-4 28 0</inkml:trace>
          <inkml:trace contextRef="#ctx0" brushRef="#br0" timeOffset="85667.8106">1394 7240 63 0,'0'0'104'0,"9"-5"-8"0,0 5-8 0,-9 0-20 0,8 0-4 15,-8 5 0-15,0-5-4 0,8 5-4 0,-8-1 0 0,9 6 0 16,-9-5-8-16,8 5 0 0,-8-6-4 0,9 5-8 0,-9 1-4 16,9 1-8-16,-1-3-8 0,-8 2 4 0,8-1-8 0,2 6-4 15,-2-5 0-15,0 0-4 0,1 0-4 0,0-7 4 0,-1 7-12 0,-8-5-8 16,8 0-8-16,1 0-12 0,-1-1-20 0,0 2-8 0,2-6-8 16,-2-6-12-16,0 6-40 0,2-4-40 0,-2-1 8 0,0-5 32 15,0 0 24-15</inkml:trace>
          <inkml:trace contextRef="#ctx0" brushRef="#br0" timeOffset="85817.5783">1667 6991 55 0,'-8'-6'104'0,"8"6"-8"0,-9 0-8 0,1 0-28 16,8 6-8-16,-8-6-8 0,8 4-8 0,-10 1-8 0,10 0-4 16,0 0-4-16,-8-1-4 0,8 6-4 0,0-5 0 0,0-1-8 15,0 6-4-15,0 0-12 0,0-6-8 0,8 7-16 0,-8-2-4 0,10-4-16 16,-2 4-40-16,-8 1-32 0,8-1 8 0,1 1 24 15</inkml:trace>
          <inkml:trace contextRef="#ctx0" brushRef="#br0" timeOffset="86310.2641">1941 7183 79 0,'0'-6'96'0,"8"2"-8"0,-8-1 0 0,0 0-28 16,0 5-4-16,0-5 0 0,0 5-4 0,0-4-4 0,0 4 0 15,0 0 4-15,0 0-4 0,0 0 4 0,0-5-8 0,0 5 0 16,0 5-4-16,8-5-8 0,-8 4 0 0,0 1-8 0,0-5 0 0,0 10 4 16,8-6-4-16,-8 2-4 0,9 3-4 0,-9 0 0 0,0 1-4 15,9-1 0-15,-9 1-4 0,8 5 0 0,-8-7 0 0,9 7-4 16,-9-5 0-16,8 5 0 0,-8 0 0 0,8-7 0 0,-8 2 0 16,10-1-4-16,-2 1 0 0,-8-1 0 0,8-3 0 0,0 4-16 15,2-6 20-15,-10 2 0 0,8-3 0 0,0 3-4 0,1-6 0 0,0 4 0 16,-9-4 0-16,8 0 0 0,1 0 0 0,-1-4-4 15,-8-2 4-15,8 3 4 0,2-3-4 0,-2 2 0 0,-8-2-4 0,8-4 4 16,-8 6 0-16,8-5 0 0,2 0 0 0,-10-1-4 0,8 0 0 16,0 0 4-16,-8 1 0 0,0 3 0 0,9-3 0 0,-1-1 0 15,-8 1 0-15,9-1 0 0,-9 6 4 0,9-6-4 0,-1 5 0 0,-8 1 4 16,8-6-4-16,0 5 0 0,-8 1 4 0,10-2 0 0,-2 2-4 16,0 4 4-16,-8-5-4 0,10 5 4 0,-2-5 8 0,0 5 4 15,-8 0 4-15,9 0 0 0,-1 0 4 0,1 5 4 0,-9-5 0 0,8 5-4 16,-8-1 8-16,9 6 0 0,-1-5-4 0,-8 5 0 15,8-1 0-15,-8 1 0 0,0-2 0 0,10 3 0 0,-10 3 0 0,0 1-4 16,0 0 0-16,8-7-4 0,-8 8 0 0,0-3-4 0,0 2 0 16,0-1-4-16,0 1 0 0,0-1-4 0,0 1-16 15,0-7 16-15,0 7-4 0,0-5 4 0,0 5-4 0,0-6 0 0,0 1-8 16,0-1-8-16,0 1-12 0,0-6-8 0,0 6-12 0,0-5-12 16,0 0-12-16,0-5-12 0,0 5-12 0,0-5-16 0,0 4-20 15,0-4-12-15,0-4-32 0,-8 4-44 0,8-5 20 0,0 5 28 0,0-5 32 16,0 0 24-16</inkml:trace>
        </inkml:traceGroup>
        <inkml:traceGroup>
          <inkml:annotationXML>
            <emma:emma xmlns:emma="http://www.w3.org/2003/04/emma" version="1.0">
              <emma:interpretation id="{092EDED0-9040-4616-B4A1-EDA0936A57EF}" emma:medium="tactile" emma:mode="ink">
                <msink:context xmlns:msink="http://schemas.microsoft.com/ink/2010/main" type="inkWord" rotatedBoundingBox="5979,8427 6883,8451 6862,9253 5958,922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7269.6967">2819 6943 71 0,'-10'-11'88'0,"10"-3"-4"0,-8 4-8 0,8 1-20 16,0-1 0-16,0-3 0 0,0-2-4 0,0 5 4 0,0-4-20 15,0-1 16-15,0 7 4 0,8-7 0 0,-8 5-4 0,10-4 0 16,-2 4-8-16,0 1-8 0,1-1 4 0,0 0-8 0,-1 5 0 0,0 1 0 15,9-1-4-15,-8 0-4 0,0 5-4 0,-1 0-4 16,0 0 0-16,10 0 4 0,-10 5-8 0,0 0 0 0,2-1-4 0,-10 6 0 16,8-5 4-16,-8 5-4 0,8-1 0 0,-8 5-4 0,0-4 0 15,0 4-4-15,0 1 0 0,-8-1 0 0,8 1 0 0,-8-1 0 16,8 1 0-16,-10-2 0 0,2 2 0 0,0-1 4 0,0 0 0 0,-2 1-4 16,2-5 0-16,0 5 0 0,-1-6 0 0,9 1 0 0,-9-6 0 15,1 6 0-15,8-5 0 0,-9-1-4 0,9 2 4 0,0-2 0 16,0-4 0-16,0 5-4 0,0-5 4 0,0 4 0 0,0-4 0 15,9 0 0-15,-9 0 0 0,8 0 4 0,-8 6-8 0,9-6 4 16,-9 0 0-16,9 4 0 0,-1 1 0 0,0-5 0 0,2 0 0 0,-2 5-4 16,8-1 0-16,-6 1-8 0,-2 1-12 0,0-2-4 0,1 1-24 15,7 0-20-15,-6 4-12 0,-2-4-24 0,0 0-32 0,10 0-68 16,-10-1 24-16,0 6 36 0,1-5 28 0,8-2 20 0</inkml:trace>
          <inkml:trace contextRef="#ctx0" brushRef="#br0" timeOffset="87710.6576">3687 7144 59 0,'0'-10'160'0,"-8"10"-12"0,8-6-4 16,-8 6-16-16,8-3-4 0,-9 3 0 0,1 3-4 0,-1-3-8 15,1 6-8-15,-1-1-4 0,1 5-8 0,0-5-8 0,-10 4-12 16,0 1-12-16,10 4-28 0,-8-4 16 0,-2 4-12 0,1 1 0 0,1 4-12 16,-2 0-4-16,2 0-4 0,-2 0 0 0,-7 1-8 15,7-1-12-15,2 0-8 0,-2 1-16 0,2-2-16 0,-2 2-20 0,1-1-16 16,9-5-20-16,-10 1-16 0,10-2-24 0,0-3-16 0,0 0-36 15,-2-1-48-15,10 1 36 0,-8-5 32 0,8-5 36 0,0 5 24 16</inkml:trace>
          <inkml:trace contextRef="#ctx0" brushRef="#br0" timeOffset="87554.5592">3338 7110 23 0,'0'5'120'0,"0"-5"-12"0,0 5 4 16,0 0-28-16,0-2 4 0,0-3 4 0,8 6 4 0,-8-1-8 0,10 0-4 16,-10 5-4-16,8-6 0 0,-8 6-4 0,8-1-8 15,0 1 4-15,2 0-4 0,-2 0-4 0,0-1-4 0,10 1-4 0,-10 4-4 16,9-1-4-16,-9-2-12 0,10 3-24 0,-2 1 16 0,-6-6-8 15,6 5 0-15,1 2-4 0,-8-7-4 0,8 4-8 0,-1 3-4 16,-6-6-12-16,6 3-20 0,-6 2-16 0,6-5-20 0,-7 3-16 0,-1-3-12 16,1 0-24-16,-1-1-16 0,1 1-16 0,-9-1-60 0,8 1-20 15,-8-5 44-15,0 0 36 0,8 0 36 0,-8-1 20 0</inkml:trace>
        </inkml:traceGroup>
        <inkml:traceGroup>
          <inkml:annotationXML>
            <emma:emma xmlns:emma="http://www.w3.org/2003/04/emma" version="1.0">
              <emma:interpretation id="{68A6AAD3-7EE8-43CD-978E-FA1FFF7DBE48}" emma:medium="tactile" emma:mode="ink">
                <msink:context xmlns:msink="http://schemas.microsoft.com/ink/2010/main" type="inkWord" rotatedBoundingBox="8020,8649 8549,8663 8536,9141 8007,912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4215.4099">4898 7096 23 0,'-8'0'76'0,"0"5"-4"0,8 0 0 0,-9-5-24 16,9 4 0-16,-8-4 0 0,8 5 0 0,-9 0 0 0,9-5 4 15,-9 5-4-15,9-5 0 0,0 3-4 0,-8 3 0 0,8-6 4 0,0 5 4 16,0-5 4-16,0 0 0 0,0 5 0 0,0-5-4 0,8 0 4 15,-8 5 0-15,9-5-4 0,-9 0 8 0,9 0-4 0,-1 0 4 16,1 0 0-16,-1 5 4 0,0-5-4 0,0 0-8 0,2 0 0 16,6 0 4-16,2 0-8 0,-10 0-4 0,9 0 4 0,0 0-12 15,0 0-8-15,1 0-4 0,-2 0-4 0,2 0 0 0,-2 0-4 0,2 0-4 16,7 0 0-16,-7 0-4 0,-2-5 0 0,10 5-8 0,-9 0 0 16,0 0 0-16,0 0 0 0,-1-5 0 0,2 5-4 0,0 0-20 15,-2 0-8-15,-7 0-12 0,8 0-16 0,-8 0-8 0,-1 0-12 16,0 0-4-16,0 0-16 0,-8 0-12 0,10 0-16 0,-10 0-16 15,0 0-12-15,0 0-56 0,-10 0-20 0,2 0 52 0,8 0 32 16,-8 0 28-16,0 0 24 0</inkml:trace>
          <inkml:trace contextRef="#ctx0" brushRef="#br0" timeOffset="94460.269">5146 6952 103 0,'-8'0'136'0,"8"-5"-12"15,-10 5 4-15,10-4-20 0,0 4-4 0,-8 0-8 0,8 0-8 16,0 0-12-16,0 0-4 0,-8 4 0 0,8-4-4 0,0 5-8 16,0 0 0-16,0 4 0 0,0-3 0 0,0 3-4 0,0 1-4 15,0-1 0-15,0 5-4 0,0-4-8 0,0 9-8 0,0-5-8 16,0 6-4-16,0-1 0 0,0 0-4 0,0 0-4 0,0 5-4 0,0-5 0 16,0 5 0-16,0-5-4 0,0 1 0 0,0 4-16 15,0-5-12-15,0 0-16 0,0 1-12 0,0-1-12 0,0-6-20 0,0 3-8 16,8-3-16-16,-8 2-12 0,8-5-24 0,2 0 8 0,-2-6-44 15,0-4-36-15,0 0 44 0,10 0 28 0,-1-4 28 0,0-2 20 16</inkml:trace>
        </inkml:traceGroup>
        <inkml:traceGroup>
          <inkml:annotationXML>
            <emma:emma xmlns:emma="http://www.w3.org/2003/04/emma" version="1.0">
              <emma:interpretation id="{186C76CE-2C95-40A7-B096-3277DBD34046}" emma:medium="tactile" emma:mode="ink">
                <msink:context xmlns:msink="http://schemas.microsoft.com/ink/2010/main" type="inkWord" rotatedBoundingBox="9626,8583 10238,8599 10220,9277 9608,926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5012.0141">6621 7125 59 0,'-18'-5'92'0,"10"-5"-4"0,0 6 0 0,8-6-20 0,-8 1 0 0,-2-1 0 16,2-5 0-16,8 6 0 0,-8-1-8 0,8-4 0 0,0 5-4 15,0-6-4-15,0 1-4 0,0 4-4 0,0-5 0 0,8 6 0 16,0-1 0-16,-8 0 0 0,10 1-4 0,-2-1 4 0,0 0-4 0,0 1-4 16,2 5 0-16,-2-2 0 0,0-3-8 0,9 9-4 15,-8-4 0-15,0 4-4 0,7 0 0 0,-8 0-4 0,2 0 0 0,-2 4-4 16,0 5 0-16,2-3-4 0,-2 3 0 0,0 5 0 0,-8-4-4 16,9 5 0-16,-9 4 0 0,0 0-4 0,0 0 4 0,-9 5-4 15,9 0 0-15,-8 5 0 0,0 0 0 0,-2-1 0 0,-6 6 0 0,6-5 0 16,-6 4 0-16,-1-4-4 0,-9-1 4 0,10 7-4 0,-2-7 4 15,2 2 0-15,-2-7 0 0,1 0-4 0,-9 2 4 16,18-6 0-16,-10-4 0 0,2-1 0 0,8 0-4 0,-2-4 0 0,2 0 0 16,0-6 0-16,-1 1 4 0,9-5 0 0,0 5 0 0,0-10-4 15,0 5 4-15,0-5 0 0,0 1 0 0,9-1-4 0,-1 0 4 16,0-5 0-16,2 5 0 0,-2-4 0 0,0 4 4 0,0 0 0 0,2 1 0 16,6-2 4-16,-7 2 4 0,8-1 4 0,-8 5 0 0,7-4 8 15,-6 8 0-15,6-4 0 0,2 0 0 0,-2 5-4 0,1-1-4 16,-8 2 4-16,8-2-4 0,-1 1 0 0,2 0-4 0,0 4 0 15,-2-4-4-15,1 0 0 0,0 0-4 0,0 0 4 0,1 0-4 16,8-1 0-16,-10 1-4 0,1-5-12 0,0 5 0 0,0-5-28 0,-9 0-20 16,10-5-24-16,-2 0-12 0,2 5-36 0,-10-9-36 0,9 4-56 15,-8-5-44-15,8 1 44 0,-9-1 40 0,0-5 32 0,2 2 32 16,-2 3 24-16</inkml:trace>
        </inkml:traceGroup>
        <inkml:traceGroup>
          <inkml:annotationXML>
            <emma:emma xmlns:emma="http://www.w3.org/2003/04/emma" version="1.0">
              <emma:interpretation id="{165487F9-D23A-4D15-959E-47FD5654D744}" emma:medium="tactile" emma:mode="ink">
                <msink:context xmlns:msink="http://schemas.microsoft.com/ink/2010/main" type="inkWord" rotatedBoundingBox="10869,8738 12207,8773 12192,9304 10855,9268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5439.3887">7874 7341 75 0,'-8'-6'100'0,"-1"-7"-4"0,0 3-4 0,1-5-20 0,0 5 4 16,0 1-4-16,-2 5 0 0,2-6-4 0,0-1-4 0,-10 7-8 0,10 0-4 16,-1 4-4-16,-8-5-8 0,8 5-16 0,1 0 20 0,0 5-12 15,0-5 0-15,8 4-8 0,-10 0-4 0,2 2-4 0,8-1-4 16,-8 5 0-16,8-6 0 0,0 5-4 0,0-3 0 0,0 3-4 16,0-3 4-16,0 2-4 0,8-2 0 0,-8-2 0 0,8 5 0 15,2-3 0-15,-10-2-4 0,16 1 4 0,-8-1 0 0,1 2 4 0,0-2 0 16,8 2 0-16,-9-6-4 0,10 4 4 0,-10 2 0 0,10-6-4 15,-2 3 0-15,1-3 0 0,0 6 0 0,-8-2 0 0,7-4-4 16,-6 5 4-16,6 0 0 0,-8 0 0 0,2-1 0 0,-2 2 4 16,0-2 4-16,-8 5-4 0,9-3 0 0,-18 3-4 0,9 1 4 15,0 0-4-15,-8-6-4 0,0 5 4 0,-10 1-4 0,10 0 0 16,-10-1 0-16,10 1-4 0,-9 0-12 0,0-5-4 0,8-1-8 0,-7 6-8 16,8-10-4-16,-10 4-16 0,10-4-12 0,-2 5-8 15,2-5-4-15,0 0-4 0,-1 0-8 0,9-5-4 0,-8 1-32 0,8 4-20 16,0-5-8-16,0 0 24 0,0-4 16 0</inkml:trace>
          <inkml:trace contextRef="#ctx0" brushRef="#br0" timeOffset="95627.8839">7985 7360 19 0,'9'-10'104'0,"7"1"-16"0,-8 3 0 0,2-3-28 16,-2 5 0-16,0-2 4 0,2 2 0 0,-2 4 4 0,0-4 0 16,1 4-4-16,-1 0 4 0,1 4-4 0,-1 0 0 0,-8 2-8 15,9-2-4-15,-1 2-8 0,-8 3-4 0,8 0-4 0,2 1-4 0,-10 4-4 16,8-5-4-16,-8 6-8 0,8-1 0 0,2 0-4 15,-10-3 0-15,8 3-4 0,-8 1 0 0,8-2-4 0,0-3-4 0,1 0 0 16,-9-1-8-16,8 1-8 0,1-5-8 0,-9-5-12 0,9 5-16 16,-1-5-24-16,0-5-12 0,2 0-12 0,-10-5-12 0,8 1-36 15,0-5-44-15,-8-5 28 0,8 4 28 0,-8-5 28 0</inkml:trace>
          <inkml:trace contextRef="#ctx0" brushRef="#br0" timeOffset="95754.5444">8284 7082 3 0,'0'-10'116'16,"-10"0"-12"-16,10 5-12 0,0-4-28 0,-8 9-8 0,8-5-4 15,-8 5-12-15,8 0-4 0,-8-4-12 0,8 8-4 0,-10-4 0 16,10 0-8-16,0 5-4 0,0 0-4 0,-8-1-4 0,8 1-12 0,0 5-12 16,0-5-8-16,0 5-4 0,0-6-4 0,8 6-44 15,-8-1-56-15,0 1 16 0,10 4 20 0</inkml:trace>
          <inkml:trace contextRef="#ctx0" brushRef="#br0" timeOffset="96149.4877">8496 7264 63 0,'0'0'96'0,"10"0"-4"0,-10 0 0 16,8-5-36-16,-8 5 20 0,0-6-4 0,0 6 0 0,0 0-4 16,0 0-4-16,0 0 0 0,0 0-8 0,0 0-4 0,0 0-4 15,0 0 0-15,0 0-4 0,0 0 0 0,0 6 0 0,0-1-8 0,0-1-8 16,0 2-4-16,0 3 0 0,0-5-4 0,0 6-4 0,0 1 0 16,0-3-4-16,0 2 0 0,0 5-4 0,0-6 0 0,8 5 0 15,-8 2 0-15,0-7-4 0,9 5 0 0,-9-5-4 0,8 1 0 16,-8 5 0-16,8-6 4 0,-8 1-4 0,9 0 0 0,0-1 0 15,-9 1 0-15,8-1 4 0,0-4-4 0,2 0 0 0,-2-1 4 0,-8 1-4 16,8 0 0-16,1-5-4 0,0 0 0 0,-1 0 0 0,0-5 0 16,-8 0-4-16,9 1 0 0,-1-1 0 0,1-5 0 0,0 0 0 15,-1 1 0-15,0-1 4 0,2 1 0 0,-2-5 0 0,0 3 4 16,0-3-4-16,2 5 0 0,-2-5 0 0,-8 5 4 0,8-1 0 16,1 0 0-16,-9 0-4 0,8 5 0 0,-8 1 4 0,8-2 4 15,2 3-4-15,-10 3 4 0,8 0 0 0,-8 0 0 0,0 0 0 0,8 3 4 16,0 3 0-16,-8-2 4 0,10 5 4 0,-10-3-4 15,8 4 4-15,-8 0-4 0,8-1 8 0,1 0-4 0,-9 1 0 0,9 4 0 16,-9 1-4-16,8-6-4 0,1 5 0 0,-1 1-4 0,-8-5 0 16,8 4 0-16,1-5-8 0,-9 6-4 0,9-5-20 0,-1-1-8 15,0 0-16-15,2 1-8 0,-2-5-24 0,0 5-16 0,1-6-12 0,0-4-12 16,-1 5-56-16,0-5-28 0,9 5 36 0,-9-10 28 0,2 5 28 16</inkml:trace>
        </inkml:traceGroup>
        <inkml:traceGroup>
          <inkml:annotationXML>
            <emma:emma xmlns:emma="http://www.w3.org/2003/04/emma" version="1.0">
              <emma:interpretation id="{A2E5EBBE-3445-401F-AC7D-CB731BAACA34}" emma:medium="tactile" emma:mode="ink">
                <msink:context xmlns:msink="http://schemas.microsoft.com/ink/2010/main" type="inkWord" rotatedBoundingBox="12601,9015 12970,9025 12960,9424 12591,9414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6598.8027">9767 7370 27 0,'-9'-6'148'0,"1"12"-12"0,8-6-8 0,-9 0-16 0,1 4 4 16,0 2-8-16,-2-3-4 0,2 7-8 0,-10-5-8 0,10 5-12 16,-8 0-8-16,-2-2-4 0,1 3-8 0,1 3-8 0,-2-5-8 15,10 6-4-15,-10-5-4 0,2 4-12 0,-1-5-4 0,8 6 0 0,-8-1-8 16,1 0-4-16,6-4-16 0,2 5-16 0,-10-6-12 0,10 1-20 15,0-1-24-15,-1-4-24 0,9 5-16 0,-8-5-20 0,8-5-56 16,0 5-16-16,0-5 40 0,-9 0 28 0,18 0 32 0</inkml:trace>
          <inkml:trace contextRef="#ctx0" brushRef="#br0" timeOffset="96413.7812">9434 7302 79 0,'0'6'116'0,"0"-6"-12"16,0 4-4-16,0 0-16 0,0 2 4 0,0-2 0 0,0 2 0 15,0-3-12-15,0 7-4 0,0-5 0 0,0 5 0 0,0-6 0 0,9 2-4 16,-9 4-4-16,8-7 0 0,-8 7-4 0,8-5 0 0,2 5 0 15,-2 0 0-15,0-2-4 0,10 3-12 0,-10-2-4 0,9 1 0 16,-8 4 0-16,8-5-8 0,-1 6-4 0,2-5-8 0,-10 4-4 16,10 1-4-16,-2-1 0 0,1 0-8 0,1 1-4 0,-2-1 0 15,-8 0-8-15,10-4-12 0,-10 5-20 0,10-1-20 0,-10 0-16 0,1-5-16 16,-1 1-24-16,1-1-16 0,0 1-16 0,-9-4-16 0,8-2-52 16,-8 1-12-16,0-5 40 0,0 0 40 0,0 0 24 0,0-5 24 15</inkml:trace>
        </inkml:traceGroup>
        <inkml:traceGroup>
          <inkml:annotationXML>
            <emma:emma xmlns:emma="http://www.w3.org/2003/04/emma" version="1.0">
              <emma:interpretation id="{7759804D-4C18-4E8E-81C0-2A36B251C1E9}" emma:medium="tactile" emma:mode="ink">
                <msink:context xmlns:msink="http://schemas.microsoft.com/ink/2010/main" type="inkWord" rotatedBoundingBox="13535,9080 15355,9129 15345,9485 13526,943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7280.4951">10484 7479 51 0,'0'-9'92'0,"-10"5"-12"0,10-6 0 16,0 0-20-16,-8 1 8 0,8-2-4 0,-8 3 4 0,8-2 0 15,-10 0 0-15,10 5-4 0,-8-5-8 0,0 7 0 0,-1 3-12 0,9-6 0 16,-8 6-4-16,8 6 0 0,-8-6-4 0,8 9-4 0,-9-5 0 15,9 6-4-15,-9-1-4 0,1 5 0 0,8 1 0 0,-8 0-8 16,8-1 4-16,-10 1-4 0,10 4-4 0,0-5-4 0,0 5 0 0,-8-5-4 16,8 6 0-16,8-6 0 0,-8 5 0 0,0-4 0 15,10-5-4-15,-2 4 4 0,0-5 0 0,1 5-4 0,8-8 4 0,-9 3-4 16,9-5 4-16,1 6-4 0,-2-10 0 0,10 6 0 0,-9-6 0 16,0 4 0-16,8-4 0 0,-7-4 0 0,8 4 0 0,-10-6 0 15,10 2 0-15,-9-2 0 0,-1-3-4 0,10 5 4 0,-8-6 0 16,-10 0-4-16,9 5 0 0,0-4 4 0,-8 0 0 0,-1-1 0 15,0 0 0-15,2 0 0 0,-2 1 0 0,-8-1 0 0,0 1 4 0,8 4-4 16,-8-5 0-16,0 5 0 0,0 1 4 0,0 4-4 0,0-5 4 16,0 0-4-16,0 5 4 0,0 0 0 0,0 5 8 0,0-5 0 15,0 5-4-15,10-1 4 0,-10 6 8 0,8-5-4 0,-8 5 0 16,8-1 0-16,0 1 0 0,1-1 4 0,0 1-4 0,-1 0 0 16,1-1 0-16,7 1-4 0,-6 4 0 0,6-5 0 0,-8-3 0 0,10 3-4 15,-10 1 0-15,9-6-4 0,1 2 4 0,-2-2-4 0,2-4-4 16,-10 5 8-16,10-5-4 0,-2 0 0 0,-7-5 0 0,8 5-4 15,-8-4 0-15,-1-2 0 0,0-4 4 0,0 6-4 0,2-5-4 0,-2-1 4 16,-8-5-4-16,0 6 0 0,0-5 0 0,0-1-4 16,0 1 0-16,0-5 0 0,-8 4 0 0,-2-4 0 0,2 5 0 0,0-6 0 15,0 6 4-15,-1-1 0 0,-8 2 0 0,8-2 4 0,1 5-4 16,-10 0 4-16,2 1-4 0,8 5 0 0,-10 4 4 0,10-6-4 16,-10 12 4-16,10-6-4 0,-1 4-4 0,-7 5-4 0,6 1-8 15,2 0-4-15,0-1-4 0,0 1-12 0,8 5-4 0,0-1-4 0,-10-5-12 16,10 6-12-16,0-1-12 0,0-4-12 0,10 4-8 15,-10-4-4-15,8 4-52 0,0-4-32 0,0-1 28 0,2-4 32 0,-2 0 24 16</inkml:trace>
          <inkml:trace contextRef="#ctx0" brushRef="#br0" timeOffset="97485.9424">11396 7456 111 0,'8'-5'128'0,"-8"0"-8"15,0 5 0-15,0-5-28 0,0 5 0 0,-8 0-4 0,8 0-16 16,-10 0-4-16,10 0-8 0,-8 0-8 0,8 5-8 0,-8-5-8 15,8 5-4-15,0-5-4 0,-8 5-4 0,8-1-4 0,0-4 0 16,0 6-4-16,0-2 0 0,0 1 0 0,8-1 0 0,-8 2-4 16,8-2 0-16,0 1 0 0,-8 0 0 0,10 0 0 0,-2-1 0 0,0 1 4 15,1 0 0-15,-1 0 0 0,10 0 0 0,-10 0 8 0,0-1 0 16,0 1 0-16,2 0-4 0,-2 4-4 0,0-4 0 0,2 0-4 16,-2 5 0-16,0-6-4 0,1 6 0 0,-9-5 0 0,0 4 0 0,8 1 0 15,-8 0-4-15,-8-1 0 0,8 1 0 0,-9-1-4 16,1 5 0-16,0-4-4 0,-10-1-12 0,10 1 8 0,-10 0-8 0,2-1-4 15,7 1-20-15,-8-5-8 0,0 5-16 0,-1-10-12 0,10 4-16 16,0-4-16-16,-10 0-16 0,10 0-24 0,0-4-52 0,-1-2-4 16,9 2 44-16,-9-5 28 0,9-1 24 0</inkml:trace>
          <inkml:trace contextRef="#ctx0" brushRef="#br0" timeOffset="97959.7028">12163 7485 99 0,'0'-10'120'16,"-8"5"-8"-16,-2 1 0 0,10-2-16 0,-8 6 16 0,0-4-8 0,-2 4 0 15,-6 0 0-15,7 0-4 0,1 4-4 0,-9-4-4 0,0 6-8 16,9-2-12-16,-10 5-4 0,0 1-4 0,2 0-12 0,-9-1-8 15,7 6-12-15,-8-1-4 0,10-4-8 0,-10 9-4 0,1-5-8 16,-1 5 0-16,0 1-12 0,10-6-16 0,-10 5-24 0,9 1-24 16,0-7-24-16,0 3-40 0,-1-3-36 0,10-3-56 0,0 5-44 0,-1-11 52 15,9 7 44-15,0-7 28 0,9-4 28 0</inkml:trace>
          <inkml:trace contextRef="#ctx0" brushRef="#br0" timeOffset="97822.0714">11711 7403 19 0,'8'0'144'0,"1"5"-12"0,0-5-12 0,-9 4-24 0,8 2 0 16,0-2 4-16,-8 0-8 0,9 7-4 0,-9-7-4 16,0 6-4-16,8-5-4 0,-8 5-4 0,8-1-4 0,-8-5-4 0,10 6 0 15,-2 0-12-15,0-5 0 0,10 4-4 0,-10 1-4 0,9 0-4 16,-8-1-8-16,8 0-8 0,-1 1 0 0,2 0-4 0,-2-1-4 16,2 6-8-16,8-6 0 0,-9 1-8 0,-1 5-8 0,2-6-16 0,-2 5-16 15,2-4-20-15,-1 0-12 0,0-1-16 0,0 1-20 16,-9 0-12-16,10-1-12 0,-10 1-4 0,0-6-24 0,2 1-44 0,-2-5 12 15,-8 4 40-15,8-4 24 0,-8-4 20 0</inkml:trace>
        </inkml:traceGroup>
        <inkml:traceGroup>
          <inkml:annotationXML>
            <emma:emma xmlns:emma="http://www.w3.org/2003/04/emma" version="1.0">
              <emma:interpretation id="{E04BEB9F-4BBD-47D1-980E-A995A04FD8CA}" emma:medium="tactile" emma:mode="ink">
                <msink:context xmlns:msink="http://schemas.microsoft.com/ink/2010/main" type="inkWord" rotatedBoundingBox="16726,8993 17211,9007 17201,9404 16716,9391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9783.4785">13544 7533 7 0,'8'-5'108'0,"-8"5"-8"0,0 0 0 0,8 0-24 16,-8 0 4-16,10 0 0 0,-10 0 0 0,8 0-4 0,0 0-4 15,2 0-8-15,-2 0-4 0,-8 0 0 0,8 0 0 0,0 0-4 0,1 0 0 16,0 0-8-16,-1 0-4 0,9 0-8 0,-9 0-8 0,10 0-4 16,-10 0-4-16,10 0-4 0,-10 0-4 0,9 0 0 0,0 0-8 15,0 0-8-15,-1 0-12 0,2-5-16 0,0 5-12 0,7 0-24 16,-8-5-24-16,0 5-16 0,9 0-12 0,-10-5-44 0,2 5-44 16,7-5 36-16,-8 5 28 0,0 0 32 0,9 0 20 0</inkml:trace>
          <inkml:trace contextRef="#ctx0" brushRef="#br0" timeOffset="99601.3202">13663 7297 35 0,'0'-4'104'15,"0"4"-4"-15,0-6-4 0,0 6-24 0,0-4-4 0,0 4 0 0,0 0-4 16,0 0 0-16,0 0 0 0,0 4 0 0,8-4 0 0,-8 6-12 16,0 3 8-16,0-3-16 0,0 2 8 0,0 2-4 15,0-1 0-15,0 6-4 0,10-5-4 0,-10 4-4 0,0 5-4 0,0-4 0 16,0 3-8-16,0 2-4 0,0-6-4 0,0 5 0 0,0 1 0 0,0-6 0 16,0 1-8-16,0 4-4 0,0-5 4 0,0 1-4 15,0-1-4-15,0-5 0 0,0 6 0 0,0-5 0 0,0-1-8 0,0 1-12 16,0-1-4-16,0-4-12 0,0 0-12 0,0-1-4 0,0 2-20 15,0-2-12-15,0-4-8 0,-10 0-8 0,10 5 0 0,0-10-16 16,-8 5-24-16,8 0-32 0,-8-4 20 0,-1-2 28 0,9 2 24 16</inkml:trace>
        </inkml:traceGroup>
        <inkml:traceGroup>
          <inkml:annotationXML>
            <emma:emma xmlns:emma="http://www.w3.org/2003/04/emma" version="1.0">
              <emma:interpretation id="{C4A13D01-B280-4764-8404-13CD5B5BF8B0}" emma:medium="tactile" emma:mode="ink">
                <msink:context xmlns:msink="http://schemas.microsoft.com/ink/2010/main" type="inkWord" rotatedBoundingBox="17699,8680 20213,8747 20190,9576 17677,9509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0359.504">14754 7446 83 0,'0'-5'116'0,"-8"5"-4"0,0-4 0 0,-1 4-16 0,0-6-4 15,1 6 0-15,0-5-16 0,-2 5 0 0,2-4-8 0,0 4-8 16,-10 0-4-16,10 0 4 0,0 0-8 0,-9 0-8 0,8 4 0 15,0-4-8-15,-7 5 0 0,6 1 0 0,2 3-4 0,0 1 0 0,0 0 0 16,-2-1-4-16,2 1-4 0,0-1 0 0,-1 5-4 0,1 1-4 16,8-5 0-16,-8 4-8 0,8 0 0 0,0 1-4 0,0-1 4 15,0 0-4-15,8-4 0 0,0 5 0 0,1-6 0 0,-1 5 0 16,0-4-4-16,10 0 4 0,-2-1-4 0,2 1 0 0,8 0 0 16,-9-6 4-16,8 5-8 0,0-3 8 0,-7-2-4 0,8-4-20 15,-1 0 24-15,1 5-4 0,0-5 0 0,-1 0-4 0,0-5 4 0,0 5-4 16,-7-4-4-16,8-2 0 0,-10 2 0 0,2-5 0 0,-1 3 4 15,-1-4-4-15,-6 6 0 0,6-5 4 0,-8 3 0 0,2-3 0 16,-10-1 4-16,8 1 0 0,0 4 0 0,-8-4 0 0,0-1 0 16,0 5 0-16,9-5 4 0,-9 6-4 0,0-1 4 0,0 0-4 15,0 0 4-15,0 1-4 0,0 4 0 0,-9-5 0 0,18 5 4 0,-9-5 4 16,0 10-4-16,0-5 0 0,0 0 4 0,9 5 0 0,-9-1 0 16,8 1 0-16,-8 5 4 0,9-6 0 0,-9 6-4 0,8-5 4 15,0 5 0-15,0-1 0 0,-8 1 0 0,18-1-4 0,-10 5 0 16,2-4 4-16,-2-1 0 0,9 1-4 0,0 0-4 0,-9-1 0 15,9 1 4-15,1-1 0 0,-2-3-4 0,2-2 0 0,-2 0-4 0,10 3 0 16,-9-7 4-16,1 0-4 0,-2 0 4 0,10 0-4 0,-9 0 0 16,0-7-4-16,-8-1 0 0,7 2 0 0,2-3 0 0,-10 5 0 15,0-11 0-15,2 5 0 0,-2 0-4 0,-8 1 0 0,8-5 0 0,-8-1-4 16,-8 1 0-16,8 0 0 0,-8-1 0 0,8 1 0 16,-10 0 0-16,-6-1 4 0,8 5 0 0,-2 1 0 0,-6-5-4 0,-2 9 0 15,10-5-4-15,-9 5 0 0,-1 1 0 0,2 4 0 0,-2 0-4 16,2 0 0-16,7 0-4 0,-8 4-4 0,8 1-4 0,-7 5-8 15,8-5 0-15,-2 4-12 0,2 1-8 0,0-6-12 0,-2 6-4 16,10 0-8-16,0-1-4 0,0 1-8 0,0-1-40 0,10 1-40 16,-10-5 8-16,8 5 28 0,0-1 28 0</inkml:trace>
          <inkml:trace contextRef="#ctx0" brushRef="#br0" timeOffset="100787.3622">15701 7506 15 0,'0'-5'124'0,"0"5"-8"15,0-5-4-15,-8 5-16 0,8-5 0 0,-10 5 4 0,10 0-12 0,-8 0-8 16,8 0-16-16,-8 5-4 0,8-5-12 0,-9 5-4 0,9-5-4 16,0 5-4-16,0-1-4 0,0-4-4 0,0 5-4 0,0 0-4 15,0 0 0-15,9 0 0 0,-9-1 0 0,8 1 4 0,0 0 0 16,2 0-4-16,-10-1 0 0,8 6 4 0,0-5 0 0,1 0-4 16,0 0 4-16,7-1-4 0,-7 1-4 0,-1 5 0 0,10-6 0 0,-10 1-4 15,0 0 0-15,10 4 0 0,-10-3-4 0,0-1-4 0,2-1 0 16,-2 6 0-16,0-6 4 0,1 6-4 0,-1-5 0 0,0 5 0 15,-8-6 0-15,10 5 4 0,-10-3-8 0,0 4 0 0,-10-6 4 0,10 5 0 16,-8-3 0-16,0 3-4 0,-1-5 0 0,1 2-4 16,-10 2-4-16,10-1 0 0,-8-3-4 0,6 0-16 0,-6-4-4 0,7 6-8 15,-8-6-12-15,0 0-8 0,9 0-20 0,-1-6-16 0,-8 2-12 16,9 0-16-16,-2-3-24 0,2-1-48 0,8-2 0 0,-8 1 40 16,8-6 24-16,0 5 28 0</inkml:trace>
          <inkml:trace contextRef="#ctx0" brushRef="#br0" timeOffset="100989.8176">15923 7064 95 0,'8'-9'112'0,"-8"4"-8"16,8-5-4-16,-8 5-24 0,9 1 4 0,-9-1-8 0,9 0 8 0,-1 5-12 15,1-5-8-15,-1 5 0 0,-8-4 0 0,8 4-4 0,1 0-4 16,0 0-4-16,-1 0-4 0,0-5-4 0,2 5-8 0,6 5-4 15,-7-5-4-15,0 4-4 0,-1-4 0 0,1 5-8 0,-1 0 4 16,0 0-8-16,1-1 4 0,-9 6-8 0,9-5 4 0,-9 4 0 16,0 1-4-16,0-1 0 0,0 6-4 0,-9-5 4 0,9 4-4 0,-9-1 0 15,1-2 4-15,0 3 0 0,-1 1-4 0,1 0 0 0,-1-7 0 16,0 8 4-16,-7-7-4 0,6 5 0 0,2-5 0 0,0 1-4 16,8-6 4-16,-9 7 0 0,9-7 0 0,-9 6 4 0,9-5-4 0,0-1 0 15,0 2 0-15,0-2 0 0,9 1 4 0,-9 1-8 16,9-2 4-16,-9 6 0 0,8-6 0 0,0 2 0 0,2-3 0 0,-2 7-4 15,9-5 4-15,-8-1-8 0,8 6-8 0,-1-4-16 0,2-2-12 16,-2 1-12-16,2 5-24 0,-1-6-24 0,0 1-16 16,0 0-72-16,9 0-32 0,-10-1 44 0,2 2 28 0,-2-2 36 0</inkml:trace>
          <inkml:trace contextRef="#ctx0" brushRef="#br0" timeOffset="101502.4509">17023 7563 43 0,'0'-5'184'0,"-10"0"-12"0,2 1-4 15,0 4-20-15,-1 0 0 0,1 0 8 0,-9 0 0 0,0 4-8 16,-1 1-12-16,2 5-12 0,-10-5-8 0,9 4-16 0,-9 1-16 16,0-1-8-16,2 6-16 0,-2-5-32 0,0 4-28 0,1 0 0 0,-1 0 0 15,0 1 0-15,1-1 0 0,-1 1 0 0,0-1 0 0,10 1 0 16,-10 0 0-16,0-1 0 0,9-5-88 0,-9 5-52 0,10-3-36 16,-2-3-40-16,10 2-68 0,-9-4-12 0,9-3 56 0,-1 3 44 15,0-2 36-15,1 1 32 0,8-5 24 0</inkml:trace>
          <inkml:trace contextRef="#ctx0" brushRef="#br0" timeOffset="101359.3233">16587 7549 71 0,'0'4'136'0,"0"-4"-8"0,10 5 0 0,-10 0-20 0,8-5 0 15,-8 5 4-15,0-5 0 0,8 5-8 0,-8 0 4 0,8-1-8 16,-8 1 0-16,9 0-4 0,0 0-12 0,-9-1-8 16,17 6-8-16,-9-5-4 0,0 5-8 0,2-1 0 0,-2 1-8 0,10-1-4 15,-10 1-4-15,8 0-8 0,-7-1-4 0,8 1-4 0,0 4-8 16,1-5-16-16,-2 1 0 0,2 5 0 0,-10-7 0 0,9 3 0 15,0 3-4-15,0-5-36 0,-9 1-20 0,10 1-20 0,-10-3-20 0,0 2-20 16,2-1-8-16,-2-3-20 0,0 3-16 0,-8-5-24 0,9 2-44 16,-9-6 8-16,0 4 40 0,8-4 32 0,-8 0 32 0,0-4 24 15</inkml:trace>
        </inkml:traceGroup>
        <inkml:traceGroup>
          <inkml:annotationXML>
            <emma:emma xmlns:emma="http://www.w3.org/2003/04/emma" version="1.0">
              <emma:interpretation id="{96023685-70F0-4F47-8F43-B512DB54980A}" emma:medium="tactile" emma:mode="ink">
                <msink:context xmlns:msink="http://schemas.microsoft.com/ink/2010/main" type="inkWord" rotatedBoundingBox="21093,9180 21562,9192 21554,9478 21085,9465"/>
              </emma:interpretation>
              <emma:one-of disjunction-type="recognition" id="oneOf28">
                <emma:interpretation id="interp32" emma:lang="" emma:confidence="0">
                  <emma:literal>=</emma:literal>
                </emma:interpretation>
                <emma:interpretation id="interp33" emma:lang="" emma:confidence="0">
                  <emma:literal>€</emma:literal>
                </emma:interpretation>
                <emma:interpretation id="interp34" emma:lang="" emma:confidence="0">
                  <emma:literal>--</emma:literal>
                </emma:interpretation>
                <emma:interpretation id="interp35" emma:lang="" emma:confidence="0">
                  <emma:literal>_</emma:literal>
                </emma:interpretation>
                <emma:interpretation id="interp36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05143.258">17943 7467 47 0,'-8'0'128'15,"8"0"-8"-15,-8 0-4 0,8 0-20 0,0 5-8 0,-10-5 0 16,10 0-4-16,0 0-12 0,0 0-4 0,0 0-4 0,0 0 0 0,0 0 0 16,0 0 0-16,0 0 4 0,0 0 0 0,10 0 4 0,-10 5 0 15,8-5-4-15,0 0 0 0,0 0-8 0,1 0 0 0,0 4-4 16,-1-4 0-16,1 0 0 0,7 0-4 0,-6 6 4 0,6-6-4 16,2 0-32-16,-2 0-20 0,2 0 0 0,-1 0 0 0,-1 0 0 15,10 0 0-15,-8 0 0 0,-2 4 0 0,1-4 0 0,1 0 0 0,-2 0 0 16,2-4 0-16,-2 8 0 0,2-4 0 0,-10 0 0 15,9 0 0-15,-8 0 0 0,-1 5 0 0,9-5 0 0,-9 0 0 16,-8 0 0-16,10 0 0 0,-2 0 0 0,-8 0 0 0,8 0 0 0,-8 0 0 16,0 0 0-16,0 0-60 0,0 0-40 0,0 0-20 0,0 0-12 15,0 0-24-15,-8 0-20 0,8 0-8 0,-8 0-52 0,8 0-8 16,-10 0 44-16,2 0 40 0,8 0 28 0,-8 0 28 0</inkml:trace>
          <inkml:trace contextRef="#ctx0" brushRef="#br0" timeOffset="105369.652">18062 7693 115 0,'0'4'156'0,"0"6"-16"0,0-1-16 15,0-3-32-15,0 3 0 0,0-5 4 0,0 2 4 0,0-2 4 0,0 0-8 16,9-4 4-16,-9 7 0 0,9-7-4 0,-9 0-4 0,8 0-8 16,1 0-4-16,-1 0-4 0,0 0-4 0,10 0-16 0,-10 0 0 15,10 0-12-15,-2 0-8 0,1 0-4 0,-8 0-24 0,8 0-8 0,-1 0 0 16,2 0 0-16,-10 0 0 0,10 0 0 0,-1 0 0 0,-9 0 0 15,9 0 0-15,-8 0 0 0,-1 0 0 0,0 0-8 0,2 0-60 16,-2 0-16-16,0 0-28 0,-8 0-20 0,10 0-36 0,-10 0-24 16,0 0-60-16,0 0-24 0,0 0 52 0,0 4 40 0,-10-4 36 15,10 0 32-15</inkml:trace>
        </inkml:traceGroup>
      </inkml:traceGroup>
    </inkml:traceGroup>
    <inkml:traceGroup>
      <inkml:annotationXML>
        <emma:emma xmlns:emma="http://www.w3.org/2003/04/emma" version="1.0">
          <emma:interpretation id="{241431BF-B808-4818-B81C-841B741368C0}" emma:medium="tactile" emma:mode="ink">
            <msink:context xmlns:msink="http://schemas.microsoft.com/ink/2010/main" type="paragraph" rotatedBoundingBox="2247,10522 10327,11185 10219,12504 2139,11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2259AE-9153-4A95-A117-CA86C8478B2E}" emma:medium="tactile" emma:mode="ink">
              <msink:context xmlns:msink="http://schemas.microsoft.com/ink/2010/main" type="line" rotatedBoundingBox="2247,10522 10327,11185 10219,12504 2139,11841"/>
            </emma:interpretation>
          </emma:emma>
        </inkml:annotationXML>
        <inkml:traceGroup>
          <inkml:annotationXML>
            <emma:emma xmlns:emma="http://www.w3.org/2003/04/emma" version="1.0">
              <emma:interpretation id="{B0008969-EFC7-40D9-8F0D-7C3912E55FD5}" emma:medium="tactile" emma:mode="ink">
                <msink:context xmlns:msink="http://schemas.microsoft.com/ink/2010/main" type="inkWord" rotatedBoundingBox="2220,10857 2638,10891 2611,11214 2193,11180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6437.9122">-959 9184 75 0,'0'0'112'0,"0"0"-8"0,0 0 0 0,0 0-20 0,0 0 4 16,8 0 0-16,-8 0 0 0,10 0-8 0,-10 0-4 0,8 0 0 0,-8 0 0 15,8 0-4-15,1 0 0 0,0 0 0 0,-1 0-4 16,9 0 0-16,-9 0-8 0,10 0-4 0,-10 0-8 0,10 0-4 16,-10-5-8-16,9 5-4 0,-9 0-4 0,9-4-4 0,0 4-4 0,-9 0-8 15,10 0 0-15,0 0 0 0,-10 0-4 0,0-5-8 0,9 5 4 16,-8 0-4-16,-1 0-12 0,1 0-8 0,-1 0-16 0,0 0-12 16,2 0-12-16,-2 5-12 0,-8-5-12 0,8 4-12 0,-8-4-20 0,0 5-8 15,0-5-4-15,0 6-20 0,-8-2-44 0,8 0-8 16,-8 2 40-16,-2 3 24 0,2-4 24 0</inkml:trace>
          <inkml:trace contextRef="#ctx0" brushRef="#br0" timeOffset="106630.5463">-899 9371 107 0,'9'6'132'0,"-9"-2"-4"16,0 5-8-16,8-3-20 0,-8-2 4 0,8 6-4 0,-8-5-4 15,0 5-8-15,8-6-4 0,-8 0-8 0,10 7-4 0,-10-7-8 16,8 1 0-16,0 0 0 0,-8 0-8 0,10-1-4 0,-2 2-4 0,0-6 0 15,1 4-12-15,-1-4-8 0,1 5-4 0,-1-5-4 16,9-5-4-16,-9 5-4 0,10-4-8 0,-10 4-16 0,10-6-32 0,-2 2-24 16,2-1-24-16,-10 0-36 0,9 0-32 0,1 1-52 0,-2-2-60 15,2 1 48-15,-2 1 44 0,1 0 32 0,-8 4 32 0</inkml:trace>
        </inkml:traceGroup>
        <inkml:traceGroup>
          <inkml:annotationXML>
            <emma:emma xmlns:emma="http://www.w3.org/2003/04/emma" version="1.0">
              <emma:interpretation id="{7C4F240E-996A-4E19-9A06-A9573B4A7760}" emma:medium="tactile" emma:mode="ink">
                <msink:context xmlns:msink="http://schemas.microsoft.com/ink/2010/main" type="inkWord" rotatedBoundingBox="4162,10900 4537,10931 4450,11988 4075,11957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8991.5377">1122 9227 75 0,'0'-4'96'16,"0"-6"-8"-16,0 10 0 0,0-5-20 0,0 1 0 0,0 4 4 15,0-6 0-15,-9 6-4 0,9 0-4 0,0 0-4 0,0 0 0 16,0 0-8-16,-9 0-12 0,9 0 0 0,0 0 0 0,-8 0 0 0,8 0 0 15,-9 0-4-15,9 0-4 0,-8 6 0 0,8-6 4 0,-8 4-24 16,0 1 16-16,8 0 0 0,-10 0 0 0,2-1-4 16,8 6 4-16,-8-1-4 0,-2 1 4 0,2 0-8 0,0 4-4 0,8 0 0 15,-9 0 0-15,1 6 0 0,-1-6-4 0,9 11-4 0,-8-6 0 16,-1 5 4-16,9-1-4 0,0 7-4 0,0-1 0 0,-8-1 0 16,8 6 0-16,0-1-4 0,8 1 0 0,-8-1 0 0,9 6 4 0,-9-5 0 15,8 4-4-15,1 0 0 0,-1 1 0 0,1-6 0 0,-1 5 0 16,0-4-4-16,2 5 4 0,6-11-4 0,-6 6-4 0,-2-10-12 15,8 5-8-15,-7-5 0 0,8-1-12 0,-8-3-12 0,7-1-8 16,-6-4-12-16,6-2-12 0,-8 2-16 0,10-5-16 0,-10-2-28 16,9 3-72-16,1-7 12 0,-10 2 44 0,8-2 32 0,2-4 24 15</inkml:trace>
        </inkml:traceGroup>
        <inkml:traceGroup>
          <inkml:annotationXML>
            <emma:emma xmlns:emma="http://www.w3.org/2003/04/emma" version="1.0">
              <emma:interpretation id="{4BD153A1-51E3-4EFD-A820-9DC57E26B820}" emma:medium="tactile" emma:mode="ink">
                <msink:context xmlns:msink="http://schemas.microsoft.com/ink/2010/main" type="inkWord" rotatedBoundingBox="5081,11433 6904,11583 6851,12227 5028,1207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2630.8457">2034 10019 35 0,'-8'-14'88'0,"8"4"-4"0,-10 1-8 0,2-1-20 15,8 1 0-15,-8-1 0 0,8 0-4 0,-9 5 0 0,9-5 0 0,-8 5-4 16,8 1 0-16,-9 4 0 0,0-4-4 0,9 4-8 0,-8 0-4 16,8 0 0-16,-8 0 0 0,0 4 0 0,8 0 0 0,-10 1-8 15,2 1 4-15,8 3-8 0,-8-4-4 0,8 4 0 0,-10 1 4 16,2-1-4-16,8 1-4 0,0 0-4 0,-8-1 4 0,8 1-4 15,0-5 0-15,-9 5-4 0,9-1 0 0,0-4-4 0,0 4 0 0,9-4 4 16,-9 5-4-16,8-5 4 0,-8-1-4 0,8 1-4 0,2 0 4 16,-2 0 0-16,0 0 0 0,2-1 4 0,6-4-8 0,-8 5 4 15,1 0 4-15,8-5-4 0,0 5-4 0,-9-5 8 0,10 0 0 16,-10 0-8-16,10 5 4 0,-10-5 0 0,9 5 4 0,-8-5-4 16,8 4 0-16,-9-4 0 0,0 5 0 0,2 0 0 0,-2-1 4 0,0 1-4 15,0 0-4-15,-8 0 0 0,10 5 4 0,-10-1 4 0,0 1-4 16,-10-6-4-16,10 11 0 0,-8-5 4 0,8-1-4 0,-8 5-4 15,-10 1 0-15,10-5 0 0,0 3-4 0,-9 2 4 0,8-5 0 0,-8 4-12 16,-1-5-8-16,10 1-4 0,-8 0-8 0,6-1-8 16,-6-3-4-16,7-2-4 0,1 0-4 0,-10-4-8 0,10 0-4 15,8-4-40-15,-8 4-48 0,0-4 16 0,8-6 28 0,-10 5 20 0</inkml:trace>
          <inkml:trace contextRef="#ctx0" brushRef="#br0" timeOffset="132843.782">2230 10009 11 0,'8'-4'96'0,"-8"4"-8"0,8 0-8 0,-8 0-24 15,0 0-8-15,10 4 0 0,-10 1-4 0,8 0-8 0,-8-5 4 16,0 10-4-16,8-1-4 0,-8 1 0 0,10-1-8 0,-10 1 0 16,8 0 0-16,0 4-8 0,1 0 0 0,-9 6-4 0,8-6-4 0,1 0 0 15,-1 1 0-15,1 4-4 0,-1-4 0 0,0-2-4 0,2-3 4 16,-2 5-8-16,0-7 0 0,2 3-8 0,-2-7-8 0,0 2-8 15,0-6-12-15,1 0 0 0,-1 0-20 0,-8-6-32 0,9-2-68 0,-9-3 24 16,9 1 32-16,-9-3 20 0</inkml:trace>
          <inkml:trace contextRef="#ctx0" brushRef="#br0" timeOffset="132980.4158">2349 9775 43 0,'-8'-10'92'0,"8"5"-12"0,-9 5-4 0,1-6-32 16,8 6-8-16,0 0-4 0,0 6-4 0,0-6-8 15,-9 9-4-15,18-3-4 0,-9-2 0 0,0 5-4 0,0 1-4 0,8-5-4 16,-8 5-16-16,9 0-16 0,-9 3-64 0,8-3-40 0,-8-1 24 16,8 7 20-16</inkml:trace>
          <inkml:trace contextRef="#ctx0" brushRef="#br0" timeOffset="133377.3533">2613 9938 47 0,'0'-6'100'0,"0"6"-16"0,0 0-12 16,0-5-20-16,0 5-4 0,10 0 0 0,-10 0 0 0,0 0-4 0,8 0-4 15,-8 0 0-15,0 5 0 0,8 1-4 0,-8-2 0 0,9 1-4 16,-9 5 0-16,8-6-4 0,1 6-4 0,-9 5-4 0,8-6 0 16,-8 5-4-16,9-4-4 0,-9 9 0 0,8-5 0 0,-8 1-4 0,8 4-4 15,-8-4 4-15,10-1-4 0,-10 1 0 0,8-1 0 16,-8 0 0-16,8-4 0 0,-8-1-8 0,10 6 8 0,-2-11-4 15,-8 6 0-15,8-5-4 0,1-1 8 0,-9-4-4 0,8 6 0 0,0-6-4 16,1-6 8-16,0 6-4 0,-1-4 4 0,0-1-4 16,2 1-4-16,-2-2 4 0,0-3 0 0,1-1-20 0,0 6 24 0,-1-6 0 15,0-5-4-15,1 6 0 0,-1 0 0 0,-8-6 0 0,9 5-4 0,0 1 8 16,-1-1-4-16,-8 1 0 0,8-1 4 0,2 5 0 16,-10-5-4-16,8 6 0 0,-8-1 4 0,8 5-4 0,-8 0 4 0,8 0 0 15,-8 0 4-15,10 5 0 0,-10-1 4 0,8 1 0 0,-8 0-4 16,8 5 0-16,1-1 0 0,-9 6 0 0,8-6-4 0,0 6 0 15,-8-1-4-15,10 0 8 0,-2 1-8 0,0-1 0 0,0 5 0 16,2-4-4-16,-2-1-4 0,-8 1-4 0,8 0-4 0,1-1-12 16,0-5-16-16,-1 1-8 0,1-1-16 0,-1 1-12 0,0 0-20 0,1-6-56 15,0 2-16-15,-1-6 32 0,-8 3 28 0</inkml:trace>
          <inkml:trace contextRef="#ctx0" brushRef="#br0" timeOffset="133581.8075">3356 9932 83 0,'8'10'104'16,"0"-5"-4"-16,-8 5-4 0,8-6-16 0,2 11 4 0,-2-5-4 15,0-1-8-15,1 1 4 0,0 4-12 0,-1-4-4 0,1 4-8 16,-1-5 0-16,10 6-4 0,-10-5 0 0,8 4-12 0,2-4-4 16,-10-1-8-16,9 6-4 0,1-6-4 0,-10 1 0 0,8-1-4 0,2 1-4 15,-10 0-4-15,10-1-4 0,-10 1-16 0,1 0-12 0,8-6-32 16,-9 5-20-16,1 1-16 0,-1-5-12 0,-8-1-28 0,8 2-52 15,-8-2 4-15,0 0 40 0,10-4 28 0,-10 0 20 0</inkml:trace>
          <inkml:trace contextRef="#ctx0" brushRef="#br0" timeOffset="133745.3684">3687 9952 67 0,'-8'0'128'0,"8"5"-8"15,-8-1-8-15,-1 6-12 0,1-1 0 0,-9 6-4 0,8-1-8 16,1 1-16-16,-10 4-12 0,2 0-12 0,-2 0-4 0,2 1-8 15,-2 4-8-15,1-1-4 0,-9-3-4 0,10 4 0 0,-2-1-12 0,2-4-4 16,7 2-16-16,-8-3-16 0,8 1-28 0,1-4-20 0,0-1-16 16,8 1-8-16,-10-6-52 0,10 1-44 0,0 0 28 0,10-6 32 15,-10 0 28-15</inkml:trace>
        </inkml:traceGroup>
        <inkml:traceGroup>
          <inkml:annotationXML>
            <emma:emma xmlns:emma="http://www.w3.org/2003/04/emma" version="1.0">
              <emma:interpretation id="{E75BBF7F-B778-478F-BA9C-FD8F1FD0B8A9}" emma:medium="tactile" emma:mode="ink">
                <msink:context xmlns:msink="http://schemas.microsoft.com/ink/2010/main" type="inkWord" rotatedBoundingBox="7569,11487 9695,11662 9659,12103 7532,1192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4277.6248">4369 10067 15 0,'10'5'104'0,"-10"-5"-8"0,0 5 0 0,0-5-28 0,8 4 0 15,-8-4-4-15,8 0 0 0,1 5 0 0,-9-5 0 0,9 0-4 0,8 0-4 16,-9 0-4-16,0 0-8 0,10-5-8 0,-2 5-4 0,-6-4-8 16,6-1-4-16,10 0-4 0,-9 0-24 0,0 0 24 0,8-4-8 15,-7 4-8-15,8 0-8 0,-1-4-24 0,1 4-8 0,-10-5-16 16,10 1-16-16,0 4-20 0,-1 0-36 0,-7 0-48 0,6 1 16 16,-6-2 28-16,-1 2 24 0</inkml:trace>
          <inkml:trace contextRef="#ctx0" brushRef="#br0" timeOffset="134101.5811">4455 9899 43 0,'0'-5'104'0,"-9"5"-8"0,9 0 0 0,-8 5-28 15,8-5 4-15,0 5 0 0,-8-5 0 0,8 5-4 0,0 5-4 16,0-6 0-16,0 5 0 0,0 1-12 0,0 0-12 0,-9-1 4 16,9 6-12-16,0-1-4 0,0 1-4 0,0-1-8 0,9 1-20 0,-9-1 20 15,0 0-4-15,8 1 0 0,-8 4-4 0,0-5-4 0,8 1-4 16,-8-6 0-16,9 5-4 0,-9 1-12 0,9-5-16 0,-9-1-12 15,0 1-16-15,8-6-8 0,-8 6-12 0,8-5-4 0,-8-1-24 0,0 2-48 16,0-2-20-16,0-4 40 0,0 0 20 0</inkml:trace>
          <inkml:trace contextRef="#ctx0" brushRef="#br0" timeOffset="134789.2554">5009 9967 55 0,'0'0'100'0,"-8"0"-8"0,8 0 0 15,-9 0-20-15,1 0-4 0,8 0-4 0,-9 0 0 0,1 0-4 0,8 0-4 16,-9 0-8-16,1 4 0 0,8-4-8 0,-8 0 4 0,8 5-4 16,-10-1-8-16,2 2 0 0,8-2-4 0,0 1 4 0,0 5-8 15,-8-1 4-15,8 1-8 0,0 0 0 0,0-1 0 0,0 5-4 16,0-4 0-16,0 4 0 0,0 1-4 0,0-6 0 0,8 6 0 15,-8-5-4-15,8 4 0 0,-8-5 0 0,10 1-4 0,-2 0 0 0,0-1 0 16,1 1 0-16,-1-6 0 0,1 6-4 0,8-5 4 0,-1-1-4 16,-6 2 4-16,6-6 0 0,2 4-4 0,-2-4 0 0,2 0 0 15,-1 5 0-15,-9-10 0 0,10 5 0 0,-2 0 0 0,-8-4 0 16,10 4 4-16,-10-6-4 0,1 2 0 0,-1-1-4 0,-8 1 8 16,9-2-4-16,0 2 0 0,-9-1-4 0,0-5 4 0,8 6 0 0,-8-1 0 15,0 0 0-15,0-5 0 0,0 5 4 0,0 1-4 0,0-1 0 16,0 0 0-16,0 1 0 0,0 4 0 0,0 0 0 0,0-5 0 15,8 5 0-15,-8 0 4 0,0 5 4 0,8-5 4 0,-8 4 4 0,10 1 0 16,-2 4 0-16,-8-4 0 0,8 5 4 0,2-5-4 16,-2 4 4-16,0-4 0 0,1 5-4 0,-1 0 8 0,1-1-4 0,8 1 4 15,-9-1-8-15,0 1-4 0,10-2 0 0,-10 3 0 0,10-7 0 16,-1 6-28-16,-9-5 28 0,9-1-8 0,0-4 4 0,-9 6-4 16,10-6 0-16,0 0 0 0,-10-6 0 0,8 2-4 0,-7-1 4 0,8 1-4 15,-8-6 4-15,-1-1-4 0,0 3 4 0,2-7-4 0,-2 1 0 16,-8-1-4-16,8 1 4 0,-8 0-4 0,0-6 0 0,-8 6 0 15,8-5-8-15,-8 5 0 0,-2-6-4 0,2 6-4 0,0-5-4 16,-1 5 0-16,0 4 0 0,-8 0 0 0,1-4-4 0,8 9 8 16,-10 0-4-16,0 1 0 0,2-2 4 0,-2 6 0 0,10 0-4 15,-9 6 0-15,1-2 0 0,6 1-12 0,2 5 0 0,-10-1-8 16,10 1-8-16,0 0-8 0,8 4-12 0,-8-5-8 0,-1 6-4 16,9-6-20-16,0 6-52 0,0-6-24 0,0 6 32 0,0-5 28 0,9-1 24 15</inkml:trace>
          <inkml:trace contextRef="#ctx0" brushRef="#br0" timeOffset="135074.0127">5794 10000 7 0,'0'-5'112'0,"8"0"-8"0,-8 1 4 0,0 4-24 0,0 0 0 16,0 0 0-16,0 0-4 0,-8 0-8 0,8 4 0 0,-9 1-12 16,0 0-8-16,9 0-4 0,-8 4-12 0,8-4-8 0,-8 5 0 0,8-5-4 15,0 4-4-15,-9-4-4 0,9 4 0 0,0 1-4 16,0-5-4-16,0 4-4 0,0-4 0 0,9 5 4 0,-9-5-4 0,8-1 0 15,-8 6 0-15,8-5-4 0,-8-5 0 0,9 5 0 0,0 0 4 16,-1-1-4-16,-8 1 4 0,8 0-4 0,2-1 0 0,-2-4 0 16,0 5 0-16,1 0-4 0,0 0 4 0,-1 0 0 0,0 0 0 0,1-1 0 15,-1 1 0-15,-8 0 0 0,0 4 0 0,0-3-4 0,0 3 4 16,0 1 0-16,0-1 0 0,-8-5 0 0,8 6 4 0,-9 1-8 16,1-3 0-16,0 2-4 0,-10-5-4 0,10 5-20 0,0-6 4 15,-10 1-12-15,10-1-8 0,-1 2-12 0,0-6-4 0,-7 0-16 16,7 0 0-16,1 0-44 0,0-6-44 0,-2 2 12 0,2-1 28 15,8 1 28-15</inkml:trace>
          <inkml:trace contextRef="#ctx0" brushRef="#br0" timeOffset="135953.8347">6502 9975 59 0,'0'4'184'0,"-10"2"-8"15,10-2-12-15,-8 6-32 0,0-1 4 0,0 1 4 0,-2 0-8 0,2 4-4 16,-9-5-8-16,9 6-20 0,-10 0-12 0,2-1-16 0,-2 5-12 16,2-4-12-16,-2-1-12 0,1 0-8 0,0 5-4 0,0-4-4 15,1-1-8-15,-2 1-20 0,0-1-36 0,2-1-32 0,-1 2-40 16,9-5-60-16,-10-1-80 0,2 1-44 0,6-5 52 0,2-1 44 15,-8 2 44-15,6-6 28 0,2 0 24 0</inkml:trace>
          <inkml:trace contextRef="#ctx0" brushRef="#br0" timeOffset="135771.807">6151 9918 7 0,'0'0'128'0,"0"0"-12"0,0 4-8 0,0 0-20 0,0 1 4 0,0-5 4 15,0 10 0-15,0-5 0 0,0 5-4 0,10 4-4 0,-10-5-8 0,8 1-4 16,-8 5 0-16,8-1 0 0,1 1-8 0,0-1-4 15,-1 0-8-15,1 1-4 0,7-1-8 0,2 0-8 0,-10 1-8 0,10-1-4 16,-2 0-8-16,1 1 0 0,0-1-4 0,0-4 0 0,1 5-4 16,-2-6-4-16,2 1-16 0,-2-1-16 0,-7 1-16 0,8-2-24 15,-8 3-24-15,7-7-20 0,-6 2-24 0,-2-2-24 0,0 1-52 16,-8-1-36-16,8-4 44 0,-8 0 44 0,0 0 32 0,0-4 24 16</inkml:trace>
        </inkml:traceGroup>
        <inkml:traceGroup>
          <inkml:annotationXML>
            <emma:emma xmlns:emma="http://www.w3.org/2003/04/emma" version="1.0">
              <emma:interpretation id="{81970BE1-434E-496B-9338-E04BAEB0C1DC}" emma:medium="tactile" emma:mode="ink">
                <msink:context xmlns:msink="http://schemas.microsoft.com/ink/2010/main" type="inkWord" rotatedBoundingBox="10061,11163 10327,11185 10238,12278 9971,12256"/>
              </emma:interpretation>
            </emma:emma>
          </inkml:annotationXML>
          <inkml:trace contextRef="#ctx0" brushRef="#br0" timeOffset="129835.7607">6885 9475 55 0,'0'-4'88'0,"0"-6"-4"0,0 5-4 0,0 5-24 0,0 0-4 15,9-5 0-15,-9 5 4 0,0 0 4 0,0 0-4 0,8 0 0 16,-8 5 0-16,8-5 0 0,-8 5-8 0,10-1 8 0,-2 2-8 15,0 3-4-15,0 1 0 0,2-1 0 0,-2 1 0 0,0 4 0 0,1 1-8 16,8 3 4-16,-8 2-4 0,-1 4-8 0,0 0 4 0,0 5-8 16,10 0-4-16,-10-1 0 0,2 6 4 0,-2-1-8 0,0 5 0 15,1 0-4-15,-9 1-4 0,8-1 4 0,-8 1-4 0,0 5-4 16,0-7 4-16,0 2-4 0,0 0-4 0,-8-1 0 0,8 0 4 16,-9 0-4-16,9-4 0 0,-8-1-4 0,0 1 4 0,-2-1-4 0,2-4 0 15,0-4-4-15,-2-2-12 0,10 2-4 0,-8-7-16 0,0-3-4 16,8 4-16-16,-8-9-24 0,8-1-20 0,-9-4-20 0,9 0-32 15,0-10-64-15,0 0 28 0,0 1 36 0,0-6 24 0,0-4 24 16</inkml:trace>
        </inkml:traceGroup>
      </inkml:traceGroup>
    </inkml:traceGroup>
    <inkml:traceGroup>
      <inkml:annotationXML>
        <emma:emma xmlns:emma="http://www.w3.org/2003/04/emma" version="1.0">
          <emma:interpretation id="{01828A1A-0D62-4F01-8AAE-DA961FFE75ED}" emma:medium="tactile" emma:mode="ink">
            <msink:context xmlns:msink="http://schemas.microsoft.com/ink/2010/main" type="paragraph" rotatedBoundingBox="1200,13091 23671,13989 23600,15786 1128,14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4D392-3077-430C-BA98-F3675EEC92E5}" emma:medium="tactile" emma:mode="ink">
              <msink:context xmlns:msink="http://schemas.microsoft.com/ink/2010/main" type="line" rotatedBoundingBox="1200,13091 23671,13989 23600,15786 1128,14887"/>
            </emma:interpretation>
          </emma:emma>
        </inkml:annotationXML>
        <inkml:traceGroup>
          <inkml:annotationXML>
            <emma:emma xmlns:emma="http://www.w3.org/2003/04/emma" version="1.0">
              <emma:interpretation id="{5E27347C-7918-4A67-A785-36D07A2A0ED9}" emma:medium="tactile" emma:mode="ink">
                <msink:context xmlns:msink="http://schemas.microsoft.com/ink/2010/main" type="inkWord" rotatedBoundingBox="1175,13706 1558,13721 1525,14524 1143,14509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7732.6454">-1974 12276 55 0,'-8'-5'84'16,"8"0"0"-16,0-4-12 0,-8 3-20 0,8 2-8 0,-9-6 0 16,9 6 0-16,0-6-4 0,0 1 0 0,0-1 0 0,-8 1 4 15,8-1-4-15,0 0 0 0,0-4 0 0,8 4 0 0,-8 0-4 0,9 2-4 16,-9-7 4-16,8 5 4 0,-8 1-8 0,8-6 4 0,2 5-8 16,-2 1-4-16,0-1 4 0,0 6 0 0,2-6-4 0,6 5 0 15,-7-5-4-15,-1 6-4 0,10-1 4 0,-10 0-4 0,8 1-4 16,-6 4 0-16,6-5 4 0,2 5-4 0,-10 0-4 0,9 0-4 0,-8 0 0 15,8 0 0-15,-1 0 4 0,-6 0-4 0,6 5 0 16,-6-1 0-16,6 1 0 0,-8 0 0 0,9-1 0 0,-8 1 0 0,0 0-4 16,-1 4 0-16,0-3 4 0,-8 3 0 0,10 1-4 0,-10 4 0 15,0-5 0-15,0 6 0 0,0-5 0 0,0 5 4 0,-10-1-4 16,10 5 4-16,-8-6-4 0,0 3 4 0,-1 3-4 0,0-6 0 0,-8 7 4 16,9-5-4-16,-8-1 0 0,-2 0 0 0,0 2 0 0,2-3 0 15,-1 1 0-15,8 1-4 0,-8-6 0 0,1 1 0 0,-2-1 0 16,10-4-4-16,-10 0-4 0,10 0-8 0,0-1-16 0,-1 2-4 15,0-6-12-15,9 0-8 0,-8 0-12 0,8 0-8 0,0-6-8 16,0 2-4-16,8-1-16 0,-8 0-44 0,9 0-24 0,-9 1 32 0,17-1 28 16,-9 0 24-16</inkml:trace>
          <inkml:trace contextRef="#ctx0" brushRef="#br0" timeOffset="147331.7167">-1863 12126 19 0,'0'-4'92'0,"0"0"-8"0,0 4-8 16,0-5-24-16,0 0 0 0,0 5-4 0,0-5-8 0,0 5 4 15,0 0-4-15,0 0 0 0,0 0-4 0,0 0 0 0,0 0 0 16,0 0-4-16,0 0 0 0,0 0-4 0,0 0 12 0,0 0-8 0,0 0 4 16,0 0 0-16,0 0 4 0,0 0-8 0,0 0 8 0,0 0 0 15,0 0 4-15,0 0 4 0,0 0 0 0,0 0-4 0,0 5 0 16,0 0 4-16,0-5-4 0,0 5 0 0,0 3-4 0,0-1 4 0,0 1-4 16,0 2-4-16,0 5-4 0,0-6-4 0,0 11 0 15,0-6-4-15,0 4-4 0,0 2-4 0,0 4 0 0,0-5-4 0,0 5-4 16,0 0 0-16,0 0 0 0,0 0 0 0,8 0-4 0,-8 0 0 15,0 0-4-15,0 0 4 0,10 0 0 0,-10 0-4 0,0 0 0 16,0-4-4-16,8 3 4 0,-8-4 4 0,0 0 0 0,0-4-4 16,0 4 0-16,0 1 0 0,0-6-20 0,0 0 24 0,0-4 0 0,0 4 0 15,0-3-4-15,0-3-4 0,0 2 4 0,0-1 0 16,0-4-4-16,0 0 0 0,0 0-12 0,0-1 0 0,0-4-8 0,0 5-4 16,0-5-8-16,0 0-8 0,0 0-4 0,0-5-8 0,0 1-4 15,-8 4-4-15,8-5-8 0,0 0-4 0,0-4-8 0,0 4-4 16,-10-5-4-16,10 5 0 0,0-5 0 0,-8 1 0 0,8 0-36 0,0-6-36 15,-8 6 0-15,8-1 40 0,-8-4 20 0</inkml:trace>
        </inkml:traceGroup>
        <inkml:traceGroup>
          <inkml:annotationXML>
            <emma:emma xmlns:emma="http://www.w3.org/2003/04/emma" version="1.0">
              <emma:interpretation id="{A7B1D958-EB72-4D72-89F5-7C4FE3CDC6D5}" emma:medium="tactile" emma:mode="ink">
                <msink:context xmlns:msink="http://schemas.microsoft.com/ink/2010/main" type="inkWord" rotatedBoundingBox="1987,14104 2374,14120 2359,14508 1971,14493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8048.3147">-1189 12391 23 0,'0'0'116'0,"0"0"-12"16,8 0-8-16,-8 4-16 0,0-4 4 0,0 0 0 15,10 0 4-15,-10 6 0 0,8-6-4 0,0 4 0 0,0-4-4 0,2 5 0 16,-10-5-8-16,16 5-8 0,-7-5 4 0,-1 5-4 0,0-1-4 15,10 1-4-15,-10 0-8 0,10-5 0 0,-10 5-8 0,9-5-4 16,-8 4-8-16,8-4 0 0,-9 0-8 0,10 6 0 0,-10-6-4 0,8 0-4 16,-6 0-4-16,6 0 0 0,-7 0 0 0,8 0-8 15,-8 4 0-15,-1-4-8 0,8 0-12 0,-6 0-16 0,-2 5-12 0,0-5-12 16,2 5-12-16,-10-5-12 0,8 0-28 0,-8 5-20 0,0-5-12 16,0 4-52-16,0 1-44 0,-8-5 44 0,8 5 20 0,-10 0 48 15,-6-1 20-15</inkml:trace>
          <inkml:trace contextRef="#ctx0" brushRef="#br0" timeOffset="148239.8023">-1163 12712 107 0,'0'10'136'0,"0"-5"-8"16,-8 4-8-16,8-4-20 0,0-1 4 0,8 3 0 0,-8-4-4 0,0 2-8 16,8 0-4-16,-8 0-8 0,8 0 0 0,-8-5-4 0,10 0-4 15,-2 4 0-15,0-4 0 0,1 0-12 0,-1 0-8 0,10 5-4 16,-10-5-8-16,8 0-8 0,2-5-4 0,-1 5-4 0,0-4-12 15,0 4 0-15,1-5-4 0,-2 0 0 0,2 0-12 0,-2 0-32 16,2 5-32-16,-1-3-36 0,-9-4-44 0,8 3-48 0,-6-1-92 0,6 0 20 16,-6 5 44-16,-2-4 48 0,-8 4 36 0,8 0 20 0</inkml:trace>
        </inkml:traceGroup>
        <inkml:traceGroup>
          <inkml:annotationXML>
            <emma:emma xmlns:emma="http://www.w3.org/2003/04/emma" version="1.0">
              <emma:interpretation id="{7F011FAE-4B1C-4ABF-9F5D-C601C81EC099}" emma:medium="tactile" emma:mode="ink">
                <msink:context xmlns:msink="http://schemas.microsoft.com/ink/2010/main" type="inkWord" rotatedBoundingBox="3757,13563 5907,13649 5850,15076 3700,14990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51141.8013">1019 12420 83 0,'0'-10'92'0,"0"5"-4"0,-8 1-4 0,8-2-20 16,-9 2-4-16,9 4 4 0,-8-5-4 0,8 5 0 0,-9-5-4 0,9 5-4 16,-8 0-4-16,8-5-4 0,-9 5-4 0,9 0-4 0,-8 0-4 15,8 0 0-15,-8 0-4 0,8 0-8 0,0 0 0 0,-10 5-4 16,10-5-4-16,0 5 4 0,-8 0 0 0,8-1-4 0,0 2-4 0,0-2 0 15,0-4 0-15,0 10 4 0,0-5-4 0,0-1-4 16,0 6 0-16,0-5 4 0,8 5-4 0,-8-6-4 0,0 1 0 0,10 5 0 16,-2-6 0-16,-8 1 4 0,8 0-4 0,1 4 0 0,-1-3 0 15,1-1 4-15,-1-1 0 0,1 1-8 0,7 0 4 0,-6-1 0 16,-2 2 0-16,10-2 0 0,-10 5 4 0,0-3-4 0,9-3 4 16,-9 3-4-16,10-1 0 0,-10 0 4 0,0 5-20 0,2-6 20 15,-2 1 0-15,0 5 0 0,-8-1-4 0,8-4 4 0,-8 10-4 0,0-6 0 16,-8 1 0-16,8-1 0 0,-8 5 0 0,0 1 0 0,-2-5 0 15,2 4 0-15,0-5 0 0,-10 6 0 0,10-6 0 0,-9 0 0 16,9 1 0-16,-10 0 0 0,10 0-8 0,-10-6-4 0,10 1-4 16,-9 0-12-16,9-5-12 0,-1 5-8 0,1-10-8 0,-1 5-8 15,9 0-8-15,-8-5-8 0,8 0 4 0,0-4-28 0,-8 4-36 16,8-5-24-16,0 0 36 0,8 1 20 0</inkml:trace>
          <inkml:trace contextRef="#ctx0" brushRef="#br0" timeOffset="151315.3365">1224 12506 27 0,'17'-4'96'0,"-9"-1"-8"16,10-1-8-16,-10 2-24 0,0-1 0 0,2 5-4 0,-2 0 0 0,0 0 0 16,9 5 0-16,-17-1-4 0,8 2-4 0,1-1 0 15,0-1-4-15,-1 6-4 0,0 0-8 0,-8-1-4 0,10 1-4 0,-2-1-4 16,0 1-4-16,-8 0 0 0,9 3 0 0,0-3-8 0,-1 0 0 16,-8-1-4-16,8 2-4 0,1-7-12 0,-1 6-8 0,-8-6-8 15,9-4-12-15,0 0-12 0,-9 0-4 0,8-4-16 0,-8-2-40 0,8 2-40 16,-8-11 12-16,10 6 28 0,-10-5 20 0</inkml:trace>
          <inkml:trace contextRef="#ctx0" brushRef="#br0" timeOffset="151445.9882">1471 12237 51 0,'0'-4'92'0,"-8"-2"-8"0,8 6-8 16,0 0-32-16,-9 6-8 0,9-6-8 0,0 4-4 0,0 6-4 16,0-6-4-16,-9 7-4 0,9-2-4 0,0 1 0 0,0-1 0 15,0 1-8-15,0-1-4 0,0 1-12 0,0 4 0 0,9-4-12 16,-9-1-32-16,0 1-60 0,9 4 0 0,-9-4 20 0</inkml:trace>
          <inkml:trace contextRef="#ctx0" brushRef="#br0" timeOffset="151833.9493">1667 12410 55 0,'0'-5'92'0,"8"1"-4"0,-8-2-4 0,10 2-28 0,-10 4 0 15,0 0 4-15,0-5 0 0,0 5 4 0,0 0 0 0,0 0 0 0,8 5-4 16,-8-5 4-16,0 4-8 0,0 2-4 0,0-2-4 15,8 1-4-15,-8 0-4 0,0 0-8 0,0 4 0 0,8-4-8 0,-8 4 0 16,10 1-4-16,-10 0-4 0,8-1-4 0,-8 1 0 0,8 5-4 16,-8-6 0-16,9 5 0 0,0-4-4 0,-9 5 0 0,8-1 0 15,1-5-4-15,-1 6 0 0,-8-1 4 0,8 1-4 0,1-5 0 0,0 3-16 16,-1-3 20-16,0 5-4 0,2-6 0 0,-2 1 4 0,-8 0 0 16,8-6-8-16,1 6 0 0,0-5 4 0,-1-5-4 0,-8 0 0 15,8 0 4-15,1 0-4 0,-9-5 0 0,8 0 4 0,-8 0-4 16,8-5 0-16,-8 0 4 0,10 1-4 0,-2-5 0 0,-8 5 4 15,0-5-4-15,8-1 0 0,-8 0 0 0,10 1 4 0,-10-1 0 0,8 6 0 16,-8-5 0-16,8-1 0 0,-8 5 4 0,8 1-4 0,-8 0 0 16,9 4 4-16,0-5 0 0,-9 5 4 0,8 5 4 0,1 0 4 15,-1 0 0-15,-8 0 4 0,8 9 0 0,2-3 0 0,-2 3 0 16,0 1 0-16,0 4 0 0,2 1-4 0,-2-1 0 0,0 5-4 16,1-4 0-16,0 4-4 0,-1 0-4 0,1 0-4 0,-1 0 4 15,0 1-8-15,-8-1-4 0,10-5-8 0,-2 5-20 0,0-5-16 16,0 1-20-16,2-6-16 0,-2 6-16 0,0-6-12 0,-8-4-44 0,9 0-64 15,-1 0 28-15,-8 0 36 0,9-5 32 0,-9-5 20 0</inkml:trace>
          <inkml:trace contextRef="#ctx0" brushRef="#br0" timeOffset="152027.4346">2332 12516 23 0,'9'-5'120'0,"-1"5"-12"0,-8-5-4 0,8 5-12 0,2 0-4 15,-2 0 4-15,0 5 0 0,-8 0-4 0,10-1-8 0,-2 2-4 0,0 3-8 16,0-5 0-16,9 5-4 0,-8-3 0 0,0 4-4 15,-1 0-8-15,10-1-8 0,-2 1-8 0,-8-1-4 0,10 1-8 0,-10 0-4 16,9 3-4-16,1-3-4 0,-10 0-4 0,8 4 0 0,2-4-8 16,-10 0-8-16,10 4-8 0,-10-5-16 0,1 1-12 0,-1-1-16 15,1 1 0-15,-1 1-16 0,1-3-8 0,-1-3-4 0,-8 5-4 16,8-6-4-16,-8-4-8 0,0 0-36 0,0 0-36 0,0 0 8 0,0-4 40 16,0-6 20-16</inkml:trace>
          <inkml:trace contextRef="#ctx0" brushRef="#br0" timeOffset="152184.0123">2656 12520 3 0,'0'-4'124'0,"0"-6"-4"0,0 10-8 16,-8-4-16-16,8 4 0 0,-9 4 0 0,9-4 0 0,-8 10 0 16,0-6-8-16,8 6-4 0,-10 5-4 0,-6-6-12 0,6 5-8 15,2 1-8-15,-8-1-12 0,7 5-4 0,-8 0-8 0,8 1-8 0,-7-2-4 16,-2 2-4-16,10-1-4 0,-10 0-4 0,2 2-16 0,7-8-16 16,-8 6-20-16,8-5-20 0,1 1-24 0,0-1-24 0,0-4-16 15,-2 0-52-15,10-1-32 0,-8-4 36 0,8 0 32 0,0-5 32 16,0 0 24-16</inkml:trace>
          <inkml:trace contextRef="#ctx0" brushRef="#br0" timeOffset="154791.8809">926 11868 11 0,'-10'0'116'0,"2"-5"-12"0,0 10-4 0,0-5-24 0,-1 0 4 16,0 5 0-16,1 0-8 0,-1 0 0 0,-7 4-4 15,6 1-4-15,2-1-4 0,-10 1-8 0,2 4-4 0,8-4 0 0,-9 9 0 16,-1 0-4-16,2 1-8 0,-2-1 0 0,2 4-4 0,-2 2-4 16,1 4-4-16,0-2-4 0,0 3-4 0,1 3 0 0,6 1-4 15,-6 0 0-15,6 4 0 0,2 0-4 0,8 1 0 0,-8 4-4 0,8-5 0 16,8 11 4-16,-8-6-4 0,18 5-4 0,-10 0-4 0,10 0-4 16,-2-1-8-16,1 6-8 0,9-5-4 0,-10 0-12 0,10 4-8 15,8-8-16-15,-8 4-20 0,7 0-16 0,3-4-12 0,-3-7-52 16,9 2-44-16,-6-1 28 0,6-4 36 0,1-6 28 0</inkml:trace>
        </inkml:traceGroup>
        <inkml:traceGroup>
          <inkml:annotationXML>
            <emma:emma xmlns:emma="http://www.w3.org/2003/04/emma" version="1.0">
              <emma:interpretation id="{37DD5BFB-C51D-40FC-8C57-D7A5953FFF6D}" emma:medium="tactile" emma:mode="ink">
                <msink:context xmlns:msink="http://schemas.microsoft.com/ink/2010/main" type="inkWord" rotatedBoundingBox="6375,14179 6823,14197 6812,14482 6364,1446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2959.4758">3194 12612 51 0,'0'4'112'0,"0"2"-8"0,8-6 0 0,-8 5-28 15,0-1 0-15,8-4 4 0,-8 4-4 0,9-4-12 0,-9 0 4 0,8 6-8 16,0-6 0-16,2 0-8 0,-2 0 0 0,10-6-8 0,-10 6-8 16,8-4-4-16,-7 4-4 0,8-4-4 0,0-1-8 0,1-1 0 15,-2 2-8-15,2-1 0 0,7 0-4 0,-8 0-8 0,0-5-8 16,9 6-16-16,-10-1-24 0,10 1-16 0,-9-2-24 0,1 2-20 15,6-1-52-15,-6 0-44 0,0-1 36 0,-2 6 32 0,1 0 28 16</inkml:trace>
          <inkml:trace contextRef="#ctx0" brushRef="#br0" timeOffset="152792.3976">3253 12548 7 0,'0'-9'108'0,"8"0"-8"0,-8-1-4 0,0 1-24 0,0 4 0 0,0-4-4 16,0 3 0-16,0 2 0 0,0-1 0 0,0 0 4 16,0 0-8-16,0 1 4 0,0 4-8 0,0 0 4 0,10 0 0 0,-10 0 0 15,0 4-4-15,0 1-4 0,8 0 0 0,-8 4-4 0,0-3-4 16,0 8-4-16,0-5-4 0,0 1-4 0,8 5-4 0,-8-1-4 15,0 1-4-15,0-2-8 0,0 7-4 0,0-5 4 0,0-2-8 16,0 2-4-16,0-1 4 0,0 1-4 0,0-1-4 0,8-4-4 0,-8-1-8 16,0 1-8-16,0-1-16 0,0-4-12 0,9 4-12 0,-9-2-8 15,0-7-8-15,0 3-20 0,0-3-16 0,0 0-8 0,9 0-4 16,-9 0-48-16,-9-3-36 0,9-4 28 0,0 3 36 0,-9-1 28 16,9-4 20-16</inkml:trace>
        </inkml:traceGroup>
        <inkml:traceGroup>
          <inkml:annotationXML>
            <emma:emma xmlns:emma="http://www.w3.org/2003/04/emma" version="1.0">
              <emma:interpretation id="{61BD7DCB-8AC9-4424-AF44-5409878F4FA9}" emma:medium="tactile" emma:mode="ink">
                <msink:context xmlns:msink="http://schemas.microsoft.com/ink/2010/main" type="inkWord" rotatedBoundingBox="7270,14242 8996,14311 8981,14676 7255,14607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3519.5276">4319 12597 15 0,'0'0'116'0,"0"0"-16"15,0 5-8-15,0-10-20 0,-9 5-4 0,1 0 4 0,0-4 0 16,-2-2-4-16,2 6-4 0,0-4-4 0,-10 4-4 0,10-5-8 16,0 5 0-16,-10 0-8 0,10-4 4 0,-1 4-8 0,1 0-4 15,-9-6 0-15,8 6-4 0,1 6-4 0,0-6 4 0,-2 4-8 0,2 1 0 16,0-1-4-16,8 6 0 0,-9-5 0 0,0 5-4 0,9 0 0 16,-8-1-4-16,8 1 0 0,0-1 0 0,-8 5 0 0,8 1 0 15,8-1-4-15,-8 1 0 0,0-6 0 0,8 5-4 0,1 0 0 16,0 1 0-16,-1-5 0 0,0 4 4 0,10-4-4 0,-10 4 0 15,10-4 0-15,-2-1 0 0,1 1 4 0,1 0-4 0,8-6 0 16,-10 1 0-16,10 0-4 0,-9 0 0 0,9-1 4 0,-2-4-4 0,-6 0 0 16,8-4 4-16,-9 4-4 0,8-5 4 0,-8 0-4 0,1 0 0 15,-2-5 4-15,2 6-4 0,-10-6 4 0,9 6-4 0,-9-6 4 16,1 0 0-16,0 1-4 0,-9-1 4 0,8 1 0 0,-8-1 0 16,8 0 0-16,-8 7 0 0,0-8 0 0,0 6 4 0,0-4-4 15,0 4 8-15,0 0-4 0,0 5-4 0,0-5 0 0,0 1 4 0,0 4 0 16,0 0-4-16,10 0 4 0,-10 4 0 0,0 1 0 0,8-5 0 15,-8 5 0-15,8 0 0 0,-8 4 0 0,8-4 0 0,2-1 0 16,-2 6 0-16,0-5 4 0,1 0 0 0,-1 5 4 0,0-6 0 16,2 6 0-16,-2-5 0 0,10-1 0 0,-10 1 0 0,8 0-4 15,-7 0 0-15,8-5 0 0,0 5 0 0,-9-5 0 0,10 0 0 0,-10 0 0 16,10-5 0-16,-10 5 0 0,9-5-4 0,-8 0 0 0,-1-4 4 16,1-1-4-16,-1 5 0 0,-8-4 0 0,8-6 0 0,-8 5-4 15,0 1 0-15,0-5 4 0,0 0-4 0,-8 4 4 0,8-5-8 0,-8 1 0 16,-1 5-20-16,-8-6 20 0,8 1 4 0,-7 5 0 15,6-1-4-15,-6 0-4 0,-2 5 8 0,10-5-8 0,-9 6 0 0,0-1 0 16,0 5 0-16,9 0-4 0,-10 0 0 0,10 0-4 0,-10 5-4 16,10-1-8-16,0 2-8 0,-1 3-12 0,1 1-4 0,8 0-16 15,-8-1-16-15,8 5-8 0,0-4-16 0,0 4-8 0,0-4-40 0,0 4-44 16,8 1 32-16,0-6 32 0,-8 1 20 0</inkml:trace>
          <inkml:trace contextRef="#ctx0" brushRef="#br0" timeOffset="153787.8063">5112 12597 43 0,'8'0'140'0,"-8"-4"-8"0,-8 4-8 0,8 4-20 0,0-4-8 15,-9 0-4-15,1 5-4 0,8 0-8 0,-9-5-8 0,9 5-12 0,-9-1-12 16,9 2-12-16,0-1-4 0,-8-5-4 0,8 4-4 0,0 0-4 16,8 2-4-16,-8-6 0 0,9 4-4 0,-9 1-4 0,9 0-4 15,-1 0 4-15,1-1-4 0,-1-4 0 0,0 5 0 0,2 5 0 16,6-10 0-16,-8 4 0 0,2 6-4 0,6-10 4 0,-7 10 0 15,-1-5 0-15,1-1 4 0,0 1 4 0,-1 5 4 0,0-6 4 0,-8 6 4 16,8-6-8-16,-8 6 0 0,0 0-4 0,0 0-4 0,0 4 4 16,-8-5-4-16,0 1-4 0,0 5 0 0,-1-6 0 0,-8 6-8 15,8-6 0-15,-7 5-8 0,-2-4-4 0,10-1-12 0,-10 1-20 0,2-5-12 16,-1 0-24-16,8 0-20 0,-8-1-24 0,9-4-20 16,-10-4-44-16,10-1-4 0,0 0 28 0,8 0 36 0,-10-5 28 0</inkml:trace>
          <inkml:trace contextRef="#ctx0" brushRef="#br0" timeOffset="154167.3227">5820 12607 63 0,'0'-5'144'0,"0"0"-4"0,-10 5-8 0,10 0-12 0,-8 5-8 0,0-5 0 16,8 5-8-16,-9 4 0 0,0-3-8 0,-7 3-4 16,7 5-16-16,-7-4-8 0,-2 4-12 0,0 6-8 0,2-6-8 0,-1 5-8 15,0 0-4-15,0-5-12 0,-9 10 0 0,10-5-12 0,-10 1-12 16,8-1-20-16,-7-5-24 0,-1 5-24 0,10-4-32 0,-10-1-36 16,8 1-40-16,-7-5-72 0,-1-6 32 0,10 1 52 0,-10-1 24 15,9 2 32-15</inkml:trace>
          <inkml:trace contextRef="#ctx0" brushRef="#br0" timeOffset="154010.2146">5487 12627 27 0,'8'4'128'0,"2"-4"-12"0,-10 4-8 16,8-4-20-16,0 6 0 0,0-2 0 0,-8-4 0 0,9 5-4 15,-1 0-4-15,-8 0 0 0,9-5-8 0,0 9-4 0,-1-5-4 16,0 2-8-16,2-2 0 0,-2 2-8 0,0 3-4 0,10-4-4 15,-10 0-8-15,9 4-4 0,-9 1-8 0,10-1-4 0,-10 0 0 0,8 1-4 16,-6 0-8-16,-2 0-4 0,10-1-4 0,-10 1-16 0,0-1-20 16,1 1-12-16,-1 0-16 0,0-1-20 0,1-4-24 0,0 5-16 15,-9-6-8-15,8-4-60 0,-8 5-20 0,8-5 48 0,-8 0 24 16,0-5 28-16</inkml:trace>
        </inkml:traceGroup>
        <inkml:traceGroup>
          <inkml:annotationXML>
            <emma:emma xmlns:emma="http://www.w3.org/2003/04/emma" version="1.0">
              <emma:interpretation id="{003A690F-E26B-4844-8BF8-31D497018C01}" emma:medium="tactile" emma:mode="ink">
                <msink:context xmlns:msink="http://schemas.microsoft.com/ink/2010/main" type="inkWord" rotatedBoundingBox="9273,14690 9893,13262 10738,13629 10119,15057"/>
              </emma:interpretation>
            </emma:emma>
          </inkml:annotationXML>
          <inkml:trace contextRef="#ctx0" brushRef="#br0" timeOffset="155533.8946">7073 11816 47 0,'8'-15'176'0,"-8"1"-20"0,9 4-20 15,-9 1-36-15,0 4-4 0,8 0-16 0,-8 0-4 0,8 1-4 16,-8-2-12-16,9 6-8 0,-9 0-8 0,9 0-4 0,-9 0-8 16,8 0-4-16,-8 0-4 0,8 0-4 0,-8 0-8 0,10 0 0 15,-2 0-4-15,0 0 0 0,1 6-4 0,-9-2 4 0,9 1-4 0,-9-5 0 16,8 10 0-16,-8-6 0 0,0 6-4 0,0-1 0 0,0 1 0 16,0 1 0-16,-8 2 0 0,8 1 4 0,-9 1-4 0,0-1 0 15,1 1 4-15,-10 4 0 0,10-5-4 0,0 0 0 0,-1 6 4 16,0-6-4-16,1 0-16 0,0 1 20 0,-1-5 0 0,1 4 0 15,0 0 0-15,8-4-4 0,0 0 4 0,0-1 4 0,0-4-4 0,0 4 0 16,8-3 4-16,0 3-4 0,1-5 4 0,-1 2 4 0,0-2-4 16,1 1 0-16,8-5-4 0,1 5 0 0,-2 0 0 0,2-5-4 15,7 0 4-15,-8 0-12 0,8 0-4 0,-7 0-16 0,8 0-20 16,-1 0-32-16,-9 4-28 0,10-4-20 0,0-4-52 0,-8 4-52 16,-2 0 48-16,1 0 32 0,1 4 24 0,-2-4 24 0</inkml:trace>
          <inkml:trace contextRef="#ctx0" brushRef="#br0" timeOffset="155191.8093">6518 12051 27 0,'0'-6'116'0,"0"2"-12"0,0-1-20 15,-8 0-28-15,8 5-4 0,0-5 0 0,0 5 12 0,8 5-4 0,-8-5 4 16,0 5 0-16,9 4 4 0,0 1-4 0,-1 0 0 0,-8 5 4 15,17-2-4-15,-9 7 0 0,2 4-4 0,6 0 0 0,-8 0-4 16,10 5-4-16,-1 4-8 0,0 1 0 0,0-1-4 0,-1 5-4 16,-6 1-12-16,6-1 4 0,2 5-4 0,-10 1-8 0,1-1 0 15,-1 0 0-15,1 0-8 0,-1 1 4 0,-8 3-4 0,0-4 0 16,0 1 0-16,-8-1-4 0,-1 0-4 0,9 0 0 0,-8-4 4 0,-1-1-4 16,-7-5-4-16,6 1-4 0,2-5-20 0,0-5-24 0,-10-6-24 15,10 2-20-15,0-6-36 0,-1-4-28 0,0-10-36 0,1 0-56 16,-1-5 44-16,1 0 40 0,0-9 32 0,8 0 20 0</inkml:trace>
        </inkml:traceGroup>
        <inkml:traceGroup>
          <inkml:annotationXML>
            <emma:emma xmlns:emma="http://www.w3.org/2003/04/emma" version="1.0">
              <emma:interpretation id="{1D459757-3CB1-4616-9875-F4A0B7649CDC}" emma:medium="tactile" emma:mode="ink">
                <msink:context xmlns:msink="http://schemas.microsoft.com/ink/2010/main" type="inkWord" rotatedBoundingBox="11155,14354 11507,14368 11490,14786 11139,14772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5936.3831">8087 12645 43 0,'9'5'160'15,"-9"-5"-28"-15,8 5-12 0,1 0-28 0,-9-1 0 0,0 1 0 0,8-5-4 16,0 4 0-16,-8 2 0 0,10-2-8 0,-10 2-4 0,8-6 0 16,0 4-8-16,2-4-8 0,-2 5-8 0,0-5-12 0,0 0-4 15,9 5-12-15,-8-5 0 0,0 0-8 0,7 0-4 0,-6 0-12 16,6 0-16-16,-8 0-24 0,2 0-20 0,6 0-20 0,-7 0-28 16,-9 0-24-16,8 0-40 0,1 5-68 0,-9-5 32 0,0 0 32 15,-9 4 36-15,9 1 24 0</inkml:trace>
          <inkml:trace contextRef="#ctx0" brushRef="#br0" timeOffset="156087.9787">7968 12937 39 0,'0'15'168'0,"0"-1"-20"0,0 1-16 16,0-5-36-16,0-1 0 0,8 5-4 0,-8-4 0 0,9-5 0 16,0 5-8-16,-9-6-4 0,8 6-4 0,0-10-12 0,10 5-12 15,-10-5-12-15,10 4-4 0,-2-4-4 0,1 0-12 0,0-4-8 16,0 4-16-16,9-5-24 0,-8 0-20 0,-2 5-36 0,9-5-40 15,-7 1-20-15,-2-2-84 0,2 2 0 0,-2-1 48 0,-6 1 28 0,6 4 28 16,1-6 24-16</inkml:trace>
        </inkml:traceGroup>
        <inkml:traceGroup>
          <inkml:annotationXML>
            <emma:emma xmlns:emma="http://www.w3.org/2003/04/emma" version="1.0">
              <emma:interpretation id="{5C9F7D7D-0982-4290-BFCC-6E32C0C7E959}" emma:medium="tactile" emma:mode="ink">
                <msink:context xmlns:msink="http://schemas.microsoft.com/ink/2010/main" type="inkWord" rotatedBoundingBox="12653,14003 14878,14092 14845,14911 12620,1482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57466.3598">10398 12741 63 0,'9'0'124'0,"-9"-5"-4"0,0 5-8 0,0-5-20 0,0 5-8 16,0 0-4-16,0-4-8 0,0 8 0 0,0-4-8 0,0 5-4 0,0 0-8 16,0-1 0-16,0 3-16 0,0 1 16 0,0-3-8 15,0 5-4-15,0-6-4 0,8 6-4 0,-8 4-4 0,0-4-4 0,0 4-8 16,8-4 0-16,-8 4-4 0,9 1 0 0,-9-1-4 0,8 1 0 16,-8-6 0-16,8 5-4 0,2 1 0 0,-2-5 0 0,-8 4-4 15,8-5 0-15,2 6 0 0,-2-5 0 0,-8-7-4 0,8 8 4 16,0-2 0-16,1-3 0 0,-9-2 0 0,9 1 0 0,-1-5-4 0,1 4 0 15,-9-4 4-15,8 0 0 0,0-4-4 0,-8-1 0 16,10 1-4-16,-2-2 4 0,0-3-4 0,0-2-4 0,-8 2 0 0,10 0 4 16,-2-1 0-16,0 1 0 0,1 0 4 0,0-6 0 0,-1 6 4 15,-8-1-4-15,9 0 0 0,-1 1 0 0,8 3 4 0,-16 2 0 16,10-1 4-16,-2 0-4 0,0 5 0 0,2 5 4 0,-2-5-8 0,-8 9 4 16,8 1 0-16,-8 0 4 0,9 5-8 0,-9-2 8 0,8 2-4 15,-8 4-4-15,9 1 0 0,-9-1 4 0,8 0-8 0,-8 0-12 16,0 1-8-16,9-1-32 0,-9-5 0 0,8 6-20 0,-8-12-12 15,8 7-12-15,2-5-32 0,-10-6-52 0,8 1 8 0,0-5 36 16,-8-5 28-16,10 1 20 0</inkml:trace>
          <inkml:trace contextRef="#ctx0" brushRef="#br0" timeOffset="157755.5853">10730 12420 31 0,'0'-19'124'0,"0"9"-16"0,9-5 0 0,-9 6-24 15,8 4-4-15,1 0-4 0,-1 0-4 0,1 1-8 16,-1 4-12-16,0 0 0 0,2-5-4 0,-2 5-8 0,-8 5 0 0,8-5-8 16,2 0-8-16,-2 4-4 0,8 1 8 0,-7-5-4 0,0 5-4 15,-1 0-4-15,1 0 0 0,-1-1-4 0,0 1 0 0,2 0-4 16,-2 0-20-16,0-1 24 0,0 6-4 0,2-5-4 0,-2 5 4 16,-8-6-4-16,0 6 0 0,8-1 0 0,-8 1-4 0,0 5 0 15,0-6 0-15,-8 1 4 0,0 5-4 0,8-1 0 0,-10-4 0 0,2 3 0 16,0 2 0-16,0-5 0 0,-2 4 0 0,2 1 0 0,0-6 0 15,8 5-8-15,-9-3 4 0,9-3 0 0,-8 2-8 0,8 0 0 16,0-1 0-16,0-4 0 0,0 5-4 0,8-6-16 0,-8 6-4 0,9-5-12 16,-1 5-8-16,10-6-8 0,-10 6-12 0,8-5-12 15,2 4-60-15,-1-4-40 0,0-1 36 0,0 6 20 0,1-5 32 0</inkml:trace>
          <inkml:trace contextRef="#ctx0" brushRef="#br0" timeOffset="158013.9242">11301 12856 47 0,'0'0'104'0,"0"0"-12"0,0 0 0 0,0-5-24 0,0 5 4 16,9 0 4-16,-9 0 4 0,8 0-8 0,1 5 8 15,-9-5-8-15,9 5 4 0,-1 0 4 0,0-5 0 0,2 4-4 0,-2 1 0 16,0 5-8-16,0-6 0 0,10 6-8 0,-10-5-12 0,9 5-4 15,-8 4-12-15,8-5 0 0,-9 6-8 0,10-5-4 0,-10 4-4 16,10-5-8-16,-10 6 0 0,0-1-8 0,9-4-8 0,-9 5-12 0,1-6-16 16,0 5-24-16,-1-3-16 0,10-3-20 0,-18-2-20 0,8 3-12 15,0-4-12-15,1 0-24 0,-9-1-48 0,9-4 16 0,-9 0 36 16,8-4 36-16,-8-1 20 0</inkml:trace>
          <inkml:trace contextRef="#ctx0" brushRef="#br0" timeOffset="158174.4947">11685 12808 23 0,'-8'-5'124'0,"8"0"-12"0,0 1-8 16,-9 4-20-16,9 0 0 0,-9 0 0 0,1 0-8 0,8 4-4 16,-8 1-8-16,-1 0-8 0,-8 0-8 0,8 5-8 0,-7 4-8 15,6-4-8-15,-6 4-4 0,7 0 0 0,-8 0-8 0,0 1 4 16,1 5-8-16,6-7-4 0,-6 7 0 0,6-6-16 0,2 0-20 0,-8 1-16 16,16-1-16-16,-9 1-20 0,0-5-8 0,9-1-52 0,-8-4-44 15,8 4 28-15,0-9 24 0,0 6 32 0</inkml:trace>
          <inkml:trace contextRef="#ctx0" brushRef="#br0" timeOffset="156822.5375">9647 12712 91 0,'-8'-4'116'0,"-1"-1"-8"0,9 0 0 0,-8 0-28 16,0 5 0-16,-2 0 4 0,2-4-12 0,0 4 0 0,0 0-12 0,-10 0-8 16,10 0-4-16,-1 0 4 0,1 4-12 0,-1-4 0 0,0 0-4 15,1 5 0-15,0 0-8 0,0 0-4 0,-2-1-4 0,10 1 0 16,-8 0-24-16,0 0 20 0,8-1 0 0,0 6-4 0,0-6-4 0,-10 3 0 16,20-4-4-16,-10 2 0 0,0 0 0 0,8 5-4 0,-8-6 0 15,8 1 4-15,2 0 0 0,6 0 0 0,-8 4-4 0,10-4 0 16,-10 5 0-16,9-5 4 0,1-1-4 0,-2 6 4 0,10-6-4 15,-9 6 0-15,0-5 0 0,8 5-4 0,1-6 4 0,-8 6-4 16,-2-5 4-16,10-1 0 0,-9 2 0 0,-1 3 0 0,2-4 0 0,0 0 0 16,-10-1 0-16,0 2 0 0,1-2-4 0,-1 5 0 0,-8-3 0 15,0-1-4-15,-8 4-4 0,-1-4-4 0,1 4-4 0,0 1-4 16,-10-6-4-16,0 5-12 0,2-3-4 0,-1-1-8 0,-9 4 0 16,10-3 0-16,-2-2 0 0,0 1-8 0,2-5-12 0,-1 4 0 15,0-4-16-15,0 0-44 0,9 0-36 0,-2-4 28 0,2 4 24 16</inkml:trace>
          <inkml:trace contextRef="#ctx0" brushRef="#br0" timeOffset="157060.4181">10006 12752 43 0,'8'-7'100'0,"0"7"-12"0,-8 0-4 0,10 0-24 16,-2 0-4-16,-8 7-4 0,8-4-8 0,-8 2-8 15,8 5-4-15,-8-1-4 0,10 1-8 0,-10-1 0 0,0 1-8 0,8 0 0 16,0 4-4-16,-8-5 0 0,9 6-8 0,-9-1-4 0,8-4-8 15,0-1-20-15,-8 1-12 0,10 0-16 0,-2-5-48 0,-8-1-44 16,8-4 24-16,-8 0 24 0</inkml:trace>
          <inkml:trace contextRef="#ctx0" brushRef="#br0" timeOffset="157241.4456">10167 12487 95 0,'0'0'104'16,"-8"0"-8"-16,8 4-12 0,-8 2-32 0,-2-1-4 0,10-1-12 0,-8 6-8 15,8 0-4-15,-8-1-8 0,0 4-4 0,8-2-8 16,-10-2-12-16,10 6-20 0,0-5-8 0,0 4-60 0,0 1-52 0,0-6 16 16,0 5 28-16</inkml:trace>
        </inkml:traceGroup>
        <inkml:traceGroup>
          <inkml:annotationXML>
            <emma:emma xmlns:emma="http://www.w3.org/2003/04/emma" version="1.0">
              <emma:interpretation id="{170142F3-5CB0-48CA-8C89-CB840BF4C2D3}" emma:medium="tactile" emma:mode="ink">
                <msink:context xmlns:msink="http://schemas.microsoft.com/ink/2010/main" type="inkWord" rotatedBoundingBox="15374,14339 15669,14350 15658,14631 15362,14619"/>
              </emma:interpretation>
            </emma:emma>
          </inkml:annotationXML>
          <inkml:trace contextRef="#ctx0" brushRef="#br0" timeOffset="158633.3923">12188 12880 59 0,'0'5'116'0,"0"-5"-12"0,0 0-8 0,9 0-24 0,-9 0 0 0,8 0 0 15,-8 0 4-15,9 0-4 0,-1 0-12 0,-8 0 0 16,8 0-8-16,2 0-8 0,-2 0-12 0,0-5-4 0,2 5-8 0,6-5-4 16,-8 5-4-16,10-5-8 0,-1 1-32 0,9-1-40 0,-10 0-32 15,10 0-44-15,-9 1-64 0,9-6 32 0,-2 5 32 0,2-4 28 16</inkml:trace>
          <inkml:trace contextRef="#ctx0" brushRef="#br0" timeOffset="158471.7004">12240 12635 27 0,'0'-4'124'0,"0"4"-16"15,8 0-8-15,-8-4-24 0,0 4 0 0,0 0 8 0,0 0 0 16,0 4 0-16,0-4-4 0,0 4-8 0,0 6-4 0,0-5-4 0,0 5-4 16,0-6-8-16,0 11-4 0,0-11-8 0,0 6-4 0,0 5-8 15,0-6-4-15,0 5-8 0,0-4-4 0,8 4 0 0,-8 1 0 16,0-6-8-16,0 6 0 0,10-6-12 0,-10 6-8 0,0-6-20 15,8 1-20-15,-8 4-28 0,0-4-32 0,0-1-24 0,8 1-76 16,-16-5 0-16,8 5 44 0,0-1 32 0,0-4 24 0</inkml:trace>
        </inkml:traceGroup>
        <inkml:traceGroup>
          <inkml:annotationXML>
            <emma:emma xmlns:emma="http://www.w3.org/2003/04/emma" version="1.0">
              <emma:interpretation id="{1EC3CBBF-CAF7-4615-96B4-BF0A693E3C07}" emma:medium="tactile" emma:mode="ink">
                <msink:context xmlns:msink="http://schemas.microsoft.com/ink/2010/main" type="inkWord" rotatedBoundingBox="16249,14269 18717,14368 18690,15043 16222,14944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59957.8813">14490 12856 27 0,'0'0'136'0,"0"0"-8"0,0 0-4 0,-8 0-24 0,8 0-12 0,0-5 0 16,-8 10-4-16,8-5-8 0,0 5-8 0,0 0 0 15,0-1-8-15,-10 1-8 0,10 0 4 0,0 4-8 0,0 1 0 0,0 0-4 16,0-1-4-16,10 1 0 0,-10 5-8 0,0-1-8 0,8 0 0 16,-8 0 0-16,8 1-4 0,-8-1 0 0,8 1-4 0,2-1-4 15,-2 1 0-15,0-5-4 0,1 3 0 0,-1-3-4 0,0 0 0 0,10-1 0 16,-10 2 0-16,0-7-4 0,10 0-4 0,-10 1 0 0,10 0 0 15,-10-5-4-15,9 0 4 0,-9-5-4 0,1 5 4 0,8-5 0 16,-9 1 0-16,2 0 4 0,6-2-4 0,-7 1 4 0,0-4-4 16,-1 4 4-16,0-4 0 0,-8 3-4 0,9 2 4 0,-1 0-4 15,0-1 8-15,-8-1-8 0,0 6 4 0,0-4 0 0,10 4 4 16,-10 4-4-16,0-4 4 0,0 6 0 0,0-1 4 0,0 3-4 0,0 2-4 16,0 0 4-16,0-1-4 0,8 2 4 0,-8 2-4 0,8-3-4 15,-8 4 0-15,10-5-12 0,-2 6-12 0,0-6-20 0,1 6-16 16,-1-5-28-16,1-1-24 0,-1-4-16 0,9 5-32 0,-9-4-64 15,10-6 24-15,0 3 40 0,-10-6 28 0,8 3 28 0</inkml:trace>
          <inkml:trace contextRef="#ctx0" brushRef="#br0" timeOffset="160147.4847">15070 12948 63 0,'9'0'148'15,"-9"0"-12"-15,8 4-8 0,-8 1-20 0,9 0-4 0,-9-1-4 0,8 6-4 16,0-5 0-16,0 5-4 0,2-7-8 0,6 8-8 15,-6-2-12-15,-2 1-12 0,9-5-4 0,-9 5-8 0,9-1 0 0,0 1-8 16,1 0-8-16,-2-1 0 0,10 1-8 0,-9-1-4 0,0 1-4 16,0-1-8-16,1-3 0 0,-2 2-16 0,2 2-16 0,-2-5-16 15,-7 5-20-15,8-6-16 0,-8 1-24 0,-1-1-16 0,0 2-20 0,2-6-48 16,-10 4-28-16,8-4 36 0,-8 0 32 0,0 0 32 0</inkml:trace>
          <inkml:trace contextRef="#ctx0" brushRef="#br0" timeOffset="160316.5486">15530 12937 123 0,'0'-4'144'0,"-8"4"0"0,-1 0-8 0,1 4-20 16,0 2-12-16,-10-1-20 0,2 4 12 0,-2 0-16 0,-8 6-16 15,9-2-12-15,-9 3-8 0,2 3-8 0,-2-5-8 0,0 5-8 16,1 0-4-16,-1 1-8 0,8-6-12 0,-7 5-20 0,0 1-16 16,8-7-28-16,-1 2-36 0,10-6-24 0,-10 6-64 0,10-10-20 15,0 4 28-15,8-4 40 0,-8 0 24 0</inkml:trace>
          <inkml:trace contextRef="#ctx0" brushRef="#br0" timeOffset="159675.1186">14371 12635 67 0,'0'-4'124'0,"-8"4"-12"15,-2-4-12-15,2 8-36 0,0-4-12 0,-1 4-4 16,0 6-8-16,1-5-12 0,0 5-4 0,8-6-8 0,-9 11-8 0,9-5-8 16,-8-1-20-16,8 1-20 0,0-1-20 0,0 1-60 0,0-1-40 15,0 0 32-15,8 1 20 0</inkml:trace>
          <inkml:trace contextRef="#ctx0" brushRef="#br0" timeOffset="159039.8191">13095 12708 23 0,'-9'-5'116'16,"0"1"-12"-16,9-2-12 0,-8 2-24 0,8-6 0 0,0 4 0 0,8-3-4 15,-8 5-4-15,9-5-4 0,-9-1 0 0,9 4-16 16,-1-2 16-16,2-3 0 0,6 2 4 0,-6 4 0 0,6-4-4 0,-8 3 4 16,10 2 0-16,0-1-4 0,-1 1-4 0,1-2-4 0,-10 6-4 15,10-4-12-15,-2 4-8 0,2 4 0 0,0-4-8 0,-10 6 0 16,9-2 0-16,-8 5-4 0,0-3-4 0,-1 3 0 0,2 5-4 0,-2-3-4 16,-8 3 0-16,0 5 0 0,-8-6-4 0,-2 7 4 0,2 5-4 15,-1-6 0-15,-8 4 0 0,8 6 0 0,-9-4 0 0,-8-2 0 16,10 6 4-16,-2 0 4 0,1-5-8 0,-9 6 8 0,8-8-4 15,0 2 4-15,2 1-4 0,-2-1 0 0,10-5 4 0,-10 5 0 16,10-5-4-16,-1-3 4 0,9 2-4 0,0-4-4 0,-9 0 4 0,18-4 4 16,-9 4-4-16,9-4 0 0,-1 0-4 0,2-5 4 0,-2-1 0 15,10 1-4-15,-2 0-8 0,10 0-8 0,-8-5-12 0,8 0-16 16,-1 0-8-16,1-5-24 0,0 5-28 0,1-5-20 0,-1 0-40 16,8 1-64-16,-8-1 28 0,0-5 32 0,0 6 16 0,9-6 52 15</inkml:trace>
          <inkml:trace contextRef="#ctx0" brushRef="#br0" timeOffset="159328.0485">13987 12847 51 0,'-9'-6'136'0,"9"2"-24"0,-8 4-8 0,-9 0-24 0,9 0 0 0,0-5 8 16,-2 10-4-16,-6-5-8 0,6 0-8 0,-6 4-8 0,7 2-8 15,1-2-8-15,-9-4-8 0,8 10-4 0,1-5-8 0,0-1 0 16,8 1-8-16,0 0-4 0,-10 0 0 0,10 5-4 0,0-1 0 15,0-4 0-15,10 0-4 0,-10 5 0 0,8-6 0 0,-8 1 0 16,8 5-4-16,1-5 0 0,-1-1 4 0,1 1-4 0,-1 4 4 0,1-9-4 16,7 10 0-16,-6-5 0 0,-2-1 4 0,0 2-4 0,10-3 0 15,-10 3 0-15,0-1 0 0,1 4 0 0,-1-3 4 0,1-2-4 16,0 1 0-16,-9 5 0 0,8-6 4 0,-8 6 0 0,0-1-4 16,0 2 0-16,-8-3-4 0,8 2 4 0,-9 0 0 0,0 4 0 15,1-4-8-15,-9-1-8 0,9 1-4 0,-10 0-16 0,10-1-16 0,-10-5-24 16,10 6-16-16,-9-5-12 0,9-5-44 0,-1 5-48 0,1-5 28 15,-1 0 28-15,1-5 28 0</inkml:trace>
          <inkml:trace contextRef="#ctx0" brushRef="#br0" timeOffset="159496.6016">14123 12966 3 0,'8'-4'116'0,"10"-1"-12"16,0 0-12-16,-10 1-24 0,0 4-4 0,1 0-4 0,8-5 4 15,-8 10-4-15,-1-5 0 0,-8 4-8 0,8-4 4 0,0 5-4 16,2 4-4-16,-2-4-24 0,0 5 12 0,-8-6-12 0,10 5 0 15,-2 2-8-15,-8-2 0 0,8 6-4 0,1-5-8 0,-9 4-4 16,8-5-8-16,0 2-12 0,-8-3-12 0,9 2-20 0,-9-5-12 0,9 5-16 16,-9-6-8-16,8-4-52 0,-8 0-40 0,0-4 32 0,8-1 28 15,-8-5 24-15</inkml:trace>
        </inkml:traceGroup>
        <inkml:traceGroup>
          <inkml:annotationXML>
            <emma:emma xmlns:emma="http://www.w3.org/2003/04/emma" version="1.0">
              <emma:interpretation id="{BDBCC610-150C-4808-9636-9465E96B55D3}" emma:medium="tactile" emma:mode="ink">
                <msink:context xmlns:msink="http://schemas.microsoft.com/ink/2010/main" type="inkWord" rotatedBoundingBox="19191,14621 21021,14694 21003,15130 19174,15057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65888.3215">17841 13091 119 0,'0'-4'132'0,"-9"-2"-12"16,1 6-4-16,8 0-16 0,-8 6 0 0,-2-2-4 0,-6 1-8 0,6 0-8 16,2 4-8-16,-8 2-8 0,-1 2-12 0,-1-3-8 15,2 4-12-15,-2 1-4 0,-8-1-4 0,10 5-8 0,-10-5-4 0,1 6-8 16,-1-1-12-16,0 0-12 0,1-5-16 0,8 6-28 0,-8-6-20 15,-1 1-20-15,8-1-28 0,2-5-68 0,-1 6 0 0,-1-11 32 16,10 6 36-16,0-5 28 0</inkml:trace>
          <inkml:trace contextRef="#ctx0" brushRef="#br0" timeOffset="165884.331">17475 12966 99 0,'8'0'136'0,"-8"0"-12"0,8 5-8 0,-8 0-12 15,0 0 0-15,9-1-4 0,0 2 4 0,-9-3 0 0,8 8-4 16,0-6-4-16,-8 5 0 0,9-1-8 0,-1 5-4 0,10-4-8 0,-10 5-12 16,0-6-4-16,10 10-12 0,-10-5 0 0,9 1-8 0,0-1-4 15,-8 1-4-15,7-2-12 0,-6 2-4 0,6 4-4 0,-8-4-8 16,10-6-8-16,-10 6-12 0,1-1-16 0,8-4-20 0,-17 0-8 16,17 3-24-16,-9-3-8 0,-8-5-20 0,8 5-20 0,2-6-12 15,-10 2-12-15,0-2-52 0,8-4-24 0,-8 5 40 0,0-5 40 0,0 0 24 16,0-5 24-16</inkml:trace>
          <inkml:trace contextRef="#ctx0" brushRef="#br0" timeOffset="165860.8781">16119 12994 87 0,'0'-3'100'0,"-9"3"-8"0,0 0-4 0,1-6-20 15,0 6 4-15,-1 6-4 0,1-3 0 0,-1 3-4 0,0 4 0 16,1-6-4-16,8 6-4 0,-8 5-8 0,-2-6-8 0,2 5-4 16,8 1 0-16,0-1-4 0,-8 1-8 0,8 0 0 0,0-2 0 15,0 2 0-15,0-1-4 0,8 0 0 0,-8 6-4 0,8-11-4 0,2 5 0 16,-2 1-4-16,0-1 0 0,10-4-4 0,-10 0 0 0,9-1 0 15,0 0 0-15,0 1-4 0,1-5 0 0,-2 0 0 0,2 0-4 16,7-5-4-16,-9 0 0 0,2 0-4 0,8-5 0 0,-10 0-8 16,10 0 4-16,-9-5 0 0,1 6 0 0,-2-5 0 0,2-6 0 15,-2 5 4-15,-7 1 4 0,8-6 4 0,-8 6-4 0,-1-6 4 0,8 5 0 16,-6 1 12-16,-10 0-4 0,8-1 4 0,-8 5 8 0,8 1 0 16,-8-1 0-16,0 0 4 0,0 5 4 0,0 0 0 15,10 0 8-15,-10 5-4 0,-10 0 0 0,10-1 0 0,0 1 0 0,0-1 4 16,0 6-4-16,10-5 0 0,-10 4 0 0,0-3 0 0,8 3 0 15,-8 1-4-15,8-1 0 0,1 1 0 0,-1 1-4 0,1-3 0 16,-1-3 0-16,9 5 0 0,-9-5-4 0,10-1 0 0,-10 1-4 0,10-1-4 16,-2-4 0-16,2 0 0 0,-1 0-4 0,-9 0-4 15,10-4 0-15,-2 4 0 0,2-9-4 0,-10 4-4 0,9-5 0 0,-9 0 0 16,1 1-4-16,8-1 4 0,-17-4-4 0,8 4 0 0,2-5-4 16,-10 1 0-16,8 0 0 0,-8 0-4 0,-8-6 4 0,8 6 4 15,-10 0 0-15,2 0 4 0,8 0 0 0,-8-1 0 0,-10 0 0 0,10 5 4 16,-1 1 0-16,-7-1 0 0,8 6 0 0,-10-1 4 0,10 5-4 15,-10 0 0-15,10 0-4 0,-9 5-4 0,8-1-4 0,0 6 0 16,-7-5-12-16,8 5-4 0,-2-1-8 0,10 1-8 0,-8 5-12 16,8-7-16-16,-8 2-16 0,8 5-8 0,0-6-12 0,0 1-28 15,8-1-56-15,-8 1 12 0,8 4 32 0,2-5 28 0,-2-3 24 0</inkml:trace>
          <inkml:trace contextRef="#ctx0" brushRef="#br0" timeOffset="165867.8597">17057 13077 115 0,'8'-4'124'16,"-8"-1"-16"-16,0 5 0 0,-8-6-24 0,8 6 4 0,-8-4-8 16,-2 8 0-16,2-4-16 0,0 0-8 0,-2 6-4 0,2-6-16 0,0 5-8 15,-1-1-4-15,1 0 0 0,8 6-4 0,-9-5-4 0,1 0 0 16,-1 0-4-16,9 4-4 0,0-3 0 0,-8 2-4 0,8 2-4 16,0-5 8-16,0 5-4 0,0-6-8 0,0 5-24 0,0 1 24 15,0-5-12-15,8 4-12 0,-8 1-20 0,0-5-16 0,0 0-20 0,0 4-24 16,9-4-52-16,-9 0-32 0,0 0 32 0,0 0 28 0,0-5 28 15</inkml:trace>
          <inkml:trace contextRef="#ctx0" brushRef="#br0" timeOffset="165880.3422">16980 13053 3 0,'0'5'124'16,"0"-1"-16"-16,8 2-16 0,-8-6-32 0,0 5 4 0,0-1-4 15,0 0 0-15,0 2 0 0,0-2 0 0,0 1-8 0,0 0 0 16,0 4-24-16,9-9 20 0,-9 5-8 0,8 5 0 0,-8-6-12 0,8 1 4 16,2 0-8-16,-2 0 0 0,0 0 0 0,2 0-4 0,-2-1 0 15,0 1 0-15,9-1-4 0,-9 2 4 0,1-2-4 0,0 1 0 16,-1 0 0-16,10-1 0 0,-10-4-4 0,0 6 0 0,0-2-4 15,2 6 0-15,-2-5 0 0,0-1 0 0,1 1-4 0,-1 5 0 16,-8-5 0-16,9 4 0 0,0-4 0 0,-1 5-4 0,-8-5 4 0,8 4 0 16,-8 0 0-16,0-4 4 0,0 5 4 0,8-5-4 15,-8 0 4-15,-8 5-4 0,8-6 0 0,0 5-4 0,-8-3 4 0,0-2-4 16,-1 1 4-16,0-5-4 0,9 5 0 0,-17 0-4 0,9-5 0 16,0 4-4-16,-2-4 0 0,2 0-4 0,-8 0-4 0,6 6-8 15,-6-12-8-15,7 6-12 0,0 0-8 0,1-4-16 0,-9-1-12 0,9 0-12 16,0 0-12-16,-2 1-4 0,2-2-36 0,8-3-48 0,-8-1 16 15,-2 6 32-15,10-11 28 0</inkml:trace>
        </inkml:traceGroup>
        <inkml:traceGroup>
          <inkml:annotationXML>
            <emma:emma xmlns:emma="http://www.w3.org/2003/04/emma" version="1.0">
              <emma:interpretation id="{C6637868-FE5E-492F-A8B0-2800BCF5ED5C}" emma:medium="tactile" emma:mode="ink">
                <msink:context xmlns:msink="http://schemas.microsoft.com/ink/2010/main" type="inkWord" rotatedBoundingBox="21491,14636 21850,14651 21835,15016 21476,15001"/>
              </emma:interpretation>
            </emma:emma>
          </inkml:annotationXML>
          <inkml:trace contextRef="#ctx0" brushRef="#br0" timeOffset="165900.2909">18310 13073 3 0,'0'-5'144'16,"0"5"-16"-16,0-6-16 0,0 6-32 0,0 6-4 0,0-6-4 0,8 5 0 16,-8-5-4-16,0 4 0 0,9 0-8 0,-1-4-12 0,0 6-4 15,-8-6-4-15,18 4-12 0,-10-4-4 0,2 0 0 0,6 0-8 16,1 5-4-16,0-5-12 0,0 0-16 0,1 0-20 0,-2 0-16 16,10 0-16-16,-9 0-16 0,9 0-8 0,-2 0-40 0,2 0-52 15,0 0 24-15,-9 0 24 0,9 0 24 0</inkml:trace>
          <inkml:trace contextRef="#ctx0" brushRef="#br0" timeOffset="165894.3053">18429 12943 39 0,'9'-6'128'0,"-9"2"-12"0,8 4-8 16,-8 0-28-16,0-5-4 0,0 5 8 0,0 0-4 0,0 5 4 15,0-1 0-15,0 2-4 0,0-1-8 0,0 4 0 0,0 0-8 16,0 1-8-16,0 5-4 0,0-6-4 0,-8 5-12 0,8 5-4 0,0-4-4 15,0 5-4-15,0-1-4 0,-9 0-8 0,9 0 0 16,0 0-4-16,0 0-8 0,0 0-4 0,-9-4-8 0,9 4-8 0,0-5-12 16,0-4-8-16,0 4-8 0,0-4-24 0,0-5-20 0,0 4-12 15,0-4-24-15,0-1-36 0,-8 1-44 0,8-5 28 0,-9 0 28 16,9-5 8-16</inkml:trace>
        </inkml:traceGroup>
        <inkml:traceGroup>
          <inkml:annotationXML>
            <emma:emma xmlns:emma="http://www.w3.org/2003/04/emma" version="1.0">
              <emma:interpretation id="{1CAAE8A7-3999-416E-9F98-F54D1C510CD8}" emma:medium="tactile" emma:mode="ink">
                <msink:context xmlns:msink="http://schemas.microsoft.com/ink/2010/main" type="inkWord" rotatedBoundingBox="22368,14791 23637,14842 23621,15236 22352,15185"/>
              </emma:interpretation>
            </emma:emma>
          </inkml:annotationXML>
          <inkml:trace contextRef="#ctx0" brushRef="#br0" timeOffset="165910.2624">19342 13106 67 0,'-10'0'96'0,"10"-5"-12"0,-8 0-8 0,8 5-20 0,-8 0 0 16,-1-5-4-16,1 5 0 0,8-4 0 0,-9 4-4 0,1-6-4 15,-1 12 0-15,1-6-4 0,0 0 4 0,-2 4-8 0,2 1 4 16,0 0-4-16,8 0 4 0,-10-1-8 0,2 7-8 0,0-3 0 0,8 2-4 16,-9 0 4-16,9-1-4 0,0 6-4 0,-8-6 4 0,8 6-8 15,0-1 0-15,0-5-4 0,0 6 4 0,0-1-4 0,8-4 0 16,-8 5 0-16,9-6-4 0,-9 5 0 0,8-4 0 0,0-1-4 16,10 1 4-16,-10-1 0 0,2 1 0 0,6-5 0 0,-7 5-4 15,8-6 4-15,0 2-4 0,-1-2 4 0,2 1-4 0,0-1 0 16,-2-4 0-16,1 0 0 0,9 0-4 0,-10 0 4 0,2 0 0 0,-2-4 0 15,-6-1-4-15,6 1 0 0,1-2 0 0,-8 2 4 0,8-6-4 16,-9 5 0-16,0-5 4 0,2 1-4 0,-2 5 4 0,0-6 0 16,2 5 0-16,-10-5 4 0,0 5 0 0,0 0 0 0,8 1 0 15,-8-1 4-15,0 5 0 0,0-4 4 0,0 4 4 0,0 0 4 16,0 0 4-16,0 4 0 0,0 1 4 0,0-5 4 0,0 9 0 16,8-4 0-16,-8 0 4 0,9 5-4 0,-9 0 0 0,8-1 0 0,-8-5-4 15,9 6 0-15,-1 0-4 0,1-1 0 0,-1 1 4 0,0-1-4 16,2 1 0-16,-2 0-4 0,10-1-4 0,-10-4 0 0,8 0-4 15,-7 0-4-15,8-1 0 0,0-4 0 0,-9 0-4 0,10 0 0 16,-2 0 0-16,2-4-4 0,-1-1-4 0,0 0-4 0,0-4 0 0,1-1 4 16,-2 1 0-16,2-1-20 0,-10-5 24 0,0 6 0 0,1-5 0 15,-9-1-4-15,8 1-4 0,-8-1 0 0,-8 1 4 0,-1-5-8 16,1 4 4-16,0 6 4 0,-10-6-4 0,2 1 8 0,-2 4-4 16,1 0-4-16,0 1 4 0,-8 0 0 0,7 3 0 0,-8 2 0 15,10-1 0-15,-10 5-4 0,9 5-8 0,1-5-8 0,-2 4-8 0,0 2-8 16,2 3-8-16,7-4-8 0,-8 5-8 0,9-1-4 0,-1 1-16 15,1-1-12-15,8 1-12 0,0 1-8 0,0-3-4 0,0 2-60 16,0 0-24-16,8-1 36 0,1 0 28 0,-1-4 32 0</inkml:trace>
          <inkml:trace contextRef="#ctx0" brushRef="#br0" timeOffset="165914.2509">20185 13206 91 0,'0'-5'136'16,"9"5"-8"-16,-18 0-8 0,9 0-20 0,0-4 0 0,-8 8-8 15,0-4-4-15,-1 5-16 0,9-5-8 0,-9 5-12 0,1-5-12 16,0 5-4-16,-2-1-8 0,10-4-4 0,-8 5-8 0,8 0 0 0,0 0-4 16,0 0-4-16,8-5 0 0,-8 9 0 0,10-4-4 0,-2-5 0 15,0 5 0-15,1 0 8 0,8 0 0 0,-9 0 8 0,9 4 4 16,1-5-4-16,-2 1 0 0,2 0 0 0,-2 0 4 0,2 0 0 16,7 4 0-16,-7-3 0 0,-2 3-4 0,2-5-4 0,-2 6 0 15,2-5 0-15,-10 5 0 0,9 0-4 0,-9-6 0 0,1 5 0 0,-9 1 0 16,9 0-4-16,-9-1 0 0,0 1 0 0,-9-1-4 0,9 6-4 15,-9-5 0-15,-7-6 0 0,7 6-4 0,-8-1-12 0,0 0-12 16,-1-3-12-16,2-1-12 0,-10 0-8 0,9-1-12 0,-9 2-12 16,10-6-12-16,-10 0-8 0,9-6-8 0,0 2-8 0,0-1-44 15,9 0-40-15,-10-4 36 0,10-1 32 0,0-5 24 0</inkml:trace>
        </inkml:traceGroup>
      </inkml:traceGroup>
    </inkml:traceGroup>
    <inkml:traceGroup>
      <inkml:annotationXML>
        <emma:emma xmlns:emma="http://www.w3.org/2003/04/emma" version="1.0">
          <emma:interpretation id="{CA5E816A-00B3-4FA6-BB3C-E6282444CEE7}" emma:medium="tactile" emma:mode="ink">
            <msink:context xmlns:msink="http://schemas.microsoft.com/ink/2010/main" type="paragraph" rotatedBoundingBox="6090,15961 24419,14256 24524,15385 6196,17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0A6266-3846-4B7A-AAD5-43B9959342D2}" emma:medium="tactile" emma:mode="ink">
              <msink:context xmlns:msink="http://schemas.microsoft.com/ink/2010/main" type="inkBullet" rotatedBoundingBox="6090,15961 6815,15894 6881,16602 6156,16670"/>
            </emma:interpretation>
            <emma:one-of disjunction-type="recognition" id="oneOf42">
              <emma:interpretation id="interp50" emma:lang="" emma:confidence="0">
                <emma:literal>↳</emma:literal>
              </emma:interpretation>
            </emma:one-of>
          </emma:emma>
        </inkml:annotationXML>
        <inkml:trace contextRef="#ctx0" brushRef="#br0" timeOffset="169337.8988">3015 14304 63 0,'0'-4'84'0,"0"4"-4"0,0-5 0 0,0 0-24 0,0 0 0 16,0 1-4-16,0 4 4 0,0-6 0 0,0 2 0 0,8-1 8 16,-8 1-12-16,0 4 0 0,0-6-16 0,0 2 16 0,8-1 0 15,-8 5 0-15,0-5 0 0,0 5-4 0,0-5 0 0,8 5 4 16,-8 0 0-16,0 0-4 0,10 0 4 0,-10 0-8 0,0 5 0 0,0 0 0 15,8 0-4-15,-8-1 4 0,8 6-8 0,-8-1 0 0,0 6-4 16,0-1-4-16,9 1-4 0,-9-1-8 0,0 5 0 16,0 6-4-16,0-2-4 0,0 2 4 0,-9-2-4 0,9 6-4 0,0 1 0 15,-8-2 0-15,8 1 0 0,-8-1 0 0,-2 1 0 0,2 0-4 16,8-6 0-16,-8 7 4 0,0-6-4 0,8-2 4 0,-10 4-4 16,2-7-4-16,8 5 4 0,-8-5 4 0,8-5-4 0,0 1-4 15,-9-1 4-15,9 0 0 0,0 1 4 0,0-6-4 0,0-4 0 16,0 5 0-16,0-6 0 0,0 6 4 0,9-10-8 0,-9 6 4 0,8-6-4 15,-8 0 4-15,8 0 0 0,2 0 0 0,-10 0 0 0,8-6 4 16,0 1 0-16,0 0 0 0,10 1 0 0,-10-1 0 0,10 0 4 16,-10-4-4-16,9-1 0 0,0 5-16 0,0-4 24 0,-9 4 0 0,18-6 0 15,-8 8 0-15,-2-7-4 0,1 5 4 0,1 0-8 16,8 0 4-16,-10 1-4 0,1-1 0 0,0 5 0 0,8 0 4 0,-7-5-8 16,-2 5 0-16,2 0 0 0,-1 0 4 0,0 0-4 0,0 5 0 15,1-5 0-15,-2 5-8 0,2-1-12 0,-2 1-20 0,1 0-20 16,1 0-20-16,-2 0-20 0,-8 0-28 0,10-2-24 0,0-3-20 0,-2 6-64 15,1-1-24-15,0-5 48 0,-8 0 40 0,7 0 32 0,2 0 28 16</inkml:trace>
      </inkml:traceGroup>
      <inkml:traceGroup>
        <inkml:annotationXML>
          <emma:emma xmlns:emma="http://www.w3.org/2003/04/emma" version="1.0">
            <emma:interpretation id="{5172413D-515A-48E4-98AA-7880E8FD6454}" emma:medium="tactile" emma:mode="ink">
              <msink:context xmlns:msink="http://schemas.microsoft.com/ink/2010/main" type="line" rotatedBoundingBox="7585,15888 24425,14321 24524,15385 7684,16952"/>
            </emma:interpretation>
          </emma:emma>
        </inkml:annotationXML>
        <inkml:traceGroup>
          <inkml:annotationXML>
            <emma:emma xmlns:emma="http://www.w3.org/2003/04/emma" version="1.0">
              <emma:interpretation id="{E3F4BF99-3B86-46F2-8EE7-D16F5D00BAA0}" emma:medium="tactile" emma:mode="ink">
                <msink:context xmlns:msink="http://schemas.microsoft.com/ink/2010/main" type="inkWord" rotatedBoundingBox="7616,16226 8828,16114 8895,16840 7684,16952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69654.0535">4532 14564 67 0,'-8'4'140'0,"-10"-4"-12"0,10 0-4 0,0 0-24 0,8 0-8 16,-10 0 0-16,2 0-12 0,0 0 0 0,8 0-8 0,0 0 4 15,0 0-4-15,0 0 4 0,0 0 0 0,0-4-4 0,8 4-4 16,0 0 0-16,2 0 0 0,-2-6-8 0,0 1-8 0,10 5-8 0,-10-4-8 15,9 4-4-15,0-5-4 0,0 0-4 0,1 5-4 16,-2-4-4-16,2-1 4 0,-2 5-8 0,1 0-4 0,1-5-4 0,-2 5 0 16,2 0-12-16,-10 0-4 0,9 0-12 0,-8-5-20 0,8 10-16 15,-9-5-16-15,0 5-12 0,2-5-20 0,-2 5-20 0,-8-5-20 16,8 4-12-16,-8 1-68 0,0 0-8 0,-8-1 48 0,8 1 32 16,-8 1 32-16,-2 3 24 0</inkml:trace>
          <inkml:trace contextRef="#ctx0" brushRef="#br0" timeOffset="169849.53">4480 14784 103 0,'0'10'140'0,"0"4"-12"0,0-4-12 15,-8-5-20-15,8 4-8 0,0 1 4 0,0-6-8 0,8 1 8 0,-8 0 0 16,0 0-8-16,10 0 0 0,-2-5-4 0,-8 5-4 0,17-5-8 16,-8 0-8-16,-1 0-8 0,9 0-12 0,-9-5-4 0,10 5-8 15,-2-5-8-15,2 5 4 0,-2-5-8 0,10 0-4 0,-9 0-8 16,9 1 0-16,-8-6-8 0,6 6-20 0,-6-1-28 0,7 0-20 0,-7-5-20 15,6 6-24-15,-6-2-20 0,-1 2-16 0,0-1-76 16,0 0-16-16,9 0 52 0,-18 1 32 0,18 4 36 0,-18-5 24 0</inkml:trace>
          <inkml:trace contextRef="#ctx0" brushRef="#br0" timeOffset="170505.3467">5325 14544 87 0,'-9'-5'128'0,"9"5"0"0,-8 0-8 16,-1 0-24-16,9 0-4 0,-8 0 4 0,8 5-8 0,0 0-4 16,0-5 0-16,-8 4-4 0,8 1-4 0,0 5-4 0,0-5 0 0,0 5-8 15,0-1 0-15,8 1-8 0,-8 4 0 0,0 2-4 0,8 2-4 16,1-4-8-16,-9 10-8 0,8-4-4 0,1-1-8 0,-9 3 4 16,9 4-12-16,-1-3 4 0,0 2-4 0,-8-2-4 0,8 5 0 15,2-3-4-15,-10-1 0 0,0 0 0 0,8 0 0 0,-8 0-8 16,0 0 8-16,0 0-4 0,0-5 0 0,0 0-4 0,0-4 0 15,0 4 0-15,0-9-8 0,0 4-4 0,0-9-8 0,0 5-8 0,0-6 0 16,-8-4-4-16,8 0 4 0,0-4-8 0,-10-1 0 0,10-5 4 16,0 0 0-16,-8-4 4 0,8-5 4 0,-8 4 8 0,8-8 0 15,-8 3 4-15,8-4 0 0,-9-5 0 0,9 1 4 0,-9-1 4 16,9-5 4-16,0 6-4 0,0-6 4 0,0 6 0 0,-8-6 0 0,8 0 4 16,8 6 4-16,-8-2 4 0,0 2 4 0,9 3 8 0,-9 2 8 15,9-1 0-15,-1-1 4 0,0 7 0 0,0 3 0 0,2 2 0 16,-2-3 4-16,0 2-8 0,10 5 4 0,-10-1 0 0,9 0-4 15,-9 6-4-15,10-6-4 0,-2 4 4 0,-6 3-4 0,6-2-4 16,2 0 0-16,-2 5-4 0,1-5 0 0,-8 5 0 0,8 0-4 16,-9 0 4-16,10 5-4 0,-10-5-20 0,10 5 24 0,-10 3-4 0,0-2 0 15,1 4 0-15,-1-1-4 0,-8 1 4 0,0 4-4 16,0 0 0-16,0 2 0 0,-8-3 0 0,8 2-4 0,-9 3 0 0,-7-3 0 16,6 0-4-16,-6 4-12 0,-2-5-4 0,2 2-20 0,-2-8-20 15,1 2-16-15,1 4-28 0,-10-9-20 0,8 4-32 0,2-9-28 16,-2 5-76-16,2-5 12 0,-1-5 44 0,-1 5 40 0,10-9 28 0,-10 4 28 15</inkml:trace>
        </inkml:traceGroup>
        <inkml:traceGroup>
          <inkml:annotationXML>
            <emma:emma xmlns:emma="http://www.w3.org/2003/04/emma" version="1.0">
              <emma:interpretation id="{07E046C0-A629-45B0-B0EF-7EE92A653E70}" emma:medium="tactile" emma:mode="ink">
                <msink:context xmlns:msink="http://schemas.microsoft.com/ink/2010/main" type="inkWord" rotatedBoundingBox="23665,14392 24425,14321 24518,15317 23758,15388"/>
              </emma:interpretation>
              <emma:one-of disjunction-type="recognition" id="oneOf44">
                <emma:interpretation id="interp52" emma:lang="" emma:confidence="0">
                  <emma:literal>po</emma:literal>
                </emma:interpretation>
                <emma:interpretation id="interp53" emma:lang="" emma:confidence="0">
                  <emma:literal>Po</emma:literal>
                </emma:interpretation>
                <emma:interpretation id="interp54" emma:lang="" emma:confidence="0">
                  <emma:literal>p</emma:literal>
                </emma:interpretation>
                <emma:interpretation id="interp55" emma:lang="" emma:confidence="0">
                  <emma:literal>go</emma:literal>
                </emma:interpretation>
                <emma:interpretation id="interp56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73056.0907">20551 12770 43 0,'-8'-5'80'0,"8"5"-4"15,0-5-8-15,0 0-20 0,0 5 0 0,0-3-4 0,0-4 4 0,0 3 8 16,0-1-4-16,0 0 0 0,0 1 4 0,0-1 0 0,0 0 4 16,8 0-4-16,-8 1-4 0,0-1 0 0,0 0 0 0,10 0 0 15,-10 5 0-15,0-4 0 0,8-2-4 0,-8 2-4 0,8 4-4 0,-8-6-8 16,10 6-4-16,-10 0-4 0,0-4 0 0,8 4-8 0,-8 0 0 15,8 4-4-15,-8-4 0 0,0 6 0 0,9-2-4 0,-9 2 0 16,0-2 0-16,8 6-4 0,-8-1 0 0,0 1-4 0,0-1 0 0,0 1 0 16,0 4 4-16,0 1-4 0,-8-1 0 0,8 0-4 15,-9 1 4-15,9-1-4 0,-8 0 0 0,0 1 4 0,-2-1-4 0,10 1 0 16,-8-1 0-16,0-4 0 0,-2 5 4 0,2-6-4 0,8 1 0 16,-8-1 4-16,8-4 0 0,-8 4 0 0,8-4 0 0,0 0 0 15,-9-5 0-15,9 5 0 0,0-5 0 0,0 0 0 0,0 0 0 0,0 0 0 16,0 0 0-16,0 4 0 0,0-4 0 0,0 0 0 15,9 0 0-15,-9 6 4 0,8-6-4 0,-8 3 0 0,8-3 4 0,-8 6-4 16,8-6 4-16,2 5 0 0,-10 0-4 0,8-5 4 0,0 4-4 16,10-4 4-16,-10 6-4 0,1-6 0 0,-1 0-4 0,9 0 0 15,-8 4-8-15,-1-4-24 0,10 0-20 0,-10 0-40 0,0 0-40 16,10-4-68-16,-10 4-52 0,-8 0 44 0,8 0 40 0,1 0 32 16,-9 0 28-16</inkml:trace>
          <inkml:trace contextRef="#ctx0" brushRef="#br0" timeOffset="171713.6828">21311 13269 75 0,'0'0'172'16,"-9"0"-8"-16,9 0-4 0,-8 5-24 0,-1-1-8 0,1 1 4 15,0-1-8-15,-2 1-8 0,-6 5-16 0,8 0-4 0,-10 0-12 16,1-1-12-16,0 5-12 0,0-4-8 0,1 5-8 0,-2-2 0 16,-8 2-16-16,9-1-4 0,-9 1-8 0,10 4 0 0,-10-5-4 15,0 5-8-15,1 1 4 0,8-5-12 0,-8 4-4 0,7-5-16 16,-8 6-16-16,10-7-24 0,-1 2-24 0,-1-6-20 0,2 6-36 0,6-6-36 15,-6 1-84-15,8-5 8 0,-2-1 44 0,10 1 44 0,-8 0 28 16,8-5 28-16</inkml:trace>
          <inkml:trace contextRef="#ctx0" brushRef="#br0" timeOffset="171511.5446">20928 13206 75 0,'0'0'132'0,"0"-5"-16"0,0 5-12 0,0 0-16 15,0 5 0-15,0-5 4 0,0 0-4 0,8 5 0 0,-8 0-12 16,8-1-4-16,-8 1 0 0,9 0-4 0,-1 5 0 0,1-4-8 0,-1 2 0 16,1 2-4-16,-1 0-4 0,0 3 0 0,10-3-8 15,-10 5 0-15,10-1-8 0,-10-5-8 0,9 6 0 0,-8-1-4 0,8 1-4 16,-9-1-20-16,10-4 16 0,-2 4 0 0,-6 0-4 0,6 1-4 15,-8-5 0-15,9 4 0 0,-8-5-4 0,0 6 0 0,-1-5-4 16,0 0-4-16,2 3-8 0,-2-7-12 0,0 3-8 0,-8 1-20 16,8-1-12-16,-8 1-20 0,0-6-20 0,0 1-20 0,0 0-20 15,0 0-20-15,0 0-56 0,-8-5-4 0,8 0 40 0,-8 0 36 0,0-5 28 16,8 0 24-16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8:45.5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D7EAB3-DCF6-4ADF-8B0E-6AA1A3D53ABB}" emma:medium="tactile" emma:mode="ink">
          <msink:context xmlns:msink="http://schemas.microsoft.com/ink/2010/main" type="inkDrawing" rotatedBoundingBox="23621,7528 30900,7881 30877,8359 23598,8006" semanticType="underline" shapeName="Other">
            <msink:sourceLink direction="with" ref="{BF02107F-FC7D-4F30-9F3B-F942531AFCF6}"/>
            <msink:sourceLink direction="with" ref="{98DBCB01-7854-4F28-AE56-2F38DFA37D8F}"/>
            <msink:sourceLink direction="with" ref="{267FD545-C657-4C96-9AE7-947D19224310}"/>
            <msink:sourceLink direction="with" ref="{28221B02-DE92-49AE-B709-5CFE3FBC53AE}"/>
          </msink:context>
        </emma:interpretation>
      </emma:emma>
    </inkml:annotationXML>
    <inkml:trace contextRef="#ctx0" brushRef="#br0">6 27 15 0,'0'-5'68'16,"0"5"-16"-16,0-4 0 0,0 4-32 0,0-5 0 0,0 5 0 15,0 0-4-15,0 0-4 0,0-5 0 0,0 5-4 0,0 0-4 0,0 0 0 16,0 0-4-16,0 0 4 0,0 0-4 0,0 0 0 0,0 0 4 15,0 0-4-15,0 0 4 0,0 0 0 0,0 0-28 0,0 0 28 16,0 0-4-16,0 0 4 0,0 0-4 0,9 0 4 0,-9-5 0 16,0 5 0-16,0 0 0 0,0 0-4 0,0 5 4 0,0-5-4 15,0 0 0-15,0-5 0 0,0 10 0 0,0-5 0 0,0 0-4 0,0 0 0 16,0 0 4-16,0 0 0 0,0 0 4 0,0 0 0 0,0 0-4 16,0 0 0-16,0 0-4 0,0 0 4 0,0 0 0 0,0 0 0 15,0 0 4-15,0 0-4 0,0 0 0 0,0 0 4 0,0 0 0 0,0 0-4 16,0-5 8-16,0 5-4 0,0 0 0 0,0 0 0 15,0 0 4-15,0 0-4 0,0 0 0 0,0 0 0 0,0 0 0 0,0-4 0 16,0 4 0-16,0 0 0 0,0 0 0 0,0 0-4 0,0-5 0 16,0 5 0-16,0 0 4 0,0 0 0 0,0-5 0 0,0 5 0 15,0 0 4-15,0 0 0 0,0 0 4 0,0 0-4 0,0 0 4 16,0-5 0-16,0 5 0 0,0 0-4 0,0 0 0 0,0 0 0 0,0 0 4 16,0 0 0-16,0 0-16 0,0 0 16 0,0 0 0 15,0 0 0-15,0 0-4 0,0 0 0 0,0 0-4 0,0 0 0 0,0 0 0 16,0 0 4-16,0 0-4 0,0 0 4 0,0 0 0 0,0 0 0 15,0 0 0-15,0 0 0 0,0 5 0 0,0-5 0 0,0 5-4 16,0 0 0-16,0-1 0 0,0 1 0 0,0 0 0 0,0 0 0 16,0 4 0-16,0-4-4 0,0 4 0 0,0 2 0 0,0-2 4 15,0-4 0-15,0 4-4 0,0 1 0 0,0 0 0 0,0-1 0 0,0 1 4 16,0 0-4-16,0-1 4 0,0 1-4 0,0-6 4 0,0 11-4 16,0-11 4-16,0 7-8 0,0-3 4 0,0 2 0 0,0-5 0 15,0 5 0-15,0 0 4 0,0-7-8 0,0 3 8 0,0-2-4 0,0 6 0 16,0-5 4-16,8-5-4 0,-8 5 0 0,0 0 0 15,0-1 4-15,8-4 0 0,2 6 0 0,-10-6 0 0,8 4 4 0,0-4 4 16,1 5 4-16,0-5 0 0,-1 0 0 0,9 5-4 0,-1 0 4 16,2-5 0-16,0 4-20 0,-2-4 20 0,10 4-4 0,-9 2 0 15,9-1 0-15,0-1 0 0,7 1-4 0,-7 0 0 0,8-5 0 16,0 10 0-16,0-6-4 0,-1 1 4 0,11 0-4 0,-10 1 0 0,9-2 0 16,-1 0-4-16,-8 1 8 0,9 0-4 0,-1 0 0 0,1 0 0 15,9-1-4-15,-10 1 0 0,1-5 0 0,8 5 0 0,-9-1 0 16,1 1 0-16,8 0 0 0,0 0 4 0,-8 0-4 0,7-5 4 15,2 4-8-15,-9 2 4 0,8-2 4 0,0 1-4 0,0 0 0 16,-8 0 0-16,9-1 0 0,-10 1 0 0,9 0 4 0,-9 0 0 16,9-1-4-16,-7 6 0 0,6-5 0 0,-7-5 0 0,0 4 0 15,7 2 0-15,-6-1-4 0,-2-5 4 0,1 4-4 0,8-4 0 0,-9 0 4 16,2 0 0-16,-2 5 0 0,1-5 0 0,-1 0 4 0,1 0-4 16,-1 0 4-16,1 0-4 0,-1 0 4 0,2 0-4 0,-3 0 0 15,3 0 0-15,-2 0 4 0,1 5 0 0,-1-5 0 0,1 0-8 0,9 4 4 16,-10-4 0-16,9 5 0 0,-9-5 0 0,9 5 0 15,1-5 0-15,-1 5 0 0,1-5 4 0,-2 4-4 0,1-4 0 0,1 0-4 16,-1 6 4-16,0-6 0 0,-1 0 0 0,2 0 0 0,-1 5 4 16,1-5-4-16,-1 0 4 0,-1 0-4 0,2 0 0 0,-1 0-4 15,0 0 4-15,1 0 0 0,-1 0 0 0,-1 0 0 0,2 0 4 16,-1 0-4-16,9 0 0 0,-9 0 4 0,0 0-4 0,0 0 4 0,9 0-4 16,-10 4 4-16,2-4 0 0,-1 5 0 0,1-5-4 0,-1 5 0 15,-1-5 4-15,11 4-4 0,-11 2 0 0,2-2 0 0,-1 1 0 16,0-1 0-16,1 2-4 0,-2-3 8 0,1 3-4 15,-7-1 0-15,7 0 0 0,-9-1 0 0,9 2 4 0,-9-2-8 0,2 1 4 16,-2 0 0-16,1 0 0 0,-9-1 0 0,9-4 0 0,-1 5 4 16,-8 0-4-16,9-5 0 0,-1 0 0 0,-7 0 0 0,7 5 4 15,-8-5-4-15,9 0 0 0,-9 0 4 0,8 0 0 0,-7 0-4 0,-1 0-20 16,8 0 28-16,-7 0-4 0,-1 0-8 0,0 0 8 0,0 0 4 16,-1 0-8-16,3 0 0 0,-3 0 0 0,1 0 4 0,0 0 0 15,-8 0-4-15,8 0-4 0,1 0 4 0,-11 0 0 0,11 0 0 16,-9-5 4-16,8 5-4 0,0 0 4 0,-9-5-4 0,1 5 4 15,8 0-8-15,-8-5 4 0,-1 5-4 0,9 0 0 0,-8-4 8 0,0 4-4 16,-1 0 0-16,-9-5-4 0,10 5 4 0,-8 0 0 0,-2 0 4 16,2 0 0-16,7 0-4 0,-17 0-4 0,10 0 4 0,-10 0 0 15,10 0 0-15,-10 0 0 0,0 0 0 0,1 0 0 0,0 0-4 16,-9 0 4-16,8 0 4 0,-8 0-4 0,0 0-4 0,9 0 8 16,-9 0-4-16,0 0-4 0,0 0 4 0,0 0 4 0,0 0-4 15,0 0 4-15,0 0 4 0,0 0 0 0,0 0 0 0,0 0-4 0,0 0 8 16,0 0 0-16,0 0-4 0,8 0 0 0,-8-5 8 0,0 5-8 15,8-5 8-15,-8 1-4 0,9-2 0 0,-9 2 0 0,9-1-4 16,-9-6 4-16,8 8-4 0,0-7 0 0,-8 5 0 0,10-9 0 0,-10 4-4 16,8 1 4-16,-8-1 0 0,0-5 0 0,0 6-4 15,0-5 0-15,0-1 0 0,0 1 0 0,8 4 0 0,-8-4-4 0,0-6 4 16,0 6-4-16,0 0 0 0,0 0 0 0,9 4 4 0,-9-4 0 16,0-1 0-16,0 6 0 0,0-1 0 0,9 0 0 0,-9 1 0 15,0-1-4-15,0 6 0 0,0-1 0 0,0 0 0 0,0 5 0 0,0-5-4 16,0 10-4-16,0-5-12 0,0 0-16 0,0 5-16 15,-9 0-16-15,9-1-20 0,-9-4-16 0,1 10-16 0,8-5-64 0,-8-1-16 16,-10 1 40-16,10 0 28 0,-1 5 20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8:46.2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B6F10D-7937-4C29-8FB5-01F12D35CF35}" emma:medium="tactile" emma:mode="ink">
          <msink:context xmlns:msink="http://schemas.microsoft.com/ink/2010/main" type="writingRegion" rotatedBoundingBox="26718,5444 28604,5627 28525,6440 26639,6257"/>
        </emma:interpretation>
      </emma:emma>
    </inkml:annotationXML>
    <inkml:traceGroup>
      <inkml:annotationXML>
        <emma:emma xmlns:emma="http://www.w3.org/2003/04/emma" version="1.0">
          <emma:interpretation id="{128B6235-4132-4E18-9447-33D8A65292CB}" emma:medium="tactile" emma:mode="ink">
            <msink:context xmlns:msink="http://schemas.microsoft.com/ink/2010/main" type="paragraph" rotatedBoundingBox="26718,5444 28604,5627 28525,6440 26639,6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CF04E-C2D5-443B-9597-20084E14C43C}" emma:medium="tactile" emma:mode="ink">
              <msink:context xmlns:msink="http://schemas.microsoft.com/ink/2010/main" type="line" rotatedBoundingBox="26718,5444 28604,5627 28525,6440 26639,6257"/>
            </emma:interpretation>
          </emma:emma>
        </inkml:annotationXML>
        <inkml:traceGroup>
          <inkml:annotationXML>
            <emma:emma xmlns:emma="http://www.w3.org/2003/04/emma" version="1.0">
              <emma:interpretation id="{AB602F5E-4DB2-4BC5-A50A-AC49C09A809B}" emma:medium="tactile" emma:mode="ink">
                <msink:context xmlns:msink="http://schemas.microsoft.com/ink/2010/main" type="inkWord" rotatedBoundingBox="26718,5444 28604,5627 28525,6440 26639,6257"/>
              </emma:interpretation>
              <emma:one-of disjunction-type="recognition" id="oneOf0">
                <emma:interpretation id="interp0" emma:lang="" emma:confidence="0">
                  <emma:literal>05</emma:literal>
                </emma:interpretation>
                <emma:interpretation id="interp1" emma:lang="" emma:confidence="0">
                  <emma:literal>0,5 pkt</emma:literal>
                </emma:interpretation>
                <emma:interpretation id="interp2" emma:lang="" emma:confidence="0">
                  <emma:literal>05.</emma:literal>
                </emma:interpretation>
                <emma:interpretation id="interp3" emma:lang="" emma:confidence="0">
                  <emma:literal>0,5</emma:literal>
                </emma:interpretation>
                <emma:interpretation id="interp4" emma:lang="" emma:confidence="0">
                  <emma:literal>05,</emma:literal>
                </emma:interpretation>
              </emma:one-of>
            </emma:emma>
          </inkml:annotationXML>
          <inkml:trace contextRef="#ctx0" brushRef="#br0">218 11 75 0,'0'-5'84'0,"0"5"-8"0,-9 0 0 16,9-4-24-16,0 4 0 0,-9 0-4 0,1 0 0 0,8 0-4 15,-8-6-4-15,-2 6 4 0,10 0-4 0,-8 6-4 0,0-6 4 16,-1 4-4-16,1-4-4 0,8 5-4 0,-8 1 0 0,-2 2 4 0,2-3-4 16,0 5 4-16,8 0-4 0,-8-1 4 0,-1 1-4 0,0 4-4 15,9-5 0-15,-8 6-8 0,8-1 0 0,0 0 0 0,0 1 0 16,-9 0-4-16,18-1 4 0,-9 0-4 0,0 6 0 0,0-6 0 16,8 0-8-16,1 1 4 0,0-1 0 0,-1-5-4 0,0 6 0 15,10-5 0-15,-10 4 4 0,9-5-4 0,-9-5-4 0,10 7 4 0,-2-7-4 16,2 6 0-16,-2-10 4 0,1 5-4 0,1-5 0 0,-2 5 0 15,1-5 0-15,-9 0 0 0,10-5 4 0,-10 5-4 0,10-5 0 16,-10 1 0-16,0-6 4 0,1 6-4 0,-1-7 0 0,0 2 0 16,0-1 0-16,-8 1 0 0,0-1 0 0,10-4 0 0,-10-1 0 15,0 6-4-15,0-5 4 0,0-1 0 0,0 1 0 0,0-1 0 16,0 1 4-16,-10-5-8 0,10 5 4 0,-8 3 0 0,8-3 4 0,-8 0-8 16,0-1 0-16,8 6 4 0,-9-1 0 0,1 0 0 0,0 1 0 15,-10 5-4-15,10-6 4 0,-10 10 0 0,10-5-4 0,-9 5 4 16,1-5-4-16,-2 10 0 0,1-5 4 0,1 5-4 0,-2-1-8 15,2 2-4-15,-10 3-4 0,9-5-4 0,-1 6-8 0,2 0-12 16,-1-1-4-16,0 1-12 0,8 5-4 0,-7-6-8 0,6 5-8 0,-6-4 4 16,16 0-28-16,-8 4-40 0,-1-4-16 0,1 4 20 0,8 1 28 15</inkml:trace>
          <inkml:trace contextRef="#ctx0" brushRef="#br0" timeOffset="360.3753">557 394 15 0,'0'-4'112'0,"0"4"-12"0,0-5-8 0,0 5-24 0,0 0-12 0,0 5 0 16,0-5-12-16,0 4-4 0,0 2 0 0,0-2-8 0,-8 6-8 15,8-5-4-15,0 4-4 0,0-4 0 0,-9 4 0 0,9 1-8 16,0 1 0-16,0-3-4 0,0 7 0 0,0-5-4 0,-9-1-4 15,9 1-16-15,0 0-8 0,9-1-12 0,-9-5-12 0,0 6-16 16,9-5-48-16,-9-1-36 0,8 2 20 0,-8-6 24 0</inkml:trace>
          <inkml:trace contextRef="#ctx0" brushRef="#br0" timeOffset="759.0893">727 78 7 0,'0'0'112'0,"0"-5"-8"16,0 5 0-16,0 0-24 0,0 0 4 0,0 0 0 0,0 0 0 0,0 0 0 16,0 0-8-16,0 5-4 0,8-5-8 0,-8 0-8 0,8 0 0 15,1 0-12-15,-9-5-8 0,8 5-4 0,1 0-4 0,0-4-4 16,7 4-20-16,-6 0 16 0,6-6-4 0,1 6-4 0,-9-4-4 15,10 4-4-15,-2 0-4 0,2-5-12 0,-1 5-16 0,-1 0-4 16,2 0-20-16,-2-4-12 0,1 8-12 0,1-4-8 0,-2 0-8 0,-8 5-8 16,10-5-48-16,-1 4-36 0,-9 2 28 0,0-2 24 0,10 1 28 15</inkml:trace>
          <inkml:trace contextRef="#ctx0" brushRef="#br0" timeOffset="569.5647">804 198 35 0,'-10'-5'100'0,"10"0"-8"0,-8 5-8 16,8 0-24-16,0-4-4 0,-8 8-4 0,8-4-8 0,0 0-8 0,-9 5-4 16,9 0-4-16,0-5 0 0,-9 5-8 0,9 0 0 0,0 0-4 15,0-1 0-15,0 1-4 0,0 5-4 0,0-5 0 0,0-1 4 16,0 6 0-16,9-5 0 0,-9-1 0 0,0 6 0 0,9-5 8 0,-9-1 4 16,8 6-4-16,-8-5 4 0,8 0 0 0,2 4-4 15,-2-4-4-15,-8 0 0 0,8 0 4 0,1-1 4 0,-1 0-4 0,0 7-4 16,-8-7-4-16,8 2 0 0,2-2 0 0,-10 1-4 0,8 0 0 15,-8 4-4-15,8-4 4 0,1 0-4 0,-9 0 0 0,0-1 4 16,9 2-4-16,-9-2 0 0,0 2-4 0,0-2 4 0,0 1 0 0,0-1 0 16,0 1-4-16,0 0 0 0,0 0 0 0,-9-1 0 0,9 2-8 15,-9-2 0-15,1 0-16 0,8-4-12 0,-8 7-12 0,-2-7-16 16,2 0-12-16,0 0-12 0,0 0-16 0,-1 0-48 0,1-7-32 0,-10 3 44 16,10 0 24-16,0-2 20 0</inkml:trace>
          <inkml:trace contextRef="#ctx0" brushRef="#br0" timeOffset="1161.535">1134 380 7 0,'0'5'116'0,"-8"0"-8"15,8-5-8-15,0 4-24 0,0 6 0 0,0-4 0 0,0-2-16 16,0 1 12-16,0 4-4 0,0 1-8 0,0 0-4 0,0-2-8 0,8 3-8 16,-8 3-8-16,9-5-4 0,-9 6-8 0,0-1 0 0,8 1-8 15,-8-1 0-15,8 5 0 0,2-5 0 0,-10 6-8 0,8-6 4 16,0 1-4-16,-8 4 0 0,0-5 0 0,8 5 0 0,-8-4 0 15,0-1-4-15,0 0 4 0,0 1 0 0,0-1-4 0,0-4 4 16,0-1-4-16,-8 1 8 0,8-1 0 0,-8-3-8 0,8-2 4 0,-8 1-4 16,-2-5 0-16,2 0 4 0,0-5 0 0,-1 1-4 0,1-2-4 15,0 2 4-15,-2-7 4 0,2-2-8 0,8-1 0 0,-8-1 0 16,0 1 4-16,8-5 0 0,-10-1 0 0,10 1 0 0,0-5-4 16,0 0 4-16,0 1 0 0,0-2 0 0,10 2 0 0,-10-2 0 15,8 2 0-15,0-2 0 0,-8 6 4 0,8 0-8 0,2 0 4 0,-2-1 4 16,0 6-4-16,1 0-4 0,-1 4 4 0,0 0 0 0,10 2 0 15,-10 1 0-15,0 3 0 0,1 0 0 0,-1 4-16 0,-8 0 20 16,9 0-4-16,0 0 8 0,-1 4-8 0,0 0 0 0,-8 3 0 16,10-3 0-16,-10 0 0 0,8 6-4 0,-8-5-8 0,0 5-8 15,0-1-12-15,0 1-8 0,0 0-8 0,-8 0-12 0,8-1-4 0,-10 0-4 16,2 1-8-16,8-6-12 0,-8 6-36 0,-1-6-36 0,0 3 16 16,9-7 20-16,-8 4 28 0</inkml:trace>
          <inkml:trace contextRef="#ctx0" brushRef="#br0" timeOffset="1809.8065">1347 140 15 0,'0'-5'92'0,"0"5"0"0,0 0-8 0,0 0-24 16,0 5-4-16,0-5 0 0,0 6-16 0,0-2 12 0,0 6 0 15,0-5-4-15,8 4-8 0,-8 1-4 0,0-1 0 0,0 1 0 0,0 0-12 16,0-1 4-16,0 6-4 0,8-1-4 0,-8 0-4 0,0 0-8 15,0 1 4-15,0-1-4 0,9 1-4 0,-9 4 0 0,0-5 0 16,0 1 0-16,8-1-4 0,-8-5-4 0,8 7 4 0,-8-7 0 16,10 0 0-16,-10 1 0 0,0 0 0 0,8-6 0 0,-8 0-4 15,8 3 0-15,-8-3 8 0,9-4-4 0,-9 4-4 0,0-4 4 0,8-4 4 16,-8 4-4-16,9-4 0 0,-9 4 0 0,9-7-4 0,-9 3 8 16,8 0-4-16,-8-2 0 0,8 2-4 0,-8-1 8 0,8-5-4 15,-8 6 4-15,10-1 0 0,-10-5-4 0,0 6 4 0,8-2-4 16,-8 2 4-16,0-1 4 0,0 0 0 0,0 5-4 0,8-5 4 15,-8 5 0-15,0 0 0 0,0-4 4 0,0 4 0 0,0 0 8 16,0 4-4-16,0-4 0 0,9 0-8 0,-9 5 4 0,0 0 0 0,0 0 4 16,8-1-4-16,-8 6-24 0,0-4 24 0,8-2-4 15,-8 1 0-15,10 4 0 0,-10-4-4 0,8 4 4 0,-8-3-4 0,8 2 0 16,-8-1 0-16,8-3 0 0,1 0 0 0,0 1 0 16,-9 0 0-16,8-5 0 0,1 5-4 0,-1-5 4 0,0 0 0 0,2 0-4 15,-2-5 0-15,8 0 0 0,-7 0 4 0,-1 1 0 0,1-7-4 0,8 3 0 16,-9-2 0-16,2 0 0 0,-2-4 0 0,8 4 0 0,-7-4 0 15,-1-1 0-15,0-4-4 0,-8 5 8 0,10-1-4 0,-2 1 0 16,0-5 0-16,-8 4 4 0,9 1-8 0,-9-5 4 0,9 5 0 16,-9-1 4-16,0 1-4 0,0-5 4 0,8 4-4 0,-8 1 4 15,0-1 4-15,0 1 4 0,0 0 4 0,0 4 4 0,0-4 8 0,0 4 0 16,0 1 0-16,0 3-4 0,0 2 4 0,0-1-8 0,0 1-4 16,0 4 4-16,0 0 0 0,0 0 4 0,0 4 8 0,0 1 0 15,0-1-4-15,0 6 0 0,0 0 4 0,-8-1-4 0,8 1 0 16,0 5 0-16,0-6-8 0,0 5 0 0,0 1 4 0,0 4-8 15,0-5 0-15,0 6 0 0,0-6 0 0,0 1-4 0,0 4 0 0,0-5 0 16,0 1-4-16,0 4-4 0,0-5 0 0,0-1 0 0,0 2 0 16,0 0 0-16,0-1-4 0,0 1 0 0,8-5-4 0,-8 4 4 15,0-5-4-15,8 1-4 0,-8-1-12 0,9 1-8 0,-9 1-8 0,8-7-12 16,0 5-8-16,-8-4-8 0,10 0-12 0,-2-1 0 16,-8-4-4-16,0 6-20 0,8-6-20 0,-8 0-16 0,0 0-20 15,0-6-56-15,0 2-8 0,0 4 40 0,-8-10 36 0,8 5 32 0</inkml:trace>
          <inkml:trace contextRef="#ctx0" brushRef="#br0" timeOffset="2015.9504">1669 213 91 0,'-9'0'128'0,"1"0"0"16,8 4-8-16,-9-4-16 0,1 5 0 0,8 0-8 0,-8 0-8 16,8-5-4-16,0 5-8 0,0-5-4 0,-8 4-4 0,8 1 0 15,0-5 0-15,0 5 0 0,8-5 0 0,-8 5 0 0,8-5 0 16,-8 4-12-16,8-4 4 0,1 0-4 0,-1 5-4 0,1-5-8 15,0 0-4-15,7 0-4 0,-6 5-4 0,6-5-8 0,1 0-8 0,-9 0 0 16,10 0-4-16,-2 0-12 0,2 0-4 0,-10 0-12 0,9 0-16 16,-9 0-20-16,0 0-32 0,2 0-32 0,-2 0-56 0,-8 0-68 15,0 0-84-15,0 0 60 0,-8 0 48 0,-2 0 44 0,2 0 28 0,0 5 28 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0:17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7ECD15-E263-45AE-969A-9D97C72899CC}" emma:medium="tactile" emma:mode="ink">
          <msink:context xmlns:msink="http://schemas.microsoft.com/ink/2010/main" type="writingRegion" rotatedBoundingBox="17036,11515 18746,11397 18827,12577 17117,12695"/>
        </emma:interpretation>
      </emma:emma>
    </inkml:annotationXML>
    <inkml:traceGroup>
      <inkml:annotationXML>
        <emma:emma xmlns:emma="http://www.w3.org/2003/04/emma" version="1.0">
          <emma:interpretation id="{44F42A99-353A-4435-97FA-2546D792A560}" emma:medium="tactile" emma:mode="ink">
            <msink:context xmlns:msink="http://schemas.microsoft.com/ink/2010/main" type="paragraph" rotatedBoundingBox="17036,11515 18746,11397 18827,12577 17117,12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1A55E-A04C-4EA3-ABA6-201FD8B0F86E}" emma:medium="tactile" emma:mode="ink">
              <msink:context xmlns:msink="http://schemas.microsoft.com/ink/2010/main" type="line" rotatedBoundingBox="17036,11515 18746,11397 18827,12577 17117,12695"/>
            </emma:interpretation>
          </emma:emma>
        </inkml:annotationXML>
        <inkml:traceGroup>
          <inkml:annotationXML>
            <emma:emma xmlns:emma="http://www.w3.org/2003/04/emma" version="1.0">
              <emma:interpretation id="{CF75499F-3C1D-4436-B61C-0ECA6D2544D7}" emma:medium="tactile" emma:mode="ink">
                <msink:context xmlns:msink="http://schemas.microsoft.com/ink/2010/main" type="inkWord" rotatedBoundingBox="17036,11515 17317,11496 17352,12006 17071,120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-1808 1719 99 0,'0'10'120'0,"0"-6"-12"0,0 1-8 15,-8 0-24-15,8 0-8 0,0-5 4 0,0 4-16 0,0 1 0 0,0-5-8 16,0 5-12-16,0-5 0 0,0 0 4 0,0 0 0 0,0 0-12 16,0 0 8-16,8 0 4 0,-8 0 4 0,0 0 0 0,8 0 4 15,-8-5 0-15,0 0 4 0,10 1 0 0,-2-1-4 0,-8 0 0 0,8 0-4 16,2-4 0-16,-2-1-4 0,0 0-8 0,0 1-4 15,1-5 0-15,-1-1-4 0,1-4 0 0,0 5-4 0,-1-1-4 0,0-4 0 16,2-1 0-16,6 1-4 0,-8 5-4 0,2-6-4 0,-2 2 4 16,0-1 0-16,1 4-4 0,-1 1 0 0,1-1 0 0,-9 2-4 15,9 3 8-15,-1 0-4 0,-8 0 4 0,8 1-4 0,-8 4 0 0,8 5 0 16,-8-5 4-16,0 5 0 0,10 0 4 0,-10 5 0 0,0 0 4 16,0-1 0-16,0 7 0 0,0-3 0 0,0 8 0 0,0-7 0 15,0 4 0-15,0 7-4 0,8-5 0 0,-8 4 0 0,0-1-12 16,0 7 0-16,-8-6 0 0,8 0 0 0,0 6 0 0,0-2 0 15,0-4 0-15,0 6 0 0,0-6 0 0,0 0 0 0,0 5 0 0,0-5 0 16,0-5 0-16,0 5 0 0,0-4 0 0,0-1-12 16,0 1-28-16,0 0-20 0,0-7-24 0,0 2-24 0,0-5-12 0,0 5-40 15,-10-6-24-15,10-4-48 0,0 5-44 0,-8-5 52 0,8 0 36 16,0 0 40-16,0-5 28 0</inkml:trace>
        </inkml:traceGroup>
        <inkml:traceGroup>
          <inkml:annotationXML>
            <emma:emma xmlns:emma="http://www.w3.org/2003/04/emma" version="1.0">
              <emma:interpretation id="{1DB86D01-998C-42A5-9E0C-692E7F868917}" emma:medium="tactile" emma:mode="ink">
                <msink:context xmlns:msink="http://schemas.microsoft.com/ink/2010/main" type="inkWord" rotatedBoundingBox="17608,11572 18752,11492 18827,12577 17683,12656"/>
              </emma:interpretation>
              <emma:one-of disjunction-type="recognition" id="oneOf1">
                <emma:interpretation id="interp1" emma:lang="" emma:confidence="0">
                  <emma:literal>pkt</emma:literal>
                </emma:interpretation>
                <emma:interpretation id="interp2" emma:lang="" emma:confidence="0">
                  <emma:literal>jut</emma:literal>
                </emma:interpretation>
                <emma:interpretation id="interp3" emma:lang="" emma:confidence="0">
                  <emma:literal>pat</emma:literal>
                </emma:interpretation>
                <emma:interpretation id="interp4" emma:lang="" emma:confidence="0">
                  <emma:literal>put</emma:literal>
                </emma:interpretation>
                <emma:interpretation id="interp5" emma:lang="" emma:confidence="0">
                  <emma:literal>jat</emma:literal>
                </emma:interpretation>
              </emma:one-of>
            </emma:emma>
          </inkml:annotationXML>
          <inkml:trace contextRef="#ctx0" brushRef="#br0" timeOffset="560.669">-1237 1910 71 0,'0'0'88'16,"0"-4"0"-16,0 4-8 0,10 0-20 0,-10 0 0 0,0 4-4 15,8 6 4-15,-8-4 0 0,8 3 0 0,0 0-4 0,-8 1 0 0,10 4 0 16,-2 5-4-16,-8-4-8 0,8 4-8 0,1 5 0 0,-1-5-4 16,0 10-8-16,-8-5 0 0,10 0 0 0,-2 5-8 0,-8-5 4 15,8 5-4-15,-8-1 4 0,0 1-4 0,8-1-4 0,-8 1 8 16,0-4-4-16,0-2 0 0,0 2 0 0,0-2 4 0,0-4 0 15,-8 2 0-15,8-8 4 0,0 1 0 0,-8 1-4 0,8-5-4 0,-8-6 0 16,8 6-4-16,-10-10-4 0,10 0 0 0,0-5-4 0,-8 0 4 16,0-9-4-16,8 5-4 0,0-6 0 0,-9-3-4 0,9-7 0 15,0 6-4-15,-8-10-4 0,8 1 0 0,0-2 0 0,-8-4 0 16,8 1 4-16,0-1-4 0,0 1 4 0,0-1 0 0,8 1 4 16,-8 0 0-16,0 4-20 0,8 0 24 0,-8 0 4 0,9 5 0 0,-1-1-4 15,0 2 4-15,2 3 0 0,-2 1 4 0,0 5 0 0,0-1-4 16,10 6 0-16,-10-5 0 0,10 3 0 0,-10 7 4 0,1-5-4 15,7 4 0-15,-7 0 0 0,0 1 0 0,7 4 0 0,-6 0 0 0,-2 0-4 16,0 0 4-16,-8 0 0 0,9 4-4 0,-9 6 0 16,0-5-4-16,0 3 0 0,0 3 0 0,-9 3-8 0,1-5-8 15,0 6-8-15,-2-1-4 0,2-4-12 0,0 5-12 0,-1-1-16 0,-8-5-16 16,9 1-20-16,-1-1-20 0,1 1-56 0,-10-5-16 0,18 0 32 16,-8 0 28-16,0-5 32 0</inkml:trace>
          <inkml:trace contextRef="#ctx0" brushRef="#br0" timeOffset="1258.4227">-844 1589 11 0,'8'-4'108'0,"-8"-2"-4"0,0 2-4 0,9-1-24 15,-9 5-4-15,8-4 0 0,-8 4 0 0,8 0-4 0,-8 0 0 0,10 4-4 16,-10 1 0-16,8-1-4 0,-8 6-4 0,8 0-4 0,-8-1-4 16,10 1-4-16,-10 5-4 0,0-1-8 0,8 1-4 0,-8-1 0 15,0 5-4-15,0 0-8 0,0 0 0 0,8 0-4 0,-8 1-20 0,0-1 20 16,0 4 0-16,0-3-8 0,0 0-8 0,0-2 0 15,0-3-8-15,0 4-8 0,0-5-8 0,0 1-4 0,8-1-12 0,-8-5-12 16,0 1 0-16,0-1-8 0,9 1 0 0,-9-5-4 0,9 0 4 16,-9-5 0-16,8 0 4 0,-8-5 4 0,9 5 8 0,-1-9 4 15,-8 3 0-15,8-3 4 0,2-1 0 0,-2 1-4 0,-8-1 0 0,8-3 4 16,0 3 12-16,2-6 12 0,-10 7 20 0,8-5 16 0,0 5 0 16,-8-1 8-16,9-1 4 0,-9 3 8 0,0-2 4 0,0 5 4 15,0-5 8-15,9 6 4 0,-9-1 8 0,0 5 4 0,0-4-4 16,0 4-4-16,0 0 0 0,0-6-8 0,0 12-4 0,0-6 0 15,-9 0-8-15,9 4 0 0,0-4 0 0,9 5-4 0,-9-1-4 0,0 2 4 16,0-2-8-16,0 1-4 0,0 0 4 0,0 4-8 16,0-5-4-16,0 7 0 0,0-7-4 0,8 6 0 0,-8-5-8 0,0 5 4 15,9-6-4-15,-1 1 0 0,0 5-20 0,0-10 24 0,-8 4 0 16,18-4-4-16,-10 6-4 0,10-6 0 0,-1-6 0 0,-9 6-4 16,9-4 4-16,0-6-4 0,1 5 0 0,-2-9-4 0,2 5 0 15,-2-5 0-15,2-1 0 0,-1 0 0 0,-1-4 0 0,2 5-4 16,-2-10 4-16,-6 5 0 0,6 0 4 0,-7-6 0 0,-1 6-4 15,1 0 4-15,0-5 0 0,-9 5 0 0,8 0 0 0,-8 0 0 0,0 0 0 16,0-1 0-16,8 0 4 0,-8 2 0 0,0 3-4 0,0 0 0 16,0 1 4-16,-8 0 0 0,8 5 0 0,0-6 4 0,0 5 0 15,0 6 4-15,0-6 0 0,0 5 4 0,0 1-4 0,0-1 4 0,0 5 0 16,0 0 0-16,0 0 4 0,0 0 0 0,-8 5 4 16,8 4-4-16,0-3 4 0,0 2 4 0,0 8 0 0,-9-3 0 0,9 2 0 15,0-1 4-15,-9 5-4 0,9 0 0 0,0 0-8 0,-8 6-20 16,8-2 0-16,0 2 0 0,0 4 0 0,0-6 0 0,0 2 0 15,0 3 0-15,0-4 0 0,0 0 0 0,8 0 0 0,-8 0 0 16,9-5 0-16,-9 0 0 0,9 0 0 0,-1 0 0 0,-8-4 0 16,8-1 0-16,2-4-28 0,-2-1-36 0,-8 1-12 0,8 0-16 0,0-10-12 15,2 5-12-15,-10-5-24 0,8 0-16 0,-8 0-16 0,0-5-44 16,0-5-28-16,0 0 44 0,0 1 40 0,-8-1 28 0,8-4 28 16</inkml:trace>
          <inkml:trace contextRef="#ctx0" brushRef="#br0" timeOffset="1429.5074">-401 1623 71 0,'0'5'176'0,"0"0"-4"16,0-5-12-16,0 4-24 0,0 1-4 0,0 0 8 0,0-1-4 15,0 1-8-15,9 1-12 0,-9-2-12 0,8 1-8 0,-8 0-8 0,9 0-12 16,-1-1-4-16,0 1-12 0,2 0-8 0,-2-5-8 16,8 5-8-16,-6-5-24 0,6 0 4 0,1 4-12 0,1-4-28 0,-2 0-28 15,2-4-48-15,-2 4-44 0,2 0-56 0,-1-5-80 0,0 5-28 16,0-5 52-16,-9 0 48 0,10 5 40 0,-10 0 28 0,0 0 32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21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A202D8-7665-47B7-8FBC-CAC24FB53B29}" emma:medium="tactile" emma:mode="ink">
          <msink:context xmlns:msink="http://schemas.microsoft.com/ink/2010/main" type="inkDrawing" rotatedBoundingBox="4408,7541 4484,8781 4289,8792 4213,7553" semanticType="scratchOut" shapeName="Other"/>
        </emma:interpretation>
      </emma:emma>
    </inkml:annotationXML>
    <inkml:trace contextRef="#ctx0" brushRef="#br0">2650 5859 27 0,'-9'0'116'0,"0"0"-12"0,9 0-8 16,-17 0-24-16,9 5 0 0,0 0-8 0,-2 0 0 0,2 4-4 15,0-4 0-15,0 4-24 0,-2 1 16 0,2 0-4 0,0 4 4 16,-10-4-12-16,18 4 4 0,-8 1 0 0,-1 4-12 0,1-5 4 16,0 5-4-16,8 0-4 0,0 6 0 0,-8-2 0 0,8 6 0 0,0-4 0 15,0 8 0-15,0 1-4 0,0-1-4 0,0 5-4 16,8 0-4-16,-8 6-4 0,8-1 0 0,-8 0-4 0,8 1 4 0,-8 4 0 16,9 0-4-16,-1-6 0 0,-8 2-4 0,9 0 0 0,0-2-4 15,-1-4-4-15,0 0-8 0,2-4-12 0,-2 0-8 0,8-6-8 16,-6 0-20-16,-2-2-20 0,9-7-16 0,-9 4-20 0,10-8-52 0,-10-1-44 15,0 1 44-15,10-6 24 0,-10 1 32 0,10-5 24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1:36.2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7584EC-BDBD-4268-9767-410F7655CF8A}" emma:medium="tactile" emma:mode="ink">
          <msink:context xmlns:msink="http://schemas.microsoft.com/ink/2010/main" type="writingRegion" rotatedBoundingBox="19231,626 33181,855 33161,2101 19210,1872"/>
        </emma:interpretation>
      </emma:emma>
    </inkml:annotationXML>
    <inkml:traceGroup>
      <inkml:annotationXML>
        <emma:emma xmlns:emma="http://www.w3.org/2003/04/emma" version="1.0">
          <emma:interpretation id="{22F37544-F7D9-4444-B14C-5FBAEC0CD357}" emma:medium="tactile" emma:mode="ink">
            <msink:context xmlns:msink="http://schemas.microsoft.com/ink/2010/main" type="paragraph" rotatedBoundingBox="19231,626 33181,855 33161,2101 19210,1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B5ADB8-5DA3-43B4-85D4-37718E4BD0CA}" emma:medium="tactile" emma:mode="ink">
              <msink:context xmlns:msink="http://schemas.microsoft.com/ink/2010/main" type="line" rotatedBoundingBox="19231,626 33181,855 33161,2101 19210,1872"/>
            </emma:interpretation>
          </emma:emma>
        </inkml:annotationXML>
        <inkml:traceGroup>
          <inkml:annotationXML>
            <emma:emma xmlns:emma="http://www.w3.org/2003/04/emma" version="1.0">
              <emma:interpretation id="{E3C1072D-80F7-472E-9206-29E76AB89A6E}" emma:medium="tactile" emma:mode="ink">
                <msink:context xmlns:msink="http://schemas.microsoft.com/ink/2010/main" type="inkWord" rotatedBoundingBox="19226,892 20390,911 20384,1295 19220,12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 37 47 0,'0'-4'88'0,"0"-1"-8"0,0 5 0 16,0-5-24-16,0 0-4 0,0 1 0 0,0 4 0 0,0-7 0 15,0 3-4-15,-8 4 0 0,8 0 0 0,0-4-4 0,0 4-4 16,-10 0 4-16,10 0-4 0,-8 0-12 0,8 0 4 0,-8 0-8 15,8 0-8-15,-9 0 0 0,0 0-4 0,9 4 4 0,-8 0-4 0,0-4 4 16,8 7 0-16,-9-3-8 0,1 1 4 0,8 0 4 0,-9 4-8 16,9 1 0-16,-9-5 0 0,9 4 0 0,0 1-4 0,0 0 0 15,0 5 0-15,0-6 0 0,0 1-4 0,0 0 4 0,0-1 0 0,9 6 0 16,0-5-4-16,-9-1 0 0,8 1 0 0,1 5 0 16,-1-11 0-16,0 12 0 0,1-7 4 0,0-4-4 0,7 4 4 0,-6 1-4 15,6 0 4-15,-7-6-4 0,8 7 0 0,-9-7 0 0,9 1 0 16,1 0 0-16,-10 0-4 0,10-5 8 0,-2 0 0 0,-8 5-8 15,10-5 0-15,-1 0 8 0,-9 0-4 0,0-5-4 0,10 5 4 16,-10-5-4-16,10 5 8 0,-10-10 0 0,0 6-4 0,1-2 0 0,0-3-4 16,-1 4 4-16,1 0-4 0,-1-5 4 0,0 1 0 0,0 4 0 15,-8-4 0-15,10-1 0 0,-2 4-4 0,-8-2 4 0,8 2 0 16,-8 1 0-16,0 1 0 0,0-2 8 0,0 6-8 0,10-4 4 16,-10 4 4-16,0 0 4 0,0 0 8 0,0 4 8 0,8-4-4 0,-8 6-4 15,0-2-4-15,8 1 0 0,-8 1-20 0,9-2 24 16,-9 6-4-16,8-6-4 0,1 6-4 0,-1-5 0 0,1 4 0 0,-9 1 0 15,8 0-4-15,0-1 4 0,2-4-4 0,-2 5-4 0,0 0 0 16,2-5 0-16,-2 5 0 0,0-5 4 0,9-1-8 0,-8 1 4 16,-1 0 4-16,1-5 0 0,-1 0 0 0,10 5-4 0,-10-5 0 0,0 0 4 15,2 0-4-15,6-5 0 0,-8 5 0 0,1-5 0 0,-1 0 0 16,1 1 0-16,0-6 0 0,-1 5 0 0,-8 0 0 16,8-5 0-16,2 0 0 0,-10 1 4 0,0-1 0 0,8 0-4 0,-8 1 4 15,0-1-4-15,0 0-4 0,-8 0 4 0,8 2 0 0,-10-3 0 16,2 1 0-16,8 1 0 0,-8-1 4 0,-1 1-8 0,0-1 4 15,-8 5 0-15,9-5 0 0,0 0 0 0,-10 5 0 0,10 1 0 0,-10-1 0 16,10 0-4-16,-9 5 0 0,0-5 4 0,8 10 0 16,-7-5 0-16,8 0-4 0,-10 5-4 0,10 0-4 0,-10-1-4 0,10 1-4 15,-1 0-8-15,9 5-8 0,-8-5 0 0,-1 4-12 0,9 1-8 16,0-5-8-16,0 5-4 0,0-5-4 0,0 5-4 0,0-6 0 16,9 7-4-16,-1-7-20 0,1 0-32 0,-9 2-24 0,16 4 20 0,-6-6 28 15</inkml:trace>
          <inkml:trace contextRef="#ctx0" brushRef="#br0" timeOffset="329.1195">916 149 7 0,'8'-9'104'0,"-8"3"-4"0,0 2-4 0,9-1-28 0,-9 0 0 16,0 0 0-16,0 0-4 0,0 5 0 0,-9 0-8 0,9-5-8 16,0 5-8-16,0 0-8 0,0-5-8 0,0 5 0 0,0 0-4 15,0 5 0-15,0-5-4 0,0 0-4 0,0 5-4 0,0-5 4 16,0 5-4-16,0 0 0 0,9 0-4 0,-9 0 0 0,8-1 0 15,-8 2 0-15,9-2 0 0,-9 1-4 0,8 0 8 0,0 0 0 0,2 4 0 16,-2-3-4-16,0-2 4 0,2 1 0 0,6 5 4 16,-8-6-4-16,1 2 4 0,-1-2-4 0,10 6 0 0,-10-5 0 0,0 0-4 15,10 4 0-15,-10-4 0 0,0 0-4 0,10 5 8 0,-10-6 0 16,1 7 4-16,-1-7 0 0,-8 1 8 0,9 5 0 0,-9-5 4 16,0 5-4-16,0-6 0 0,0 6 0 0,-9-5-4 0,9 5-4 0,-8-5-4 15,-1 5-4-15,1-6 4 0,-10 1-4 0,10 5 0 0,-8-6 0 16,-2 1-4-16,10 0-4 0,-10 1 0 0,1-6 0 0,9 4-8 15,-8-4-4-15,-2 5-8 0,10-5-4 0,-2-5-12 0,2 5-8 16,0 0-8-16,-1-4-8 0,1-2-8 0,8 1-4 0,0 0-8 16,-9 1-12-16,9-6-40 0,0 5-32 0,0-5 12 0,0 6 36 0,0-7 24 15</inkml:trace>
        </inkml:traceGroup>
        <inkml:traceGroup>
          <inkml:annotationXML>
            <emma:emma xmlns:emma="http://www.w3.org/2003/04/emma" version="1.0">
              <emma:interpretation id="{71BE6FF9-34AA-41C1-AF80-774F51984A64}" emma:medium="tactile" emma:mode="ink">
                <msink:context xmlns:msink="http://schemas.microsoft.com/ink/2010/main" type="inkWord" rotatedBoundingBox="21279,660 22551,681 22537,1516 21266,14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19.9174">2817-97 63 0,'-9'-5'96'0,"9"0"-8"0,-8 1 0 15,8-1-28-15,0-1 0 0,-8 2 0 0,8 4 0 16,-9 0-8-16,9-5 0 0,-9 5-4 0,9 0-4 0,0 5 0 0,-8-5 0 15,8 4 0-15,-8 2-4 0,8-1-4 0,0 4 0 0,-10 0 0 16,10 1-4-16,0 5 4 0,-8-6-8 0,8 5 0 0,-8 5 0 16,8-4-4-16,0 3-4 0,-9 3 0 0,9-2-4 0,0 0 0 15,-9 5-4-15,9-6 0 0,-8 6 0 0,8-4 0 0,-8 4 0 16,8-5-4-16,0 5 0 0,-9-5 0 0,1 0 0 0,8 6 0 0,-9-6-24 16,0-5 24-16,1 5 0 0,8 0 0 0,-8-4-4 0,-2 0 0 15,2-1 0-15,0-4 0 0,0-1-4 0,-2 1 0 0,2-7 4 16,0 3 0-16,-9-1-4 0,9 0 0 0,-2-5 0 0,2-5 0 15,0 0 4-15,-2-1-4 0,2 3 0 0,0-7 0 0,0 1 0 0,-1-1-4 16,9-4 0-16,-9-1 0 0,9 0 4 0,-8 1 0 16,8-1 0-16,0 1-4 0,-9 0 4 0,9-6 0 0,0 6 0 0,0 0 0 15,0 4 0-15,0-4 0 0,0 0 0 0,9 4 0 0,-9 0 0 16,8 1 0-16,-8-1 0 0,9 5 4 0,-9 1-4 0,9-1 0 16,-9 5 4-16,8-5-8 0,0 5 4 0,-8 0 0 0,8 0 0 15,2 5 4-15,-2-5-4 0,0 5 0 0,-8 4 0 0,10-4 0 0,-2 0 4 16,0 4-4-16,1 1 0 0,-9 0 0 0,8-1 0 0,0-4 0 15,2 9 4-15,-2-4 0 0,0-1-4 0,0 1 4 0,-8-1 0 16,10 1 0-16,6 0-4 0,-7-5 0 0,-9 4-12 0,17-4 16 16,-8 4-4-16,-1-3 0 0,0-2 0 0,1-4 0 0,8 5-4 0,-9-5 0 15,2 5-4-15,6-5-16 0,-7 0-12 0,8 0-12 0,-9-5-20 16,9 5-16-16,1-5-12 0,-10 1-12 0,10 4-8 0,-10-10-52 16,8 5-36-16,-6 0 32 0,-2 0 36 0,9 1 28 0</inkml:trace>
          <inkml:trace contextRef="#ctx0" brushRef="#br0" timeOffset="5066.782">3081 233 19 0,'0'-5'120'0,"0"5"-16"0,0 0-8 16,0 0-32-16,0 5-4 0,0-5 4 0,-8 0 0 0,8 0-4 16,8 5 4-16,-8-5-8 0,0 0 4 0,8 0-4 0,-8 0-12 0,10 0-4 15,-10 0 0-15,8 0-12 0,0 0-4 0,1 0-8 0,0 0 0 16,-1 0-4-16,0 0-4 0,9 0 4 0,-9 0-8 0,10 0-8 15,-10 0-12-15,10 0-8 0,-10 0-24 0,9 0-16 0,-8 0-20 16,8 0-12-16,-9 0-44 0,0 0-44 0,10 0 20 0,-10 0 28 16,2 0 28-16</inkml:trace>
          <inkml:trace contextRef="#ctx0" brushRef="#br0" timeOffset="4894.2454">3192 95 75 0,'0'-5'104'0,"0"0"-8"0,0 0-8 0,0 1-24 0,8 4-4 0,-8-6-4 15,0 2 0-15,10-2-8 0,-10 2-16 0,0 4 20 16,8-5 4-16,-8 5 0 0,0 0 0 0,8 0 0 0,-8 0-4 0,0 0-4 15,0 5 0-15,9-1 4 0,-9 2-8 0,0 4 0 0,0-6-8 16,0 11 0-16,0-6-8 0,0 1-4 0,0 4 0 0,0 0-4 16,0 1 0-16,-9-1-4 0,9 5-4 0,0-4-4 0,0 4 4 0,0 0-8 15,0-5 0-15,0 5 4 0,0-4-4 0,0 4 0 0,0-5-8 16,0 1-4-16,0-1-8 0,0 1-12 0,0 0-8 0,0-6-8 16,0 0-4-16,0 1-20 0,0-5-12 0,0-1-12 0,0 2-16 15,-8-6 0-15,8 0-36 0,-8 0-36 0,8-6 0 0,0 2 36 16,-10-1 28-16,2-5 24 0</inkml:trace>
          <inkml:trace contextRef="#ctx0" brushRef="#br0" timeOffset="2336.2277">2211-102 15 0,'0'-5'88'15,"0"1"-8"-15,0-7-4 0,0 7-24 0,0-1 0 0,0-5 0 16,0 1 0-16,0-1-4 0,0 6 0 0,0-6 0 0,0 0 0 15,0 1-12-15,0 4 12 0,0-5 0 0,0 6 4 0,0-2 4 16,0 2-12-16,0-1 0 0,0 5-4 0,0-5-8 0,0 5-4 0,-8 0-4 16,8 0 0-16,0 0-4 0,-8 5 0 0,8 0 0 0,-10-1 0 15,2 6 0-15,8 0 0 0,-8-1 0 0,0 6 0 0,-1-1-4 16,0 5 0-16,1-4 0 0,-1 9 4 0,1-5-4 0,0 10 0 16,-2-5-4-16,2 5 0 0,0 0 0 0,0-1-4 0,-2 1 0 0,2 0-4 15,8 4 4-15,-8-4-4 0,8 5 0 0,0-6 0 0,0 1-4 16,0 5 4-16,0-5 0 0,0-1-4 0,0-3 4 0,8 3-4 15,0-4-4-15,-8 0-4 0,10 0-4 0,-2-5-8 0,0 1-12 16,0-1-8-16,2-6-12 0,-2 2-8 0,9-5-12 0,-9-1-12 16,10-4-8-16,-10 0-12 0,8 0-12 0,-6-10-52 0,6 5-24 15,-6-10 40-15,6 6 24 0,-7-6 24 0</inkml:trace>
        </inkml:traceGroup>
        <inkml:traceGroup>
          <inkml:annotationXML>
            <emma:emma xmlns:emma="http://www.w3.org/2003/04/emma" version="1.0">
              <emma:interpretation id="{C729B5F3-CCE1-47AD-9181-67062ED01674}" emma:medium="tactile" emma:mode="ink">
                <msink:context xmlns:msink="http://schemas.microsoft.com/ink/2010/main" type="inkWord" rotatedBoundingBox="22890,769 24234,791 24219,1729 22875,17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44.2842">3662 330 7 0,'0'-25'104'16,"0"2"-8"-16,0 3-4 0,0-4-24 0,0 5 0 0,8 5 0 16,-8-4 0-16,8 2 4 0,0 2-4 0,1-1 0 0,-9 1-8 0,8 4-4 15,1-4 0-15,0 5-8 0,-1-6 0 0,0 5-4 0,10 0-4 16,-10 1 0-16,0 0 0 0,2 4-4 0,6-4-4 0,-7 3-4 16,-1-2-8-16,10 8-4 0,-10-7 0 0,0 3-4 0,10 4-4 0,-10 0 4 15,0 0-4-15,2 0-4 0,-2 4 0 0,0 3 4 16,1-3-4-16,-1 6 0 0,-8-1-4 0,0 1 4 0,0-1-4 0,0 5 0 15,0 1 4-15,0-5-4 0,-8 3 0 0,8 2 4 0,-9 4 0 16,1-9-4-16,0 4-4 0,-2-4 4 0,10 4 0 0,-8-4 0 16,0 0 0-16,8-6 0 0,-8 1 0 0,8 0 0 0,0-1 0 15,0-4 0-15,0 0 0 0,0 0 0 0,0-4-4 0,8-1 4 0,-8 0-4 16,8 1 0-16,0-1 4 0,2-5 0 0,-2 5-4 0,0 2 0 16,1-8 4-16,-1 6 0 0,10-4 0 0,-10 4-4 0,0-5 4 15,10 5 0-15,-10 5-4 0,0-4 4 0,2-2 0 0,-2 6 0 16,0 0 0-16,1 0 0 0,-1 0 0 0,0 6 0 0,1-6 0 0,0 4 0 15,-1 1 0-15,0 0-4 0,-8 0 4 0,10 4 0 0,-2-4 4 16,-8 5-4-16,0-1 4 0,0 1-4 0,0 0 4 0,0 4-4 16,0 0 0-16,0-4 0 0,-8 4 0 0,-2 0 0 0,2-4-4 15,0 5-8-15,-1-1-8 0,0 1-8 0,1-6-4 0,-9 1-16 16,9-1-16-16,0 1-20 0,-2-6-16 0,-6 2-20 0,6-1-44 16,2-5-44-16,0 0 32 0,0 0 32 0,8 0 28 0</inkml:trace>
          <inkml:trace contextRef="#ctx0" brushRef="#br0" timeOffset="5364.9882">3729 162 79 0,'0'0'108'0,"-8"-5"-8"0,8 5-8 0,0 0-24 15,0 0-8-15,0 0-4 0,0 0 0 0,0 0-4 0,0 0 8 16,-9 5 0-16,9-5-8 0,0 0 4 0,0 4-8 0,0 1 0 16,9 0 0-16,-9 0-4 0,0 4-4 0,0 1-4 0,8 4 0 0,-8 0-4 15,0 1-4-15,0 4-4 0,0 1-4 0,8-1-4 0,-8 4 0 16,0 2-4-16,0 4 0 0,0-6-4 0,0 5-4 0,0 2 0 15,0-1 4-15,10-1-4 0,-10-3-4 0,0 3 0 0,-10 1 4 16,10-5-4-16,0 5 4 0,0-10-4 0,0 5-4 0,0 0 0 16,0-10-8-16,0 5-8 0,0-4-4 0,0-1 0 0,0-4-4 0,-8-1-8 15,8-4-16-15,0 0-8 0,0 0-16 0,0-5-4 0,-8 0-4 16,8 0-8-16,0-10 4 0,0 5-28 0,-9-4-28 0,9-1-12 16,0-4 24-16,-9-1 20 0</inkml:trace>
          <inkml:trace contextRef="#ctx0" brushRef="#br0" timeOffset="6000.1152">4181-111 87 0,'8'0'104'0,"2"-5"-12"0,-2 5-4 0,-8 0-24 0,8 0 4 16,-8 0-4-16,8 0-4 0,-8 5 4 0,10-5 0 0,-10 0-8 15,8 0 4-15,-8 4-12 0,8-4-4 0,1 0 0 0,-1 5-4 16,0 0 0-16,2-1-8 0,-2 6-4 0,0-5-4 0,0 5 0 0,2-1-4 15,-2 5-4-15,9 1 0 0,-8-1-4 0,-1 1 0 0,1 4-4 16,-1 0 0-16,0 0 0 0,-8 1 0 0,9 3 0 0,-9 1-4 16,9 0 0-16,-9 0 0 0,0 0 0 0,-9 5 0 0,9 0-4 15,-9-6 0-15,9 2-20 0,-8 4 16 0,0-6-12 0,-1 2-8 16,1-2-12-16,-1 2-20 0,0-6-20 0,1 0-16 0,0-5-12 16,-2 1-36-16,2 0-56 0,0-11 12 0,0 6 28 0,-2-6 32 0,10-4 28 15</inkml:trace>
          <inkml:trace contextRef="#ctx0" brushRef="#br0" timeOffset="6249.4492">4718 104 59 0,'0'4'132'15,"0"-4"-20"-15,0 0-12 0,0 6-24 0,0-6 4 0,8 0 4 16,-8 4-4-16,10-4 0 0,-2 0-8 0,0 0-12 0,0 0 0 16,2 0-4-16,-2 0-4 0,0 0-12 0,10 0-4 0,-10 0-8 0,9 0-8 15,-1 0 0-15,2 0-4 0,-10 0-4 0,10 0-8 0,-1 0-4 16,0 0-16-16,-9 0-12 0,9 0-28 0,-9 0-28 0,10 5-20 16,-10-5-16-16,2 0-56 0,-2 5-36 0,-8-5 40 0,8 4 32 0,-8 2 28 15</inkml:trace>
          <inkml:trace contextRef="#ctx0" brushRef="#br0" timeOffset="6422.9833">4770 257 31 0,'0'10'140'0,"0"-1"-16"0,0 1-16 0,0-5-28 16,0 0-4-16,0 4-8 0,0-4 0 0,0 0-4 16,0 0-28-16,8-1 20 0,-8 2-8 0,0-2-8 0,8-4-8 0,-8 5-8 15,9-5-4-15,0 0-4 0,-1 0 0 0,9 5-12 0,-9-5-4 16,10 0-8-16,-10 0-20 0,10 0-20 0,-2-5-20 0,1 5-24 15,0-5-60-15,0 5-44 0,1-4 32 0,-2-2 28 0,2 2 28 0</inkml:trace>
        </inkml:traceGroup>
        <inkml:traceGroup>
          <inkml:annotationXML>
            <emma:emma xmlns:emma="http://www.w3.org/2003/04/emma" version="1.0">
              <emma:interpretation id="{B7E7BBFF-C382-4A6C-AF03-DFC5F0CCC104}" emma:medium="tactile" emma:mode="ink">
                <msink:context xmlns:msink="http://schemas.microsoft.com/ink/2010/main" type="inkWord" rotatedBoundingBox="24576,849 26130,875 26121,1452 24567,14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03.9455">5477 195 59 0,'-9'0'92'0,"1"-5"-8"0,0 2-4 16,-1-3-20-16,0 1 0 0,9 0 0 0,-8 5-4 0,0 0 0 16,-2 0 0-16,2-5-4 0,8 5 0 0,-8 5-8 0,-1-5 4 0,9 0-4 15,-9 5-4-15,9 0-4 0,-8 4-4 0,8-4-4 16,-8 0-4-16,8 5-4 0,0-1 0 0,0 0 0 0,-9 1-8 0,9 0 4 15,0 4-4-15,0-4 0 0,9 4-4 0,-9-4 0 0,0 4-4 16,8-4 0-16,0 0 0 0,1 4 0 0,0-5 0 0,-1 1 0 16,0-5 0-16,2 5-4 0,6-5 0 0,2 4 0 0,-10-4 0 0,17-5 4 15,-7 4-4-15,-2-4 0 0,2 0-4 0,-2 6 0 0,2-12 0 16,-1 6 4-16,-1 0-4 0,2-4 4 0,-10 4 4 0,10-5-8 16,-2 0 4-16,-7 1-4 0,0-7 0 0,-1 7 8 0,1-1 0 0,-1-5-4 15,0 6-4-15,-8-1 0 0,10-5 0 0,-10 6 4 16,0-2 0-16,0-3 4 0,8 9 0 0,-8-5-4 0,0 0 4 0,0 5-4 15,0-4 4-15,0 4-4 0,0 0 0 0,0 4 4 0,0-4 0 16,0 5 0-16,0 0-4 0,0 0 4 0,0-1 0 0,0 2 0 16,0 3 0-16,8-4-4 0,-8 4 4 0,8-4 4 0,-8 5 0 15,0-6-4-15,10 7 0 0,-2-2-4 0,0-4 0 0,-8-1 0 0,9 6 4 16,0-5-4-16,-1-1 4 0,1 2-4 0,-1-6 0 16,0 3 4-16,1-3-4 0,8 0 4 0,-9-3-4 0,2-3 0 0,-2 2 0 15,0-1 0-15,10-5 0 0,-10 6-4 0,0-10 0 0,1 3 4 16,-1-3-4-16,0 5 4 0,-8-6 0 0,10 1 0 0,-10-1-4 15,8 1 8-15,-8-5-4 0,-8 4 0 0,8 1-4 0,-10-1 4 0,10 1 0 16,-8 5 0-16,0-6 0 0,-1 6-4 0,1-1 0 16,0 1 4-16,-10 4-4 0,10 0 4 0,0 0 0 0,-10 0-4 0,10 5 0 15,-1 0-4-15,0 5-24 0,-7 0 24 0,7 0-12 0,1 0-8 16,-1-1-8-16,0 6-12 0,9-5-8 0,-8 4-8 0,8 1-8 16,-8-5-8-16,8 4-4 0,0-4-52 0,0 4-32 0,8-4 16 0,-8 5 28 15,8-5 24-15</inkml:trace>
          <inkml:trace contextRef="#ctx0" brushRef="#br0" timeOffset="7273.7382">6116 205 51 0,'9'0'120'0,"-9"-5"-12"0,0 5-4 0,0 0-28 16,0 0 0-16,-9 0-4 0,9 0-4 0,-8 5 0 0,8-5-8 16,-8 0-8-16,-2 5-8 0,10-5-12 0,-8 0-8 0,8 0 0 0,0 0-4 15,-8 0-8-15,8 4 4 0,0-4-8 0,8 5 4 0,-8-5-4 16,0 5 0-16,8-5 0 0,2 0-4 0,-10 4-4 0,8 1 4 15,0-5-24-15,1 5 24 0,8 0 0 0,-8 0 0 0,-1 0-4 0,0-1 4 16,10 1 0-16,-10 0 0 0,0 4 0 0,2-3 0 16,6-2-4-16,-7 6 4 0,-1-5 4 0,1 4 0 0,-1 1-4 0,1 0 0 15,-9-1 4-15,8 1 0 0,-8-1 0 0,0 1 0 0,0 0 0 16,0-1 0-16,-8 5-4 0,-1-4-8 0,9-1 4 0,-17 6 0 16,9-5-8-16,-1-2 0 0,1 3-8 0,-10-7-12 0,10 6-16 0,-10-5-24 15,10 0-12-15,0-5-12 0,0 0-16 0,-1-5-44 0,1 0-28 16,8 1 28-16,-9-6 32 0,9-5 24 0</inkml:trace>
          <inkml:trace contextRef="#ctx0" brushRef="#br0" timeOffset="7736.0623">6492-20 71 0,'8'0'136'0,"-8"-6"-20"16,8 6-12-16,-8 0-32 0,10 0 4 0,-10 0-4 0,0 0 4 15,8 0 0-15,-8 0-8 0,8 0-4 0,-8 6 0 0,8-6-8 16,-8 4-4-16,10 1 0 0,-2 0-8 0,-8 0 0 0,8-1-8 16,1 0 0-16,-1 7-8 0,1-1-4 0,0-1-4 0,-1 1 0 0,0-1-4 15,0 5-4-15,2-4-4 0,-2 5 4 0,0-2-8 0,2 7 4 16,-2-6-4-16,-8 1 0 0,8 4 4 0,-8 0-8 0,9 0 0 16,-9 0 0-16,0 1 4 0,0 3 0 0,-9 2-4 0,9-6 0 0,-8 5 0 15,0 0 4-15,-2-5-4 0,-6 5 0 0,6-6 0 0,-6 2 0 16,-1-1 0-16,0 1-4 0,8-6 4 0,-7 0-4 0,-2-4 0 15,2 0-4-15,-2-1 0 0,1-4 0 0,0-5 0 0,8 0 4 16,-7-5-8-16,8 1 4 0,-2-6 0 0,2 1-16 0,8-1 16 16,-8-5 4-16,8 1 0 0,0-5 0 0,-10 4 0 0,10-5 4 0,0 7-4 15,10-6 0-15,-10 0 4 0,0 4 0 0,8-4 0 0,-8 5 0 16,8-1 0-16,-8 1 0 0,10 4 4 0,-10 1-4 0,8-1 4 16,-8 0 0-16,8 5 0 0,-8 1 0 0,8 4 4 0,-8-5 0 15,0 5 4-15,9 0 4 0,-9 5 0 0,8-5 4 0,1 4 8 16,-9 1 0-16,9 5 4 0,-1-6-4 0,0 6 0 0,2 0-4 0,-2-1 0 15,0 1-4-15,0 5-4 0,2-6-8 0,6 1 4 0,-7 4-4 16,-1-5-8-16,1 2 4 0,8-2-4 0,-9 0 0 16,0 1-4-16,10-1-4 0,-10 0-8 0,10-3-12 0,-1-1-12 0,-9 0-16 15,9-5-16-15,0 4-16 0,1-4-16 0,-2 0-20 0,2-4-12 16,-2 4-28-16,10-5-64 0,-9-6 24 0,1 8 40 0,6-7 28 16,-6 1 28-16</inkml:trace>
        </inkml:traceGroup>
        <inkml:traceGroup>
          <inkml:annotationXML>
            <emma:emma xmlns:emma="http://www.w3.org/2003/04/emma" version="1.0">
              <emma:interpretation id="{56F96F3B-62B2-4D03-A5EB-E7F0F58F1B83}" emma:medium="tactile" emma:mode="ink">
                <msink:context xmlns:msink="http://schemas.microsoft.com/ink/2010/main" type="inkWord" rotatedBoundingBox="26426,1031 28182,1060 28167,2019 26410,19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416.241">7361 238 79 0,'9'-5'104'0,"-9"0"-12"0,0 1-4 16,-9-1-24-16,9-4 0 0,0 9-4 0,-8-5 0 0,-1 5 0 0,9-5 4 15,-9 5-4-15,1 0-4 0,0 5-4 0,0-5 0 0,-2 5-8 16,2-1 0-16,0 1-4 0,-2 4-4 0,2-4-4 0,0 5-4 15,-1 0 0-15,1 4 0 0,0-5-8 0,-1 1 0 0,0 5-4 16,1-1-4-16,8-5-4 0,-8 6 0 0,8-5-4 0,0 4 0 16,0 1 0-16,0-6 0 0,0 5 0 0,0 1 0 0,8-5 0 15,0-1 0-15,1 5 0 0,0-4-4 0,-1-1 4 0,9 1-4 0,-1 0 0 16,-6-1 0-16,6-4 0 0,2 5 0 0,7-6 4 0,-8 2-4 16,0-6 0-16,9 4-4 0,-10-4 4 0,2 0 0 0,-1-4-4 15,9-2 0-15,-10 2 0 0,2 0-8 0,-2-7 4 0,2 2-4 16,-10-1 4-16,9 6-4 0,-8-11 4 0,8 5 0 0,-9 1 4 15,0-2 0-15,-8-2 0 0,10 4 0 0,-10-1 4 0,8 5 0 16,-8-4 0-16,0 4 0 0,0-1 0 0,0 2 0 0,8-1 0 16,-8 5 0-16,0 0 0 0,0-5 0 0,0 5 0 0,-8 0 4 0,8 5-4 15,0-5 4-15,0 5 0 0,8-5 0 0,-8 4 4 0,0 7 0 16,0-7 0-16,10 1 4 0,-10 0 0 0,8 5 0 0,-8-1-4 16,8-5 4-16,-8 5 0 0,9 2-4 0,-1-2 0 0,-8 1-4 0,9-1 0 15,-1-3 0-15,1 3 0 0,-1-4 0 0,0 0 0 16,2-1-4-16,-2 1 0 0,-8 1 4 0,18-6 0 0,-10 4-4 0,-8-4 0 15,16-4 0-15,-7-2 0 0,0 1 0 0,-1 1 4 0,1-6-8 16,-1 1-4-16,0-1 4 0,2-1 0 0,-2-2 0 0,0-1 0 16,0-1 0-16,2 1 0 0,-2 0 0 0,-8-1 4 0,0 0-4 0,8 1 4 15,-8-1 0-15,0 6 0 0,-8-5 0 0,8 4 0 0,-8 1-4 16,-2-1 4-16,2 5 0 0,0-5 0 0,-10 10 0 0,10-4-20 16,-9 4 20-16,9-5 0 0,-10 5 0 0,2 5-8 0,-2-5-4 15,10 4-8-15,-10 1-8 0,2 0-4 0,7 0-16 0,1-1-4 16,-1 6-16-16,1-5-8 0,-1 0-16 0,9 0-8 0,-8-1-44 0,8 6-44 15,0-5 20-15,8-1 32 0,-8 2 20 0</inkml:trace>
          <inkml:trace contextRef="#ctx0" brushRef="#br0" timeOffset="8690.5092">8145 238 111 0,'9'0'128'15,"0"0"-4"-15,-9-5-4 0,0 5-24 0,0 5 0 16,-9-5-8-16,9 0-8 0,-9 5-4 0,1 0-8 0,-1 0-4 0,1-5-8 15,0 9-4-15,8-4-12 0,-8-5-8 0,8 5-4 0,-10-1-4 16,10 6-4-16,-8-10 0 0,8 10-4 0,8-5 0 0,-8-5 0 16,0 4-4-16,10 1-4 0,-2 0 4 0,0-5-4 0,0 5 0 0,1-5-4 15,-1 4 0-15,1 2 0 0,8-6 0 0,-9 4 4 0,2 1-4 16,6 0 0-16,-8 0 0 0,2-1 0 0,-2 1 0 0,9 5 0 16,-9-6 0-16,-8 7 0 0,9-2-4 0,0-4 4 0,-9 9 0 0,0-5-4 15,0 0 4-15,0 2-4 0,0-2 0 0,-9 6 0 16,0-5-4-16,1 4-4 0,-9-5-4 0,9 2 0 0,-10-3-12 0,10 2-12 15,-10 0-16-15,10-5-12 0,-9-1-24 0,8 1-24 0,-8-5-16 16,9 4-40-16,0-8-44 0,8 4 28 0,-8-5 32 0,-2 1 32 16,10-6 20-16</inkml:trace>
          <inkml:trace contextRef="#ctx0" brushRef="#br0" timeOffset="8951.7199">8470 157 51 0,'0'5'108'0,"-9"-5"-12"16,9 9-8-16,0-4-20 0,0 0-4 0,0 4 4 0,0 1 0 15,0 0 8-15,0-1-4 0,0 5 0 0,0 6-4 0,0-1 0 0,9 0-4 16,-9 0-4-16,8 5 0 0,-8 5-4 0,8-5 0 0,-8 9-4 16,9-4-4-16,-9 5-4 0,9-1-4 0,-9 1-4 0,8 4 0 15,-8-4-4-15,0 4-8 0,0-4-4 0,0 4-4 0,0-4-4 16,-8 4 0-16,8-4-4 0,-9 0-4 0,9-5 0 0,-9-1-8 0,1 1-12 15,8 0-4-15,-8-6-16 0,-1 1-12 0,1-5-12 0,-1-4-8 16,0-1-20-16,9 1-16 0,-8-6-12 0,0-4-8 0,8 0-4 16,-10-5-32-16,2-5-28 0,8 0 16 0,-8 0 32 0,8-4 28 15</inkml:trace>
          <inkml:trace contextRef="#ctx0" brushRef="#br0" timeOffset="9374.5138">8435 516 19 0,'0'-23'128'0,"0"-2"-8"0,0 2-12 0,0 4-24 16,0 0-4-16,9-1 0 0,-9 5-8 0,9 1-4 0,-9 0 0 16,0 0-8-16,8 4-4 0,1 0-4 0,-1 1-4 0,-8-1-4 0,8 1-8 15,10-6 0-15,-10 5-4 0,0 1-4 0,10-1 0 0,-10 0-4 16,10 1 0-16,-10 4-4 0,9-4 0 0,0-1-4 0,-8 5 0 16,7 2-8-16,2-3 0 0,-10 1-4 0,10 5 0 0,-2 0 0 15,-7 0 0-15,7 0 0 0,-6 0-4 0,-2 5 4 0,0 1-4 16,0-3 4-16,2 7-4 0,-2-5 0 0,-8 4 0 0,8 1 0 0,-8-1 4 15,0 1-4-15,0 4 0 0,-8-4 0 0,8 5 4 16,-8-6 0-16,8 1 0 0,-10 4-4 0,2-5 0 0,8 1 0 0,-8 0 0 16,0-1 0-16,8 1 0 0,-10-5 4 0,10-1-4 0,-8 2 0 15,8-1 0-15,0-5 0 0,0 0 0 0,0-5-4 0,0 5 4 16,0-6 0-16,8 2 0 0,2-1-4 0,-10-5 0 0,8 6 0 0,0-6-4 16,0 5 4-16,2-5 0 0,-2 1 4 0,9 4 0 0,-8-4-4 15,-1 4 4-15,1 0 0 0,7 0 0 0,-7 1 0 16,0 4 4-16,-1-6 0 0,10 6 0 0,-10 0-4 0,0 0 8 0,1 6 0 15,0-2 0-15,-1-4 8 0,-8 10 0 0,9-5 0 0,-1-1 0 16,0 6 0-16,-8-1-4 0,8 1 4 0,-8 0-4 0,0-1 0 16,10 1 0-16,-10-1-4 0,0 6 0 0,0-5-4 0,-10 4 0 0,10-5 0 15,-8 6-8-15,0-5 0 0,0 4-8 0,-1-5-16 16,1 1-20-16,-10 0-12 0,10-1-28 0,-10 2-28 0,2-7-28 0,-2 0-44 16,2 2-56-16,-1-2 40 0,-1-4 36 0,2 0 32 0,-2 0 28 15</inkml:trace>
        </inkml:traceGroup>
        <inkml:traceGroup>
          <inkml:annotationXML>
            <emma:emma xmlns:emma="http://www.w3.org/2003/04/emma" version="1.0">
              <emma:interpretation id="{5E2643DE-BEBC-4FA2-B714-1232F3E0B58F}" emma:medium="tactile" emma:mode="ink">
                <msink:context xmlns:msink="http://schemas.microsoft.com/ink/2010/main" type="inkWord" rotatedBoundingBox="28716,1204 29133,1210 29132,1245 28715,123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855.9104">9493 330 11 0,'0'0'124'0,"0"4"-8"0,0-4-16 0,0 0-28 15,0 5-4-15,0-5-4 0,0 5 4 0,0-5-4 0,0 0 8 16,0 0 0-16,0 0-8 0,0 0 0 0,8 0 0 0,-8 0 0 16,8 0-4-16,-8 0 0 0,10 0 0 0,-2 0-4 0,0 0 0 15,2 0-4-15,-2 0-4 0,0 0 4 0,9 0-4 0,-9 0 4 0,10 0-8 16,-2 0-4-16,2-5 0 0,-2 5-4 0,2 0 0 0,-1-5-4 16,0 5 0-16,0 0-8 0,-1 0 0 0,10 0 0 0,-8-4 0 15,-10 4-4-15,9 0-4 0,0 0-16 0,0 0 16 0,-9 0-8 0,2 0-8 16,6 0 0-16,-16 0 0 0,9 0 0 0,0 0 0 15,-1 0 0-15,-8 0 0 0,0 0 0 0,8 0 0 0,-8 0 0 0,0 0 0 16,0 0 0-16,0 0 0 0,0 0 0 0,0 0 0 0,0 0 0 16,0 4 0-16,0-8 0 0,0 4-24 0,-8 0-44 0,8 0-28 15,0 0-24-15,-8 0-16 0,8 0-32 0,0 0-24 0,-9 0-60 0,0-6-16 16,9 6 48-16,-8-4 44 0,0 4 36 0,-2-5 24 0</inkml:trace>
        </inkml:traceGroup>
        <inkml:traceGroup>
          <inkml:annotationXML>
            <emma:emma xmlns:emma="http://www.w3.org/2003/04/emma" version="1.0">
              <emma:interpretation id="{666CB762-87A1-4E7A-9974-C5A912F173A7}" emma:medium="tactile" emma:mode="ink">
                <msink:context xmlns:msink="http://schemas.microsoft.com/ink/2010/main" type="inkWord" rotatedBoundingBox="29700,914 30717,930 30709,1451 29691,143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558.1531">10678 296 79 0,'0'-10'104'15,"0"0"-12"-15,-9 1-4 0,1-1-24 0,8 6-4 0,-8-1-4 16,-2-5-4-16,2 10-4 0,0-5-4 0,-2 5 0 0,-6-5 0 16,8 5-8-16,-1 0-4 0,-8 0 4 0,8 5-8 0,1-5-4 15,-10 5-8-15,10-5 0 0,0 5-8 0,0 0 0 0,-2 0 0 16,2-5 0-16,0 4-4 0,8 1 0 0,-9 0 0 0,9 0-4 0,0-1 8 15,0 2-8-15,0-6 0 0,0 4 4 0,9-4 0 0,-9 5-4 16,8 0 0-16,0-5 0 0,2 5 4 0,-2-5-4 0,0 4-4 16,0-4 4-16,2 5 0 0,-2-5 0 0,9 5 0 0,-8-5 0 0,-1 5 0 15,9-1 0-15,-9-4 0 0,0 6 0 0,10-2-4 16,-10 1 4-16,2 0-4 0,-2 0 4 0,0 4 0 0,1-4 0 0,-1 4 4 16,-8-3-8-16,9 3 0 0,-9 1 8 0,0 0 0 0,-9 3-4 15,9-4 0-15,-8 7 0 0,-1-8-4 0,1 3-4 0,0 3 0 16,-2-4 0-16,2-1-8 0,-10 2-12 0,10-3 0 0,0 2-8 15,0-5-8-15,-9 0-12 0,8 0-8 0,0-5-8 0,1 0-24 16,0 0-48-16,8-5-12 0,-10 0 36 0,10 0 0 0</inkml:trace>
          <inkml:trace contextRef="#ctx0" brushRef="#br0" timeOffset="12739.4172">10849 286 3 0,'8'5'104'0,"-8"0"-8"0,8 0-12 0,-8-1-24 16,0 1 0-16,0 5-4 0,0 0-4 0,0-1 0 0,10 1-8 16,-10-1-4-16,0 5-12 0,0-3-4 0,0-2-4 0,8 6-8 15,-8-6 0-15,0 1-4 0,8-1 0 0,-8 1-8 0,8-2-8 16,-8 3-8-16,9-7-16 0,-1 2-16 0,-8-2-12 0,9-4-40 0,0 0-52 16,-9-4 12-16,8-2 20 0</inkml:trace>
          <inkml:trace contextRef="#ctx0" brushRef="#br0" timeOffset="12889.019">11019 28 39 0,'-9'0'120'0,"9"0"-12"0,-8 0-12 0,8 0-32 0,-8 0-12 16,-2 0-8-16,10 0-12 0,0 4-4 0,-8 1-8 0,8-5-4 16,0 5-4-16,0 0-8 0,-8-1-8 0,8 5-16 0,0-3-12 15,0 4-12-15,0-6-28 0,0 6-48 0,0-1-28 0,0 0 32 16</inkml:trace>
          <inkml:trace contextRef="#ctx0" brushRef="#br0" timeOffset="13287.953">11105 276 107 0,'0'-4'124'0,"0"-1"-8"16,0 0-4-16,0 0-20 0,0 1-8 0,0 4 4 0,0-5-8 15,0 5-12-15,0-5-12 0,0 5-4 0,0 0-8 16,0 0-4-16,0 0-8 0,0-5-4 0,8 10 0 0,-8-5-4 0,0 0 0 15,0 5-4-15,0 0-4 0,8-1-4 0,-8 1 0 0,0 5 0 16,0-6-4-16,0 6 0 0,0 0-4 0,9-1 0 0,-9 1 0 16,0 5-4-16,0-1 4 0,0-5-4 0,0 6 4 0,0 0-4 0,8-6 0 15,-8 6 0-15,0-6-4 0,8 4 0 0,-8-2 0 0,9-6 0 16,0 3 0-16,-9 3 0 0,8-7 0 0,0-4 0 0,2 6 4 16,-10-2-4-16,8-4 0 0,0 0 0 0,1-4 0 0,0-2 0 15,-1 2 0-15,0-1 0 0,1-1 0 0,-1-2-4 0,10 3 4 16,-10-6 4-16,0 2-4 0,2 0 0 0,-2-1 0 0,0 1 0 0,10 0 0 15,-18-6 4-15,16 10 4 0,-7-5-4 0,-9 1 0 16,8-1 4-16,0 6-4 0,2-6 4 0,-10 5 0 0,8 0 0 0,-8 0 0 16,8 1 0-16,-8 4 4 0,10 0 0 0,-10-5 0 0,0 5 0 15,8 5 0-15,-8-5 0 0,0 4 4 0,8-4 0 0,-8 10-4 16,0-5 0-16,0-1 0 0,0 6 0 0,0 0 0 0,0-1 0 0,8 1-4 16,-8-1 4-16,0 2-4 0,0 3 0 0,0 0-4 0,0-5-4 15,0 0-4-15,0 7-4 0,0-8-16 0,0 3-20 0,0 3-20 16,10-9-28-16,-10 5-24 0,8-6-32 0,-8 1-68 0,8 1 24 0,1-2 36 15,-1-4 28-15,0 0 28 0</inkml:trace>
        </inkml:traceGroup>
        <inkml:traceGroup>
          <inkml:annotationXML>
            <emma:emma xmlns:emma="http://www.w3.org/2003/04/emma" version="1.0">
              <emma:interpretation id="{FF882921-FB11-4156-AC7A-497EC608C4D7}" emma:medium="tactile" emma:mode="ink">
                <msink:context xmlns:msink="http://schemas.microsoft.com/ink/2010/main" type="inkWord" rotatedBoundingBox="31024,890 33180,926 33163,1994 31006,1959"/>
              </emma:interpretation>
              <emma:one-of disjunction-type="recognition" id="oneOf7">
                <emma:interpretation id="interp7" emma:lang="" emma:confidence="0">
                  <emma:literal>Siupy</emma:literal>
                </emma:interpretation>
                <emma:interpretation id="interp8" emma:lang="" emma:confidence="0">
                  <emma:literal>Siny</emma:literal>
                </emma:interpretation>
                <emma:interpretation id="interp9" emma:lang="" emma:confidence="0">
                  <emma:literal>siupy</emma:literal>
                </emma:interpretation>
                <emma:interpretation id="interp10" emma:lang="" emma:confidence="0">
                  <emma:literal>siny</emma:literal>
                </emma:interpretation>
                <emma:interpretation id="interp11" emma:lang="" emma:confidence="0">
                  <emma:literal>Siup</emma:literal>
                </emma:interpretation>
              </emma:one-of>
            </emma:emma>
          </inkml:annotationXML>
          <inkml:trace contextRef="#ctx0" brushRef="#br0" timeOffset="14456.2457">12621 310 7 0,'0'-9'112'0,"0"4"-12"15,0-5-8-15,0 6-24 0,0-6-4 0,0 5 0 0,0-5 0 16,-8 1 0-16,8 4-4 0,0-5-4 0,-8 5 0 0,8-4-4 16,0 4-4-16,-9 1-8 0,0-1-4 0,9 0-8 0,-8 0 4 0,-1 5-8 15,9 0-4-15,-8-5 0 0,0 5-4 0,0 5 0 0,-2-5-4 16,2 5 0-16,8 0 0 0,-8 0-4 0,-2-1 0 0,2 1 0 15,0 0-4-15,8 4 0 0,-9-4 0 0,9 0 0 0,-8 0-4 16,8 0 4-16,0 4-4 0,0-4 0 0,0 0 0 0,0-1 0 16,0 6 4-16,0-10 0 0,8 10-4 0,1-5 4 0,-9-5-4 0,8 9 0 15,0-4 0-15,2 0 0 0,-2-1 0 0,0 2 0 16,2-2 0-16,6 1-4 0,-8 5 4 0,1-6 0 0,-1 1 0 0,10 5 4 16,-10-6-4-16,0 7 0 0,2-7 0 0,6 6 0 0,-16-6 4 15,8 6-4-15,2-1 0 0,-10-3 4 0,8 3-4 0,-8 1 0 16,0-6 0-16,-8 6-4 0,8-1 8 0,-10-3-4 0,2 3 0 0,0 1-4 15,0-6 0-15,-10 1-8 0,10 5-4 0,-10-10-8 0,1 4-12 16,9 2-12-16,-8-2-12 0,6-4-8 0,-6 0-8 16,6 0-8-16,2 0-28 0,0 0-36 0,-1 0-28 0,1-4 28 0,-1-2 32 15,9 2 20-15</inkml:trace>
          <inkml:trace contextRef="#ctx0" brushRef="#br0" timeOffset="14635.2807">12716 334 43 0,'8'-4'100'0,"0"-2"-4"0,2 6-8 0,6 0-20 0,-16-4-4 0,8 4-4 16,2 0-4-16,-2 0-4 0,0 4-4 0,-8-4-4 0,9 6-8 16,-1-2 0-16,-8 1-4 0,8 0-8 0,2 0 4 0,-10 4-4 0,8 1-4 15,-8-6-4-15,8 7 0 0,-8 3 0 0,8-4-8 0,-8-1 0 16,10 4-4-16,-10-2-4 0,8-2-4 0,-8 1-8 0,0-1-16 16,8 1-8-16,1 0-12 0,-9-5-12 0,9-1-16 0,-9 1-20 15,0-5-52-15,8 0-20 0,-8 0 28 0,9-5 28 0</inkml:trace>
          <inkml:trace contextRef="#ctx0" brushRef="#br0" timeOffset="14779.893">12954 176 75 0,'0'-10'108'0,"-8"6"-4"0,8-1-8 0,-9 0-28 0,9 0-4 16,-9 0-4-16,1 5-8 0,8 0-8 0,-8 0-8 0,8 5-4 16,-9-5-12-16,9 5-4 0,-8 0-4 0,8 0-4 0,0-1-4 0,-9 1-4 15,9 0-12-15,0 0-20 0,0 4-12 0,0-4-8 0,0 0-28 16,9 5-52-16,-9-6-32 0,0 6 36 0,8-1 24 0</inkml:trace>
          <inkml:trace contextRef="#ctx0" brushRef="#br0" timeOffset="15129.9557">13116 315 47 0,'0'0'116'0,"0"-5"-8"0,0 0-8 0,-9 5-24 15,9-4 0-15,0 4-4 0,0 0 0 0,-8 0-8 0,8-5 0 16,0 5-12-16,0 0-12 0,0 0-4 0,0 5-4 0,0-5-4 15,0 0-4-15,0 4 0 0,0 1-4 0,0 0-4 0,0 4 0 16,0-3 0-16,0 3-4 0,0 1 4 0,0-1-8 0,0 1 0 16,8 0-4-16,-8 4 0 0,0-5 0 0,9 6 0 0,-9-5 0 0,0-1-4 15,9 1 8-15,-9-2-24 0,8 3 16 0,-8-1 4 0,9-6 0 16,-9 1-4-16,8 5 0 0,-8-10 0 0,8 4 4 0,-8-4-8 16,10 0 8-16,-2-4-8 0,0 4 4 0,-8-5-4 0,8 0 0 0,10-4 8 15,-10 3-4-15,1-3-4 0,0-1 8 0,8 1-4 0,-9-2 0 16,0 2 4-16,10 0-8 0,-10-1 8 0,0 1-4 0,10 0 0 15,-10 4 4-15,1-1 0 0,-1 2 8 0,1 4 8 0,-9-5 0 16,9 5 4-16,-9 0 4 0,0 5 0 0,8-5-4 0,-8 4 0 16,0 7-4-16,0-7 0 0,0 6-4 0,0 0-4 0,0-1 0 0,-8 1-4 15,8-1-4-15,0 1-4 0,0 4-4 0,0-5 0 0,0 1-12 16,0 0-12-16,0-1-12 0,0 2-20 0,0-3-20 0,0-2-20 16,0-2-16-16,8 1-24 0,-8 0-48 0,8-5-16 0,0 0 36 15,-8 0 32-15,10-5 28 0</inkml:trace>
          <inkml:trace contextRef="#ctx0" brushRef="#br0" timeOffset="15385.2756">13654 171 95 0,'0'-9'120'16,"0"4"-12"-16,0 0-16 0,0 5-24 0,0-5 0 0,0 5 0 16,0 5 0-16,0-5 0 0,0 5 0 0,0 0-8 0,0 4 0 0,0 1-12 15,0-1 0-15,0 1 0 0,0 4-4 0,0 0 0 16,0 6-4-16,0-1 0 0,0 0 0 0,0 5 4 0,0 0-4 0,-10 0 0 15,10 5-4-15,0 0 4 0,0 0-12 0,-8 0 0 0,8 5-4 16,0-6 0-16,-8 5-4 0,0 1-4 0,8-4-4 0,-10 2 0 16,2 2-8-16,0-1 0 0,-1-4 0 0,1 0-4 0,-1-1 0 0,0 1-4 15,1-1-4-15,0 2-8 0,0-6-12 0,-2 1-8 0,10-2-12 16,-8-4-12-16,0 0-8 0,-2 0-12 0,10-5-12 0,-8-4-40 16,0 4 4-16,8-8-32 0,-9 3-44 0,9-4 4 0,-8-5 40 15,8 0 28-15,0-5 28 0</inkml:trace>
          <inkml:trace contextRef="#ctx0" brushRef="#br0" timeOffset="15842.053">13559 349 23 0,'-8'-10'124'0,"8"-5"-8"0,0 6-12 15,0-1-28-15,0 1-4 0,0-1-4 0,0 0 0 0,0 1-8 0,0-1 0 16,0 1-4-16,0-1-4 0,8 0-4 0,-8 1-8 0,9 0 0 15,0-6-4-15,-1 10 0 0,1-4-4 0,-1-1 0 0,0 1 0 16,10-1 4-16,-10 5-4 0,10-4 0 0,-2 3-16 0,-7 2 16 16,8-1 0-16,-8 0 0 0,7 1-4 0,-8 4 0 0,10 0 0 0,-10-6-4 15,2 6-4-15,-2 6-4 0,0-6 0 0,1 4 0 16,-1 1 0-16,-8 4 0 0,9-3 0 0,-9 3-4 0,0 1 4 0,0-1-8 16,0 6-4-16,-9-6 0 0,9 6 0 0,-8-1 4 0,8 0-4 0,-9 1 0 15,1-1-4-15,0 0 0 0,-2 1 0 0,10-5 4 16,-8 4-4-16,0-5 0 0,8 1-4 0,-10 0 4 0,10-5 0 0,0-1-4 15,0 1 4-15,0 0-8 0,0-5 4 0,0 0 0 0,10 0 0 16,-2-5 0-16,0 5-4 0,-8-5 0 0,10 1 4 0,6-1 0 16,-7-5 0-16,-1 6-4 0,1-2 8 0,-1 2 0 0,1-1-4 15,-1 0 4-15,0 0-4 0,2 1 4 0,-2 4 0 0,0 0 0 16,2 0 4-16,-2 0-4 0,0 0 0 0,0 0 0 0,1 4 0 0,-1 1 0 16,-8 0 4-16,9 0 0 0,-9 5 4 0,9-1 4 0,-9-4 0 15,8 4 0-15,-8 6 0 0,0-5-12 0,0 4 24 0,8-5-4 16,-8 6 4-16,0-2-8 0,-8 3 0 0,8-8 0 0,0 7-4 15,-8 0-4-15,-1-5 0 0,9 5-4 0,-9-7 0 0,1 7 0 16,-1-5-4-16,1-1-8 0,-8 1-8 0,6-1-20 0,-6-4-16 16,6 0-20-16,-6 4-20 0,7-9-28 0,-8 5-36 0,0-5-48 0,9 0-64 15,-10 0 32-15,10-5 44 0,-10 5 40 0,10-4 28 16</inkml:trace>
          <inkml:trace contextRef="#ctx0" brushRef="#br0" timeOffset="13873.8752">11991-1 83 0,'8'0'100'16,"-8"0"-12"-16,0 0-4 0,0 0-20 0,0 0 4 0,0 4 0 16,0 0 4-16,0 3 4 0,0-3 0 0,9 0-4 0,-9 6-8 0,0 0-4 15,0-1-8-15,8 6-4 0,-8-1 0 0,0 1-8 0,9 4-4 16,-9-1-4-16,8 7-8 0,-8-6-8 0,0 5 0 0,9-5 0 16,-9 5-8-16,0 0 0 0,0 5 0 0,0-5 0 0,0 0 0 15,-9 0-4-15,9 0 0 0,-8 0-4 0,8-5 0 0,-9 5 4 16,1-5 0-16,-1 0-4 0,1-4 0 0,-10 4 0 0,10-5-4 0,-10-5 4 15,10 6-4-15,-8-10-4 0,7 0-4 0,-8 0-4 0,8-1 0 16,-7-4-4-16,6-4-12 0,2-1 4 0,0 0 0 0,0 0-4 16,-2-4 0-16,2-1 0 0,0-4 0 0,8 0 0 0,-9 0 0 0,9-1 4 15,0-4 8-15,-8 4 4 0,8-4 0 0,0 5 0 16,0-5 8-16,0 4 0 0,0 1 4 0,8-1 0 0,-8 5 8 0,0-4 0 16,0 5-4-16,9 3 12 0,-9 2 0 0,0-1 4 0,8 0 8 15,-8 5 4-15,0 0 0 0,8 5-4 0,2-5 12 0,-10 5-4 16,8 5 4-16,-8-6 0 0,8 6 4 0,0-5 0 0,2 4 4 15,-10 1 0-15,8 0 8 0,0-1-4 0,1 1 4 0,0 4-8 16,-1-5-4-16,1 0-4 0,-1 7 0 0,8-8-12 0,-6 3-4 16,-2-1-4-16,10 4-4 0,-10-9-4 0,9 4-4 0,-9 1-4 0,1-6-8 15,8 6-20-15,-9-5-16 0,10 0-8 0,-10 0-16 0,10-5-12 16,-10 4-12-16,9-4-24 0,-9 0-4 0,9 0-4 0,0 0-12 16,-9 0-40-16,10-4-28 0,-10-1 32 0,10 0 36 0,-10 0 24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1:08.5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B4E174-17BE-4C20-8546-AE6132FEC2DE}" emma:medium="tactile" emma:mode="ink">
          <msink:context xmlns:msink="http://schemas.microsoft.com/ink/2010/main" type="writingRegion" rotatedBoundingBox="1886,1724 6867,1227 6983,2392 2002,2890"/>
        </emma:interpretation>
      </emma:emma>
    </inkml:annotationXML>
    <inkml:traceGroup>
      <inkml:annotationXML>
        <emma:emma xmlns:emma="http://www.w3.org/2003/04/emma" version="1.0">
          <emma:interpretation id="{DAF1BA7E-F95F-436D-9533-C31528C845E5}" emma:medium="tactile" emma:mode="ink">
            <msink:context xmlns:msink="http://schemas.microsoft.com/ink/2010/main" type="paragraph" rotatedBoundingBox="1886,1724 6867,1227 6983,2392 2002,2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13C5B-87C1-4B38-9CAA-87A1A9A13F56}" emma:medium="tactile" emma:mode="ink">
              <msink:context xmlns:msink="http://schemas.microsoft.com/ink/2010/main" type="line" rotatedBoundingBox="1886,1724 6867,1227 6983,2392 2002,2890"/>
            </emma:interpretation>
          </emma:emma>
        </inkml:annotationXML>
        <inkml:traceGroup>
          <inkml:annotationXML>
            <emma:emma xmlns:emma="http://www.w3.org/2003/04/emma" version="1.0">
              <emma:interpretation id="{FE205927-11F1-43B6-9FAF-46007CBA7236}" emma:medium="tactile" emma:mode="ink">
                <msink:context xmlns:msink="http://schemas.microsoft.com/ink/2010/main" type="inkWord" rotatedBoundingBox="1901,1871 3886,1673 3968,2498 1983,2696"/>
              </emma:interpretation>
            </emma:emma>
          </inkml:annotationXML>
          <inkml:trace contextRef="#ctx0" brushRef="#br0">232 153 35 0,'0'-7'80'0,"0"-1"0"0,0-7-8 0,0 15-24 16,0-16 0-16,0 9-4 0,0 1 0 0,0-5 0 0,-13 5-4 16,13-1 0-16,0-2 0 0,0 2 0 0,-13 0 0 0,13-1 0 0,-15 0 0 15,15 8 4-15,-13-8-4 0,13 1-4 0,-13 7 0 0,13-7 0 16,-15 7-8-16,2 0 0 0,13-9-4 0,-13 9 0 0,-2 0-4 16,15 0 0-16,-13 0-4 0,13 0 0 0,-13 9-4 0,0-9 0 15,13 7-4-15,-15 0 4 0,15 9 0 0,-13-8-4 0,0 6 0 16,13-5 0-16,-15 4 0 0,15 4-4 0,0-1 4 0,0-2-4 0,0 9 0 15,-13-8-4-15,13 9 0 0,0-8 0 0,0-2 4 0,13 8-4 16,-13-6 4-16,15 6-4 0,-15-5 0 0,13-3 0 0,-13 2 0 16,13 7 0-16,2-15 4 0,-2 7-4 0,0 0 0 0,0-7 0 0,15 7 0 15,-15-7 0-15,15 0 0 0,-15-8 0 0,15 7 0 16,-15-7 0-16,15 7 0 0,-15-7 0 0,15 0 0 0,-3-7 0 16,-9 7 4-16,9-7-4 0,3 7 0 0,-15-8 0 0,0 0 0 0,15-7 0 15,-15 15 0-15,2-15 0 0,-2 7 0 0,13 2 0 16,-11-11 0-16,-15 10 0 0,13-9 0 0,0 9 0 0,2-2 0 0,-15-5 0 15,13 5 0-15,-13 1 0 0,0 2 4 0,13-1-4 0,-13-2 0 16,0 9 0-16,0-7 0 0,15 7 0 0,-15-9 0 0,0 9 0 16,0 0 0-16,0 0 0 0,13 0 0 0,-13 0 4 0,0 9 0 0,0-9 0 15,13 7-4-15,-13 2 0 0,13-2 8 0,-13-1-8 0,15 2 4 16,-2 1 0-16,-13-2-4 0,13 0 0 0,2 9 4 0,-15-8-4 16,13 7 0-16,0 2 0 0,2-11 0 0,-2 9 4 0,-13-7-4 15,13 1 4-15,0-3 0 0,2 2 0 0,-2 0-4 0,0-1 0 16,2 0 4-16,-2-7 0 0,15 9 0 0,-15-9 0 0,0 0-4 0,2 0 4 15,-2-9-4-15,0 9 0 0,0-7 4 0,2 0 0 0,-2-1 0 16,0-6-4-16,2 5 0 0,-2-6 0 0,0 1 4 0,-13-3-4 16,15 2 4-16,-2 0-4 0,-13-8 0 0,0 6 4 0,0 4-4 15,0-3 4-15,0-7-4 0,0 7 0 0,0 1-4 0,-13 0 4 16,13-1 0-16,-15 1 4 0,2 8-4 0,0-9 0 0,-2 2 0 0,2 5 0 16,0 2 0-16,-2 1-4 0,2 6 4 0,0 0 0 0,0 0 0 15,-2 0-4-15,2 0 4 0,0 6-4 0,-15 1 0 0,28 9 0 16,-13-9-8-16,-2 9-4 0,2-1-4 0,0 0-4 0,13 1 0 15,-15 0-16-15,15-2-12 0,0 1-8 0,-13 8-12 0,13-7-4 16,0-10-8-16,13 11 0 0,-13-3-16 0,15-5-52 0,-15-2-24 0,13 9 32 16,0-9 28-16</inkml:trace>
          <inkml:trace contextRef="#ctx0" brushRef="#br0" timeOffset="322.1415">1483 77 35 0,'0'-7'104'0,"0"7"-8"0,0 0-8 15,-13 0-20-15,-2 0-4 0,15 7-4 0,-13-7 0 16,0 6-8-16,13 5 0 0,-15-11 0 0,2 6-4 0,13 1-8 0,-13-7-4 16,13 9-8-16,0-2 0 0,-15 0-8 0,15 1-4 0,0 0 0 15,0-1-8-15,0 1 0 0,15-1 0 0,-15-7 0 0,13 8-4 16,-13 0-4-16,13-8 4 0,2 8 0 0,-2-1 4 0,-13-7-4 0,13 9 0 16,15-9 4-16,-15 6 4 0,-1-6-4 0,17 8 0 0,-1-8-4 15,-16 8 0-15,17-8-4 0,-4 7 0 0,3 0 8 0,-2-7-8 16,2 9 4-16,0-2 4 0,-2 2-8 0,2-2 8 0,-2-1-4 15,2 2 0-15,0 1-4 0,-2-2 4 0,2 9 0 0,-15-9 0 16,15 9-4-16,-15-9 4 0,0 10 8 0,2-3-4 0,-15 1-12 0,13 8 16 16,-13-8 0-16,-13 8 4 0,13-1-8 0,-15-5-4 0,2 6 4 15,0-1-8-15,-2 1 4 0,-11-7 0 0,13 7-4 0,-15-9-8 16,0 2-4-16,15-9-12 0,-15 2-12 0,15-2-12 0,-15 0-12 0,15-7-8 16,-13-7-8-16,11 0-12 0,2-9-16 0,0 9-48 15,-2-16-24-15,15 0 36 0,-13 0 24 0,13-8 24 0</inkml:trace>
        </inkml:traceGroup>
        <inkml:traceGroup>
          <inkml:annotationXML>
            <emma:emma xmlns:emma="http://www.w3.org/2003/04/emma" version="1.0">
              <emma:interpretation id="{F320D547-C1CD-447D-9F2E-DC692DFCD4D3}" emma:medium="tactile" emma:mode="ink">
                <msink:context xmlns:msink="http://schemas.microsoft.com/ink/2010/main" type="inkWord" rotatedBoundingBox="4498,1464 6867,1227 6983,2392 4614,2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86.8931">2583-336 83 0,'0'0'100'0,"0"-8"-8"0,0 8-8 16,0-7-24-16,0 7-4 0,0 0 0 0,0 0 0 0,0 0 4 16,0 0-4-16,0 0-4 0,0 0 0 0,0 0 4 0,0 0-4 15,15 0-8-15,-15-8-4 0,13 8 4 0,-13 0-4 0,13-7 0 16,-13 7-4-16,13-8-4 0,2 8 0 0,-2-8-4 0,15 8-4 0,-15-7 0 15,0-2-8-15,2 2 0 0,11 7 0 0,-14-7-8 0,4 7 0 16,9 0 0-16,-9-9 0 0,9 9 0 0,-9 0-4 0,-4 0 0 16,1 0 0-16,15 0 4 0,-15 0 0 0,0 9 4 0,-13-2 0 15,15 0 4-15,-2 2 4 0,0-2 4 0,-13 9 0 0,0-1 0 16,0 0 0-16,0 0 0 0,0 8-4 0,15 0-4 0,-15 7 4 0,0-7-4 16,0 9 0-16,-15-2 0 0,15 8 0 0,0-8-8 0,0 9 8 15,-13-1-8-15,13 0 0 0,0 0 0 0,-13 1-4 0,13-1 0 16,0 0 0-16,0 0 0 0,-15 1 0 0,15-2-4 0,0 2 4 0,0-8 0 15,0 7-4-15,0-7 0 0,0-8 0 0,0 6-4 16,0-5-4-16,0-1-4 0,0-8-8 0,0 1-12 0,0-1-4 16,0-7-12-16,0 7-8 0,0-7-12 0,0-8-8 0,0 0-16 0,0 0-24 15,0 0-8-15,0-8-12 0,0-7-36 0,-13 7-40 0,13-7 24 16,-13-1 40-16,13 1 28 0,-12-8 24 0</inkml:trace>
          <inkml:trace contextRef="#ctx0" brushRef="#br0" timeOffset="972.4057">2719 176 63 0,'0'0'120'0,"0"8"-8"0,0 0-8 0,0-8-20 16,0 7 0-16,0-7 0 0,0 0-4 0,0 0-4 0,0 9-8 15,15-9-4-15,-15 0-4 0,0 0-8 0,13 0-8 0,-13 0-8 16,13 0-4-16,-1 0-4 0,4 0-4 0,-3 0-8 0,-1-9 0 0,4 9-4 16,9-7 0-16,-9-1-4 0,9 0-4 0,3 0-8 0,-2 1-4 15,2-8-12-15,0 7-12 0,13-7-16 0,-15-1-20 0,15 3-16 16,0-4-8-16,0-6-12 0,0 8-24 0,0-8-40 0,0 0-8 15,-2 7 36-15,2-7 20 0,0 0 32 0</inkml:trace>
          <inkml:trace contextRef="#ctx0" brushRef="#br0" timeOffset="1563.595">3711-313 3 0,'-13'15'104'16,"0"-7"-8"-16,-2 7-4 0,15 1-28 0,-13-2 0 0,13 1 0 0,-13 2 0 15,13 6-4-15,-15-1 0 0,15-6-8 0,0 7 4 16,0 1-4-16,0-2-4 0,-13-8-4 0,13 9 0 0,0 0-16 0,13-7 0 16,-13 7-8-16,0 0-4 0,15-8 0 0,-15 1 4 0,13-3-12 15,0 4 0-15,2-1 0 0,-2-9 4 0,0 8-8 0,2-7 8 16,11-1-8-16,-13 1 0 0,15-8 0 0,-15 7-4 0,15-7 4 0,0 0 0 16,-2 0-4-16,-11 0 0 0,11 0 0 0,2 0 4 0,-2 0-4 15,-11 0 0-15,11 0 0 0,2 8-16 0,-15-8 20 0,15 8 0 16,-16 0 0-16,17-1-4 0,-17 2 4 0,1-3-4 0,3 10 0 15,-4-2 0-15,-12 2 0 0,13 0 4 0,-13-2 0 0,13 9 0 16,-13-7 0-16,0 7 0 0,0 0 4 0,0 0 0 0,-13 0 0 16,13-1-4-16,-13 1 0 0,1 0 0 0,-4 0 0 0,-9 1 0 0,9-9 0 15,-9 8-4-15,9-8 0 0,-9 1 0 0,12-2-8 16,-15-5-4-16,15-2-4 0,-15 0-16 0,0-7-20 0,15 0-16 0,-13 0-12 16,11-7-16-16,2 0-24 0,-15-9-56 0,15 1-12 0,0-8 36 15,-2 8 32-15,2-16 24 0</inkml:trace>
          <inkml:trace contextRef="#ctx0" brushRef="#br0" timeOffset="1238.4668">3752-282 83 0,'0'0'92'0,"0"0"-4"0,0-8-4 0,0 8-24 0,-13 0-4 16,26-8 0-16,-13 8 0 0,0-6 4 0,13 6-4 0,-13-9 4 0,0 9-8 15,15-8 12-15,-15 8-12 0,13-7 0 0,0 7 0 16,-13 0-4-16,15 0 0 0,-2 0-8 0,0 0 0 0,2-8-4 0,-2 8-8 16,0 0-8-16,2 0 0 0,-2 0 0 0,0 8-8 0,0-8 0 15,2-8 0-15,-2 16-8 0,15-16 4 0,-15 8-8 16,0 0-8-16,2 0-12 0,-2-8-8 0,0 8-16 0,-1 0-20 0,4 0-20 15,-4 0-16-15,1 0-8 0,3 0-16 0,-16 0-56 0,0 0-12 16,12 0 32-16,-12 0 32 0,-12 0 28 0</inkml:trace>
          <inkml:trace contextRef="#ctx0" brushRef="#br0" timeOffset="1916.7187">4608-474 79 0,'0'0'100'0,"-13"0"-8"0,13 0-4 0,-13 9-24 15,13-9-4-15,-15 7 4 0,15 0-4 0,-13 2 0 0,13-2-4 16,-13-1-4-16,13 11-4 0,0-10 4 0,0 9-8 0,-15-1-4 16,15 0 0-16,0 0 0 0,15 1-4 0,-15-1 0 0,0 8 0 0,0-8-4 15,13 1 4-15,0-2-4 0,2 9 0 0,-2-14-4 0,0 5 0 16,0 2 0-16,2-1-4 0,-2-7 0 0,15 0 0 0,-2-1-8 16,-11 1 0-16,11-8 0 0,-13 8 0 0,15-8-4 0,0-8 0 15,-2 8-4-15,-11-8 0 0,11 1 0 0,-11-1-4 0,-2-7 0 16,13 0 0-16,-11-1 0 0,-2 0-4 0,-13 2 0 0,13-9 4 0,-13 0-4 15,0 7 0-15,0-7-4 0,0 0-4 0,-13 1 4 16,0 6 0-16,-2-7-4 0,2 7-8 0,-13 8-4 0,11-5-8 0,-11 4-4 16,-2 9-4-16,0 0-4 0,2 0-8 0,-15 9 0 0,13-2-12 15,-13 7-12-15,0 2-8 0,15 7-12 0,-2 0-8 0,-13 0-32 16,0 9-60-16,15-3 8 0,-2-6 40 0,2 7 28 0,-2 2 20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09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-8-1 39 0,'0'-4'160'0,"0"4"-8"0,0 0 0 0,8 0-24 16,-8 0-4-16,0 0-4 0,0 4-4 0,0-4-8 0,0 0-4 0,0 0-16 15,0 0-8-15,0 0-20 0,0 0-8 0,0 0-8 0,0 0-12 0,0 0-4 16,0 0-8-16,0 0-4 0,0 0-8 0,0 0-8 0,0 0-12 15,0 0-28-15,0 0-20 0,0 0-20 0,0 0-24 0,8 0-24 16,-8 0-16-16,10 0-36 0,-10-4-60 0,8 4 36 0,-8 0 40 16,8 0 28-16,1 0 24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41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7DF792-1147-4184-A840-E1EA599F5159}" emma:medium="tactile" emma:mode="ink">
          <msink:context xmlns:msink="http://schemas.microsoft.com/ink/2010/main" type="writingRegion" rotatedBoundingBox="7202,9180 10595,8276 11151,10362 7757,11266"/>
        </emma:interpretation>
      </emma:emma>
    </inkml:annotationXML>
    <inkml:traceGroup>
      <inkml:annotationXML>
        <emma:emma xmlns:emma="http://www.w3.org/2003/04/emma" version="1.0">
          <emma:interpretation id="{D63B5676-53A8-4CF0-AA63-AB6600860298}" emma:medium="tactile" emma:mode="ink">
            <msink:context xmlns:msink="http://schemas.microsoft.com/ink/2010/main" type="paragraph" rotatedBoundingBox="7202,9180 10595,8276 11151,10362 7757,11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0F8E2-99D4-4C55-A4A6-ABFF1FF9019F}" emma:medium="tactile" emma:mode="ink">
              <msink:context xmlns:msink="http://schemas.microsoft.com/ink/2010/main" type="line" rotatedBoundingBox="7202,9180 10595,8276 10743,8830 7349,9734"/>
            </emma:interpretation>
          </emma:emma>
        </inkml:annotationXML>
        <inkml:traceGroup>
          <inkml:annotationXML>
            <emma:emma xmlns:emma="http://www.w3.org/2003/04/emma" version="1.0">
              <emma:interpretation id="{94FB6D38-97A9-4402-A06A-9B49DB8FBE97}" emma:medium="tactile" emma:mode="ink">
                <msink:context xmlns:msink="http://schemas.microsoft.com/ink/2010/main" type="inkWord" rotatedBoundingBox="7236,9309 7705,9184 7795,9520 7326,96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5385 7714 71 0,'0'0'104'0,"8"0"-8"0,-8 0-8 0,0 0-20 0,0 0 4 16,10 0 4-16,-10 0-4 0,0 0 0 0,8 0-4 0,0 0 0 16,-8 0-12-16,9 0 4 0,-9 0 0 0,9 0-8 0,-1 0 0 15,0 0-8-15,1 0-24 0,-1 0 16 0,1 0-4 0,0 0-4 0,-1 0-8 16,0 0-4-16,10 0 0 0,-10 0-4 0,0-5-8 0,2 5 4 16,-2 0 0-16,9 0-8 0,-9 0-4 0,0 0-16 0,2 0-16 15,-2 0-16-15,8 0-16 0,-6-5-20 0,-2 5-12 0,0 0-16 0,1 0-48 16,0 0-44-16,-1 5 32 0,1-5 36 0,-1 0 24 15</inkml:trace>
          <inkml:trace contextRef="#ctx0" brushRef="#br0" timeOffset="-226.0159">5351 7455 7 0,'0'0'92'15,"-8"0"-4"-15,8-5-8 0,0 5-28 0,0-5 0 0,0 5 0 16,0 0 0-16,8-5 0 0,-8 5 0 0,0 0 0 0,8 0 0 16,1 0 4-16,-9 0 0 0,9 0-8 0,-1 0 4 0,0 0-12 15,2 0 4-15,-2 0 0 0,0 0-4 0,10 0-8 0,-10 0 0 0,9 0-4 16,-9 0-4-16,10-4-4 0,-2 4 0 0,2 0-4 0,-2-5 0 16,2 5-4-16,-1-5 0 0,-1 5-8 0,2-5 4 0,-2 1 0 15,2 4-4-15,-1-5 0 0,0-1-4 0,0 2 0 0,0 4-4 0,0-5-8 16,1 5-12-16,-10 0-12 0,9-4-12 0,-8 4-20 15,-1 0-20-15,0 0-12 0,-8 4-8 0,9-4-56 0,-9 5-28 0,0-1 36 16,-9 2 28-16,1 3 20 0</inkml:trace>
        </inkml:traceGroup>
        <inkml:traceGroup>
          <inkml:annotationXML>
            <emma:emma xmlns:emma="http://www.w3.org/2003/04/emma" version="1.0">
              <emma:interpretation id="{D4A6573E-DB40-4F1C-B4E4-5D80339022C5}" emma:medium="tactile" emma:mode="ink">
                <msink:context xmlns:msink="http://schemas.microsoft.com/ink/2010/main" type="inkWord" rotatedBoundingBox="9393,8596 10595,8276 10743,8830 9540,9150"/>
              </emma:interpretation>
              <emma:one-of disjunction-type="recognition" id="oneOf1">
                <emma:interpretation id="interp1" emma:lang="" emma:confidence="0">
                  <emma:literal>Ma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b</emma:literal>
                </emma:interpretation>
                <emma:interpretation id="interp4" emma:lang="" emma:confidence="0">
                  <emma:literal>Pb</emma:literal>
                </emma:interpretation>
                <emma:interpretation id="interp5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1033.6559">7568 7019 19 0,'0'-5'96'0,"-9"0"-8"16,9 0 0-16,0 0-28 0,-8-4 0 0,8 3 4 0,0 2-8 0,-9-1 4 16,9-4-4-16,0 4-4 0,-8 5-4 0,8-5 0 0,0 0-8 15,0 1-4-15,-8-1 0 0,8 5 0 0,0-5 0 0,8 5 4 16,-8 0-8-16,0 0 0 0,8 5-8 0,-8 0 4 0,9-1-4 0,-1 1-4 16,1 0-4-16,-1 5-4 0,1-1-4 0,-1 1 0 15,0 4-4-15,2 1 0 0,-2-1 0 0,0 0 0 0,2 1 0 0,-2 4 0 16,0-5-4-16,0 6 0 0,1-6 4 0,0 5 0 0,-1-4-4 15,-8-1 0-15,0 0 0 0,9 0 0 0,-9 1 0 16,0-5 4-16,0-1-4 0,0 1 0 0,8-6 4 0,-8 6-4 0,0-10 0 16,-8 5 0-16,8-5 0 0,0 0 0 0,-9-5 0 0,9 1-4 0,0-2 4 15,0-3-4-15,-8 0 0 0,8-6 4 0,0 0 0 16,-9 1-4-16,9 0 4 0,-9-6-4 0,9 1 4 0,-8 0-4 0,8-5 4 16,0 0-4-16,-8 0 0 0,8 5 0 0,0-5-4 0,0 0 4 15,-8 0 4-15,8 0-24 0,0 0 24 0,0 0 4 0,0 6-4 16,0-7 0-16,0 6 0 0,0 0 0 0,0 0 0 0,8 4 0 15,-8-4 0-15,8 5 4 0,0 4-8 0,-8-5 8 0,18 6-4 16,-10-1 0-16,-8 0 4 0,17 6-4 0,-9-1 0 0,2 2-4 0,6 3 0 16,2-7 8-16,-10 7-4 0,9 0 0 0,0 0 0 0,0 0 0 15,1 7 0-15,-2-4 0 0,2-3 0 0,-2 0 0 0,10 5 4 16,-9-5-4-16,9 0 0 0,-10 0 0 0,10 0 0 0,0 0 0 16,7 0 4-16,-7 0-8 0,0-5 4 0,8 2 0 0,1 3 0 15,-1-7-4-15,-9 3 4 0,9-1 0 0,0 0 0 0,0 0 0 0,0 1-4 16,1-1 4-16,-10 0 0 0,9-4 0 0,-8 4 0 15,0 5 4-15,-1-5-8 0,0 5 4 0,-8 0 4 0,9-5-4 0,-8 5 4 16,-10 0-4-16,8 5 4 0,2-5 0 0,-10 5 0 0,1-5 4 0,-1 5 4 16,0-1 0-16,2 1 8 0,-2 5 4 0,0-1-4 15,-8-4 8-15,8 4-4 0,-8 1 0 0,10 5 4 0,-10-1-4 0,8 0 0 16,-8 1 0-16,8-1 0 0,-8 0 0 0,0 6-8 0,9-6 0 16,-9 6 0-16,0-1-8 0,0-5 0 0,0 6 4 0,0-6-12 15,0 0 4-15,0 0-4 0,0 1 4 0,0-1 0 0,0-4-4 0,0-1-8 16,0-4 4-16,0 5-8 0,0-6-12 0,0 1-12 15,0-5-20-15,0 4-16 0,0-4-24 0,0-4-20 0,0 4-20 16,-9-5-44-16,9 1-52 0,-8-1 36 0,0 5 32 0,-2-5 32 0,2-5 24 16</inkml:trace>
        </inkml:traceGroup>
      </inkml:traceGroup>
      <inkml:traceGroup>
        <inkml:annotationXML>
          <emma:emma xmlns:emma="http://www.w3.org/2003/04/emma" version="1.0">
            <emma:interpretation id="{702DA2E4-F4B1-4BAD-A28F-4EBB4A47D9EE}" emma:medium="tactile" emma:mode="ink">
              <msink:context xmlns:msink="http://schemas.microsoft.com/ink/2010/main" type="line" rotatedBoundingBox="9778,10665 9486,8906 10480,8741 10772,10500"/>
            </emma:interpretation>
          </emma:emma>
        </inkml:annotationXML>
        <inkml:traceGroup>
          <inkml:annotationXML>
            <emma:emma xmlns:emma="http://www.w3.org/2003/04/emma" version="1.0">
              <emma:interpretation id="{B7CAED1E-0C42-4723-8D7E-AF7ECFFA15F9}" emma:medium="tactile" emma:mode="ink">
                <msink:context xmlns:msink="http://schemas.microsoft.com/ink/2010/main" type="inkWord" rotatedBoundingBox="9778,10665 9486,8906 10480,8741 10772,10500"/>
              </emma:interpretation>
              <emma:one-of disjunction-type="recognition" id="oneOf2">
                <emma:interpretation id="interp6" emma:lang="" emma:confidence="0">
                  <emma:literal>+</emma:literal>
                </emma:interpretation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&gt;</emma:literal>
                </emma:interpretation>
                <emma:interpretation id="interp10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4706.1769">8505 8241 55 0,'0'0'124'0,"0"0"-8"16,0 0-12-16,0 0-20 0,0 0 8 0,0 5-8 0,0 0 4 16,0-5-4-16,0 5-4 0,0 0 0 0,0 4-4 0,0-4-4 0,0 5 0 15,0-1-4-15,0 1 0 0,0 4-4 0,0 0-4 0,0 0-4 16,0 1-4-16,0 0-4 0,0-1 0 0,0 5-8 0,-8-3-4 15,8 2-8-15,0-4-4 0,0 5-4 0,-8-4-4 0,8 4 0 0,0 1-4 16,0-7-4-16,0 7-4 0,-9-5 4 0,9-2-12 16,0 2-4-16,0 0-4 0,0-1-20 0,0 0-16 0,0-4-24 0,0-2-16 15,0 3-24-15,0-2-24 0,0-4-24 0,0 0-36 0,0 0-60 16,0-5 32-16,0 0 48 0,0-5 32 0,0 5 28 0,0-5 20 16</inkml:trace>
          <inkml:trace contextRef="#ctx0" brushRef="#br0" timeOffset="4457.8446">8190 8112 11 0,'0'-5'80'0,"0"5"-12"0,8 0-4 16,-8 0-28-16,0 0-4 0,0-4 0 0,0 4 0 0,0 0 0 16,0 0-4-16,0-6 0 0,0 6 4 0,0 0 0 0,0 0-4 15,0-4 4-15,0 4 0 0,0 0-4 0,0 0 0 0,0 0 0 0,0 0-4 16,0 0 4-16,0 0 0 0,0 0 0 0,0 0 8 0,0 0 4 15,0 0-4-15,0 0 0 0,0 4 4 0,0 2-8 0,0-2 0 16,0 1-4-16,0 0 0 0,0 4-4 0,0-4-4 0,0 5 4 16,0-1-4-16,0-4 0 0,0 10-4 0,0-6 0 0,0 1 0 15,-8 4 0-15,8-4-4 0,-8-2 0 0,8 8 0 0,0-7 0 16,-8 1-4-16,8-1 0 0,-10 1 0 0,10 0-4 0,0-1 4 0,0 1-4 16,-8-1 0-16,8-4 4 0,0 5-4 0,0-1 0 0,0-4-4 15,0-1 0-15,0 7 0 0,0-7 0 0,0-4 0 0,0 5 4 16,0 0 0-16,0-5-4 0,0 0-4 0,0 5 4 0,0-5 0 15,0 0 0-15,0 0 0 0,0 0 0 0,0 0 0 0,0 0 0 16,0 0 4-16,0 0-4 0,0-5 4 0,0 5-4 0,0 5 0 0,0-5 4 16,0 0-4-16,0 0 0 0,0 0 0 0,0 0 0 0,0 0 0 15,8 0 0-15,-8 0 4 0,0-5-8 0,0 5 4 0,0 0 0 16,0 0 0-16,0 0 0 0,0 0 4 0,10 0-4 0,-10-5 0 0,0 5 0 16,0 0 4-16,0 0-4 0,0 0 0 0,0-5-4 15,0 5 4-15,0 0 0 0,0 0 4 0,0 0-4 0,0 0 0 0,0 0-4 16,0 0 4-16,0 0-4 0,0 0 4 0,0 0 4 0,0 0-20 15,0 0 16-15,0 0 4 0,0 0-4 0,0 0 0 0,0 0 4 16,0 0 0-16,0 0-4 0,0 0 0 0,0 0 4 0,0 0-4 16,0 0 0-16,0 0 0 0,0 0 0 0,0 0 4 0,0 0 0 15,0 0-4-15,0 0 0 0,0 0 0 0,0 0-4 0,0 0 4 0,0 0-4 16,0 0 4-16,0 0 0 0,0 0 0 0,0 0 4 0,0 0-4 16,0 0 0-16,0 0 0 0,0 0 0 0,0 0 4 0,0 0-4 15,0 0 0-15,0 0-4 0,0 0 0 0,0 0 4 0,0 0 4 16,0 0-4-16,0 0-4 0,0 0 4 0,0 0 4 0,0 0-4 15,0 0 0-15,0 0-4 0,0 0 4 0,0 0 0 0,0 0 0 0,0 0 0 16,0 5 0-16,0-5 0 0,0 0 0 0,0 5 0 0,0-5 0 16,0 5-4-16,0-5 4 0,0 0 0 0,8 4 0 0,-8-4 0 15,8 0 0-15,-8 0 4 0,8 5-4 0,-8-5 0 0,10 0 0 0,-2 0 0 16,0 0 0-16,1 0 0 0,-1 0 0 0,1 0 0 16,0 0 0-16,-1 0-4 0,0 0 4 0,0 0 0 0,10 0 0 0,-10 0 0 15,2 5 0-15,-2-5 4 0,9 0-4 0,-9 0 4 0,0 0-4 16,1 0 0-16,0 5 0 0,-1-5 0 0,0 0 0 0,2 0-4 15,-2 4 4-15,0-4 0 0,1 6 0 0,-9-6 0 0,9 0 0 0,-9 0 0 16,8 0 4-16,-8 0-4 0,0 0 0 0,0 0 0 16,9 0 0-16,-9 0-4 0,0 0 4 0,0 0-12 0,0 0-8 0,0 0-12 15,0 0-12-15,0 0-16 0,0 0-16 0,0 0-20 0,0 0-12 16,0 0-28-16,0 0-52 0,0 0 0 0,0 0 32 0,0 0 32 16,0 0 16-16</inkml:trace>
          <inkml:trace contextRef="#ctx0" brushRef="#br0" timeOffset="1451.6451">8130 7019 75 0,'9'-5'92'0,"-9"-5"0"0,0 5-4 0,0 0-24 0,0 1 4 0,0-2-8 16,0 2 0-16,0-1-4 0,-9 1-4 0,9-1 0 0,0 5 0 16,-8-5 0-16,-1 5-4 0,9 0-8 0,0-5-8 0,-8 10 4 15,8-5-8-15,-8 0 0 0,0 5 0 0,8 4-8 0,-10-4 0 16,2 5-4-16,8-1 0 0,-8 1 0 0,8 4-4 0,-10 2 0 15,10 2-4-15,-8 1 0 0,8 0-4 0,0 1 0 0,0 3 0 16,-8 2 0-16,8-1 0 0,0-1 0 0,0 2 0 0,0-1 0 0,8-2-4 16,-8 4 0-16,0-7 4 0,8 4-4 0,2-3 4 0,-10-1 0 15,8-5 0-15,10 1 0 0,-10-1 0 0,0 0-4 0,0-4 0 16,9-5 4-16,1 0-4 0,-2-1 0 0,2 1-16 0,-2-5 24 0,2-5-8 16,-1 5 4-16,0-4-4 0,0-6 4 0,-1 5-4 15,2-5 4-15,0 1-4 0,-10-5 0 0,9 3 0 0,-9-2 0 0,0-2 0 16,1 1 0-16,-9 4 0 0,0-4 0 0,0 0 4 0,0 4-8 15,0 1 8-15,-9-6-4 0,1 10 0 0,0-4-4 0,-1 4 0 16,1 0 4-16,-10 5 0 0,10 0-4 0,-10 0 0 0,10 5 0 16,-8 0 0-16,7 4-12 0,-8 1-4 0,8 0-4 0,-7 4-12 0,6-5-12 15,2 6-20-15,-8 0-8 0,6-1-12 0,2 0-12 0,0 0-56 16,-1 1-40-16,0-1 32 0,9 5 36 0,-8-4 24 0</inkml:trace>
          <inkml:trace contextRef="#ctx0" brushRef="#br0" timeOffset="1787.7789">7687 7782 19 0,'0'0'104'0,"0"0"-8"15,0 0-4-15,0 0-20 0,0 0 0 0,0 0-8 0,0 0 4 0,9 0 0 16,-1 0 0-16,0 0 0 0,2 0 4 0,-2 0-4 0,8 0-4 15,-6 0 0-15,6 0 0 0,2 0-4 0,-1 0-4 0,9 0 4 16,-2-6 4-16,-6 6-4 0,16-4-4 0,-9-1-8 0,1 0-8 0,8 0-4 16,0 1 0-16,1-2-4 0,-1-3-4 0,8 4-8 15,-7-4-4-15,7 4 0 0,-8-5 0 0,9 5-4 0,-1 0-4 0,-8 1 0 16,1-1-8-16,7 0 4 0,-8 5-4 0,1-4-4 0,-10 4-8 16,9 0-12-16,-8-5-16 0,-10 10-16 0,10-5-20 0,-18 0-24 15,10 4-32-15,-10-4-40 0,1 5-24 0,-1-5-64 0,-8 5 48 0,0-1 40 16,-8 1 28-16,8-5 28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25.2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BCCD94-0239-400D-A054-AE00C5D09CAE}" emma:medium="tactile" emma:mode="ink">
          <msink:context xmlns:msink="http://schemas.microsoft.com/ink/2010/main" type="writingRegion" rotatedBoundingBox="13301,5924 15305,5924 15305,6826 13301,6826"/>
        </emma:interpretation>
      </emma:emma>
    </inkml:annotationXML>
    <inkml:traceGroup>
      <inkml:annotationXML>
        <emma:emma xmlns:emma="http://www.w3.org/2003/04/emma" version="1.0">
          <emma:interpretation id="{A644EAD2-877F-4C90-87CA-2E6E2DE0E410}" emma:medium="tactile" emma:mode="ink">
            <msink:context xmlns:msink="http://schemas.microsoft.com/ink/2010/main" type="paragraph" rotatedBoundingBox="13301,5924 15305,5924 15305,6826 13301,6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3597F-92A9-432C-BDD5-8FD0C1FBBB09}" emma:medium="tactile" emma:mode="ink">
              <msink:context xmlns:msink="http://schemas.microsoft.com/ink/2010/main" type="line" rotatedBoundingBox="13301,5924 15305,5924 15305,6826 13301,6826"/>
            </emma:interpretation>
          </emma:emma>
        </inkml:annotationXML>
        <inkml:traceGroup>
          <inkml:annotationXML>
            <emma:emma xmlns:emma="http://www.w3.org/2003/04/emma" version="1.0">
              <emma:interpretation id="{800A94BD-7A71-424C-B638-3A47DB91A194}" emma:medium="tactile" emma:mode="ink">
                <msink:context xmlns:msink="http://schemas.microsoft.com/ink/2010/main" type="inkWord" rotatedBoundingBox="13300,6758 13931,6749 13932,6820 13301,6829"/>
              </emma:interpretation>
            </emma:emma>
          </inkml:annotationXML>
          <inkml:trace contextRef="#ctx0" brushRef="#br0">11379 4898 107 0,'0'6'124'0,"8"-2"0"0,-8 1 0 0,8 0-12 15,2 0 0-15,-2-1 0 0,0 2 0 0,1-2-4 0,0 1 0 0,-1-1 0 16,9 2-4-16,-9-2-8 0,10 1-8 0,-2-5-4 0,2 0-8 16,-1 5-4-16,0-5-12 0,0 0-4 0,9 0-12 0,-10-5-4 15,10 5-8-15,0-5-8 0,-1 5-8 0,1-4-12 0,0-2-4 16,-1 2 0-16,1-1 0 0,-10 1 0 0,10 4 0 0,0-6 0 0,-9 6-36 16,9-4-40-16,-10 4-28 0,2-5-28 0,-10 5-32 0,10 0-24 15,-10 0-48-15,0 5-48 0,1-5 52 0,-1 4 40 0,-8 2 32 16,9-2 36-16,-9 1 20 0</inkml:trace>
        </inkml:traceGroup>
        <inkml:traceGroup>
          <inkml:annotationXML>
            <emma:emma xmlns:emma="http://www.w3.org/2003/04/emma" version="1.0">
              <emma:interpretation id="{4D8408B8-C27B-47FE-A6A7-C080C21643A0}" emma:medium="tactile" emma:mode="ink">
                <msink:context xmlns:msink="http://schemas.microsoft.com/ink/2010/main" type="inkWord" rotatedBoundingBox="14879,5924 15305,5924 15305,6620 14879,6620"/>
              </emma:interpretation>
            </emma:emma>
          </inkml:annotationXML>
          <inkml:trace contextRef="#ctx0" brushRef="#br0" timeOffset="3634.1403">12999 4453 23 0,'0'0'108'0,"-8"5"-4"0,8-5-4 0,0 0-24 0,-9 4 0 0,9-4 0 16,0 0 0-16,0 0-4 0,0 5-8 0,-9-5-4 0,9 0-4 15,0 0-4-15,0-5-8 0,0 5-4 0,0-4-4 0,0-1 0 16,9 0-4-16,-9 0-4 0,9 1 0 0,-1-6 0 0,0 0 0 0,1 1 0 15,-1-6 0-15,0 6-4 0,2-10-4 0,6 4 0 0,-6-4 0 16,6 5-4-16,1-5 0 0,-8 0-4 0,8-1-4 0,-1 1 0 16,2 4 0-16,-10-4 0 0,10 0-4 0,-10 5 0 0,9-1 0 15,-8 1 8-15,-1-1-8 0,1 6 4 0,-1-1-4 0,-8-4 0 16,8 9 4-16,-8-5 0 0,8 6 0 0,-8-1-4 0,0 0 0 0,0 5 0 16,0-5 0-16,10 5 0 0,-10 0 4 0,0 0 0 0,0 5 0 15,0-5 0-15,-10 5 0 0,10 4 0 0,0-4 0 0,0 5-4 16,0-6 4-16,0 6 0 0,0 5-4 0,0-6 0 0,0 5 0 15,0 0 0-15,0 1 4 0,0 4-4 0,0-4 0 0,0-1 0 16,0 5-4-16,0 0 4 0,0 1-4 0,0-5 4 0,0 4-4 0,0 0 0 16,0-5 0-16,0 5 0 0,0-4 0 0,0-1 0 0,0 5 0 15,0-5-4-15,0-4 4 0,0 5 0 0,0-1 0 0,10-5-4 16,-10 1 0-16,0-1-4 0,0 1-8 0,0-5-8 0,0 0-8 16,8 4-8-16,-8-4-8 0,0-5-4 0,0 6-4 0,0-2-12 15,0-4-12-15,0 0-8 0,0 4-16 0,0-4-8 0,0 0-24 16,0 0-56-16,0 0 4 0,-8 0 32 0,8 0 36 0,-10 6 20 0</inkml:trace>
          <inkml:trace contextRef="#ctx0" brushRef="#br0" timeOffset="3885.984">12957 4721 23 0,'0'5'124'0,"0"5"-16"0,0-6-12 0,0 2-20 15,0-2 4-15,0 1 4 0,0-5 4 0,0 0 0 16,8 5-8-16,-8-5-4 0,8 0-4 0,1 0 4 0,-9 0-8 16,9 0 4-16,7 0-4 0,-7 0 0 0,-1 0-8 0,10-5-4 0,-2 5-4 15,2 0 0-15,-2-5-12 0,2 5-4 0,-1-4-4 16,-1 4-8-16,10-6-4 0,-8 2 0 0,-2-1-8 0,10 0 0 0,-9 5-8 16,-1-5 0-16,2 1-12 0,0 4-12 0,-2-6-16 0,1 6-20 15,-8 0-20-15,8 0-16 0,-9 0-28 0,0 0-16 0,-8 6-16 16,10-2-28-16,-10 1-44 0,0 0 20 0,0 4 36 0,-10-3 32 0,2 3 32 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35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FF8689-981C-475A-8F35-9F725EBD5029}" emma:medium="tactile" emma:mode="ink">
          <msink:context xmlns:msink="http://schemas.microsoft.com/ink/2010/main" type="writingRegion" rotatedBoundingBox="19166,6879 19585,6879 19585,7214 19166,7214"/>
        </emma:interpretation>
      </emma:emma>
    </inkml:annotationXML>
    <inkml:traceGroup>
      <inkml:annotationXML>
        <emma:emma xmlns:emma="http://www.w3.org/2003/04/emma" version="1.0">
          <emma:interpretation id="{946B0842-DA0F-4BAE-A5E8-270153FB501B}" emma:medium="tactile" emma:mode="ink">
            <msink:context xmlns:msink="http://schemas.microsoft.com/ink/2010/main" type="paragraph" rotatedBoundingBox="19166,6879 19585,6879 19585,7214 19166,7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248AD9-198C-41D6-83E7-FC3F12306E1B}" emma:medium="tactile" emma:mode="ink">
              <msink:context xmlns:msink="http://schemas.microsoft.com/ink/2010/main" type="line" rotatedBoundingBox="19166,6879 19585,6879 19585,7214 19166,7214"/>
            </emma:interpretation>
          </emma:emma>
        </inkml:annotationXML>
        <inkml:traceGroup>
          <inkml:annotationXML>
            <emma:emma xmlns:emma="http://www.w3.org/2003/04/emma" version="1.0">
              <emma:interpretation id="{E82A66A6-B314-44DA-BA55-99EEE5E5FC76}" emma:medium="tactile" emma:mode="ink">
                <msink:context xmlns:msink="http://schemas.microsoft.com/ink/2010/main" type="inkWord" rotatedBoundingBox="19166,6879 19585,6879 19585,7214 19166,7214"/>
              </emma:interpretation>
            </emma:emma>
          </inkml:annotationXML>
          <inkml:trace contextRef="#ctx0" brushRef="#br0">17244 5019 31 0,'0'0'124'0,"9"0"-8"0,-9 0 4 16,9 0-16-16,-1 0 8 0,0 0-12 0,-8 0 0 0,10 0-4 0,-2 0-4 15,0 0-4-15,1 0-4 0,0 0-4 0,8 0-8 16,-9 0 0-16,0 0-16 0,10 0-8 0,-2 0-4 0,2 0-8 0,-10 0-8 16,10 0-12-16,-2 0-4 0,1 0 0 0,9 0-4 0,-8 0-12 15,-2 0-16-15,1 0-24 0,0 0-24 0,0 0-16 0,1 0-28 16,-2 0-20-16,-8 0-12 0,10 0-56 0,-10 4-36 0,1-4 44 15,0 6 36-15,-9-6 28 0,0 3 20 0</inkml:trace>
          <inkml:trace contextRef="#ctx0" brushRef="#br0" timeOffset="184.5074">17278 5284 71 0,'10'3'148'0,"-10"7"-12"0,8-5-8 0,-8 0-20 0,8-1 4 16,1 1 4-16,0 0 0 0,-1-1-8 0,1 1-8 0,-1 0-4 0,0 0-4 15,1-1-8-15,0 2-8 0,-1-6-12 0,10 0-8 16,-2 0-8-16,2 4-12 0,-2-4-8 0,1 0-8 0,1 0-4 0,-2 0-12 16,2 0-24-16,-2 0-28 0,10-4-36 0,-9 4-32 0,-9-6-44 15,10 6-44-15,-2-4-80 0,-6 4 48 0,-2-5 36 0,-8 5 40 16,8 0 32-16,-8 0 28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5E3122-35A0-4C3C-BC0C-C9D1B0E54DFB}" emma:medium="tactile" emma:mode="ink">
          <msink:context xmlns:msink="http://schemas.microsoft.com/ink/2010/main" type="inkDrawing" rotatedBoundingBox="17365,9723 21808,9605 21811,9700 17368,9819" semanticType="underline" shapeName="Other">
            <msink:sourceLink direction="with" ref="{AECF5F80-54F8-4C6E-857D-C255CF6FEDF4}"/>
            <msink:sourceLink direction="with" ref="{15CC3ECC-E6F9-431E-8322-B761A1DF1002}"/>
          </msink:context>
        </emma:interpretation>
      </emma:emma>
    </inkml:annotationXML>
    <inkml:trace contextRef="#ctx0" brushRef="#br0">-4 183 11 0,'0'0'100'0,"0"-6"-8"0,0 6-12 0,0 0-28 0,0 0 0 0,0 0-4 16,0 0 0-16,0-4 0 0,0 4-4 0,0 0 4 0,0-5-8 16,0 5 4-16,8-5 8 0,-8 5-4 0,9-5 0 0,-9 1-8 15,9 4 4-15,-1-5-8 0,0 0 0 0,0 5 0 0,10-5 4 16,-10 5 0-16,10-4 0 0,-1 4 0 0,-1-5 4 0,10 0-4 0,-8 5 4 16,7-5-4-16,0 0 0 0,1 5-4 0,9-5-4 0,-11 1-4 15,11 4 4-15,-1-5-4 0,0 0-4 0,9 0-4 0,-9 5-4 16,8-4 0-16,-8-1-4 0,9-1 0 0,0 6-4 0,-1-4 0 15,2 4 0-15,6-5 0 0,-7 5-4 0,8 0 0 0,-9 0-4 16,10-4 4-16,-10 4-4 0,19 0 0 0,-19 0-4 0,9 0 4 0,8 0 0 16,-7 0 4-16,-1 0 0 0,9 0 0 0,-9 0-4 0,9 4 4 15,-10-4 0-15,11-4 0 0,-2 4 0 0,9 0 0 0,-9 0 0 16,10 0-4-16,-9 0 4 0,8 0 0 0,1 0 0 0,-2 0-4 0,1 0 0 16,1 0 0-16,-1 0 0 0,9 0 0 0,-10 0 8 15,10 0-8-15,-9 0 4 0,1-5-4 0,-1 5 4 0,9 5-4 0,-9-5-4 16,1-5 0-16,-2 5 4 0,-7 0 0 0,9-5 0 0,-2 0 4 15,2 5-4-15,-9-4-4 0,8 4 4 0,-9-5 0 16,1 0 0-16,-1 1-4 0,1-2 4 0,1 6 0 0,-2-5 0 0,-7 1 0 16,7-1 0-16,-9 5 0 0,-7 0 0 0,9-4 0 0,-10 4 4 15,1 0 0-15,-1 0-4 0,-8 0-4 0,9 0 8 0,-17-6-8 16,8 6 4-16,-17 0 0 0,9 0 4 0,-10 6-4 0,2-6 0 0,-2 0 0 16,-6 0-4-16,-2 0 0 0,0 0-4 0,-8 4-8 0,9-4-8 15,-9 0-20-15,-9 0-28 0,9 0-4 0,-8 0-20 0,0 0-24 16,-2 0-24-16,-6 5-40 0,6-5-68 0,-6 0 36 0,-1 0 40 0,0 0 32 15,-8 0 28-15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55.7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973340-608F-4C1D-B6BA-BDF36305AAE9}" emma:medium="tactile" emma:mode="ink">
          <msink:context xmlns:msink="http://schemas.microsoft.com/ink/2010/main" type="writingRegion" rotatedBoundingBox="19329,10327 19712,10327 19712,10960 19329,10960"/>
        </emma:interpretation>
      </emma:emma>
    </inkml:annotationXML>
    <inkml:traceGroup>
      <inkml:annotationXML>
        <emma:emma xmlns:emma="http://www.w3.org/2003/04/emma" version="1.0">
          <emma:interpretation id="{4514FDB8-3823-42E7-A28E-BBB997D8D255}" emma:medium="tactile" emma:mode="ink">
            <msink:context xmlns:msink="http://schemas.microsoft.com/ink/2010/main" type="paragraph" rotatedBoundingBox="19329,10327 19712,10327 19712,10960 19329,10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C1B9C-FDC0-4A17-BA92-066C9A428DF8}" emma:medium="tactile" emma:mode="ink">
              <msink:context xmlns:msink="http://schemas.microsoft.com/ink/2010/main" type="line" rotatedBoundingBox="19329,10327 19712,10327 19712,10960 19329,10960"/>
            </emma:interpretation>
          </emma:emma>
        </inkml:annotationXML>
        <inkml:traceGroup>
          <inkml:annotationXML>
            <emma:emma xmlns:emma="http://www.w3.org/2003/04/emma" version="1.0">
              <emma:interpretation id="{50FBA853-1393-4728-9143-23159E8F0EC9}" emma:medium="tactile" emma:mode="ink">
                <msink:context xmlns:msink="http://schemas.microsoft.com/ink/2010/main" type="inkWord" rotatedBoundingBox="19329,10327 19712,10327 19712,10960 19329,10960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1 25 23 0,'0'-5'104'0,"8"0"-4"0,-8 5-8 0,9-5-24 16,-9 0-4-16,9 5-4 0,-9-4 0 0,0 4-4 0,8 0 4 0,-8 0-4 15,8 0-4-15,-8 0 8 0,0 0-4 0,0 0-4 0,9 0 4 16,-9 4-4-16,0-4 4 0,0 5-4 0,0 0 0 0,0 5-8 15,0-5 0-15,0 4 0 0,0 1-4 0,-9-1-4 0,9 1 0 16,0 5 0-16,-8-1-4 0,8 1 0 0,-8-2-4 0,8 7-8 16,-9-1 0-16,9 0-4 0,-9-1 0 0,9 2-4 0,-8 0-4 0,8-1 4 15,0 1-4-15,0-2-4 0,0 1 0 0,0 1 0 0,0-1 0 16,8 0-4-16,-8-5 0 0,9 1 0 0,0-1-16 0,-1 1 20 16,0-6 0-16,1 1-4 0,-1 0 0 0,10-1 4 0,-10-4 0 15,10 0-4-15,-2-5 0 0,-8 4 0 0,10-8 0 0,-1 4 0 16,-1-5-4-16,2 0 4 0,-2 0 0 0,2-5-4 0,-10 1 0 15,10-1 4-15,-1-4 0 0,-1 5-4 0,-8-6 4 0,10 1-4 0,-10-1 4 16,2 1 0-16,-2-1-4 0,0 5 4 0,1-4 0 16,-1 5 0-16,-8-1 0 0,9 1 0 0,-9 0 0 0,8 3 0 0,-8 1 4 15,0 1 0-15,0 4 0 0,0 0 0 0,0 0 0 0,0 0 4 16,0 4 0-16,0 1 8 0,0 5 0 0,0-5 8 0,0 4-8 16,0 5 0-16,0-4 4 0,0 5 0 0,0-1-4 0,0 0 0 0,0 0 0 15,0 6-8-15,0-5 0 0,-8 4 0 0,8 0 0 16,0 0 0-16,0-5-8 0,-9 5 4 0,9-4-4 0,0-1-4 0,0 1-8 15,0-1-8-15,0 1-20 0,-8-6-20 0,8 5-24 0,0-9-24 16,0 5-24-16,0-6-24 0,0 6-36 0,0-10-44 0,-9 5-20 16,9-5 52-16,0 0 36 0,-8 0 36 0,8 0 24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24.3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0590AC-4D30-44AB-8532-B685CB9EA227}" emma:medium="tactile" emma:mode="ink">
          <msink:context xmlns:msink="http://schemas.microsoft.com/ink/2010/main" type="writingRegion" rotatedBoundingBox="10187,5734 10418,7158 9463,7313 9232,5888"/>
        </emma:interpretation>
      </emma:emma>
    </inkml:annotationXML>
    <inkml:traceGroup>
      <inkml:annotationXML>
        <emma:emma xmlns:emma="http://www.w3.org/2003/04/emma" version="1.0">
          <emma:interpretation id="{19D88DD8-E5AA-45A9-963C-12D667E55071}" emma:medium="tactile" emma:mode="ink">
            <msink:context xmlns:msink="http://schemas.microsoft.com/ink/2010/main" type="paragraph" rotatedBoundingBox="10187,5734 10418,7158 9463,7313 9232,5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15EBEC-4732-44E9-84E4-90EC1BB3C86E}" emma:medium="tactile" emma:mode="ink">
              <msink:context xmlns:msink="http://schemas.microsoft.com/ink/2010/main" type="line" rotatedBoundingBox="10187,5734 10418,7158 9463,7313 9232,5888"/>
            </emma:interpretation>
          </emma:emma>
        </inkml:annotationXML>
        <inkml:traceGroup>
          <inkml:annotationXML>
            <emma:emma xmlns:emma="http://www.w3.org/2003/04/emma" version="1.0">
              <emma:interpretation id="{60E17419-72CD-4C38-9876-35A848908FC5}" emma:medium="tactile" emma:mode="ink">
                <msink:context xmlns:msink="http://schemas.microsoft.com/ink/2010/main" type="inkWord" rotatedBoundingBox="10187,5734 10418,7158 9463,7313 9232,5888"/>
              </emma:interpretation>
              <emma:one-of disjunction-type="recognition" id="oneOf0">
                <emma:interpretation id="interp0" emma:lang="" emma:confidence="0">
                  <emma:literal>±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9597 4846 35 0,'0'5'112'0,"8"0"-4"0,0-5 4 0,2 0-16 0,-10 5 8 0,16-5-4 15,-6 0-12-15,-2 0 0 0,0 0-4 0,9 0-8 0,-8 0-4 0,-1 0 0 16,9 0-4-16,1 0-4 0,-2 0-4 0,2 0-8 15,-1 0-8-15,-1 0 0 0,10 0-12 0,-8 0 4 0,7 0-8 0,0 0-4 16,-8 0-8-16,9 0-8 0,0 0 4 0,0 0-4 0,7 0 0 16,-7 0 0-16,0 0-4 0,-1 0-8 0,1 0-4 0,-1 0-8 15,0 0-12-15,-7 4-12 0,8-4-16 0,-10 5-16 0,1-5-16 16,1 5-20-16,-2-5-8 0,-6 4-20 0,-2 2-36 0,0-2-56 16,-8 1 40-16,8-1 36 0,-8 2 32 0,-8 3 20 0</inkml:trace>
          <inkml:trace contextRef="#ctx0" brushRef="#br0" timeOffset="402.8411">9904 5249 99 0,'0'5'116'0,"0"-10"-16"0,0 5-4 0,0 0-12 15,0-5 4-15,0 0 0 0,8 0-4 0,-8 0-12 0,9 1-8 16,-9-1-4-16,9-4-8 0,-1 3-4 0,-8 2-12 0,8-5-4 0,10 3-4 15,-10 2-4-15,0-1-8 0,10 0 0 0,-10 5-4 16,9-5-4-16,-9 5 0 0,2 0 0 0,-2 5 0 0,0-5-4 0,0 5 0 16,2 4-4-16,-2-3 0 0,-8 7 0 0,0-3 4 0,0 4 0 15,-8 1-4-15,8-1 0 0,-10 6 0 0,2-1 0 0,0 0 0 16,-10 0 0-16,10 0 0 0,-9 6 0 0,9-6 4 0,-10 0-20 16,10-5 24-16,-8 5 4 0,6 0 0 0,2-4 4 0,0-1 0 15,-1-4 4-15,0 5 0 0,9-6-4 0,-8 1 0 0,8-2 0 0,0-2 4 16,0 3 4-16,8-3 0 0,1-2 4 0,-9 1 0 0,17-1 0 15,-9-4 0-15,2 6-4 0,6-6 0 0,2 0 0 0,-2 4 0 16,1-4-4-16,1 0 0 0,6 0-8 0,-6-4 4 0,8 4-8 16,-1-6 4-16,1 6-8 0,-10-4 0 0,10-1-4 0,0 1-8 15,-1-2-16-15,-7 6-20 0,8-4-24 0,-10-1-20 0,1-1-40 0,0-2-40 16,0 2-68-16,1 2-28 0,-10-2 48 0,0 3 36 0,2-3 32 16,-2 2 32-16</inkml:trace>
          <inkml:trace contextRef="#ctx0" brushRef="#br0" timeOffset="-5125.8938">7712 4050 47 0,'0'0'100'0,"-8"0"-12"16,8-4-8-16,0-3-20 0,0 7-8 0,-8-4 0 0,8 0 0 0,0-1-4 15,0 0 0-15,8 0 0 0,-8 1-8 0,0-6 4 0,8 5-8 16,-8-5 4-16,10 6-8 0,-2-6-4 0,0 5-4 0,0 1-8 16,2-1 0-16,-2 5 0 0,0-5-4 0,1 5 0 0,0 0-8 0,-1 0 4 15,1 0-4-15,-1 5-20 0,-8 0 20 0,8-1 4 0,-8 1 0 16,10 0 0-16,-10 4-4 0,0 1-4 0,0 0 4 0,0-1-4 15,0 1 4-15,0 3-4 0,-10-2 0 0,10-1 4 0,-8-1 0 16,8 5-8-16,-8-4 8 0,8-5-4 0,-9 5 0 0,9 0 0 16,0-6 0-16,-8 1 0 0,8-1-4 0,0-4 8 0,0 5-4 15,0-5 0-15,-9 5 0 0,18-5 0 0,-9 0 0 0,0 0 0 0,8-5 0 16,-8 5-4-16,0-5 4 0,9 5 4 0,-1 0-4 0,-8 0 0 16,8 0-8-16,2 0 8 0,-2 0 0 0,0 0-4 0,0 0 4 15,2 0-4-15,-2 0 8 0,0 5 0 0,1 0-4 0,-1-5 4 16,1 5 0-16,-9-1 0 0,9 2 4 0,-1-2 4 0,0 0-4 15,-8 7 4-15,8-7 0 0,-8 6 4 0,0-1 0 0,10 1 0 0,-10 1-4 16,0-3 0-16,0 2-4 0,-10-1 0 0,10 1-4 16,0 5 0-16,-8-5 0 0,0 3-4 0,8 2 0 0,-8-5 0 0,-1-1 0 15,0 5-16-15,1-4 12 0,-1 0-12 0,1-1-12 0,0-4-16 16,-2 5-8-16,2-6-12 0,0 1-12 0,0 0-16 0,-10 0-24 16,10-5-60-16,-1 5 0 0,1-5 40 0,-10 0 24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13.7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83E8EA-F1DC-455E-A6FB-0F5116017466}" emma:medium="tactile" emma:mode="ink">
          <msink:context xmlns:msink="http://schemas.microsoft.com/ink/2010/main" type="writingRegion" rotatedBoundingBox="7418,5922 10029,5340 10185,6040 7574,6622"/>
        </emma:interpretation>
      </emma:emma>
    </inkml:annotationXML>
    <inkml:traceGroup>
      <inkml:annotationXML>
        <emma:emma xmlns:emma="http://www.w3.org/2003/04/emma" version="1.0">
          <emma:interpretation id="{AE1ED62F-F7BA-47D7-B2F9-717E66FEDE4F}" emma:medium="tactile" emma:mode="ink">
            <msink:context xmlns:msink="http://schemas.microsoft.com/ink/2010/main" type="paragraph" rotatedBoundingBox="7418,5922 10029,5340 10185,6040 7574,6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026E09-295E-4660-BD0C-B2B632BB9810}" emma:medium="tactile" emma:mode="ink">
              <msink:context xmlns:msink="http://schemas.microsoft.com/ink/2010/main" type="line" rotatedBoundingBox="7418,5922 10029,5340 10185,6040 7574,6622"/>
            </emma:interpretation>
          </emma:emma>
        </inkml:annotationXML>
        <inkml:traceGroup>
          <inkml:annotationXML>
            <emma:emma xmlns:emma="http://www.w3.org/2003/04/emma" version="1.0">
              <emma:interpretation id="{21332572-7432-438D-AF21-0711BD7E4FDF}" emma:medium="tactile" emma:mode="ink">
                <msink:context xmlns:msink="http://schemas.microsoft.com/ink/2010/main" type="inkWord" rotatedBoundingBox="7444,6036 7865,5942 7944,6297 7523,6391"/>
              </emma:interpretation>
            </emma:emma>
          </inkml:annotationXML>
          <inkml:trace contextRef="#ctx0" brushRef="#br0">5589 4467 63 0,'0'5'100'0,"0"-5"-4"0,0 5-8 0,10-1-20 15,-10 0-8-15,8-4 0 0,-8 6 0 0,8-6-4 0,0 5-4 16,-8-5-4-16,10 0 0 0,-2 4-8 0,0-4 0 0,1 0 0 16,8 0 0-16,-8 0-8 0,7 0-8 0,-7 0-4 0,8 0-4 15,1-4 0-15,-2 4 0 0,2-5-8 0,-2-1-8 0,1 6-20 0,1-4-28 16,-2 0-20-16,2-1-28 0,-2 0-56 0,2 0-56 0,-1 1 32 16,-1-6 40-16,2 5 24 0</inkml:trace>
          <inkml:trace contextRef="#ctx0" brushRef="#br0" timeOffset="-184.5049">5615 4156 87 0,'-8'8'100'0,"0"-1"-8"0,-2-3-8 16,10 0-24-16,-8-4-4 0,8 5 0 0,0-5 0 0,-8 0 0 15,16 0-4-15,-8 0 4 0,0 0-4 0,8-5 0 0,2 5-4 0,-2 0 0 16,0-4-8-16,10 4-4 0,-10 0-8 0,9 0 4 0,-8 0-4 16,8 0-4-16,-1 0 0 0,2 0-8 0,8-4 0 0,-10 4-4 15,2 0 0-15,-2 0-4 0,1 4 0 0,1-4 0 0,-2 0-4 0,2 0-4 16,-2 0-8-16,2 0-8 0,-1 0-4 0,-9 0-20 15,10 0-24-15,-10 4-20 0,0-4-16 0,2 5-12 0,-10 0-76 0,0 0-4 16,0-1 36-16,0 2 36 0,-10-2 16 0</inkml:trace>
        </inkml:traceGroup>
        <inkml:traceGroup>
          <inkml:annotationXML>
            <emma:emma xmlns:emma="http://www.w3.org/2003/04/emma" version="1.0">
              <emma:interpretation id="{7FC3A813-4A1D-4217-85BE-6A808AD09C04}" emma:medium="tactile" emma:mode="ink">
                <msink:context xmlns:msink="http://schemas.microsoft.com/ink/2010/main" type="inkWord" rotatedBoundingBox="9108,5545 10029,5340 10185,6040 9264,6245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067.6571">7286 4118 31 0,'0'-6'96'0,"0"2"-12"0,-8-6-4 15,8 10-24-15,0-5-4 0,0 0-4 0,0 0 0 0,0 5-8 16,0-4-4-16,0 4 0 0,0 0 0 0,0 0 4 0,0 0-4 15,0 0 4-15,0 0-4 0,0 4 0 0,8-4-8 0,-8 5 0 16,0-5-4-16,10 5-8 0,-10 0 4 0,8-1-8 0,-8 2 0 16,8-2-4-16,-8 6 4 0,8-5 0 0,1 4-4 0,0 1-8 0,-1-6 4 15,1 6 0-15,-1 5-4 0,0-6 4 0,2 1 0 0,-10 4 4 16,8-3-8-16,0 3 4 0,0-1-4 0,-8-3 0 0,10 5 4 16,-2-1-4-16,-8-5 0 0,8 6 0 0,-8-5 0 0,9-1 0 0,-9 1 0 15,0-6 0-15,0 1 0 0,0 0 0 0,9 0 0 16,-9-5 4-16,0 5 0 0,0-5-4 0,0 0 4 0,0 0 0 0,0 0-20 15,0-5 24-15,0 0-8 0,-9 0 8 0,9-4 0 0,0-1 0 16,0 5-8-16,0-9 0 0,0 5 0 0,0-6 4 0,0 1 0 16,0-1-4-16,-9 1 0 0,9-9 0 0,0 2 0 0,-8 2 0 15,8-4 0-15,-8 3 0 0,-2-4 0 0,10 0 0 0,-8 0 0 16,8-5 4-16,-8 6-4 0,0-6 4 0,8 0-8 0,-10 5 8 16,10-5-4-16,-8 5 0 0,8 1 0 0,0-2 0 0,0 2 0 0,0-2 0 15,-8 6 0-15,8 5 0 0,0-5 0 0,0 4 0 16,0 1 0-16,8 4 0 0,-8 1 0 0,0-2 0 0,8 3 0 0,-8 2 0 15,0 2 0-15,10-1 0 0,-10 5 0 0,8-5 0 0,0 5 0 16,-8 0 0-16,8-5 0 0,10 5 0 0,-10 0 0 0,1 0 0 16,8 0 0-16,-8 0-8 0,7 0 12 0,2 0-4 0,-2 0 4 0,10 5-4 15,-9-10 4-15,9 5-4 0,-10 0 0 0,10-4-4 0,0-1 4 16,0 5-4-16,-1-4 8 0,1-2-8 0,0 2-16 16,8 4 20-16,-9-6 4 0,1 2 4 0,-10 0-4 0,10 4-8 0,0-6 4 15,-1 6 4-15,-7 0-4 0,8 0 0 0,-10 6 0 0,1-6-4 16,0 4 0-16,0 0 4 0,1 2 4 0,-2-2-4 0,-6 2 0 15,6-2 4-15,-8 5-4 0,1-4 4 0,-1 0-4 0,-8 4 4 0,9 1-4 16,0 0 4-16,-9-5 0 0,0 4-4 0,8 1 12 16,-8 0-4-16,0 5 12 0,0-7 0 0,0 7-4 0,0-1 4 0,0 1-4 15,0-1 0-15,0 1 0 0,0 4 0 0,0-5 0 0,0 1-4 16,0-1 0-16,0 5 0 0,0-5-4 0,0 1 0 0,0-1 0 16,0 1 0-16,0-1-4 0,0-5 0 0,0 1-4 0,0-1 0 0,0 1 0 15,0-5 0-15,0 5 0 0,0-6-4 0,0-4-12 0,0 5-8 16,0-5-4-16,0 0-4 0,0 5-12 0,0-5-12 0,0 0-12 15,-8-5-16-15,8 5-8 0,0 0-8 0,-9-5-24 0,9 5-44 16,-9-4-4-16,1-1 36 0,8 5 28 0,-9-5 16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28.3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0657BA-09B3-4FA9-9F01-1E2342B8783E}" emma:medium="tactile" emma:mode="ink">
          <msink:context xmlns:msink="http://schemas.microsoft.com/ink/2010/main" type="inkDrawing" rotatedBoundingBox="8825,8978 9002,7666 9287,7705 9110,9016" semanticType="strikethrough" shapeName="Other"/>
        </emma:interpretation>
      </emma:emma>
    </inkml:annotationXML>
    <inkml:trace contextRef="#ctx0" brushRef="#br0">7271 5993 87 0,'0'-4'108'0,"8"4"-4"0,-8 0 4 0,8 0-20 15,1 0 4-15,-9 0 0 0,8 4 8 0,1 1-8 0,0 0 4 16,-9 0-8-16,8-1-4 0,0 6 4 0,2-5-4 0,-2 5 0 0,0 0-8 15,1 3-4-15,0 2-12 0,-1-1 0 0,0 5-4 0,1 1-4 16,-1-2-4-16,0 2-4 0,2 5-4 0,-2-2-4 0,0 6-8 16,2 1-8-16,-10-2 0 0,8 5-4 0,-8 1 4 0,0-1-16 15,0 5-4-15,0 1 0 0,-8-2 0 0,-2 3 0 0,2 3 0 16,0-1 0-16,-10 2 0 0,1-1 0 0,1 0-16 0,-2 5-24 0,-8-4-24 16,1 4-24-16,8 0-32 0,-8-5-24 0,-9 0-32 0,8-1-40 15,0 2-68-15,1-6 40 0,-1-4 40 0,0 0 40 0,1-6 32 16,8 1 28-16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19.4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B97555-2C10-470F-B48F-CB6EE00C8A89}" emma:medium="tactile" emma:mode="ink">
          <msink:context xmlns:msink="http://schemas.microsoft.com/ink/2010/main" type="writingRegion" rotatedBoundingBox="9325,6466 12161,5419 12510,6364 9674,7411"/>
        </emma:interpretation>
      </emma:emma>
    </inkml:annotationXML>
    <inkml:traceGroup>
      <inkml:annotationXML>
        <emma:emma xmlns:emma="http://www.w3.org/2003/04/emma" version="1.0">
          <emma:interpretation id="{2313325B-FDA5-49F2-B2CF-B03456DEE1F1}" emma:medium="tactile" emma:mode="ink">
            <msink:context xmlns:msink="http://schemas.microsoft.com/ink/2010/main" type="paragraph" rotatedBoundingBox="9325,6466 12161,5419 12510,6364 9674,7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038C4-A3BD-4A5C-A53E-AC45A120B727}" emma:medium="tactile" emma:mode="ink">
              <msink:context xmlns:msink="http://schemas.microsoft.com/ink/2010/main" type="line" rotatedBoundingBox="9325,6466 12161,5419 12510,6364 9674,7411"/>
            </emma:interpretation>
          </emma:emma>
        </inkml:annotationXML>
        <inkml:traceGroup>
          <inkml:annotationXML>
            <emma:emma xmlns:emma="http://www.w3.org/2003/04/emma" version="1.0">
              <emma:interpretation id="{BA6770F7-3268-4CF5-8D34-BC0306733C66}" emma:medium="tactile" emma:mode="ink">
                <msink:context xmlns:msink="http://schemas.microsoft.com/ink/2010/main" type="inkWord" rotatedBoundingBox="9325,6466 10070,6191 10419,7136 9674,7411"/>
              </emma:interpretation>
            </emma:emma>
          </inkml:annotationXML>
          <inkml:trace contextRef="#ctx0" brushRef="#br0">7405 4606 75 0,'0'4'96'15,"0"-4"-4"-15,10 0 0 0,-10 0-16 0,0 6-4 0,8-6 4 16,0-6 0-16,1 6 0 0,0 0 4 0,-1 0-12 0,1-4 0 15,7 4-20-15,2-4 16 0,-2-2 0 0,2 2-4 0,-1-2-4 0,8 6 0 16,0-9-4-16,1 5 0 0,0-1-4 0,0-5-8 0,-1 6-4 16,1-6-8-16,0 6 0 0,-1-7-8 0,9 7 0 0,-8-6-4 15,0 5-8-15,-1-5 0 0,1 6 0 0,-2-1-4 0,2-1 0 16,0 2 0-16,0 4 0 0,-9-4-4 0,-1 4-12 0,2 0-8 16,0-5-8-16,-2 5-8 0,-8 5-16 0,1-5-16 0,-1 4-12 0,1-4-12 15,-9 4-16-15,9 2-12 0,-9-1-12 0,0-1-40 0,0 2-40 16,-9-2 36-16,9 6 28 0,-9-5 36 0,1 4 16 0</inkml:trace>
          <inkml:trace contextRef="#ctx0" brushRef="#br0" timeOffset="427.9299">7764 4990 71 0,'0'0'96'0,"0"0"-4"0,0-4 0 15,0 4-20-15,0-5-4 0,0-1-4 0,0 2 0 0,8-1 0 0,-8-5-4 16,9 6-8-16,-9-6 0 0,9 1-4 0,-1 3-4 16,1-3-8-16,-1 4-4 0,0-4-8 0,2 3 0 0,6 2-8 0,2 4-4 15,-10-5 0-15,9 5-4 0,-9 0 4 0,10 0-4 0,-2 5-4 16,-8-1 0-16,2 2 0 0,6 3-4 0,-6 1 4 0,-2 4 0 16,-8-5 0-16,8 11-4 0,-8-5 4 0,0 4 0 0,0 0 0 0,-8 0 0 15,0 5-8-15,-2 0 8 0,2 0-8 0,0 0 4 0,-10-5 0 16,10 5 0-16,-9 0 0 0,0-5 0 0,8 0 0 0,-7 0 0 15,6-4 0-15,-6-1 0 0,-2 1 4 0,10-6-4 0,0-4 0 16,-1 0 4-16,1-5-4 0,-1 0-4 0,0 0 4 0,9-5 0 16,0 0-4-16,-8 1 4 0,8-6 4 0,0 0-4 0,8 1 0 15,-8-1 0-15,0 5 0 0,9-4 4 0,0-1 0 0,-1 0 8 0,1 1 4 16,-1 4 8-16,0 0 8 0,10 1-4 0,-10-2 0 16,10 6 0-16,-2 0 0 0,1 6 4 0,1-2 0 0,-2 1 0 0,-8 0-4 15,18-1 0-15,-8 6 4 0,-1-5-8 0,0 5 0 0,0-1-4 16,-1 1-4-16,10-5 0 0,-8 4-4 0,-2 1-8 0,10-5 4 15,-9 4-4-15,9-4 0 0,0 0 0 0,-10-5-8 0,10 4-20 0,-1-4-20 16,-7 5-16-16,8-10-24 0,-10 5-24 0,9-4-24 16,-7-1-28-16,8 0-80 0,-10-4 4 0,2-1 40 0,-1 2 40 0,-1-8 32 15,2 2 24-15</inkml:trace>
        </inkml:traceGroup>
        <inkml:traceGroup>
          <inkml:annotationXML>
            <emma:emma xmlns:emma="http://www.w3.org/2003/04/emma" version="1.0">
              <emma:interpretation id="{016135E2-2EAA-459F-B0C2-7E1E44BCE786}" emma:medium="tactile" emma:mode="ink">
                <msink:context xmlns:msink="http://schemas.microsoft.com/ink/2010/main" type="inkWord" rotatedBoundingBox="10938,6507 10982,6491 10993,6520 10949,6537"/>
              </emma:interpretation>
            </emma:emma>
          </inkml:annotationXML>
          <inkml:trace contextRef="#ctx0" brushRef="#br0" timeOffset="655.8611">9060 4631 127 0,'0'4'184'15,"0"1"-8"-15,0-5-4 0,0 4-24 0,0 2 0 0,0-2 4 16,0-4-8-16,0 0-8 0,0 5-8 0,0-5-12 0,0 6-16 0,0-6-8 16,0 0-8-16,0 0-8 0,0 0-12 0,0 0-64 15,0 0 0-15,0 0 0 0,0 0 0 0,0 0 0 0,0 0 0 0,-8 0 0 16,8 0 0-16,0 0 0 0,0 0 0 0,0 0 0 0,0 0 0 15,0 0-100-15,0 0-68 0,-10 0-48 0,10 0-76 0,0 0-24 0,-8 4 56 16,8-4 48-16,-8 0 44 0,8 4 24 0,0-4 32 16</inkml:trace>
        </inkml:traceGroup>
        <inkml:traceGroup>
          <inkml:annotationXML>
            <emma:emma xmlns:emma="http://www.w3.org/2003/04/emma" version="1.0">
              <emma:interpretation id="{41A8AC79-5269-4B64-9DDF-B08ECB8DC92D}" emma:medium="tactile" emma:mode="ink">
                <msink:context xmlns:msink="http://schemas.microsoft.com/ink/2010/main" type="inkWord" rotatedBoundingBox="11401,5858 12213,5558 12486,6299 11674,65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190.2622">9605 4237 27 0,'0'-4'92'0,"0"-2"-8"0,-8 6 0 0,8-4-28 16,0 4 4-16,0 0-4 0,-8 0 0 0,8 0 0 0,0 0 0 15,0 0-8-15,0 0-16 0,0 0 8 0,-9 0 0 0,9 0-4 16,0 0 0-16,0 0 0 0,0 0 0 0,0 0 4 0,0 0-4 0,9 4-4 16,-9-4 0-16,0 6-4 0,0-6-4 0,8 9 0 0,-8-9 0 15,0 10-8-15,8-6 0 0,-8 5 0 0,8 1-4 0,2 0 0 16,-10 5-8-16,8-1 4 0,0-5-4 0,2 6 0 0,-10-1-4 15,8 1 4-15,-8 4 0 0,8-5-4 0,1 0 0 0,-9 1 0 16,8-1 0-16,-8 1 0 0,0-1 0 0,0-1 0 0,0-2 0 0,0-1 0 16,0-1 0-16,0 1 0 0,0-6 0 0,0 7 4 0,0-7-4 15,0-4 4-15,0 4-4 0,0-4 0 0,0-4 0 0,0 4 0 16,0-4 0-16,0-2 0 0,0-3 0 0,0-1 0 0,0 5 0 16,0-9 0-16,0 3 0 0,0-2 0 0,0-1 0 0,0-1 0 15,0-4-4-15,0 0 0 0,0 0 0 0,0 0 0 0,0-6 0 0,0 2 0 16,0-2 0-16,-8 2 0 0,8-2 4 0,0 2-4 0,0-2-12 15,0 2 20-15,0-2 0 0,0 2-4 0,0-2 0 0,0 2 0 16,0-2 0-16,0 6 4 0,0 0-4 0,8 5 0 0,-8-5 4 0,0 4-4 16,9 1 0-16,-9 5 0 0,8-1 0 0,-8 5 0 15,9-4 0-15,-9 4 0 0,8 0 0 0,0 5 4 0,2-5-4 0,-10 5 0 16,8 0 0-16,0 0 0 0,2 0 0 0,-2 0 0 0,0 0 0 16,9 0-4-16,-9 0 4 0,10 0 0 0,-10 0 0 0,10 0 4 15,-10 0-4-15,9 0 4 0,0 0-4 0,0 0 0 0,0-5 4 16,0 5-4-16,9-5 0 0,-10 5 0 0,2-4 0 0,-1 4 0 0,9-5 0 15,-10 0-4-15,2 0 4 0,7 1 0 0,-8 4 0 16,0-5 0-16,0 0 0 0,0 0 4 0,1 1-4 0,-2-2 0 0,2 6 0 16,-10 0 0-16,9-5 4 0,-9 5-4 0,0 0 0 0,2 0 0 15,-2 0 4-15,0 0 4 0,2 0 4 0,-2 0 0 0,0 5 4 16,0 1 4-16,-8-6 0 0,9 4 4 0,0 6 0 0,-9-5-24 16,8-1 24-16,1 6 0 0,-9-5-4 0,8 4-4 0,-8 1 4 15,8 4-4-15,-8-4-4 0,10 0 4 0,-10 4-8 0,0-5 4 0,0 6-4 16,8-5-4-16,-8 4 0 0,0-5 0 0,0 1 0 0,0-1-4 15,0 2 4-15,0-3-4 0,0 2 0 0,0 0-4 0,0-1-4 16,0-4-4-16,0 0-8 0,0 0-8 0,0-1-12 0,0 2-8 16,0-2-8-16,0-4-16 0,0 0-12 0,0 6-20 0,0-6-12 15,0 0-12-15,-8 0-68 0,8 0-12 0,-10 0 40 0,10 4 36 0,-8-4 24 16</inkml:trace>
          <inkml:trace contextRef="#ctx0" brushRef="#br0" timeOffset="4569.8014">9895 4256 51 0,'-8'-4'104'0,"8"4"-8"0,0-6-8 16,0 6-20-16,0-4-4 0,0-1-4 0,-8 1 4 0,16-2-4 16,-8 6 0-16,0-4-4 0,8-6-4 0,-8 5-4 0,9 1-4 15,-1-2-4-15,1-3-8 0,-9 4-8 0,17 0 0 0,-9 1 4 0,2 0-4 16,-2-3 0-16,8 7-8 0,-6-4-4 0,6 4-4 0,-7 0 0 15,7 0 0-15,-6 4-4 0,-2 3 4 0,0-3-8 0,0 5 8 16,2 1-4-16,-10 0-4 0,8-1 0 0,-8 5 0 0,0 1 0 0,-8-1 0 16,8 1 0-16,-10-1 0 0,2 5 0 0,0 0-4 15,0-4 8-15,-2 4-8 0,2 0 4 0,0-5-4 0,-1 1 4 0,1 4 0 16,0-10 0-16,-2 6 4 0,2-1-4 0,0-4 0 0,8-1 0 16,-8-5 4-16,8 7 0 0,0-7-4 0,0 2 0 0,0 3 8 15,0-9 0-15,0 5 0 0,8 0 0 0,-8-1 4 0,8-4 0 0,0 5 4 16,2 1-4-16,-2-2 0 0,0-4 4 0,1 4-8 0,-1-4 4 15,10 6-4-15,-10-6 0 0,0 0 4 0,10 0-8 0,-10 4 4 16,9-4-4-16,0 0 0 0,0 0-8 0,-9 0 0 0,10 0-4 16,-2 0-8-16,-6 0-20 0,6 0-8 0,-7-4-20 0,0 4-24 15,7 0-16-15,-7 0-16 0,-1-6-64 0,0 6-20 0,-8 0 40 0,10 0 24 16,-10 0 32-16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34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10B0C7-6D3D-4536-B604-20A69F2080AE}" emma:medium="tactile" emma:mode="ink">
          <msink:context xmlns:msink="http://schemas.microsoft.com/ink/2010/main" type="writingRegion" rotatedBoundingBox="12977,8608 17154,5288 18618,7129 14440,10449"/>
        </emma:interpretation>
      </emma:emma>
    </inkml:annotationXML>
    <inkml:traceGroup>
      <inkml:annotationXML>
        <emma:emma xmlns:emma="http://www.w3.org/2003/04/emma" version="1.0">
          <emma:interpretation id="{8EAB3B52-1031-4A27-A076-7C936AB19D7B}" emma:medium="tactile" emma:mode="ink">
            <msink:context xmlns:msink="http://schemas.microsoft.com/ink/2010/main" type="paragraph" rotatedBoundingBox="12977,8608 17154,5288 18618,7129 14440,10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CC35D3-712D-4E11-9EFD-541E98512380}" emma:medium="tactile" emma:mode="ink">
              <msink:context xmlns:msink="http://schemas.microsoft.com/ink/2010/main" type="line" rotatedBoundingBox="12977,8608 17154,5288 17830,6138 13653,9458"/>
            </emma:interpretation>
          </emma:emma>
        </inkml:annotationXML>
        <inkml:traceGroup>
          <inkml:annotationXML>
            <emma:emma xmlns:emma="http://www.w3.org/2003/04/emma" version="1.0">
              <emma:interpretation id="{99FC9487-4D0C-47BD-9F4B-E5BC1FBCD5EF}" emma:medium="tactile" emma:mode="ink">
                <msink:context xmlns:msink="http://schemas.microsoft.com/ink/2010/main" type="inkWord" rotatedBoundingBox="13225,8920 13996,8307 14392,8805 13621,9418"/>
              </emma:interpretation>
            </emma:emma>
          </inkml:annotationXML>
          <inkml:trace contextRef="#ctx0" brushRef="#br0">15199 4602 71 0,'0'-6'88'0,"8"-4"-8"0,-8 1-4 15,0 0-20-15,8-1-4 0,1 0 0 0,-1 2 0 0,1-3 0 0,-9 2 0 16,9-1-4-16,-1 0 4 0,0 6-4 0,2-7 0 0,-2 3-4 16,0 3-4-16,10 0-4 0,-10-4-8 0,0 4-4 0,1 5-4 15,8-5 4-15,-8 5-8 0,-1 0-4 0,0 0-4 0,0 5 0 16,2-5 0-16,-2 5 0 0,0 4 0 0,-8-4-4 0,0 4-4 16,10 6 8-16,-10-5-4 0,0 4 0 0,0 0-4 0,-10 0 0 15,10 2-4-15,0 3 8 0,-8-6 0 0,0 7 0 0,-2-1-4 0,2-4-4 16,8 4 4-16,-8-5 0 0,0 5-4 0,-1-10 0 0,9 6 4 15,-9-1-4-15,9-4 4 0,-8 0 0 0,8-1 0 0,0 1 4 16,0-6-4-16,0 1 0 0,0 5 12 0,8-5-4 0,-8 0 8 16,9-5 0-16,0 4 8 0,-1 1-4 0,0-5 0 0,0 0-4 0,2 5-4 15,6-5 0-15,-6 0 0 0,6 0-4 0,-7 0 0 0,8 0 0 16,0 0 0-16,-9 0-4 0,10 0 0 0,-2 0 0 0,-6 0-4 16,6 0-8-16,1 0-8 0,-9 0-16 0,10 0-8 0,-10 0-24 15,0 0-12-15,2 0-12 0,-2 0-8 0,0 0-8 0,-8 0-52 16,9 0-44-16,-9 0 40 0,0 0 24 0,0 0 32 0</inkml:trace>
        </inkml:traceGroup>
        <inkml:traceGroup>
          <inkml:annotationXML>
            <emma:emma xmlns:emma="http://www.w3.org/2003/04/emma" version="1.0">
              <emma:interpretation id="{5A6EBAA6-3501-4FF3-9946-571B8B40D10F}" emma:medium="tactile" emma:mode="ink">
                <msink:context xmlns:msink="http://schemas.microsoft.com/ink/2010/main" type="inkWord" rotatedBoundingBox="14764,7188 15159,6874 15561,7381 15167,7694"/>
              </emma:interpretation>
            </emma:emma>
          </inkml:annotationXML>
          <inkml:trace contextRef="#ctx0" brushRef="#br0" timeOffset="278.9608">14925 5110 83 0,'0'5'104'0,"10"-1"-4"0,-2-4 4 0,0 0-12 16,0 0 0-16,10 6 0 0,-10-12 0 0,9 6-8 0,1 0-8 16,-2 0 0-16,-8-4-4 0,18 4-8 0,-8-5 0 0,-1 5-8 15,8-6-4-15,0 2-4 0,-7 4-8 0,8-4 0 0,-1-2-4 0,1 6-4 16,0 0-4-16,-2-4-8 0,2 4 0 0,0 0-4 0,-1 0-8 16,9-5 0-16,-8 5 0 0,0 0 0 0,-9 0-4 0,9 0 0 15,0 5 0-15,-10-5-4 0,9 4-4 0,-7-4-4 0,-2 6-16 16,2-6-8-16,-1 4-12 0,0-4-16 0,-9 4-4 0,9 2-20 15,-8-6-16-15,0 5-8 0,-1-1-12 0,-8 2-32 0,8-2-60 16,-8 1 20-16,0-1 32 0,-8 6 32 0,8-5 28 0</inkml:trace>
        </inkml:traceGroup>
        <inkml:traceGroup>
          <inkml:annotationXML>
            <emma:emma xmlns:emma="http://www.w3.org/2003/04/emma" version="1.0">
              <emma:interpretation id="{13A5C7B7-11DA-4DB0-AE6E-0FE572AED9D8}" emma:medium="tactile" emma:mode="ink">
                <msink:context xmlns:msink="http://schemas.microsoft.com/ink/2010/main" type="inkWord" rotatedBoundingBox="16037,6833 16078,6800 16096,6822 16054,6855"/>
              </emma:interpretation>
            </emma:emma>
          </inkml:annotationXML>
          <inkml:trace contextRef="#ctx0" brushRef="#br0" timeOffset="-4729.9623">14158 4942 15 0,'0'4'148'0,"-8"-4"-8"0,8 6 0 0,-9-2-12 16,9 1 0-16,0-5-4 0,-9 5 4 0,9 0-12 0,0-5-4 15,-8 4-16-15,8-4-8 0,0 0 0 0,-8 0-12 0,8 0-12 16,0 0-4-16,0 0-8 0,0 0-12 0,0 0-4 0,0 0-4 16,0 0-8-16,0 0-4 0,0 0-4 0,0 0-4 0,8 0 0 0,-8 0-8 15,0 0-8-15,0 0-12 0,8 0-16 0,-8 0-24 0,0 0-24 16,9 0-20-16,-9 0-28 0,9 0-36 0,-9 0-32 0,0 0-76 15,8 0 32-15,-8-4 48 0,0 4 28 0,0 0 32 0,0 0 28 16</inkml:trace>
        </inkml:traceGroup>
        <inkml:traceGroup>
          <inkml:annotationXML>
            <emma:emma xmlns:emma="http://www.w3.org/2003/04/emma" version="1.0">
              <emma:interpretation id="{57E7BECB-15C3-4797-9689-D4A6E8E1367B}" emma:medium="tactile" emma:mode="ink">
                <msink:context xmlns:msink="http://schemas.microsoft.com/ink/2010/main" type="inkWord" rotatedBoundingBox="16557,6243 17389,5583 17830,6138 16999,6799"/>
              </emma:interpretation>
            </emma:emma>
          </inkml:annotationXML>
          <inkml:trace contextRef="#ctx0" brushRef="#br0" timeOffset="689.4095">15250 5580 59 0,'0'0'128'0,"0"0"-20"0,0 0-12 0,0 0-24 16,0-5 0-16,0 1 4 0,0-2-4 0,8 2-12 0,-8-7-8 15,8 7 4-15,-8 0-8 0,10-6 0 0,-2 4-8 0,0 3 0 16,-8-7-8-16,18 5 0 0,-10 1-4 0,0-2-8 0,9 6 0 0,-8 0-4 16,8 0-4-16,-9 0-4 0,10 6 0 0,-10-2-4 0,0 1 0 15,10 5 0-15,-10-1 0 0,1 1 0 0,-9 4 0 0,8 1 0 16,-8-2-4-16,9 2 0 0,-18 4 0 0,9 1 0 0,-8-7 0 15,-1 12 0-15,1-6 0 0,0 0 0 0,-10 0 0 0,0 0 0 16,10 0 4-16,-8 0-4 0,-2 1 0 0,1-6 4 0,1 0-4 0,-2 1 4 16,10-5-4-16,-10 0 4 0,10-1-4 0,0-5 0 0,-1 2 0 15,0-6 4-15,1 0-4 0,8 0 0 0,0-6 0 0,0 2 0 16,0-1 0-16,8 1 0 0,-8-2 4 0,9-3 0 0,0 4 0 16,-1 0 4-16,0 1 8 0,10-2 0 0,-2 2 8 0,-6-1 0 15,6 5 4-15,1-5 4 0,1 5-4 0,-2 5 4 0,10-5 0 0,-8 5 0 16,-2-1-4-16,1 2-8 0,9-2-4 0,-10 6-4 0,10-5-12 15,-8 5 12-15,7-6 0 0,-8 5-4 0,8-3 0 0,-7 3-4 16,8-4-4-16,-1 0 0 0,-8-1-8 0,8 2-20 0,1-6-16 0,-8 5-28 16,7-5-24-16,1-5-32 0,-10 5-28 0,10-10-64 15,-9 5-28-15,0-5 44 0,8 0 36 0,-7 1 36 0,-2-5 24 0</inkml:trace>
        </inkml:traceGroup>
      </inkml:traceGroup>
      <inkml:traceGroup>
        <inkml:annotationXML>
          <emma:emma xmlns:emma="http://www.w3.org/2003/04/emma" version="1.0">
            <emma:interpretation id="{AE171BF0-96C7-4747-B844-550AD24B9FC3}" emma:medium="tactile" emma:mode="ink">
              <msink:context xmlns:msink="http://schemas.microsoft.com/ink/2010/main" type="line" rotatedBoundingBox="16921,7852 16794,6348 17746,6268 17874,7772"/>
            </emma:interpretation>
          </emma:emma>
        </inkml:annotationXML>
        <inkml:traceGroup>
          <inkml:annotationXML>
            <emma:emma xmlns:emma="http://www.w3.org/2003/04/emma" version="1.0">
              <emma:interpretation id="{BB6D3A31-037E-43D0-8708-7DD1A8D9DD48}" emma:medium="tactile" emma:mode="ink">
                <msink:context xmlns:msink="http://schemas.microsoft.com/ink/2010/main" type="inkWord" rotatedBoundingBox="16921,7852 16794,6348 17746,6268 17874,77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009.3586">11498 7138 23 0,'0'0'60'0,"0"0"-4"15,0 0-12-15,0 0-24 0,0 0-4 0,0 0 0 0,0 0 0 0,0 0-4 16,0 0-4-16,0 0 8 0,0 0-8 0,0 0-4 16,0 0 8-16,0 0-4 0,0 0 0 0,0 0 0 0,0 0-8 0,0 0 8 15,0 0-4-15,0 0 4 0,0 0-4 0,0 0 0 0,0 0 0 16,0 0-4-16,0 0 12 0,0 0-4 0,0 0-4 0,0 0 0 16,0 0 0-16,0 0 0 0,0 0 8 0,0 0-8 0,0 0-4 15,0 0 12-15,0 0-4 0,0 0-8 0,0 0 8 0,0 0-4 16,0 0-4-16,0 0 0 0,0 0 4 0,0 0 0 0,0 0 0 15,0 0 0-15,0 0-4 0,0 0 0 0,0 0 0 0,0 0 0 0,0 0 4 16,0 0 0-16,0 0-8 0,0 0-12 0,0 0 20 0,0 0-4 16,0 0 8-16,0 0-8 0,0 0 4 0,0 0-4 0,0 0 0 15,0 0 4-15,0 0 0 0,0 0 0 0,0 0 0 0,0 0 0 0,0 0 0 16,0 0 0-16,0 0 0 0,0 0 0 0,0 0 4 0,0 0-4 16,0 0 0-16,0 0 0 0,0 0 0 0,0 0 0 0,0 0 4 15,0 0-4-15,0 0 4 0,0 0-4 0,0 0 4 0,0 0-4 16,0 0 4-16,0 0-4 0,0 0 0 0,0 0 4 0,0 0-4 15,0 0 0-15,0 0 0 0,0 0 0 0,0 0 0 0,0 0 4 0,0 0-4 16,0 0 0-16,0 0 4 0,0 0-4 0,0 0 0 0,0 0 0 16,0 0 0-16,0 0-4 0,0 0 8 0,0 0-8 0,0 0 8 15,0 0-4-15,0 0 0 0,0 0 0 0,0 0 0 0,0 0 4 16,0 0-4-16,0 0 4 0,0 0-4 0,0 0 4 0,0 0 4 16,0 0-4-16,0 0 4 0,0 0 0 0,0 0 0 0,0 0 4 0,0 0 0 15,0 0 0-15,0 0-4 0,0 0 0 0,0 0 0 0,0 0-4 16,0 0 0-16,0 0 4 0,0 0 0 0,0 0-8 0,0 0 0 15,0 0 8-15,0 0-4 0,0 0 0 0,0 0 0 0,0 0-4 16,0 0 0-16,0 0 4 0,0 0 0 0,0 0 0 0,0 0 0 16,0 0-4-16,0 0 4 0,0 0-4 0,0 0 0 0,0 0 0 15,0 0 0-15,0 0 0 0,0 0 0 0,0 0 4 0,0 0-8 0,0 0 8 16,0 0-4-16,0 0 0 0,0 0 0 0,0 0 4 0,0 0 0 16,0 0 0-16,0 0-4 0,0 0 0 0,0 0 0 0,0 0 0 15,0 0 4-15,0 0 0 0,0 0 0 0,0 0-4 0,0 0 0 16,0 0 0-16,0 0 4 0,0 0-8 0,0 0 0 0,0 0 8 15,0 0-4-15,0 0-4 0,0 0 4 0,0 0 4 0,0 0-4 0,0 0-4 16,0 0 4-16,0 0-8 0,0 0 8 0,0 0-4 16,0 0 4-16,0 0 0 0,0 0 0 0,0 0-4 0,0 0 4 0,0 0-8 15,0 0-16-15,0 0 24 0,0 0 0 0,0 0 0 0,0 0-4 16,0 0 8-16,0 0-8 0,0 0-4 0,8 0 4 0,-8 5 4 16,0-5 0-16,0 0-4 0,10 5 0 0,-10 0 0 0,8-1 0 0,-8 2 0 15,8-2 0-15,-8 1 0 0,9 5 4 0,0-1 0 0,-9 1 0 16,8-1 0-16,-8 1 0 0,8 5 0 0,-8-6 0 0,9 6 0 15,-9-6-4-15,8 4 4 0,1 3 0 0,-9-2 0 0,0-4 0 16,9 4 0-16,-9 0 0 0,8-3 0 0,-8 3 0 0,0-5 0 16,0 1-4-16,0-1 4 0,8-5 0 0,-8 7-4 0,0-7 4 0,0 1-4 15,0 0 4-15,0 0-4 0,0-5 4 0,0 4-4 0,0-4 4 16,0 0 0-16,0 0 4 0,-8 5 0 0,16-5-4 0,-8-5 4 16,0 5-4-16,0-4 0 0,0-1 0 0,0 5 0 0,0-10 0 15,0 6 4-15,0-1 4 0,0-1-8 0,10-3-4 0,-10 0 8 16,0-1 0-16,0-4-4 0,0-1-4 0,0 1 0 0,0 0-16 15,0 0 20-15,0-6 0 0,0 1-4 0,0 0 4 0,0 0-4 16,0-6 0-16,0 2 0 0,0-2 0 0,0 2 4 0,0-2-4 0,0 1 0 16,0 6 0-16,0-7 0 0,0 2 4 0,0 3-4 0,-10-4 0 15,10 5-4-15,0 0 4 0,0 5 0 0,0-1 0 0,0 1 0 16,0 4 0-16,0-4 0 0,0 5 4 0,0 3-4 0,0-3 0 16,0-1 4-16,0 6-4 0,0-1 0 0,0 0 0 0,10 0 0 0,-10 1 0 15,0-2 0-15,0 2 0 0,8 4 0 0,-8-5 0 0,8 0 4 16,1 5-4-16,0-6 0 0,-1 3 0 0,0-2 0 0,1 5-4 15,7-5 4-15,-6 0 0 0,6 5 0 0,-6-5 0 0,6 0 0 16,1 5 0-16,0-4 0 0,0 4 0 0,1-5 0 0,6 5 0 16,-6-5 0-16,8 5 0 0,-1 0 0 0,-9 0 0 0,10 0 0 0,0 0 0 15,0 0 0-15,-9 0 0 0,9 0 4 0,0 0-8 16,-2 5 4-16,2-5 0 0,-9 5 0 0,9-1 0 0,-10-4-16 0,2 5 20 16,-1 0 0-16,9-5 0 0,-10 5 0 0,-6 0 4 0,6 0-4 15,2-2 4-15,-10 3 0 0,0-1 4 0,9 0 8 0,-8-1 4 16,0 2 0-16,-9-2 4 0,8 1 4 0,0 0-4 0,-8 4 0 0,8-4 4 15,-8 0-4-15,0 4-4 0,0-3 4 0,0 3-4 0,10-4-8 16,-10 4 4-16,0-4 0 0,0 5 0 0,0-1-4 0,0 1 0 16,0-5 0-16,0 4 0 0,-10-4-4 0,10 5 0 0,0-6 0 15,0 6 0-15,0-5-8 0,0 0 0 0,0-1 0 0,0 5 0 16,0-3-4-16,0-2 0 0,0 1 0 0,0-5 0 0,0 5-4 0,0 0-8 16,0-5-8-16,0 0-4 0,0 5-8 0,0-5-12 0,0 0-12 15,0 0-16-15,0 0-20 0,0 0-8 0,0 0-20 0,-8 0-12 16,8 0-16-16,-8-5-36 0,0 5-56 0,8 0 36 0,-9 0 40 15,0 0 28-15,-8 0 24 0</inkml:trace>
          <inkml:trace contextRef="#ctx0" brushRef="#br0" timeOffset="-5116.9266">13068 5211 7 0,'0'4'124'0,"0"-4"-16"0,0 0-8 16,0 0-24-16,0-4 4 0,0-2 0 0,0 2-4 0,0-5 0 16,0 3-8-16,8-3-4 0,-8-1-8 0,8 2-4 0,-8-3-8 0,8 1 0 15,1 1-8-15,0-1 0 0,-1 1-4 0,1 3 0 16,-1-2-4-16,0 2-4 0,10 2-4 0,-10-1-4 0,10 1 0 0,-10 4-4 16,0 0 0-16,10 0 0 0,-10 0-8 0,9 4 4 0,-9 1-4 15,0-1 0-15,2 6 0 0,6 0 0 0,-6-1 0 0,-10 1-4 16,8 5 4-16,-8 0-4 0,8-2 0 0,-8 7 0 0,-8-1 0 0,8-1 0 15,-8 7 0-15,8-6 0 0,-18 5 0 0,10 0 0 0,-10-1 0 16,10 2 0-16,-9-2 0 0,0-3 0 0,-8 4 0 0,7-5 0 16,2 1 0-16,-2-1 0 0,1-5 4 0,0 1-4 0,8-6 0 15,-7 1 0-15,-2-2 0 0,10-2 0 0,0-6 0 0,-2 0 0 16,2 0-4-16,8-6 0 0,-8 2 4 0,8 0 0 0,0-6-4 0,0 1 4 16,0-1 0-16,0 1-4 0,0-1 4 0,8-4 0 0,0 3 0 15,-8 2 0-15,10-5 0 0,-2 4 0 0,0 5 0 0,2-5 4 16,-2 6-4-16,0-1 4 0,0 0-4 0,1 0 4 0,0 5 8 15,8 5 4-15,-9-5 4 0,0 5 8 0,10 0 4 0,-10 5 0 16,0-6 4-16,10 5-4 0,-10 1 4 0,10 0 0 0,-1-1 0 0,-9 2-4 16,8 3-8-16,-6-4 4 0,6 3 0 0,2-4-4 0,-1 7-4 15,-9-8-4-15,9 3 0 0,0-1 0 0,1-1-4 0,-10 1 0 16,10-1 0-16,-10-3-8 0,8-2 0 0,2 0-16 0,-10 1 16 16,9-5 0-16,-9 0-8 0,10 0-12 0,-10 0-4 0,2-5-16 15,-2 1-20-15,0-6-24 0,9 1-20 0,-17-1-24 0,9 1-28 16,-1-6-16-16,1 1-56 0,-9-2-28 0,8-2 40 0,-8 4 40 0,0-5 36 15,0-1 24-15</inkml:trace>
          <inkml:trace contextRef="#ctx0" brushRef="#br0" timeOffset="-382.4946">14806 4577 55 0,'0'-4'96'15,"-8"-5"-8"-15,8 3-4 0,0 2-24 0,-9-2-4 0,1-2 0 0,8 2 0 16,0 1-8-16,0 5-4 0,-9-4-4 0,9-1-8 0,0 5 0 15,0 0 0-15,0-5-4 0,0 5 0 0,0 0 4 0,9 0 0 16,-9 5 4-16,0-5-4 0,8 5 0 0,1-1-8 0,-1 1-4 0,-8 1 0 16,8 2-4-16,2 2-4 0,-2-4 0 0,0 3-8 15,2 4 4-15,6-3-4 0,-8 4 0 0,1 1 0 0,0 0 0 0,-1-1 0 16,1 1-4-16,-9-5-4 0,8 3 4 0,0 2 4 0,-8-5-8 16,10-1 8-16,-10 1-8 0,0 0 4 0,8-6 4 0,-8 1 0 15,0 0 0-15,0 0-12 0,0-5 8 0,0 0 0 0,0 0 0 16,-8-5 4-16,8 0-4 0,0-4 0 0,-10 3 0 0,10-3 0 15,0-5 4-15,-8 4-4 0,8-5-4 0,0-4 4 0,-8 5 0 16,8-5 0-16,0 0 0 0,0-6 0 0,-9 6-4 0,9-4 4 0,0-2-4 16,0-4 4-16,0 6-4 0,0-1 4 0,0 0 4 0,0-5-4 15,0 5 0-15,0 0 0 0,0 0-4 0,0 0 0 0,0 5 8 16,0-1 0-16,9 1-8 0,-9 0 0 0,0 5 0 0,8-1 4 16,-8 1-4-16,0 5 4 0,8-2 0 0,-8 3 0 0,10-2 0 15,-2 5 0-15,0 0 0 0,0 0 8 0,2 1-12 0,-2-1 4 0,0 1 0 16,1 4 0-16,8-6 4 0,-8 6-8 0,7-4 8 0,2 4 0 15,-2-6-8-15,2 6 4 0,-1-4 0 0,0 4 0 0,0-5 0 16,9 0-4-16,0 5 4 0,-10-5 0 0,9 1 0 0,1-1 0 16,0 0 0-16,0 0 0 0,-1 1 4 0,1-2-4 0,-2-2 0 15,2 1 8-15,0 3-4 0,0 0-4 0,-1-1-4 0,1 0 4 0,0 0 4 16,-9 5-4-16,8-4-4 0,-8 4 8 0,1 0 0 0,-2-5 0 16,-7 5-4-16,8 0 0 0,-9 5 8 0,1-5 8 0,8 4 0 15,-17 1 4-15,9 0 0 0,-1 4 0 0,0-5 4 0,-8 7 0 0,10-1 0 16,-2-1 4-16,-8 1-4 0,8-1 0 0,-8 5 4 15,8 2-4-15,-8-3 0 0,10 2 0 0,-2-1-4 0,-8 1 0 0,8-1 0 16,-8 1 0-16,0-6-4 0,9 5 0 0,-9 1-4 0,8-1 0 16,-8-5-8-16,8 1 0 0,-8 0 0 0,0-1 0 0,10 1-4 15,-10 0 4-15,0-5-4 0,8-1 0 0,-8 1-4 0,0 0 0 16,0 0-4-16,0-5-8 0,0 0-8 0,8 0-8 0,-8 4-12 16,0-4-20-16,0 0-8 0,0 0-16 0,-8 0-16 0,8-4-8 15,0 4-8-15,-8 0-28 0,-2-5-48 0,10 5 4 0,-8-5 36 0,0 5 24 16,-1 0 32-16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2:47.4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F25255-182E-4A47-97B0-230137D83ACC}" emma:medium="tactile" emma:mode="ink">
          <msink:context xmlns:msink="http://schemas.microsoft.com/ink/2010/main" type="writingRegion" rotatedBoundingBox="12004,8910 24689,8323 24773,10131 12088,10717"/>
        </emma:interpretation>
      </emma:emma>
    </inkml:annotationXML>
    <inkml:traceGroup>
      <inkml:annotationXML>
        <emma:emma xmlns:emma="http://www.w3.org/2003/04/emma" version="1.0">
          <emma:interpretation id="{F40789EB-EEE5-4192-90AA-54BB14BBB28D}" emma:medium="tactile" emma:mode="ink">
            <msink:context xmlns:msink="http://schemas.microsoft.com/ink/2010/main" type="paragraph" rotatedBoundingBox="12004,8910 24689,8323 24773,10131 12088,10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F5B6E-6E48-44D8-A75B-3E8509663269}" emma:medium="tactile" emma:mode="ink">
              <msink:context xmlns:msink="http://schemas.microsoft.com/ink/2010/main" type="line" rotatedBoundingBox="12004,8910 24689,8323 24773,10131 12088,10717"/>
            </emma:interpretation>
          </emma:emma>
        </inkml:annotationXML>
        <inkml:traceGroup>
          <inkml:annotationXML>
            <emma:emma xmlns:emma="http://www.w3.org/2003/04/emma" version="1.0">
              <emma:interpretation id="{96AA7A7B-737C-4F59-9761-341D4C0F77CB}" emma:medium="tactile" emma:mode="ink">
                <msink:context xmlns:msink="http://schemas.microsoft.com/ink/2010/main" type="inkWord" rotatedBoundingBox="12029,9449 12480,9428 12483,9490 12032,95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10117 7589 11 0,'0'5'108'0,"-8"-5"-4"0,8 5-8 0,0-1-16 0,0-4-4 15,0 0-4-15,0 0 4 0,0 6-8 0,0-6 4 0,0 0 0 0,0 0 0 16,0 0-4-16,0 0 0 0,0 4 0 0,0-4 0 0,0 0 0 16,8 0 4-16,-8 5 0 0,9-5 4 0,-9 5-4 0,8-5-4 15,0 5 0-15,1-5-4 0,0 4 0 0,-9-4 0 0,16 0 0 0,-6 5-8 16,-2-5-4-16,9 0-44 0,0 0-8 0,-9 0 0 16,9 0 0-16,1 0 0 0,-10 0 0 0,10 0 0 0,-2 0 0 0,1 0 0 15,0 0 0-15,0-5 0 0,-9 5 0 0,10 0 0 0,0-4 0 16,-2 4 0-16,1 0 0 0,-8 0 0 0,8 0 0 0,-9 0 0 15,10 0 0-15,-10-5 0 0,0 5 0 0,0 0 0 0,2 0 0 0,-2 0 0 16,0 0 0-16,1 0 0 0,-9 0 0 0,0 0 0 16,9 5 0-16,-9-5 0 0,0-5 0 0,0 5 0 0,0 0 0 0,0 0 0 15,0 0 0-15,0 0 0 0,-9 0-68 0,9 0-60 0,0 0-28 16,0 5-28-16,-9-5-28 0,9 0-76 0,-8 0 12 0,8 0 60 16,-8 4 36-16,8-4 36 0,-10 0 28 0</inkml:trace>
        </inkml:traceGroup>
        <inkml:traceGroup>
          <inkml:annotationXML>
            <emma:emma xmlns:emma="http://www.w3.org/2003/04/emma" version="1.0">
              <emma:interpretation id="{7985F927-BD2B-4BD7-B253-3DEBC7548D6B}" emma:medium="tactile" emma:mode="ink">
                <msink:context xmlns:msink="http://schemas.microsoft.com/ink/2010/main" type="inkWord" rotatedBoundingBox="13396,8987 14257,8947 14334,10614 13473,106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91.9963">11891 7196 7 0,'-9'5'116'0,"9"-5"-12"0,0 0-12 15,-9 0-20-15,9-5-4 0,0 0 0 0,0 5 0 16,0-4 4-16,0-1-8 0,0 0-4 0,9-5 4 0,-9 6-12 0,0-2-4 16,9 2-8-16,-1-6 0 0,1 5 0 0,-1-4-4 0,0 4-8 15,0 0 0-15,-8 1 0 0,18-2-8 0,-10 6-4 0,2-4-4 16,-2 4 0-16,0 0 0 0,1 0-4 0,-1 0-4 0,1 4 4 0,-1 2-4 16,-8-2 0-16,9 1 0 0,-9 5 0 0,0-1-4 0,0-4 0 15,0 10 0-15,-9-6-16 0,9 6 24 0,-8-6-4 0,-1 5 0 16,9 6-4-16,-8-6 4 0,-1 1-4 0,1-1 0 0,-10 0 4 0,18 0 0 15,-8 1 0-15,0-1-4 0,-2 1 0 0,2 0 4 16,0-1 0-16,8-5 0 0,-8 5 4 0,8-5 0 0,0 2 0 16,-9-2 8-16,9 1-4 0,9 4 4 0,-9-9 0 0,0 5 4 0,8-1 0 15,0-4 4-15,0 1 0 0,-8 2 0 0,18-3 0 0,-10 0 0 16,2-1-4-16,6-4 0 0,-7 6 0 0,8-6-4 0,-9 4 0 16,9-4-8-16,1 0 4 0,-2 0-4 0,2 5-4 0,-2-5 0 15,2 0 0-15,-10 0 0 0,9 0-8 0,1-5-4 0,-10 5-8 16,8 0-20-16,-6 0-12 0,6 0-12 0,-7 0-8 0,-1 0-4 0,-8 0-16 15,9 0-20-15,-9 5-16 0,9-10-12 0,-9 5-52 0,0 0-28 16,-9 0 36-16,9 0 36 0,-9-4 28 0,-8 4 20 0</inkml:trace>
          <inkml:trace contextRef="#ctx0" brushRef="#br0" timeOffset="5432.0146">11813 8285 51 0,'-8'-5'104'16,"8"0"-12"-16,0 0 0 0,0-4-24 0,0-1-4 0,0 5-4 15,0-4 0-15,0 0 4 0,8-1-4 0,-8 5-4 0,0-5 0 16,0 6-4-16,0-6-8 0,0 5-8 0,0 0 0 0,0 5 4 0,0-4 0 15,0 4 4-15,0 0 0 0,10 0 4 0,-10 0-4 0,0 4-4 16,0 1 0-16,-10 0-4 0,10-1 0 0,0 6-4 16,0 0-8-16,0-2 0 0,0 8-4 0,0-7 4 0,10 6-8 0,-20-1-4 0,10 5 0 15,0-4-4-15,0 4 0 0,0-1-4 0,0-3 4 16,0 4-4-16,0 0 0 0,0 1 0 0,10-6 0 0,-10 0-4 0,0 6 4 16,8-11-4-16,-8 6 0 0,8-1-4 0,0-4 4 0,2-1 0 15,-2-3 0-15,9-2 4 0,-8 1-4 0,8-1-4 0,-1-4 4 16,-8 0 0-16,10-4 0 0,0 4 0 0,-2-5-4 0,1-5 0 15,0 6 4-15,0-11-4 0,1 6 4 0,-10-1-4 0,10 0 0 16,-2-4 4-16,-8 5 0 0,1-6 0 0,8 5-4 0,-8-4 4 0,-1 5 0 16,0-1-4-16,-8 0 4 0,10 5 4 0,-10 1 0 0,8-1 0 15,-8 5 0-15,8 0 0 0,-8 0 0 0,0 5 8 0,0-1-4 16,0 6 0-16,0-1 0 0,0 1 0 0,0 6 0 0,0-3-4 16,0 6 0-16,0 0 0 0,0-4 4 0,-8 9-4 0,8-5 0 15,0 0-4-15,0 6 0 0,0-6-4 0,0 5-4 0,0-6-16 16,0 2-20-16,0-1-24 0,0-5-16 0,0 1-28 0,0 0-16 0,0-2-20 15,0-2-60-15,0-2-28 0,8-5 44 0,-8 1 36 16,8-5 24-16,2 0 24 0</inkml:trace>
          <inkml:trace contextRef="#ctx0" brushRef="#br0" timeOffset="4971.2479">11506 7791 55 0,'0'9'108'0,"0"-3"-16"0,0-2 0 0,0 1-16 16,10 0 4-16,-10-5 4 0,8 4 4 0,0-4 0 0,-8 5-4 15,9-5 0-15,0 0 4 0,-1 0-4 0,9 0-4 0,-9 0 0 16,10 0 0-16,-2 0-4 0,2-5-4 0,-1 5-8 0,8 0 0 0,-8-4-8 16,9-1-8-16,0 0-4 0,8 1-8 0,-9-2-4 0,9 6 0 15,-8-9-8-15,8 4-4 0,-1 1 0 0,3-2-4 0,-3 2-4 16,1-1 0-16,-8 0-4 0,8 0-4 0,0 5 0 0,-9-4 0 0,1 4-4 15,8 0 0-15,-17 0 0 0,9 0-8 0,-8 0-8 0,6 4-8 16,-6-4-24-16,-10 5-12 0,9 0-24 0,-8 0-20 0,0-1-16 16,-1 6-24-16,-8-5-20 0,0-1-28 0,0 1-56 0,0 5 24 15,0-5 40-15,-8 0 36 0,-1-1 32 0,0 6 20 0</inkml:trace>
        </inkml:traceGroup>
        <inkml:traceGroup>
          <inkml:annotationXML>
            <emma:emma xmlns:emma="http://www.w3.org/2003/04/emma" version="1.0">
              <emma:interpretation id="{E5198D9B-B179-41FD-B046-677751B00698}" emma:medium="tactile" emma:mode="ink">
                <msink:context xmlns:msink="http://schemas.microsoft.com/ink/2010/main" type="inkWord" rotatedBoundingBox="15802,9579 16232,9559 16248,9900 15818,99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98.0176">13894 7987 23 0,'0'10'160'0,"0"-5"-20"16,8 4-20-16,-8-4-28 0,0 0 0 0,9-1 8 0,-9 6-8 0,9-5 0 15,-1-5 0-15,-8 5-4 0,8-1 0 0,2-4-8 0,-2 0 0 16,0 0-12-16,10 6-4 0,-2-6-8 0,1 0-8 0,-8 0-8 16,8-6-4-16,9 6-8 0,-10-4-12 0,2 4 0 0,-1-5-12 15,-1 0-8-15,10 0-20 0,-8 5-24 0,-2-5-32 0,2 1-36 16,-1 4-40-16,-1-5-36 0,-7 0-76 0,0 5 32 0,-1-4 48 0,0 4 32 16,2 0 28-16,-10 0 28 0</inkml:trace>
          <inkml:trace contextRef="#ctx0" brushRef="#br0" timeOffset="5816.5028">13902 7719 63 0,'-8'0'120'0,"8"0"-8"15,0 5-12-15,0-5-20 0,0 0-8 0,0 0 8 0,0 0-4 16,8 0 8-16,-8 0-12 0,0 0-4 0,9 0 8 0,-9 0-8 16,9 0-4-16,-1 0-4 0,0 0 4 0,2 0 4 0,-2 0-4 15,0 0-16-15,10 0 12 0,-2 0-8 0,1 0-4 0,1 0-4 16,-2 0-8-16,2 0-8 0,-2 0-4 0,10 0-4 0,-9 0-4 0,0 0-4 16,0 0-4-16,9 0 4 0,-9 0-8 0,0 0-4 0,0 0-12 15,0 0-12-15,-8 0-20 0,7 0-12 0,-6 0-12 0,-2 3-16 16,0-3-16-16,1 6-20 0,-9-6-24 0,0 5-24 0,0-5-64 0,0 5 12 15,-9-1 40-15,1 2 40 0,0-6 24 0,-2 9 24 16</inkml:trace>
        </inkml:traceGroup>
        <inkml:traceGroup>
          <inkml:annotationXML>
            <emma:emma xmlns:emma="http://www.w3.org/2003/04/emma" version="1.0">
              <emma:interpretation id="{AECF5F80-54F8-4C6E-857D-C255CF6FEDF4}" emma:medium="tactile" emma:mode="ink">
                <msink:context xmlns:msink="http://schemas.microsoft.com/ink/2010/main" type="inkWord" rotatedBoundingBox="17847,8639 18937,8589 18975,9405 17884,9456">
                  <msink:destinationLink direction="with" ref="{865E3122-35A0-4C3C-BC0C-C9D1B0E54DF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74.0019">15948 7095 43 0,'0'-5'100'0,"0"5"-12"0,0 0-8 16,0 0-28-16,-8 0-4 0,8 0-4 0,0 0 0 16,0 0 0-16,0 0-4 0,0 5 4 0,0-5 0 0,0 0 0 0,0 5 0 15,8 0-4-15,-8-1 0 0,0 2 4 0,10-2 0 0,-10 6-4 16,8-1-8-16,-8 1 4 0,8-1-8 0,1 1-4 0,-9 5-4 15,9-6 0-15,-1 5-4 0,0 1 0 0,1 0-4 0,-1-1 0 0,0 0-4 16,-8 1 0-16,10-1-4 0,-2-5 0 0,-8 6 4 16,8-1-4-16,2-4 0 0,-10 4-4 0,0-4 4 0,8 0-4 0,-8-1 0 15,0-4-16-15,0 4 24 0,0-4 0 0,0-1 0 0,0 2 0 16,0-6 0-16,0 5-4 0,0-5 0 0,0 0 0 0,0 0-4 16,0-5 4-16,0-1-4 0,0 2 0 0,0-5 0 0,0 4 0 0,0-5 0 15,0 1 0-15,0-6 0 0,0 1 0 0,0 4 0 16,0-4 0-16,0-5 0 0,0 0 4 0,0 0-4 0,0-1 0 0,0 1 0 15,0-5 0-15,0 0 0 0,0 0-4 0,0 0 4 0,0 0-4 16,0 0 4-16,0-5 0 0,0 5 0 0,0 0 0 0,0 0 0 16,0 0 0-16,8 5 0 0,-8-1 0 0,0 2 0 0,0 4 0 0,9 0 0 15,-9-1 0-15,0 5 0 0,8 1 0 0,1 4 0 16,-9 0 0-16,8 0 0 0,-8 1 0 0,9-2 0 0,-1 2 0 0,0 4 0 16,2-5 0-16,-2 5 0 0,0-5 0 0,2 5 0 0,-2-6 0 15,8 6 0-15,-7-3 4 0,8 3-4 0,-8-5 0 0,7 5 0 16,-6-5 0-16,6 5 0 0,2-5 0 0,-2 5 0 0,10-5 0 0,-9 5 0 15,-1-5 0-15,10 5 0 0,-8 0 4 0,7 0-4 16,1 0 0-16,0 0 0 0,0 0 0 0,-10 0 0 0,10-4 0 0,-1 4 0 16,1 4 0-16,-10-4 0 0,10 0-4 0,-9 0 4 0,9 0 0 15,-8 0 0-15,-2 0 0 0,2 0 0 0,-2 0 0 0,1 0 0 16,-8 5 0-16,8-5 0 0,-9 0 0 0,10 5 0 0,-10-5 0 16,0 5 4-16,2-5 4 0,-2 0 0 0,0 5 8 0,1 0 0 0,-1-5 0 15,0 3 4-15,1-3-4 0,-9 6 4 0,9-6 4 0,-1 5-4 16,-8-5 4-16,8 5 0 0,2-5 0 0,-10 4 0 0,8 2 4 15,0-6 4-15,-8 4-4 0,9 1 4 0,0 0 0 0,-9 0-4 16,8-1-4-16,0 1-4 0,-8 0 0 0,9 0 4 0,-9 5 0 16,8-1-8-16,-8-4 0 0,9 9 0 0,-9-4 0 0,0-1-4 0,0 1 0 15,0 0-4-15,0-1 0 0,0 5-4 0,0-4 0 0,0 0 0 16,0-1 0-16,0 1 0 0,0-1 0 0,0-4-20 0,0 5 16 16,0-5-4-16,0 4-8 0,0-4-4 0,0-5-4 0,0 6-12 15,0-3-20-15,0-3-20 0,0 0-12 0,-9 5-16 0,9-5-8 16,0 0-12-16,-8 0-8 0,8 0-8 0,-9 0-8 0,1-5-40 0,0 2-28 15,-1 3 36-15,0-6 32 0,1 6 32 0</inkml:trace>
          <inkml:trace contextRef="#ctx0" brushRef="#br0" timeOffset="10607.8401">16443 7153 27 0,'0'-5'92'0,"9"-5"-4"16,-9 6-8-16,8-6-20 0,-8 5 0 0,0-5-8 0,9 6 4 0,-9-1-4 15,0 0 0-15,0-5-4 0,0 6 4 0,8 4-4 0,-8-5 0 16,0 5 4-16,0-5-4 0,0 5 0 0,0 0 0 0,0 5-4 16,0-5 0-16,0 5-4 0,0-1 0 0,-8 6-4 0,8-5 0 0,0 4-4 15,0 6-4-15,-9-5 0 0,9 4-4 0,-8 1-4 16,8-1 0-16,0 0 0 0,-9 5-4 0,9 1 4 0,-8-1-4 0,8-5-4 15,0 4 0-15,0 2 0 0,0 0 0 0,0-1 0 0,0-5-4 16,0 6 0-16,8-6 0 0,1 4 0 0,-1-3-4 0,1 0-4 16,-1-1 4-16,10-4 0 0,-10-1 0 0,10 1 0 0,-10-1 0 15,8 1-4-15,2-5 0 0,-1-1 0 0,9-4 0 0,-10 6 4 16,-8-6-8-16,18-6 4 0,-9 6 0 0,-8-4 0 0,8-1-4 0,1 0 4 16,-10-3-4-16,8-3 0 0,-6 2 4 0,-10-1-4 0,8 0-4 15,-8 1 8-15,0-1 0 0,0 1-4 0,-8-2 0 0,8 2 4 16,-18 0-4-16,10 4 0 0,0 0 4 0,-10 1-4 0,10-1 4 15,-10 5 0-15,1 0-4 0,1 0 0 0,-2 5 4 0,2-1-4 16,-10 6 0-16,9-1-4 0,-1 0-4 0,2 6-8 0,8-5-8 0,-10 4-16 16,10 1-12-16,-2-6-4 0,2 7-16 0,0-3-12 0,8 2-12 15,0-6-8-15,0 5-12 0,8-4-48 0,0 0-32 0,2-5 40 16,6-1 28-16,2 1 28 0</inkml:trace>
        </inkml:traceGroup>
        <inkml:traceGroup>
          <inkml:annotationXML>
            <emma:emma xmlns:emma="http://www.w3.org/2003/04/emma" version="1.0">
              <emma:interpretation id="{15CC3ECC-E6F9-431E-8322-B761A1DF1002}" emma:medium="tactile" emma:mode="ink">
                <msink:context xmlns:msink="http://schemas.microsoft.com/ink/2010/main" type="inkWord" rotatedBoundingBox="19766,8704 21446,8626 21482,9411 19803,9489">
                  <msink:destinationLink direction="with" ref="{865E3122-35A0-4C3C-BC0C-C9D1B0E54DFB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712.009">18481 7196 3 0,'0'-5'120'0,"0"5"-20"0,0-4-8 0,0 4-28 16,0-5 0-16,0 10 0 0,0-5 4 0,0 4 0 0,0-4 0 0,0 10-8 15,8-6 0-15,-8 1-4 0,0 5 0 0,8 0-4 0,2-1-4 16,-10 5-8-16,8-4-4 0,0 5-8 0,2-1-4 0,-2 1 0 15,0 4-8-15,1-5 0 0,-1 0-4 0,0 1-4 0,10 4 4 16,-10-5-4-16,0 1-4 0,2-6 8 0,-2 5-12 0,0-4 0 16,1 0 0-16,0-5 4 0,-9 4 0 0,8-4 0 0,1 1-4 0,-9-3 0 15,8-3 8-15,-8 0-8 0,0-3 4 0,0-3-8 0,8 1 4 16,-8-4 0-16,0 4 0 0,0-5-4 0,0-4 0 0,0-1 0 16,0 0-4-16,0 2 0 0,0-6 0 0,0-1-4 0,0-4-4 15,0 1 4-15,0-6 0 0,0 4-4 0,0-3 4 0,0-1 0 16,0-4 0-16,0 4 4 0,0 0 0 0,0-5 0 0,0 5 4 0,0 1 0 15,0-2 4-15,0 7-4 0,0-6 4 0,0 9 0 16,0-3 0-16,0 9 4 0,0-6-8 0,9 11 4 0,-9-5 0 0,0 9 0 16,9-5 8-16,-1 6 0 0,-8-2 4 0,8 6 0 0,2 0 4 15,-2-4-4-15,9 4 0 0,-8 4-4 0,-1-4 0 0,9 0 0 16,-1 6 0-16,2-6-4 0,0 4 0 0,-2-4 0 0,1 5-4 16,0 0 4-16,8-5 0 0,1 5-4 0,-8-5 4 0,7 4-4 0,1-4 0 15,-2 5 0-15,2-5 0 0,0 0 0 0,8 0 0 0,-9 5-4 16,1-5 4-16,0 0 4 0,8 0-4 0,-9 0 0 0,1 0 0 15,0 0 4-15,-9 0-4 0,9 0 0 0,-10 0 0 0,10 0 0 16,-8 0 0-16,-2 0-4 0,-7 0 8 0,8 0-4 0,-8 0-4 16,-1 0 4-16,0 0 0 0,0 0 0 0,2 0 0 0,-2 0 0 0,-8 0 4 15,8 5 4-15,-8-5 4 0,0 4 8 0,10 2 0 16,-10-1 8-16,0-1 4 0,0 6 0 0,8-1 4 0,-8-4 0 0,0 9 0 16,0-4-4-16,0 4 0 0,0 1-4 0,0-1-4 0,0 0-4 15,0 1 0-15,0-1-4 0,0 1-4 0,0-1 0 0,0 0-4 16,0 1 0-16,0-1-4 0,0 0 0 0,0 1-4 0,0-5 0 0,0-1-8 15,0 1-8-15,0-1-8 0,0-4-12 0,0 4-20 0,-8-3-12 16,8-2-16-16,0 1-16 0,0 0-16 0,-10-5-8 0,10 0-12 16,-8 5-44-16,0-5-36 0,8 0 28 0,-10 0 36 0,2 0 28 15,0 0 24-15</inkml:trace>
          <inkml:trace contextRef="#ctx0" brushRef="#br0" timeOffset="12167.8203">18933 7253 91 0,'0'0'100'0,"-8"-4"-8"0,8-1-8 0,8 0-16 0,-8 1 0 16,0-1 0-16,8 0 0 0,-8 0-4 0,8 0 0 0,-8-5-8 0,10 6 4 15,-2-1-8-15,0 0 4 0,-8 1-8 0,18-1-4 16,-10 5-4-16,1-5-4 0,-1 5 0 0,8 0-8 0,-6 0-4 0,-2 0 0 15,0 0-8-15,10 5-4 0,-10 0 0 0,1-1-4 0,-1 1 0 16,1 4 0-16,-1-4 0 0,-8 5-4 0,9 0 0 0,-9 4 0 16,0-5-4-16,-9 6 0 0,9-2 0 0,-8 3 0 0,-1-2 0 15,1 5-4-15,-1-4 0 0,-7 0 4 0,6 3-4 0,-6-3 4 16,6-2-4-16,-6 2 4 0,8 0 0 0,-9-1 0 0,8-4 0 16,0-1-4-16,1 1 4 0,0-4-4 0,-2-3 0 0,2 2 0 0,8 0 0 15,0-5 0-15,0 0 0 0,0 0 0 0,0 0 0 16,0-5 4-16,8 0 4 0,2 2-4 0,-10-3 0 0,8 6 0 0,0-10 0 15,1 6 0-15,8 4 4 0,-8-5-4 0,-1 0 0 0,0 0 0 16,0 5 4-16,10 0 4 0,-10-5 4 0,2 5 8 0,-2 5 8 16,0-5 12-16,9 5 0 0,-8 0 12 0,-1 0-4 0,1-1 4 0,-1 6-4 15,0-1-4-15,2-4 0 0,-2 5-4 0,0-6-4 0,10 6-4 16,-10 0 0-16,0-1-8 0,1-4 0 0,0 0-4 0,-1 0-8 16,-8 5 0-16,9-10-4 0,-1 4 0 0,0-4-8 0,2 0-12 15,-2-4-16-15,0-1-28 0,-8 0-36 0,10-5-28 0,-2 0-36 16,-8 1-40-16,0-6-76 0,0 6-12 0,0-10 52 0,0 5 48 0,0-1 32 15,-8-4 28-15</inkml:trace>
          <inkml:trace contextRef="#ctx0" brushRef="#br0" timeOffset="10967.8784">17901 7301 47 0,'-8'0'144'0,"8"6"-8"0,-9-6-12 0,9 0-32 0,-9 4-4 16,9-4 0-16,0 5-8 0,0 0 0 0,0-5-8 0,0 5-4 15,-8-5-4-15,16 4-8 0,-8 1 0 0,0-5-4 0,0 0-8 16,9 5-4-16,0-5-4 0,-9 5 0 0,8-5-4 0,9 0-16 0,-9 0 12 15,2 0-12-15,-2 0 4 0,10 4-8 0,-2-4 0 0,1-4-4 16,-9 4-12-16,10 0-16 0,-2-5-24 0,2 5-16 0,-2-5-24 16,2 5-28-16,-1 0-24 0,-9 0-28 0,10 0-72 0,-10-5 24 15,8 5 44-15,-6-4 32 0,-2 4 20 0</inkml:trace>
        </inkml:traceGroup>
        <inkml:traceGroup>
          <inkml:annotationXML>
            <emma:emma xmlns:emma="http://www.w3.org/2003/04/emma" version="1.0">
              <emma:interpretation id="{B08E3C3A-57DE-4DD7-A478-0F1AD1671FB1}" emma:medium="tactile" emma:mode="ink">
                <msink:context xmlns:msink="http://schemas.microsoft.com/ink/2010/main" type="inkWord" rotatedBoundingBox="22992,8861 23375,8843 23406,9500 23022,95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5481.6194">21115 7584 19 0,'0'5'124'0,"0"0"-8"0,0-5-8 0,0 5-28 16,-8-5 0-16,8 4 0 0,0-4 0 0,0 0-4 16,0 0-4-16,-9-4-8 0,9-1-4 0,0 5-4 0,0-10-4 0,9 6-4 15,-9-6-4-15,8-4 0 0,1 4-4 0,0-5-4 0,-1 1 0 16,10 0-4-16,-10-4-8 0,8-2 0 0,-6 0-4 0,6-4-4 16,1 5 0-16,9-5 0 0,-10 0-4 0,-6 5 0 0,16-5 0 0,-18 0-4 15,9 0 0-15,-1 5 0 0,2-5 0 0,-10 5 0 0,0-5 0 16,10 4-4-16,-10 1 8 0,1 0 0 0,0 5 4 0,-9-6-4 15,8 6 0-15,-8 0 0 0,8-1 4 0,-8 6-4 0,0-1 4 16,0 1 0-16,0-1-8 0,9 5-16 0,-9 0 20 0,0 1 0 16,0 4-4-16,0-6 4 0,0 6-4 0,0 0 0 0,0 0 0 15,-9 6 0-15,9-2 0 0,0 1 0 0,0 0-4 0,0 5 4 0,0-1 0 16,0 7 0-16,0-8-4 0,0 12-4 0,0-6 4 0,0 5-4 16,0 0 4-16,0 5 0 0,0-4 4 0,0 8-4 0,0-4-4 15,0 0 0-15,-8 0 4 0,8 5 0 0,0-5-4 0,0 5 0 16,0-5 0-16,0 0 0 0,0 0 0 0,0-1 4 0,-8 2 0 15,8-5-4-15,0-2 4 0,0 1-4 0,0 0 0 0,0-4-4 16,8-1-12-16,-8 0-8 0,0-4-8 0,0 5-12 0,0-6-8 0,8-4-12 16,-8 4-4-16,0-4-12 0,0-5-20 0,9 5-20 0,-9-5-16 15,8-5-12-15,-8 0-44 0,9 1-28 0,-9-1 40 0,9-5 28 16,-9 6 32-16,8-11 20 0</inkml:trace>
        </inkml:traceGroup>
        <inkml:traceGroup>
          <inkml:annotationXML>
            <emma:emma xmlns:emma="http://www.w3.org/2003/04/emma" version="1.0">
              <emma:interpretation id="{18A72281-D790-457C-B9CA-0B90A6CB9DB3}" emma:medium="tactile" emma:mode="ink">
                <msink:context xmlns:msink="http://schemas.microsoft.com/ink/2010/main" type="inkWord" rotatedBoundingBox="23642,8808 24709,8758 24758,9804 23690,9853"/>
              </emma:interpretation>
              <emma:one-of disjunction-type="recognition" id="oneOf6">
                <emma:interpretation id="interp6" emma:lang="" emma:confidence="0">
                  <emma:literal>pkt</emma:literal>
                </emma:interpretation>
                <emma:interpretation id="interp7" emma:lang="" emma:confidence="0">
                  <emma:literal>plut</emma:literal>
                </emma:interpretation>
                <emma:interpretation id="interp8" emma:lang="" emma:confidence="0">
                  <emma:literal>pat</emma:literal>
                </emma:interpretation>
                <emma:interpretation id="interp9" emma:lang="" emma:confidence="0">
                  <emma:literal>plot</emma:literal>
                </emma:interpretation>
                <emma:interpretation id="interp10" emma:lang="" emma:confidence="0">
                  <emma:literal>Pkt</emma:literal>
                </emma:interpretation>
              </emma:one-of>
            </emma:emma>
          </inkml:annotationXML>
          <inkml:trace contextRef="#ctx0" brushRef="#br1" timeOffset="25975.2956">21746 7507 51 0,'0'0'112'0,"0"-4"-12"0,0 4-4 0,9 0-24 0,-9 0 8 15,0 4-4-15,0-4 0 0,9 6 0 0,-9-2-4 0,0 1-12 16,8 0-4-16,-8-1 0 0,9 6-4 0,-9 0 0 0,8 0-4 15,0 4-4-15,-8-5-4 0,0 10-4 0,8-4-4 0,-8 4-8 0,10-5 0 16,-10 6-8-16,8-1-4 0,-8 0 0 0,0 5 0 16,0-4-4-16,8-1-4 0,-8 4 0 0,0-3 0 0,0-1 0 0,0-1-16 15,0 2 16-15,10-1 0 0,-20 1 0 0,10-6 0 0,0 0 0 16,0 0 0-16,-8-4 0 0,8 0-4 0,-8-1 0 0,8-4 0 16,-10 0 0-16,10-5 0 0,-8-5 0 0,8 0 0 0,-8 2 0 0,8-8 0 15,0-4-4-15,-8 1 4 0,8-5-4 0,0 0-4 0,0-5 0 16,0-1 0-16,0-3-8 0,0-1 0 0,0-4 0 0,8-2 4 15,-8 3 0-15,8-2 4 0,-8-4 0 0,8 4 0 0,2-4 4 16,-2 4 0-16,-8 2 0 0,8 2 4 0,2 1 0 0,-2 0 0 16,0 6 0-16,1 3 0 0,-1 1 4 0,1 0 0 0,8 4 0 15,-9 6 4-15,0-2 0 0,2 8 0 0,-2-2 0 0,0 5-4 0,2 0-4 16,-2 5 4-16,0-5 0 0,-8 9-4 0,8-4 4 0,1 4-4 16,0 1 4-16,-9 0-4 0,8 4 0 0,-8 0 0 0,0 1 0 15,0-1 4-15,0-4-4 0,0 8 0 0,0-3 0 0,-8 0-4 16,8-1 0-16,-9 1 0 0,0-1-12 0,1-5-8 0,8 1-12 15,-8-1-8-15,0 1-12 0,-2-5-12 0,2 0-12 0,0-5-8 0,8 0-4 16,-10 0-8-16,2-5-36 0,8 0-40 0,0 1 20 16,-8-6 28-16,8 0 20 0</inkml:trace>
          <inkml:trace contextRef="#ctx0" brushRef="#br1" timeOffset="26608.1577">22122 7081 71 0,'0'-10'124'0,"8"6"-8"0,-8-1-8 0,8 0-24 0,-8 0-4 16,8 0-4-16,-8 0 0 0,10 5 0 0,-2-3-8 0,-8 3-4 16,8 0-4-16,-8 0-4 0,10 0 0 0,-2 3-4 0,-8 2 0 15,8 0-8-15,-8 5 0 0,9-5 0 0,-9 4 0 0,8 5-4 0,-8 1-8 16,9-5 0-16,-9 9-8 0,0-5-8 0,0 5 0 0,0 1 0 16,0-2-4-16,0 2 0 0,0-1-4 0,0 0 0 0,0 5-4 15,0-4 0-15,0-1-8 0,0 0-4 0,0 0-8 0,0 0-8 16,0-5-8-16,0 1-4 0,0-1-4 0,0-4 0 0,0 4-4 15,8-9 4-15,-8 0 0 0,0 0-8 0,9-1-4 0,-9-4 4 0,8 0 0 16,-8-4 4-16,8-1 8 0,-8 0 4 0,10 0 4 16,-2-5 8-16,-8 1 4 0,8 4 0 0,-8-4 4 0,10-2 12 0,-2 2-4 15,-8 0 8-15,0 4 0 0,8-4 4 0,-8-1 8 0,0 6 8 16,0-7 8-16,0 7 0 0,8-1 0 0,-8 0-4 0,0 0 4 16,0 1-4-16,0 4-4 0,0-5 4 0,0 5 0 0,0 0 4 0,0 0 4 15,0 0-4-15,0 0 4 0,0 5 0 0,0-5 0 0,9 4 0 16,-9 1-4-16,0 0-8 0,9 4 4 0,-9-4-4 0,0 5 0 15,8-5-8-15,-8 4 0 0,9 1 0 0,-1-1 0 0,-8 0-4 16,8 2 0-16,2-2 0 0,-2 1-4 0,0-1 0 0,10-4-4 16,-10 5 0-16,0-5 0 0,9-1 0 0,-8 1 0 0,8 0 0 0,1-5 0 15,-2 0-4-15,-8 0 0 0,10 0 0 0,-1-5 0 0,0 0 0 16,-8-4-4-16,7-1 0 0,2 0 0 0,-10 1-4 0,10-5 4 16,-10-1-4-16,0-4 4 0,1 5-4 0,-1-6-4 0,0 1 4 15,1-4 0-15,0 3 0 0,-9 1 0 0,0-5 0 0,8 0 8 16,-8 5-4-16,0-5-4 0,0 0 8 0,0 0 0 0,0 0 0 15,0 4 0-15,0-3 0 0,0 3 0 0,0 1 0 0,0 0 0 16,0-1 4-16,-8 7 0 0,16-2 0 0,-8 6 0 0,0-1-4 0,0 1 4 16,0-1-4-16,0 4-4 0,-8 2 4 0,16-1 8 0,-8 5 0 15,0 0 4-15,0 5 4 0,0-5 0 0,0 10 4 0,-8-5-4 16,8 4 12-16,0 1 0 0,0-1 0 0,0 6 0 0,0-1 4 16,0 0-4-16,0 6 0 0,0-1-8 0,-9 0 4 0,9 5-4 0,0-5-4 15,0 5-20-15,0 0 20 0,-9 0 0 0,9 0-12 0,0 0-4 16,0 0 0-16,0 0 0 0,0 0 0 0,0-4 0 0,0 3 0 15,0-4 0-15,0 1 0 0,0 4 0 0,9-11 0 0,-9 7 0 16,0-6 0-16,0 1-28 0,9-1-12 0,-9-4-16 0,0 4-8 16,8-9-12-16,-8 4-12 0,0-3-12 0,8-2-12 0,-8 1-8 0,0-5-12 15,0 0-12-15,0-5-20 0,0 1-44 0,10-2-8 0,-10-3 44 16,0-1 32-16,0 1 28 0</inkml:trace>
          <inkml:trace contextRef="#ctx0" brushRef="#br1" timeOffset="26811.6142">22574 7182 111 0,'-9'0'160'0,"0"5"4"0,9-1-12 0,0 1-28 0,-8 0 12 0,8-1 0 15,0 1 4-15,0 0-8 0,0 0-8 0,0 0-8 0,8 0-4 16,-8 0-4-16,9-1-8 0,-9-4-8 0,9 5-16 0,-1 0-20 16,8-1-48-16,-6 2-8 0,-2-6 0 0,10 4 0 0,-10-4 0 0,9 0 0 15,-9 0 0-15,9 5 0 0,0-5 0 0,-9 0 0 0,10 0 0 16,-10 0 0-16,10-5 0 0,-10 5 0 0,9 0-28 0,-9-4-164 15,1 4-84-15,-9-6-92 0,9 6 60 0,-9 0 56 0,0 0 52 16,0 0 32-16,0-4 40 0,-9 4 24 0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1:21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B40575-9523-4878-9B62-9B71261D5A12}" emma:medium="tactile" emma:mode="ink">
          <msink:context xmlns:msink="http://schemas.microsoft.com/ink/2010/main" type="writingRegion" rotatedBoundingBox="7521,884 27913,955 27900,4626 7508,4555"/>
        </emma:interpretation>
      </emma:emma>
    </inkml:annotationXML>
    <inkml:traceGroup>
      <inkml:annotationXML>
        <emma:emma xmlns:emma="http://www.w3.org/2003/04/emma" version="1.0">
          <emma:interpretation id="{41BFAB34-B4AE-43D1-8627-EADEE9163FF3}" emma:medium="tactile" emma:mode="ink">
            <msink:context xmlns:msink="http://schemas.microsoft.com/ink/2010/main" type="paragraph" rotatedBoundingBox="7644,1866 15773,488 15986,1743 7856,3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1EFF76-9810-4FED-A791-F67742B0EFEE}" emma:medium="tactile" emma:mode="ink">
              <msink:context xmlns:msink="http://schemas.microsoft.com/ink/2010/main" type="line" rotatedBoundingBox="7644,1866 15773,488 15986,1743 7856,3121"/>
            </emma:interpretation>
          </emma:emma>
        </inkml:annotationXML>
        <inkml:traceGroup>
          <inkml:annotationXML>
            <emma:emma xmlns:emma="http://www.w3.org/2003/04/emma" version="1.0">
              <emma:interpretation id="{6F192B9B-AB64-4EC4-8DA9-A89DA3E8A03C}" emma:medium="tactile" emma:mode="ink">
                <msink:context xmlns:msink="http://schemas.microsoft.com/ink/2010/main" type="inkWord" rotatedBoundingBox="7665,1993 7984,1939 8044,2296 7726,23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5752 132 43 0,'0'0'56'0,"0"0"-4"0,0 0-8 0,0 0-24 16,0 4-8-16,0-4 8 0,0 0 0 0,0 0-8 0,0 0 4 16,-8 0 0-16,8 0-4 0,0 0 4 0,0 0-8 0,0 0 8 15,0 0 0-15,0 0-4 0,0 0 4 0,0 0 8 0,0 0 0 16,0 0 0-16,0 0 4 0,0 0 0 0,0 0 4 0,0 0 0 16,0 0-4-16,0 0 4 0,0 0 0 0,0 0 4 0,0 0-4 0,0 0 8 15,0 0-4-15,0 0 8 0,0 0 4 0,0 0-8 0,0 0 8 16,0 0-4-16,0 0 4 0,0 0-4 0,0 0-4 0,8 0 4 15,-8 0-4-15,8 0 0 0,-8 0 0 0,9 0-4 0,-9 0-4 16,9 0 8-16,-1 5-4 0,0-5 0 0,1 0-4 0,-1 0 0 16,1 5-4-16,0-5 0 0,-1 0 0 0,0 5 0 0,2-5-8 0,-2 0 0 15,8 0 4-15,-6 4-12 0,-2-4 4 0,0 0-4 0,1 0 8 16,7 0-8-16,-6 0 4 0,-2 0-8 0,0 0 0 0,10 0 0 16,-10-4-4-16,0 8 4 0,1-4 0 0,0 0 0 0,-1 0 0 15,1 0-8-15,-1 0 0 0,0 0 4 0,-8 0 0 0,10 0-4 16,-2 0 4-16,-8 0-4 0,8 0 4 0,-8 0-4 0,0 0 0 0,0 0 4 15,0 0-24-15,8 0 24 0,-8 0 0 0,0 0 0 0,0 0 0 16,0 0-8-16,0 0-4 0,0 0-4 0,0 0-8 0,0 0-12 16,-8 0-16-16,8 0-16 0,0 0-16 0,0 0-16 0,0 0-20 15,-8 0-12-15,8 0-12 0,0 0-4 0,-8 0-28 0,-2 0-56 16,2 0 32-16,8 0 36 0,-8 0 28 0,-9 0 24 0</inkml:trace>
          <inkml:trace contextRef="#ctx0" brushRef="#br0" timeOffset="269.279">5794 367 63 0,'0'5'100'0,"0"-1"-12"0,0 2-8 0,0-6-20 16,0 4 4-16,0-4 4 0,0 0 4 0,0 5 8 16,0-5-8-16,9 0 8 0,-9 4 0 0,0-4-4 0,8 0-4 0,-8 0 0 15,9 0 0-15,0 0 0 0,-9 0 0 0,8 0-8 0,0 6 0 16,2-6 0-16,-2 3-4 0,8-3-4 0,-6 0-12 0,-2 6 0 15,0-6 0-15,1 0-12 0,7 5 4 0,-6-5-8 0,-2 5-4 0,0-5-4 16,10 4-4-16,-10-4 0 0,0 5-4 0,1-5 0 16,0 5-4-16,-1-5 4 0,1 0-4 0,-1 5-8 0,0-5 0 15,2 0-4-15,-10 0-8 0,8 0-16 0,0 0-8 0,-8 4-24 0,8-4-24 16,-8 0-24-16,0 0-24 0,0 0-36 0,10 0-48 0,-10 0-72 16,0 0 48-16,0 0 48 0,-10 0 32 0,10 0 28 0,-8 0 24 15</inkml:trace>
        </inkml:traceGroup>
        <inkml:traceGroup>
          <inkml:annotationXML>
            <emma:emma xmlns:emma="http://www.w3.org/2003/04/emma" version="1.0">
              <emma:interpretation id="{33B1666D-F9D5-4E4A-AFD2-98845709565A}" emma:medium="tactile" emma:mode="ink">
                <msink:context xmlns:msink="http://schemas.microsoft.com/ink/2010/main" type="inkWord" rotatedBoundingBox="9451,2026 10939,1774 11075,2575 9587,2828"/>
              </emma:interpretation>
            </emma:emma>
          </inkml:annotationXML>
          <inkml:trace contextRef="#ctx0" brushRef="#br0" timeOffset="1743.3012">7722 155 51 0,'0'-4'84'0,"0"4"-8"0,-10 0-8 0,10-5-20 16,0 5-4-16,-8 0 0 0,0 0-4 0,8 0-4 16,-9 0 4-16,9 0 0 0,-8 0-4 0,-1 0 0 0,0 0 0 0,1 0-4 15,0 5 0-15,0-5-4 0,8 4 0 0,-10-4-4 0,2 0 0 16,0 7-4-16,-2-7 0 0,2 3-4 0,8 2 0 0,-8 0 0 16,-1 0 0-16,1 0 0 0,8-1-8 0,-9 6 4 0,9-6-4 0,0 6 4 15,-8 0-4-15,8-1-4 0,0 1 4 0,0 5 0 16,0-1-4-16,0-5-4 0,0 6 4 0,8-1 4 0,-8 5-4 0,9-4 0 15,-9 0 0-15,8 3 0 0,1-3 0 0,-1-2 0 0,0 3 0 16,2 3-4-16,6-10 0 0,-6 6-4 0,6-1 0 0,-8 0 4 16,10-4 0-16,-10 4 0 0,9-4 4 0,1-6-4 0,-10 6 0 15,8-5 4-15,2 5 0 0,-1-10-4 0,0 5 0 0,0-5 0 0,1 0-4 16,-2 0 8-16,-8-5 0 0,10 0-4 0,-1 0 4 0,0 0-4 16,0-5 0-16,-1 1 0 0,-6 0 0 0,6-1 4 0,-6 0 0 15,-2 2-4-15,9-3 0 0,-9-3 0 0,1 4 0 0,-1-4 0 16,-8 4 0-16,9 1 0 0,-1-2 0 0,-8 2 0 0,8 0 0 15,-8-1 0-15,0 6-4 0,0-6 8 0,0 6 0 0,0-7-4 0,0 7 4 16,0-1 0-16,0 0-4 0,0 0 0 0,0 5 0 16,0-4 0-16,0 4 0 0,0-5 4 0,10 5-4 0,-10 0 4 0,0 0 0 15,0 0 4-15,8 5 0 0,-8-1 4 0,0-4-4 0,8 5 4 16,-8 0 0-16,10 4-4 0,-10-3 0 0,8 3 0 0,0-4 0 16,0 4 0-16,-8 1-4 0,9-1 4 0,-1 0-4 0,1 2 0 0,-9-2 0 15,17-4 4-15,-9 9-8 0,2-9-16 0,-2 5 24 0,0 0-4 16,0-6 4-16,10 7-4 0,-10-7 0 0,9 0-4 0,-8 6 0 15,8-10 4-15,-9 5-4 0,0-5 0 0,10 5 0 0,-10-5 0 16,10 0 4-16,-10-5-4 0,1 5 4 0,7-5-4 0,-7-5 0 16,0 6 0-16,-1-6 4 0,0 5-4 0,-8-9 0 0,10 4 0 15,-2-4 0-15,-8 4 4 0,0-4-4 0,0-1 4 0,8-4-4 0,-16 5 0 16,8-1 0-16,0 1 0 0,-8-5 4 0,-2 4-4 0,2 1 4 16,0 0-4-16,-1-6 0 0,0 11 0 0,-7-5 0 0,7-1 0 15,-7 5 0-15,6 1 0 0,-6 0 0 0,-2 4 0 0,2 0 0 16,7 5 0-16,-8-5 0 0,0 5-4 0,9 5 4 0,-10 0 0 15,10 0 0-15,-10-1-4 0,10 6 0 0,0-1 0 0,-1 1 0 0,0 0 0 16,1-1-12-16,-1 5-4 0,1-4-4 0,8 0-12 16,-8 4-16-16,8-4-4 0,0 0-8 0,0-1-4 0,0 1-4 0,8-1 0 15,-8-4-4-15,8 4-20 0,1 2-20 0,-1-7-48 0,1 1 24 16,8 0 28-16,-9-1 28 0</inkml:trace>
          <inkml:trace contextRef="#ctx0" brushRef="#br0" timeOffset="2079.4022">8821 232 23 0,'9'-4'124'0,"-9"4"-4"0,8 0-12 0,-8-5-20 0,8 5 4 0,-8 0-4 15,-8 0-8-15,8 5-8 0,-8-5-8 0,8 0-4 0,-9 4-4 16,9 1-4-16,-9-5-4 0,1 5-4 0,0 0-4 16,8-1-8-16,-9 2-4 0,1-2-4 0,8 1 0 0,-9 0-8 0,9 0-4 15,0-1-4-15,0 1 0 0,0 0 0 0,0 0-4 0,0-1 0 16,0-4 4-16,9 0-4 0,-9 6-4 0,8-6 0 0,1 0 0 15,-1 4 0-15,0-4 4 0,1 0 0 0,0 0 0 0,7 0-4 0,-6 0 0 16,6 5 0-16,2-5 0 0,-2 5 4 0,1-5 0 0,1 5 4 16,-2-1-4-16,2 1 0 0,-2 5 4 0,2 0 4 0,-1-5 0 15,-9 9 4-15,10-4 8 0,-2 3 8 0,-6-4 0 0,-2 7 4 16,0-2 4-16,0 5 0 0,1-4 0 0,-9 4-8 0,0 0 0 16,-9 0 4-16,1 0-12 0,0 5 0 0,0-5-4 0,-2 2-4 0,-6 1-4 15,-2-3 0-15,1 1-8 0,0-1 0 0,0 0-4 0,-9-4-8 16,10-1-12-16,-2-5-16 0,1 1-16 0,-8-5-16 0,8 0-24 15,9-5-16-15,-18-5-24 0,17 0-20 0,-8-5-32 0,0-3-72 16,0-2 32-16,0-5 44 0,9 2 36 0,-10-2 24 0,2-4 24 16</inkml:trace>
        </inkml:traceGroup>
        <inkml:traceGroup>
          <inkml:annotationXML>
            <emma:emma xmlns:emma="http://www.w3.org/2003/04/emma" version="1.0">
              <emma:interpretation id="{9C678C70-732B-4979-A921-297D26DFA928}" emma:medium="tactile" emma:mode="ink">
                <msink:context xmlns:msink="http://schemas.microsoft.com/ink/2010/main" type="inkWord" rotatedBoundingBox="12796,993 13338,901 13436,1478 12894,1570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2117.183">11123-818 11 0,'-8'-9'76'0,"8"3"16"0,0-3-4 0,0 4-28 16,0-5 0-16,0 6-4 0,0-1 0 0,0 1-4 0,0-6 0 0,0 5-4 16,0 1 4-16,0-2-4 0,8 2-4 0,-8 4-4 0,0-6 8 15,0 6-4-15,0-4 4 0,8 8 0 0,-8-4 4 0,0 6-4 16,0-2-8-16,9 2 0 0,-9 3 0 0,0 1-8 0,9-1-4 15,-9 5 0-15,0 0-8 0,0 1 0 0,0 4-4 0,0-4-4 16,0 4 4-16,0 5-4 0,0-5-4 0,0 5 0 0,0-5 4 0,0 5-8 16,0 0 0-16,0 0 0 0,-9 1-4 0,9-7 4 0,0 7-4 15,-9-2 4-15,9-4-4 0,-8 6 0 0,8-6 4 0,-8 0-4 16,-1 0 4-16,1-5-8 0,0 1 0 0,-2-1 8 0,2 1 0 16,0-6-8-16,8 0 0 0,-10 1 4 0,2-5 0 0,0 0 0 15,0-5 0-15,-1 0-4 0,0 0 0 0,1 0 0 0,8-5 0 0,-9 5 0 16,1-5 4-16,8-5 0 0,-8 6-4 0,-2-6 4 0,10 1-4 15,-8-1-16-15,8 1 24 0,0-1-4 0,-8-4 0 0,8-1-4 16,0 6 4-16,0-5 0 0,0 4 0 0,0-5 0 0,0 6-4 16,0-5 4-16,0 4 0 0,0-1 0 0,8 3 0 0,-8-2 0 15,0 1-4-15,8 3 8 0,-8 2-4 0,10-1 0 0,-2 1 0 16,-8 4 4-16,8 0 0 0,1 4-4 0,-9-4 0 0,8 5 0 0,1 5 0 16,0-7 0-16,-1 8 0 0,0-2 0 0,0 1 0 0,2-1 4 15,-2 1 0-15,0 5 0 0,10-6 4 0,-10 1 4 0,1 4 4 16,7-4-8-16,-7-1 8 0,0 0 0 0,7 1 0 0,2 0 0 0,-10 0 0 15,10-6 0-15,-2 1-4 0,-7 5-4 0,8-5 0 16,0-5 0-16,1 4-4 0,-2-4-4 0,2 0 4 0,-2 0-8 0,-7 0-8 16,7-4-16-16,2-1-20 0,-2 5-16 0,2-10-20 0,-10 5-28 15,10 1-20-15,-1-6-36 0,-9 5-68 0,0-4 24 0,10 3 36 16,-10-3 32-16,0 0 28 0</inkml:trace>
        </inkml:traceGroup>
        <inkml:traceGroup>
          <inkml:annotationXML>
            <emma:emma xmlns:emma="http://www.w3.org/2003/04/emma" version="1.0">
              <emma:interpretation id="{356338C7-B5EE-4418-AB73-10045347C06E}" emma:medium="tactile" emma:mode="ink">
                <msink:context xmlns:msink="http://schemas.microsoft.com/ink/2010/main" type="inkWord" rotatedBoundingBox="15402,953 15840,879 15940,1467 15502,1542"/>
              </emma:interpretation>
              <emma:one-of disjunction-type="recognition" id="oneOf2">
                <emma:interpretation id="interp6" emma:lang="" emma:confidence="0">
                  <emma:literal>☹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&lt;</emma:literal>
                </emma:interpretation>
                <emma:interpretation id="interp10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33225.7338">13536-717 39 0,'0'-15'88'0,"0"1"-8"0,0 5-8 0,0-6-20 0,0 7-4 0,0-8-4 16,8 11 0-16,-8-4 0 0,0-1-4 0,9 1-4 0,-9-1 4 15,9 0-20-15,-9 0 16 0,8 6 0 0,1-5-4 0,-1-1 4 0,0 5-4 16,2-5-4-16,-2 0 0 0,8 6 0 0,-6-5-8 0,-2 4-4 16,9 0 0-16,-9 0 0 0,10 1-8 0,-10-2 0 0,8 6-4 15,-6-4 0-15,6 4 0 0,-6 0 0 0,-2 0 0 0,0 4 0 16,1 2 0-16,-1-6 0 0,-8 9 0 0,9 1 0 0,-9-6-4 16,0 5 0-16,0 1 0 0,0 0 4 0,-9 5-4 0,9-6 0 0,-8 1 4 15,8 4-4-15,-9 0 4 0,1-4 0 0,0 0-4 16,-2-1 4-16,10 1 0 0,-8-4 0 0,0 2-8 0,8-3 4 0,-10-5 4 15,10 5-8-15,0 0 8 0,0-5-8 0,0 0 4 0,0-5 0 16,10 5-4-16,-10-5 4 0,8 0 0 0,-8 5-4 0,8-5 4 16,2 2 4-16,-2-3 0 0,0 1-4 0,1 0 0 0,-1 0 0 0,1 5 0 15,8-4 0-15,-9-1 0 0,0 5 0 0,2 0-4 16,-2-5 0-16,10 5 4 0,-10 0 0 0,0 0 0 0,0 5 0 16,1-5 0-16,-1 0 0 0,1 5 0 0,0-1 0 0,-1 1 0 0,-8 0 0 15,8 0 4-15,2 1 4 0,-10-3-4 0,8 2 4 0,-8 5 0 16,0-5 0-16,0 4-8 0,0 0 8 0,0 1-4 0,-8 0 0 15,8-1-4-15,-10 1 4 0,2 5 0 0,0-6-4 0,-1 1 0 0,0-1-4 16,1 1-4-16,-1 0-12 0,1-6-16 0,0 6-20 16,0-5-12-16,-2-5-24 0,2 4-48 0,0 1-60 0,-2-5 32 0,2 0 32 15,0 0 24-15</inkml:trace>
          <inkml:trace contextRef="#ctx0" brushRef="#br0" timeOffset="32811.8405">13587-760 43 0,'0'-5'92'0,"-8"0"-8"0,8 0 0 16,0 2-24-16,0-3 0 0,0 6-4 0,0 0-4 0,0-5-4 15,0 5 0-15,0 0 4 0,0 0 4 0,0 0 0 0,0 5-8 0,0 1 4 16,0-6-4-16,0 8-8 0,0-3-4 0,0 5-4 16,0-1-4-16,0 0-4 0,0 1 0 0,0 5-4 0,0-1-4 0,0 5-4 15,0-4 0-15,0 4-24 0,0 0 24 0,0 0 0 0,0 1-4 16,0-1 0-16,0 0-4 0,8 5 0 0,-8-5 0 0,0 0-4 16,0 0-4-16,0 0 0 0,0 1-4 0,0-2-8 0,0-3-4 0,0 0-8 15,0-1-4-15,0-4-12 0,0-1 0 0,0 0-8 16,0-2 0-16,0 1-8 0,0-3-8 0,0-5-4 0,0 0-4 0,0 0-24 15,0 0-28-15,0 0-24 0,-8-5 24 0,8 0 28 0</inkml:trace>
        </inkml:traceGroup>
      </inkml:traceGroup>
    </inkml:traceGroup>
    <inkml:traceGroup>
      <inkml:annotationXML>
        <emma:emma xmlns:emma="http://www.w3.org/2003/04/emma" version="1.0">
          <emma:interpretation id="{9C69909A-5895-4BBC-B8AE-4D5C23AB2F17}" emma:medium="tactile" emma:mode="ink">
            <msink:context xmlns:msink="http://schemas.microsoft.com/ink/2010/main" type="paragraph" rotatedBoundingBox="26483,2601 27907,2605 27904,3634 26480,36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144A2A-A939-4224-870B-CE13EF3FFA0A}" emma:medium="tactile" emma:mode="ink">
              <msink:context xmlns:msink="http://schemas.microsoft.com/ink/2010/main" type="line" rotatedBoundingBox="26483,2601 27907,2605 27904,3634 26480,3630"/>
            </emma:interpretation>
          </emma:emma>
        </inkml:annotationXML>
        <inkml:traceGroup>
          <inkml:annotationXML>
            <emma:emma xmlns:emma="http://www.w3.org/2003/04/emma" version="1.0">
              <emma:interpretation id="{FA444EB4-4884-4120-97E4-31B1BFF12AB0}" emma:medium="tactile" emma:mode="ink">
                <msink:context xmlns:msink="http://schemas.microsoft.com/ink/2010/main" type="inkWord" rotatedBoundingBox="26482,2624 27148,2626 27145,3632 26480,3630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04303.5692">24560 1101 47 0,'0'4'100'0,"0"1"-12"0,0-5-8 16,0 5-20-16,0-5-4 0,0 0 4 0,0 0-4 0,0 0 0 15,0 5 0-15,0-10-4 0,8 5 4 0,-8-5-12 0,0 5 0 16,8-5-4-16,-8 1 0 0,10-6-4 0,-2 5-8 0,-8-5 0 16,8 6 0-16,2-6-4 0,-2 1 0 0,0-1-4 0,0-5 0 15,1 6-4-15,0-5 0 0,-1 4 0 0,1-5 0 0,-1 1 0 16,0 5-4-16,2-6 0 0,-2 2 4 0,0 2-16 0,-8-3 16 16,8-1 0-16,2 6 0 0,-10-5 0 0,8 4 4 0,0-5-4 0,-8 6 0 15,9-1-4-15,-9 1 0 0,0 0 4 0,0-2-8 0,0 7 0 16,9-1-4-16,-9 1 0 0,0-2 0 0,0 2 0 0,0 4 0 15,0-5 0-15,0 5 0 0,0 0 0 0,0 5 0 0,0-5 0 0,0 4 4 16,0 6-4-16,0-5 0 0,0 5 0 0,0-1 0 16,0 5 0-16,0-4 4 0,0 5 0 0,0-1-4 0,0 5 0 0,0 0 0 15,0 0 0-15,0 0 0 0,0 1-4 0,0 0 4 0,0-2-4 16,0 1 4-16,0 1 0 0,8-1-4 0,-8 0 0 0,0 0 0 16,0 0-4-16,0 1 0 0,9-2-4 0,-9-3-12 0,0 0-12 0,8 4-16 15,-8-10-16-15,0 5-12 0,8 1-20 0,-8-5-12 0,0-1-12 16,8 1-24-16,-8-6-52 0,0 1 0 0,10 0 36 15,-10-5 28-15,0 5 28 0</inkml:trace>
          <inkml:trace contextRef="#ctx0" brushRef="#br1" timeOffset="104709.5311">25072 1187 99 0,'0'4'112'15,"0"2"-8"-15,0-2-4 0,0 6-16 0,0-1 0 0,0 1-8 16,0-1-4-16,0 6 0 0,0-1-12 0,8 1-12 0,-8 0-8 16,0-1-4-16,0 5-4 0,0-6-4 0,8 7-8 0,-8 4 0 0,0-5 0 15,9 6-8-15,-9-6 4 0,9 4-8 0,-9 2 4 0,8-2-8 16,-8 2 8-16,9-6-8 0,-9 4 4 0,0 2-8 0,0-6 0 16,0 0 0-16,0 1 0 0,0-1 0 0,0 0 4 0,0-5 0 15,0-4 0-15,-9 4-20 0,9-4 24 0,-8-6 0 0,8 1-4 16,-9 0 0-16,0-5-4 0,9-5 4 0,-8 5 0 0,8-9-4 15,-8-1 0-15,0 1-4 0,8-6 4 0,0 1 0 0,-10-5-4 0,10 0 0 16,0-6 0-16,0 2 0 0,0-7 4 0,0-3-4 0,0 4 0 16,0-4 0-16,10-6 0 0,-10 5 4 0,8 1-4 0,-8-1 4 15,8 1 0-15,0 0 0 0,1 4 4 0,-9 0-4 0,9 0-4 0,-1 5 4 16,1 0 4-16,-1 5-4 0,0 5 0 0,2-1 0 16,-2 6 0-16,0-1-4 0,0 5 8 0,-8 1 0 0,10-2-4 0,-2 2 0 15,0 4 0-15,-8 4 4 0,9-4-4 0,-1 6 4 0,-8-2-4 16,0 1-4-16,0 5 0 0,9-6 0 0,-9 6-12 0,0 5-12 15,0-6-12-15,-9 5-8 0,9-4-12 0,-8 5-4 0,8-2-8 0,-9 2-4 16,1-1-4-16,0 1-44 0,-2-5-40 0,2 4 12 16,-8-5 24-16,6 1 28 0</inkml:trace>
        </inkml:traceGroup>
        <inkml:traceGroup>
          <inkml:annotationXML>
            <emma:emma xmlns:emma="http://www.w3.org/2003/04/emma" version="1.0">
              <emma:interpretation id="{97E81AF6-4EA6-4714-A028-8A3002BA1FE5}" emma:medium="tactile" emma:mode="ink">
                <msink:context xmlns:msink="http://schemas.microsoft.com/ink/2010/main" type="inkWord" rotatedBoundingBox="27249,2603 27907,2605 27905,3267 27247,3265"/>
              </emma:interpretation>
              <emma:one-of disjunction-type="recognition" id="oneOf4">
                <emma:interpretation id="interp12" emma:lang="" emma:confidence="0">
                  <emma:literal>Wt</emma:literal>
                </emma:interpretation>
                <emma:interpretation id="interp13" emma:lang="" emma:confidence="0">
                  <emma:literal>lit</emma:literal>
                </emma:interpretation>
                <emma:interpretation id="interp14" emma:lang="" emma:confidence="0">
                  <emma:literal>lut</emma:literal>
                </emma:interpretation>
                <emma:interpretation id="interp15" emma:lang="" emma:confidence="0">
                  <emma:literal>ht</emma:literal>
                </emma:interpretation>
                <emma:interpretation id="interp16" emma:lang="" emma:confidence="0">
                  <emma:literal>kt</emma:literal>
                </emma:interpretation>
              </emma:one-of>
            </emma:emma>
          </inkml:annotationXML>
          <inkml:trace contextRef="#ctx0" brushRef="#br1" timeOffset="105386.7193">25336 866 55 0,'0'0'112'0,"0"-5"-8"0,0 5-8 0,0 0-24 0,-9 0-8 16,9 0 0-16,0 5-4 0,0-5 0 0,0 4 0 0,0 1-4 15,0 0 0-15,0 0 0 0,0-1-12 0,0 6 0 0,0-5-4 0,0 5 0 16,0-1-8-16,0 5-4 0,0 1-4 0,0-1-4 16,0 0 0-16,0 6-4 0,0-1-4 0,9-4-4 0,-9 4 0 0,0 4 0 15,0 2-4-15,0-6 0 0,0 4 0 0,0 2-4 0,0-6 0 16,0 5 4-16,0-5 0 0,0 0-4 0,0 0 0 0,0 0-16 15,0-4 16-15,0-1 0 0,8-4 0 0,-8-1-4 0,0 0 0 0,9-3 0 16,-9-6 0-16,8 5 0 0,-8-10-4 0,8 5 0 16,2-6 0-16,-2 2 4 0,-8-1-4 0,8-4 4 0,2 4 4 0,-10-4 0 15,8-1 4-15,0 1-12 0,0-1 4 0,-8 0 8 0,9-4-4 16,-1 4 0-16,-8 0 0 0,9 1 0 0,0-1-4 0,-9 1 8 16,8-1 0-16,-8 6 0 0,0-6 4 0,0 5 0 0,8 1 0 0,-8-2 4 15,0 2 0-15,0 4-4 0,0-5 8 0,0 5 0 0,0 0 4 16,0 0 4-16,0 5-4 0,0-1 4 0,0 2-4 0,0-2 0 15,0 5 0-15,0-3 0 0,0 3-4 0,0 1-4 0,10 0 0 16,-10-1-4-16,0 1 0 0,0-1 0 0,8 1-4 0,-8 4 4 16,8-5-4-16,-8-3-4 0,8 3 4 0,2 1-4 0,-2-1 4 0,0-4 0 15,1-5 0-15,-1 5-4 0,1-1 0 0,8-4 4 0,-9-4-4 16,10-1 0-16,-10 0-4 0,10-4 4 0,-2 4 4 0,1-9-4 16,-9 4 0-16,10-5 0 0,-2-4 0 0,-6 5 0 0,6-5 4 15,-7 0-4-15,0 0 0 0,-1-6 0 0,1 6-4 0,-1 0 4 16,0-5 0-16,-8 0 0 0,9 4 0 0,-9-4 0 0,0 1 0 0,0 0-4 15,0-2 8-15,0 2-4 0,0 3 0 0,0-4 0 0,0 5 0 16,0 0 0-16,0-1 0 0,0 6 0 0,0 0 0 16,0-1 4-16,0 5-4 0,0 1 4 0,0-1 4 0,0 6 4 0,0-2 8 15,0 6 8-15,0 0 8 0,0 6 0 0,0-2 4 0,0 1-4 16,0 5 4-16,0 0 0 0,0-1-4 0,0 1 0 0,0 4 0 16,0 0 0-16,0 0 0 0,0 6-36 0,-9-1 0 0,9 0 0 0,0 5 0 15,0-5 0-15,-8 5 0 0,8-5 0 0,0 5 0 16,0 1 0-16,-8 3 0 0,8-4 0 0,0 0 0 0,0 0 0 0,0 0 0 15,0 0 0-15,0 0 0 0,0-4 0 0,0 3 0 0,0-4 0 16,8 0 0-16,-8 1 0 0,8-6 0 0,1 0 0 0,-9 1 0 16,9-1 0-16,-9-4 0 0,8 0 0 0,0-1 0 0,2-4 0 15,-10 0-72-15,8-1-12 0,0-4-20 0,-8 0-12 0,9-4-8 0,0-1-16 16,-9 0-12-16,0-4-4 0,8-1-28 0,-8 0-32 0,0-4 0 16,0-5 48-16,-8 4 28 0,8-3 32 0</inkml:trace>
          <inkml:trace contextRef="#ctx0" brushRef="#br1" timeOffset="105568.2369">25617 1014 99 0,'0'5'132'0,"0"-1"0"0,0 1-4 15,0 1-16-15,0-2-8 0,0 1 0 0,0-1-4 0,8 2 0 16,-8 3-12-16,10-9 0 0,-2 5-4 0,-8 0-4 0,17-1-4 16,-9 2-8-16,0-2-8 0,10-4-4 0,-10 5-8 0,10-5-12 0,-2 4-8 15,2-4-24-15,-1 6 16 0,8-6-4 0,-8 0-16 0,1 4-20 16,-2-4-24-16,10 0-32 0,-9 5-36 0,0-5-40 0,0 5-36 15,-9-5-88-15,10 0 28 0,-10 5 48 0,0-5 36 0,2 5 32 16,-2 0 24-16</inkml:trace>
        </inkml:traceGroup>
      </inkml:traceGroup>
    </inkml:traceGroup>
    <inkml:traceGroup>
      <inkml:annotationXML>
        <emma:emma xmlns:emma="http://www.w3.org/2003/04/emma" version="1.0">
          <emma:interpretation id="{18784516-B9A3-428E-A715-CB0114BE0F5C}" emma:medium="tactile" emma:mode="ink">
            <msink:context xmlns:msink="http://schemas.microsoft.com/ink/2010/main" type="paragraph" rotatedBoundingBox="7511,3665 27106,3734 27103,4623 7508,4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E3CC57-B0FB-4735-9191-B516709E479E}" emma:medium="tactile" emma:mode="ink">
              <msink:context xmlns:msink="http://schemas.microsoft.com/ink/2010/main" type="line" rotatedBoundingBox="7511,3665 27106,3734 27103,4623 7508,4555"/>
            </emma:interpretation>
          </emma:emma>
        </inkml:annotationXML>
        <inkml:traceGroup>
          <inkml:annotationXML>
            <emma:emma xmlns:emma="http://www.w3.org/2003/04/emma" version="1.0">
              <emma:interpretation id="{CAC31E92-B82C-4B2D-843A-94745AD34C11}" emma:medium="tactile" emma:mode="ink">
                <msink:context xmlns:msink="http://schemas.microsoft.com/ink/2010/main" type="inkWord" rotatedBoundingBox="7511,3943 7947,3945 7945,4290 7509,4288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4840.0613">5589 2084 55 0,'0'0'112'0,"0"0"-4"0,0 0 0 0,0 0-24 0,10 4 8 15,-10-4 0-15,8 0-20 0,-8 0 16 0,8 5 4 0,-8-5-8 16,8 0 0-16,2 0 0 0,6 0-4 0,-7 5-4 0,8-5-4 16,-8 0 0-16,7 0-8 0,2 0-8 0,-2 0-8 0,2 5-8 0,8-5-8 15,-10 0-12-15,1 0 0 0,1 0 0 0,8 0-4 0,-10 0-4 16,2 0-4-16,-2 0 0 0,1 0-8 0,1 0-12 0,-2 0-24 15,2 0-12-15,-10 0-24 0,0 0-16 0,1 0-16 0,0 0-24 16,-1 0-20-16,1 0-16 0,-9 0-60 0,0 5 4 0,0-5 32 16,-9 3 36-16,9-3 40 0,-17 7 16 0</inkml:trace>
          <inkml:trace contextRef="#ctx0" brushRef="#br0" timeOffset="35047.5068">5623 2414 51 0,'0'6'116'0,"10"-2"-4"0,-10-4 8 0,8 0-16 0,-8 0 4 0,8 5-8 16,1-5 4-16,-9 0 0 0,9 0-4 0,-1 0-4 0,9 0-4 0,-9 0-8 15,1 0-4-15,0 0-8 0,7 0-8 0,-6 0-8 0,6 0-12 16,2 0-4-16,-2 0-8 0,-7 0-8 0,8 0-8 0,0-5 0 16,-9 5-8-16,10 0-8 0,-2-4-20 0,-6 4-24 0,6 0-24 15,-7 0-24-15,7 0-36 0,-6 0-28 0,-2-6-32 0,0 6-72 0,2 0 36 16,-2 0 40-16,-8 0 36 0,8 0 28 0,-8 0 20 15</inkml:trace>
        </inkml:traceGroup>
        <inkml:traceGroup>
          <inkml:annotationXML>
            <emma:emma xmlns:emma="http://www.w3.org/2003/04/emma" version="1.0">
              <emma:interpretation id="{0564B692-AFAA-4C98-860C-CEA38602EB21}" emma:medium="tactile" emma:mode="ink">
                <msink:context xmlns:msink="http://schemas.microsoft.com/ink/2010/main" type="inkWord" rotatedBoundingBox="9200,3938 10769,3943 10767,4524 9198,4519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5951.5997">7542 2184 11 0,'9'-4'96'0,"-9"-6"-8"0,8 6-8 16,-8-6-24-16,0 5 0 0,0-5-4 0,9 1 0 0,-18 4 0 0,9-4-4 16,0 2 0-16,-8-1 0 0,8 3-4 0,-9 0 0 15,1 0-4-15,0 1 0 0,-2-1-4 0,2 5 4 0,0 0-8 0,-2 0 0 16,-6 0-4-16,8 0-4 0,-9 5-4 0,-1 4-4 0,10-4 0 16,-10 5 4-16,2 0-8 0,8 4 4 0,-10-5-4 0,1 6-4 15,9 4 0-15,-1-5 0 0,-8 5-4 0,9 1 0 0,0-1 4 16,-2 5-4-16,10-5 0 0,0 5 0 0,-8-5-4 0,8 0 4 15,8 5 0-15,-8-5-4 0,10 0 4 0,-2 6 0 0,0-6-4 16,0-5-4-16,10 5 8 0,-1-4-4 0,-1-1-4 0,2-4 8 0,8 4-4 16,-10-4-4-16,10-5 4 0,-1 4 0 0,1-4 4 15,0-5-4-15,8 0-4 0,-9 0 4 0,1 0 0 0,8 0 0 0,-8-5 0 16,-1-4 0-16,1 4 4 0,0-5-4 0,-1 5 0 0,-8-4-4 16,8-1 4-16,-7 0 0 0,-2 1-4 0,2-1 4 0,-10 1 0 15,1-1 0-15,8 0 0 0,-17 6 0 0,9-6 0 0,-1 1 0 0,-8 4 0 16,0 0 4-16,8-4-4 0,-8 3 0 0,0 6 0 0,0-5 4 15,0 1-4-15,0-1 0 0,0 5 4 0,0 0-4 0,0-5 4 16,0 5-4-16,0 0 0 0,0 0 4 0,0 0 0 0,0 0 0 16,0 0 0-16,0 5 4 0,0-5 0 0,8 9-4 0,-8-4 4 15,10 1 0-15,-10-2-16 0,8 1 16 0,-8 5 0 0,8-6 0 0,2 6 0 16,-2-1-4-16,0 1 0 0,1 0 0 0,-1-1-4 0,1 1 4 16,-1-1 0-16,1 1 0 0,7-5-4 0,-6 4 0 0,-2-4 0 15,10 0 0-15,-10 0 4 0,8 0-4 0,1 0 0 0,-8-5 4 16,8 0-4-16,1 0 4 0,-10 0-4 0,8 0 0 0,2-5 0 15,-10-5 0-15,9 5 0 0,1-4 4 0,-10-1-4 0,8 0 4 0,-6 1-4 16,-2-5 0-16,0 4 0 0,2-5 0 0,-2 1 0 0,-8-5 0 16,8 4 0-16,-8 1 0 0,0-1 0 0,0-4 0 0,-8 5 0 15,0-1 0-15,8 2 0 0,-10 3 4 0,-6-5-4 0,6 0 0 0,2 7 0 16,-8 3 0-16,-2-5 0 0,10 5 0 0,-9-4 0 16,-1 4 0-16,10 5 0 0,-8 0 0 0,-2 0 0 0,1 0 0 15,8 5-4-15,1-1 0 0,-9 1 0 0,9 5-4 0,0 0-8 0,-2-2-8 16,10 3 0-16,-8-2-16 0,8 1-12 0,-8 4-12 0,8-5-12 15,0 1-8-15,0 0-4 0,0-1-4 0,0 1-20 0,8-1-28 16,-8 1-28-16,8-5 28 0,-8 0 28 0,10 4 12 0</inkml:trace>
          <inkml:trace contextRef="#ctx0" brushRef="#br0" timeOffset="36273.266">8608 2276 51 0,'0'0'120'0,"0"-5"-8"0,0 5-8 0,0 0-20 0,0 0-12 16,0 0 0-16,-8 5-8 0,8-5 0 0,0 4-4 0,-10 0-8 16,10-4-8-16,-8 6-8 0,8-6-4 0,0 5-8 0,0-5-4 15,-8 4-4-15,8-4-4 0,0 5-4 0,0-5-4 0,0 5 4 16,8 0 0-16,-8-5-4 0,8 4 4 0,2-4-4 0,-10 0-20 16,8 6 24-16,0-2 0 0,2-4 4 0,6 5-8 0,-8-5 8 15,2 4 0-15,-2 2-4 0,9-2 0 0,-9 1 0 0,10 0 0 0,-10 1 0 16,8-3 0-16,-6 3 0 0,-2-2-4 0,9 5 4 0,-8-3 0 15,8 3 4-15,-9-4 0 0,0 4 4 0,1 1 4 0,0-5 8 16,-1 9 4-16,-8-9 0 0,8 9 4 0,-8-4 0 0,0 0-8 16,0 4-4-16,0 0 0 0,-8-4-4 0,0 4-4 0,-1-4-4 15,0 5-4-15,-7-1-4 0,-1 0-4 0,8-4-8 0,-16 4-12 0,7-4-8 16,2-1-12-16,-2 1-12 0,1-5-16 0,-9 4-16 0,10-3-24 16,-2-6-16-16,2 4-32 0,6-8-64 0,-6 4 16 0,-1-6 44 15,9 2 28-15,-1-6 28 0</inkml:trace>
        </inkml:traceGroup>
        <inkml:traceGroup>
          <inkml:annotationXML>
            <emma:emma xmlns:emma="http://www.w3.org/2003/04/emma" version="1.0">
              <emma:interpretation id="{24332AEE-BF8F-420F-9E13-A120EEAD5331}" emma:medium="tactile" emma:mode="ink">
                <msink:context xmlns:msink="http://schemas.microsoft.com/ink/2010/main" type="inkWord" rotatedBoundingBox="11263,3725 12457,3729 12454,4498 11261,4494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675.723">9383 2111 35 0,'0'0'80'16,"0"0"-12"-16,0 7-4 0,0-7-28 0,0 4 8 0,-8 1-4 0,8-5 0 15,0 0 4-15,-8 5-4 0,8-5 4 0,0 5-4 16,0-5-4-16,-9 4 0 0,9-4-4 0,-8 0-4 0,8 0 0 0,0-4 4 16,0 4-4-16,-9-5 0 0,9 0-8 0,0 0 8 0,0-6-4 15,9 8 0-15,-9-7-8 0,8 5 8 0,1-4 0 0,-9 4 0 16,8-4 0-16,0-6-4 0,2 5-4 0,6 6 4 0,-6-6-4 16,-2 1 0-16,8-1-4 0,1 5 0 0,-8 0-4 0,8 0 0 15,1 5 4-15,-10 0-4 0,8 0 0 0,-6 0-4 0,6 0 4 0,-7 5 0 16,8 5-12-16,-8-6 12 0,-1 6-8 0,0-1 0 0,0 1 4 15,-8 5-4-15,10-5 4 0,-10 4-4 0,0 5 4 0,0-4-4 16,-10 4 0-16,2-5 0 0,8 5 0 0,-8 0 0 0,0-4 0 0,-1 4 0 16,0-4 4-16,1 3 0 0,-9-3-4 0,9-6 4 15,-2 6 0-15,2-6-4 0,8 1 0 0,-8-6 4 0,0 6-4 0,8-10 0 16,-10 5 4-16,10-1-4 0,0-4 0 0,0 0 0 0,0-4 0 16,10 4 0-16,-10 0 0 0,8-5 4 0,0 1-4 0,-8 4 0 15,8-6 0-15,2 2-4 0,-2 4-12 0,0 0 20 0,1-5 0 16,8 5-4-16,-8 0 0 0,-1-5 0 0,0 5 4 0,10 5-4 15,-10-5 0-15,0 5 0 0,2-1 0 0,-2 2 0 0,0-2 0 0,1 1 0 16,-1 5 0-16,1-6 0 0,-1 6 0 0,-8-1 4 0,0 6 0 16,9-5 0-16,-9 4 0 0,0 1 0 0,-9-1 4 15,9 0-4-15,-8 6 0 0,-1-6 8 0,1 5-8 0,-1-4 0 0,-7-1 0 16,6 5 0-16,-6-4 0 0,6-1-4 0,-6 0 0 0,8-4 0 0,-10-1-4 16,10 1-4-16,-1-5-4 0,-7-1-8 0,6 1-8 15,10-5-16-15,-8 0-12 0,0 0-16 0,8-5-12 0,-8-4-8 0,8 4-12 16,0-6-48-16,0 3-32 0,0-6 28 0,8-1 24 0,-8 1 24 15</inkml:trace>
          <inkml:trace contextRef="#ctx0" brushRef="#br0" timeOffset="39027.0963">9810 2208 63 0,'9'0'100'0,"-9"0"-8"0,0 5-4 0,0 0-24 0,0 0 0 15,0 0 0-15,0 5 0 0,0-1-4 0,0 0 0 0,0 6 0 16,0-6-8-16,0 6 0 0,0-1-4 0,8 1-8 0,-8-2 0 15,0 2-4-15,8-1 0 0,-8 1 0 0,10-1-4 0,-2 0 0 0,-8 1-4 16,8 0 0-16,10-1-4 0,-10-5-4 0,0 1 0 0,9 5-4 16,-8-6 4-16,8-4-4 0,1 4-4 0,-2-3 0 0,2-2-4 15,-2-4 4-15,1 5-8 0,1-5 0 0,6-5 4 0,-6 5-4 0,-1-4 0 16,9-6-4-16,-10 5 4 0,2-5-4 0,-2 1 4 16,2-1-8-16,-1-4 4 0,-8 4 0 0,7-4 4 0,-7 0-4 15,-1-1 0-15,-8 1 4 0,8-1-8 0,-8 2 4 0,0-3-4 0,0 2 0 16,0-1 4-16,-8 1-4 0,8 0 4 0,-17 0-4 0,9-1 0 15,0 1-12-15,-10 5 16 0,10-6-4 0,-10 0 4 0,2 6-4 16,-10-1-4-16,9 1 0 0,0-1 4 0,-8 6 0 0,7-3 0 0,-8 4-4 16,10 3 4-16,-9 0-4 0,7 3 0 0,2 4 0 15,-10-3-4-15,8 1 0 0,10 4-8 0,-9 1-4 0,9 0 0 0,-10-1-8 16,10 1-8-16,8 5-12 0,-8-6-8 0,8 0-4 0,-10 1-8 16,10 0 0-16,0-6-4 0,10 0 4 0,-10 2-24 0,8-1-28 15,0-1-28-15,1-4 20 0,0 0 20 0</inkml:trace>
          <inkml:trace contextRef="#ctx0" brushRef="#br0" timeOffset="39349.2346">10313 1940 39 0,'0'-5'104'0,"0"0"-8"16,0 1-8-16,0-2-28 0,0 6 0 0,0 0-20 16,0 0 16-16,0 0-4 0,0 0-4 0,-8 6-4 0,8-2 0 0,0 1-8 15,8 0 0-15,-8 0-4 0,0-1-4 0,0 6-4 0,0-6 4 16,8 7-4-16,-8-7 4 0,9 5-4 0,0 1-4 0,-9 0 8 15,8-1-4-15,1-3-8 0,-1 3 4 0,10-5-4 0,-10 6 0 16,0-5 0-16,10 0-4 0,-10-5-4 0,0 5 4 0,10-5-4 16,-10 0 0-16,1 0-4 0,-1 0 4 0,0-5-4 0,2 0 0 15,-2 0 0-15,0 1 0 0,0-6 0 0,2 1-4 0,-10-1 0 0,8 5 0 16,-8-5 0-16,0-4 0 0,0 5 0 0,0-2 0 0,-8 2 0 16,8 0 4-16,-10-1-4 0,2-5 0 0,0 6-4 0,0-1 4 15,-2 6 0-15,-6-6 0 0,7 5 0 0,1 1 4 0,-10-2-8 0,2 3 4 16,-2 3 0-16,10 0 0 0,-10 3-4 0,2 3 0 0,-1-2-4 15,-1 1 0-15,10 5-4 0,-8-1-4 0,6 2-12 0,2 2-8 16,-10 2-12-16,10-1-8 0,0 1-4 0,8-2-24 0,-9 2 16 16,9 5-4-16,-8-7-32 0,8 2-48 0,8 0-12 0,-8 4 32 15,9-5 28-15</inkml:trace>
        </inkml:traceGroup>
        <inkml:traceGroup>
          <inkml:annotationXML>
            <emma:emma xmlns:emma="http://www.w3.org/2003/04/emma" version="1.0">
              <emma:interpretation id="{FE4B96FE-D3EC-42BC-90AA-1DC3901496B5}" emma:medium="tactile" emma:mode="ink">
                <msink:context xmlns:msink="http://schemas.microsoft.com/ink/2010/main" type="inkWord" rotatedBoundingBox="13071,4283 13097,4284 13096,4337 13070,433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9909.7356">11175 2429 107 0,'0'0'172'0,"0"-5"4"0,0 5-8 0,0 0-20 15,0 5 12-15,0-5 4 0,0 0-4 0,0 5 0 0,0 0-4 16,0-1-16-16,0-4-24 0,0 0-24 0,0 5-16 0,0 0-24 0,0 0-52 16,0-5 0-16,0 4 0 0,0 2 0 0,-10-6 0 0,10 4 0 15,0-4 0-15,0 0 0 0,0 0 0 0,-8 5 0 0,8-5 0 16,0 0 0-16,0 0 0 0,0 0 0 0,0 0 0 0,-8 0 0 16,8-5 0-16,0 5-16 0,0-4-168 0,0 4-64 0,0-6-104 15,0 2 40-15,0 4 56 0,0-5 44 0,8 0 44 0,-16 0 28 0,8 5 32 16</inkml:trace>
        </inkml:traceGroup>
        <inkml:traceGroup>
          <inkml:annotationXML>
            <emma:emma xmlns:emma="http://www.w3.org/2003/04/emma" version="1.0">
              <emma:interpretation id="{95FFA25C-939A-4CDB-B2FE-83934DFDE02B}" emma:medium="tactile" emma:mode="ink">
                <msink:context xmlns:msink="http://schemas.microsoft.com/ink/2010/main" type="inkWord" rotatedBoundingBox="14231,4231 15603,4236 15602,4576 14230,4571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1129.3281">12505 2468 39 0,'0'-6'84'0,"0"-3"-4"15,0 4 0-15,-10-4-32 0,10 4 4 0,-8-5-4 0,8 0 0 16,-8 5 0-16,8 1 0 0,-9-1-4 0,1-4 4 0,-1 3-8 0,1 2 4 15,8 4-12-15,-9-5 4 0,1 1 0 0,0 4 0 0,-2 4-8 16,2-4 0-16,0 5 0 0,-2-1-4 0,2 2 0 0,0 3-4 16,0 0 0-16,-1 2 0 0,0 3-4 0,1-5 0 0,-1 6-4 15,1-1 4-15,8 1-8 0,-8 4 4 0,8-5-4 0,0 5-4 16,0-4 0-16,0 4 0 0,0-5-4 0,8 1 0 0,0 4 4 0,1-5-4 16,-9-4 4-16,17 5-4 0,-8-6 4 0,-1 0-4 0,8 1 4 15,2-1-4-15,-10-4 0 0,10 0 0 0,-1-5 0 0,0 5 0 16,0-5 4-16,-1 0-8 0,2-5 4 0,0 0 0 0,-2 5 0 0,1-9 4 15,9 4-8-15,-18-5 0 0,10 1 4 0,-2 0 0 16,2-1 0-16,-10 0-4 0,9 0 0 0,-9 1 0 0,1-7 4 0,0 8-4 16,-1-2 4-16,0 1 0 0,0 4 0 0,-8-4-4 0,10-1 4 15,-10 5 0-15,0 0 0 0,8 0 0 0,-8 0 0 0,0 5 4 16,0-4-4-16,0 4 0 0,0 0 0 0,0 0 0 0,0 0-4 16,8 0 4-16,-8 4 0 0,0 1 4 0,10-5 0 0,-10 5-4 15,0 0 0-15,8 5 0 0,0-5 0 0,1-1 0 0,-9 1 4 0,8 5-4 16,0-1 4-16,1-4-4 0,0 3 4 0,-1 3-4 0,0-6 0 15,2 4 0-15,-2-4 4 0,9 5-4 0,-8-5-4 0,-1-1 4 16,9 2 4-16,-9-2-4 0,10-4 4 0,-2 5 0 0,-6-5-8 16,6 5 4-16,-7-5 0 0,8-5 0 0,0 5-4 0,-9-5 4 15,10 1 0-15,-10-2 0 0,10-3 0 0,-10 4 0 0,0-5 0 16,9 1 0-16,-8-1 0 0,-9 1 0 0,8-1 0 0,1-4 0 0,-9 4 0 16,0 1 0-16,0-6 0 0,0 5 0 0,-9 1 0 0,1-6 0 15,8 6 0-15,-9-1 0 0,-8 6 0 0,9-6 4 0,0 1-8 16,-10 3 4-16,10 2 0 0,-10-6-4 0,1 10 4 0,9-5 0 15,-9 5 0-15,0-4-4 0,9 4 4 0,-10 4 0 0,1-4-4 16,8 5 0-16,-7 0 4 0,7 0-4 0,1-1-8 0,-1 6-4 0,0-5-8 16,9 5-8-16,-8-1-4 0,8-4-12 0,-8 4-12 0,8 1-4 15,8 0-12-15,-8-1-4 0,0-4-52 0,8 5-48 0,1 0 28 16,0-6 28-16,-1 1 24 0</inkml:trace>
          <inkml:trace contextRef="#ctx0" brushRef="#br0" timeOffset="41407.581">13373 2414 15 0,'0'-5'104'0,"-8"5"-8"0,8 5-8 15,-8-5-28-15,8 0-4 0,-9 6-4 0,9-2-4 0,-8 1-4 0,8-5-8 16,0 10-4-16,-9-6-8 0,9 1-4 0,0 0-4 16,0 0-4-16,0-1 0 0,0 2 0 0,9-2-4 0,-9 1 0 0,8 0-4 15,1 0 4-15,-1-1-4 0,0-4 0 0,2 5 4 0,-2-5 0 16,10 0 8-16,-10 5 0 0,8-5 4 0,2 0 0 0,-10 0-4 15,9 0-4-15,1 0 4 0,-2 5-8 0,2-5 4 0,-2 0 0 16,2 4-4-16,-1-4 0 0,-1 6 0 0,2-2-4 0,-10 1 4 0,10 0-4 16,-10-1 8-16,9 1 0 0,-9 5 4 0,-8 0-4 0,9-5 0 15,-9 4-4-15,0 1 0 0,0-1 0 0,-9 1 0 0,1 4-8 16,-1-4-4-16,1 4-4 0,0-4 4 0,-10 0-12 0,10-1-4 16,-10 0-16-16,10 1-16 0,-9-5-12 0,9-1-12 0,-1 1-20 15,-8-5-52-15,9 5-32 0,0-10 36 0,8 5 28 0,-10-5 20 0</inkml:trace>
        </inkml:traceGroup>
        <inkml:traceGroup>
          <inkml:annotationXML>
            <emma:emma xmlns:emma="http://www.w3.org/2003/04/emma" version="1.0">
              <emma:interpretation id="{DABBBB08-BC2F-43F0-89EF-0295A0A12AD3}" emma:medium="tactile" emma:mode="ink">
                <msink:context xmlns:msink="http://schemas.microsoft.com/ink/2010/main" type="inkWord" rotatedBoundingBox="15945,3862 17274,3867 17271,4589 15942,4584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1844.0255">14065 2156 43 0,'0'-10'108'0,"0"5"-4"0,0-4-8 15,0 4-20-15,0 0-8 0,0-6 0 0,0 8 0 0,0-2-8 16,0 0 4-16,0 0-8 0,0 5 0 0,0-5-8 0,0 5-4 0,0 0 0 16,0 0-4-16,0 5 4 0,0 0-8 0,-10 5 0 0,10 0 0 15,0-1-4-15,-8 5 0 0,8 1-4 0,0-1-4 0,-8 5-4 16,8 0 0-16,-8 1-4 0,8 3-4 0,0-3-4 0,-9 4 0 16,9-5-4-16,0 4 4 0,0-3-4 0,0-1 0 0,0 0 4 15,0 0-4-15,9-4 0 0,-1-1 0 0,-8 1-4 0,8-1 0 0,0-4 0 16,10-1 0-16,-10-4 0 0,2 5 0 0,6-6-4 0,-7-4 4 15,7 6-4-15,2-6 4 0,-10 0-4 0,10-6 4 0,-10 6-4 16,9-9 0-16,-8 4 4 0,8 0-4 0,-9-4 0 0,0 4 4 16,1-4 0-16,0 3 0 0,-1-3 0 0,0 4 0 0,2-4-4 15,-10 4 0-15,8 0-8 0,-8 0 16 0,8 1 0 0,-8-2-4 0,0 6 4 16,0 0 0-16,0 0 0 0,0 6-4 0,0-2 4 0,0 1-4 16,0 0 8-16,0 4-4 0,0 1 0 0,9 5 0 0,-9-6-4 15,0 5 4-15,0 1 0 0,0 4-4 0,9-5-4 0,-9 6 4 16,0-6 0-16,8 5 0 0,-8-6 0 0,8 8-4 0,-8-7-4 15,9 0-4-15,-9 1-8 0,8 0-8 0,-8-6-12 0,8 0-4 16,-8 1-24-16,10-6-16 0,-10 2-12 0,8-2-16 0,-8-4-32 0,8-4-48 16,2 4 8-16,-10-6 28 0,8-3 36 0,-8-1 16 0</inkml:trace>
          <inkml:trace contextRef="#ctx0" brushRef="#br0" timeOffset="42283.604">14491 2156 27 0,'0'-5'152'0,"0"5"-8"16,0 0-16-16,0 5-20 0,0-5-8 0,0 0-8 0,0 3-4 16,0-3-4-16,0 0-4 0,8 0-8 0,-8 7-4 0,0-7-12 15,0 0-8-15,8 0-4 0,2 0-8 0,-2 0-8 0,-8-7-4 0,17 7-4 16,-8-3-4-16,-1-2 0 0,9 5-8 0,0-5-12 0,0 0-20 16,1 1-24-16,-2-1-20 0,2-5-28 0,7 6-20 0,-9-3-24 15,2-1-60-15,8 3-16 0,-10 0 40 0,2-4 28 0,7 4 32 0</inkml:trace>
          <inkml:trace contextRef="#ctx0" brushRef="#br0" timeOffset="42112.0623">14517 2357 35 0,'0'-10'112'0,"0"6"-8"0,0 4-8 0,0-6-28 15,0 6-4-15,0 0 4 0,0 0 0 0,0-4 0 0,0 8-4 16,0-4 4-16,0 6-8 0,8-6-8 0,-8 4 0 0,0 1-4 0,0 0 0 16,8 1-4-16,-8-3 0 0,9 3 0 0,-9 3-4 15,9-5-8-15,-9 6-4 0,8 0-4 0,1-1 0 0,-9-3-4 0,8 3-4 16,0 1 0-16,1-1 0 0,0 1-4 0,-1-6 0 0,0 6-4 16,2 0 0-16,-2-1 0 0,9 1 0 0,-8-1-4 0,-1 1 0 15,0 0 0-15,9-1 0 0,-9 1 0 0,2 0 0 0,-2-1 4 0,-8 1-4 16,8-1 4-16,-8 1-4 0,10 4 0 0,-10-4 0 0,0-1 0 15,-10 6-4-15,2-6 0 0,8 1 0 0,-8 0-4 0,-10 4-4 16,10-9-8-16,-1 4-12 0,-7 1-8 0,7-6-12 0,-8 2-12 16,9-6-16-16,-10 0-16 0,1 0-16 0,8-6-16 0,1 2-36 15,-9-6-52-15,9 1 28 0,-1-6 32 0,0 1 36 0,1-5 20 16</inkml:trace>
          <inkml:trace contextRef="#ctx0" brushRef="#br0" timeOffset="42655.6072">15096 2031 59 0,'0'-5'108'0,"-8"5"-4"0,0-4 0 0,8 4-24 0,-10 0-4 16,10 0 4-16,-8 0-4 0,0 0-8 0,-2 0-4 0,10 0-8 15,-8 4 0-15,8 1 0 0,0-1 0 0,0 2-4 0,-8-2 0 16,8 1-4-16,0 5 0 0,8 0-4 0,-8-1-8 0,0 0 0 16,8 1-4-16,-8 3-8 0,10-2-4 0,-2 4-4 0,0-6 0 15,2 4 0-15,-2-2-4 0,0-1-4 0,9-1 0 0,-8 1-4 0,8-1 4 16,-1-4-4-16,2 0 0 0,-10 0-4 0,10 0 4 0,-2-5-4 16,1 0 4-16,1 0 0 0,-2-5-4 0,-6 5-4 0,6-10 0 15,2 5 0-15,-10-4 0 0,0-1-20 0,1 1 16 0,-1-5 0 16,1-1 0-16,-9 1 0 0,0 4-4 0,0-6 0 0,0-2 0 15,-9 4 8-15,9 0-4 0,-17-1-4 0,9 6-4 0,-10-1 0 0,2 1-4 16,-2-1 0-16,2 10-4 0,-10-5 0 0,9 5-12 0,-9 5-4 16,10-1-12-16,-10 6-12 0,9-5-12 0,-9 9-8 0,10 1-12 15,-2-1-24-15,0 0-48 0,2 6-12 0,-1-6 36 0,8 5 24 0,1-1 28 16</inkml:trace>
        </inkml:traceGroup>
        <inkml:traceGroup>
          <inkml:annotationXML>
            <emma:emma xmlns:emma="http://www.w3.org/2003/04/emma" version="1.0">
              <emma:interpretation id="{7B735DA9-68F3-47D9-B62F-1BFE45A688CF}" emma:medium="tactile" emma:mode="ink">
                <msink:context xmlns:msink="http://schemas.microsoft.com/ink/2010/main" type="inkWord" rotatedBoundingBox="17939,4282 18391,4284 18390,4333 17939,4332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3875.6049">16033 2468 35 0,'0'0'112'0,"0"0"0"0,-8 0-8 0,8 0-20 0,0 0 0 16,0 0-8-16,0 0 0 0,-8 4-4 0,8-4 0 0,0 0-4 16,0 0 4-16,0 0 0 0,8 0-4 0,-8 0 4 0,8 0 0 15,-8 0 0-15,10 0 0 0,-2 0-4 0,0 0 4 0,2 0-8 0,-2 0 0 16,0 0-8-16,1 0 0 0,8 0-8 0,0 0 4 0,-1 0-8 16,-6-4 0-16,6 4-4 0,2 0-4 0,-2-6-28 0,10 6-8 15,-9-4 0-15,1 4 0 0,-2-5 0 0,2 0 0 0,-2 5 0 0,2-5 0 16,-1 1 0-16,-1 4 0 0,2-5 0 0,-2 0 0 15,-6 5 0-15,6 0 0 0,-7 0 0 0,-1 0 0 0,1 0 0 0,-1-5 0 16,-8 5 0-16,9 0 0 0,-9 0 0 0,0 0 0 0,0 5 0 16,0-5 0-16,0 0 0 0,0 0 0 0,0 0-64 0,0 0-52 15,-9 0-24-15,9 0-24 0,0 0-36 0,-8 0-64 0,-1 0-16 0,9 0 40 16,-8 0 48-16,-1 0 40 0,1 0 28 0,8 0 20 0</inkml:trace>
        </inkml:traceGroup>
        <inkml:traceGroup>
          <inkml:annotationXML>
            <emma:emma xmlns:emma="http://www.w3.org/2003/04/emma" version="1.0">
              <emma:interpretation id="{53695EAD-C70A-45D5-90F3-B81E6BCEE911}" emma:medium="tactile" emma:mode="ink">
                <msink:context xmlns:msink="http://schemas.microsoft.com/ink/2010/main" type="inkWord" rotatedBoundingBox="19371,4095 20727,4100 20725,4586 19370,458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5512.172">17585 2448 71 0,'0'-5'92'16,"0"1"-8"-16,0-6 0 0,0 5-24 0,-8 1-4 0,8-2 0 0,0-3 0 16,-8 4 8-16,8 0-4 0,-9 1 0 0,9 4-4 0,-8-6-8 15,8 6 4-15,-9 0-12 0,0 0 0 0,1 0 0 0,0 0-4 16,8 6 0-16,-8-2-4 0,-2 1-8 0,2 0 0 0,0-1-4 15,8 1-4-15,-10 5-4 0,2-5 0 0,8 5-4 0,-8-1 0 16,8-4 0-16,0 4-4 0,0 1 0 0,-9-5-16 0,18 5 20 0,-9-6-4 16,0 1 0-16,0 0-4 0,8 4 4 0,0-9-4 0,2 6 0 15,-10-6 0-15,8 0 4 0,10 4-4 0,-10-4 0 0,0-4 0 16,0 4 4-16,10 0-4 0,-10-6 0 0,9 6 0 0,-9-4 0 0,10 4 4 16,-10 0-4-16,10-5 0 0,-2 5-4 0,-7 0 4 15,8 0 0-15,-8 0 0 0,-1 0 0 0,8 5 0 0,-6-1 0 0,-2-4-4 16,0 6 4-16,2 3 0 0,-2-4 0 0,0 4 0 0,-8-4 0 15,9 5 0-15,-9-5 0 0,0 9 0 0,0-4 0 0,-9-1 4 16,1 4 0-16,8-2-4 0,-8-1 4 0,-10 4-4 0,10-4 0 0,-2 0 0 16,-6 4 0-16,8-4-4 0,-9-1 0 0,8-5-8 15,-8 6-4-15,9-5-12 0,-2-1-8 0,2-4-12 0,0 6-12 0,0-6-8 16,-2 0-12-16,2-6-4 0,8 6-4 0,-8-4-24 0,8-6-40 16,0 5-16-16,0 1 28 0,0-5 28 0</inkml:trace>
          <inkml:trace contextRef="#ctx0" brushRef="#br0" timeOffset="45701.6686">17884 2491 47 0,'9'0'92'16,"-1"5"-16"-16,1-5-4 0,-1 5-20 0,-8 0 0 0,8-1-8 16,2 2 0-16,-2 3-4 0,-8-4 0 0,8 4-8 0,2-4-4 15,-2 5-4-15,-8 0-4 0,8-1-4 0,0 1-4 0,-8-1-4 0,9 1 0 16,-1-7 0-16,1 8-4 0,0-6 0 0,-9 4 0 15,8-4-4-15,0 0-4 0,2-5-12 0,-2 5-16 0,0-5-12 0,0 0-4 16,2-5-48-16,-2 0-44 0,-8 0 4 0,8-4 20 0</inkml:trace>
          <inkml:trace contextRef="#ctx0" brushRef="#br0" timeOffset="45849.2688">18106 2276 83 0,'-9'-10'100'0,"1"5"-4"0,8-5-4 0,-8 6-24 0,-2-1-4 16,2 5 0-16,0-4-8 0,0 4-4 0,-2 0-4 0,2 0-8 0,8 0-16 15,-8 4-4-15,8-4 4 0,-9 5-8 0,0-1-8 16,9 1 0-16,0 0-4 0,0 5-8 0,-8-5-12 0,8 3-12 0,0-2-16 16,0 3-12-16,0 1-12 0,0-1-56 0,0 6-44 0,0-5 24 15,0-1 28-15</inkml:trace>
          <inkml:trace contextRef="#ctx0" brushRef="#br0" timeOffset="46247.2057">18267 2448 39 0,'0'-5'112'16,"0"1"-4"-16,0-6-4 0,0 5-24 0,10 1 0 0,-10-2-8 15,0 6 0-15,0-5-8 0,0 1-4 0,0 4-12 0,0 0-4 16,0-5 0-16,0 5-4 0,0 0 0 0,0 0-8 0,8 5 0 0,-8-5-4 16,8 4-4-16,-8 1 0 0,0 5 0 0,10-5-8 0,-2 5 0 15,-8-6 0-15,8 6-4 0,-8-1-4 0,8 1 0 0,1 0 0 16,-9 4-4-16,8-4 0 0,-8 0 0 0,9-1 0 0,0 0 0 15,-1 1-4-15,-8 0 4 0,8-5-4 0,2 4 4 0,-2-4-4 16,0 0 4-16,0-5-4 0,2 5 0 0,-2-5 0 0,9 0 4 0,-9 0-4 16,1 0 0-16,0-5 0 0,7 0 0 0,-8 0 0 0,2 1 0 15,6-1 0-15,-6-5 0 0,-2 5 0 0,9-5 0 0,-9 1 0 16,0 0 0-16,10-1 0 0,-10 0-4 0,0 1 4 0,10-1-16 0,-10 5 20 16,1-5-4-16,0 6 4 0,-1-6 4 0,1 5 0 15,-1 5 4-15,0-4 4 0,-8 4 8 0,9 0-4 0,0 0 0 0,-9 4 4 16,8-4 0-16,-8 5-8 0,8 5 4 0,-8-6 0 0,0 6-4 15,0-5 0-15,0 5-4 0,10 4-4 0,-10-5 0 0,0 1-4 16,0 0 4-16,0 4-4 0,0-4 0 0,0 0-4 0,0-1 0 16,0 1-8-16,0-1-8 0,8 1-16 0,-8-7-16 0,8 3-12 0,-8-1-16 15,9-5-28-15,0 5-20 0,-9-5-12 0,8-5-68 0,0 5-20 16,1-5 44-16,-1-1 36 0,0-2 24 0</inkml:trace>
        </inkml:traceGroup>
        <inkml:traceGroup>
          <inkml:annotationXML>
            <emma:emma xmlns:emma="http://www.w3.org/2003/04/emma" version="1.0">
              <emma:interpretation id="{9EFA52E1-C7FA-462A-93BB-D67FA8F49C0F}" emma:medium="tactile" emma:mode="ink">
                <msink:context xmlns:msink="http://schemas.microsoft.com/ink/2010/main" type="inkWord" rotatedBoundingBox="21025,3773 22159,3777 22156,4474 21023,4470"/>
              </emma:interpretation>
            </emma:emma>
          </inkml:annotationXML>
          <inkml:trace contextRef="#ctx0" brushRef="#br0" timeOffset="46677.5836">19103 2151 27 0,'0'0'100'0,"0"-5"-8"0,9 0-8 0,-9 1-24 16,0-1 0-16,0 0-4 0,0 0 0 0,8 1-4 0,-8-3 0 15,9-1 4-15,-9 3-4 0,8 0-4 0,0 0 0 0,2 1-4 0,6-1-8 16,-6 0 4-16,-2 5-8 0,8-4-4 0,-7 4-4 0,8 0-8 15,-8 4 0-15,7-4 0 0,-6 5-4 0,6 0 4 0,-6 4-4 16,-2 1 4-16,0-2-4 0,0 3 4 0,-8-1 0 0,9 4-4 0,-9-4 0 16,0 4-4-16,-9 0 0 0,9 1 0 0,-8-1 0 15,0 1 0-15,8-1-4 0,-8 0 0 0,-2 1 0 0,2-2-4 0,0-2 4 16,-2-2-4-16,10 1 0 0,-8-6 0 0,0 2 0 0,8-2 0 16,0 1 0-16,0-5 0 0,0 4 0 0,0-8-4 0,0 4 0 15,8 0 4-15,-8-5 0 0,8 5-16 0,-8-4 16 0,10-2 4 0,-2 2-4 16,0 4 0-16,-8-5 0 0,10 0 0 0,-2 5 0 0,0 0 4 15,0-5-4-15,1 5 0 0,0 0 0 0,-1 5 4 0,1-5-4 16,-1 5 0-16,0 0 0 0,2-1 4 0,-2 6 0 16,-8-5-4-16,8 5 4 0,0-6 0 0,2 6-4 0,-10-1 0 0,8 1 4 15,-8 5 0-15,0-6 0 0,0 5 4 0,0 1-4 0,0-1 0 16,-8 1 0-16,-2-1 0 0,10 1-4 0,-8-1 4 0,0 1-4 16,-10-1 0-16,10 0-4 0,0 1 0 0,-1-6-4 0,-8 1-12 15,8-1-8-15,1 1-8 0,0-5-16 0,-10-2-16 0,18 3-16 0,-8-6-12 16,0 0-8-16,-2-6-36 0,10 3-40 0,-8-2 8 0,8 0 28 15,0-4 28-15</inkml:trace>
          <inkml:trace contextRef="#ctx0" brushRef="#br0" timeOffset="47022.1812">19486 2309 11 0,'10'-5'96'0,"-2"0"-12"16,0 1-4-16,2 4-24 0,-2-5 0 0,-8 5 0 0,8 0 0 15,-8 0 4-15,9 5 4 0,-9-5 4 0,0 4-4 0,0 1 4 0,0 5-8 16,0-6-4-16,0 6-4 0,0-1-4 0,0 1-8 15,8 0-4-15,-8 5 0 0,0-6-4 0,0 5-8 0,9 0 0 0,-9 1-4 16,8-5 0-16,1 4 0 0,-9 0-4 0,16 1 4 0,-6-5-4 16,-2 4-4-16,0 1 0 0,10-6 4 0,-2 0-4 0,-7 1-4 15,8 0 0-15,0 0 0 0,1-1-4 0,-2-4 4 0,2 0-4 0,-2-1-4 16,1-4 4-16,1 0 0 0,6 0-4 0,-6 0 0 0,0-4 0 16,-2-1 0-16,1-5 0 0,1 1-4 0,-2-1 0 0,-8 0 4 15,10-4-4-15,-10-1-4 0,1 1 0 0,0 0 0 0,-1 0 0 16,-8-6 0-16,0 6 0 0,0-6 0 0,0 6 0 0,-8-5 4 15,-1 4 0-15,0 1 0 0,1-5 0 0,-10 4 0 0,10 6 4 16,-8-5 0-16,-10 3-4 0,9 3 0 0,-1-2 4 0,-8 5 0 0,10 0 0 16,-1 5-4-16,-9 0 0 0,10 0 0 0,-10 5-8 15,8 0-4-15,-7 5-4 0,8-6-8 0,0 6 4 0,9-1-8 0,-10 6-16 16,2-5-4-16,6-1-12 0,2 1-8 0,0-1-4 0,8 5-4 16,-9-8-12-16,9 3-52 0,0 1-36 0,0-6 32 0,9 1 28 15,-9 0 24-15</inkml:trace>
          <inkml:trace contextRef="#ctx0" brushRef="#br0" timeOffset="47357.2865">20067 2007 39 0,'0'-5'104'15,"-8"0"-12"-15,8 1-4 0,-10 4-24 0,10-6 0 0,-8 6 0 16,0 0-8-16,8 0 0 0,0-4-8 0,-9 4-8 0,9 4 0 15,-9-4-8-15,9 6 0 0,0-6-8 0,0 4-4 0,-8 1 4 16,8-5-8-16,8 5 0 0,-8 0 0 0,0-1 0 0,9 2-4 16,-9-2-4-16,9 5 0 0,-9-3 0 0,8-2 4 0,0 6 4 15,2-5 0-15,-2 0-4 0,0 0 4 0,1-5-4 0,0 4 0 0,-1 1-4 16,0-5 4-16,9 5-4 0,-9-5 0 0,2 0-4 0,6 0 0 16,-6-5 4-16,-2 0-4 0,0 1-4 0,0-1 0 0,10 0 4 15,-10 0-4-15,-8-5-4 0,9 0 4 0,-9 1 0 0,8-1 0 0,-8 1 0 16,0-1-4-16,0-4 4 0,0 5 0 0,-8-2-4 0,-1 2 0 15,1 0 0-15,0 4-8 0,-10-5 0 0,10 6-4 0,-10-2-4 16,2 3-4-16,-2 3 4 0,1 0-12 0,1 0 0 0,-2 3-8 16,2 3 0-16,-2-2-12 0,1 6-8 0,0-1-8 0,0 1-8 15,0 5-52-15,8-6-32 0,-7 5 24 0,6 1 24 0</inkml:trace>
        </inkml:traceGroup>
        <inkml:traceGroup>
          <inkml:annotationXML>
            <emma:emma xmlns:emma="http://www.w3.org/2003/04/emma" version="1.0">
              <emma:interpretation id="{3526C7CA-5136-4013-8654-1363B5F8019C}" emma:medium="tactile" emma:mode="ink">
                <msink:context xmlns:msink="http://schemas.microsoft.com/ink/2010/main" type="inkWord" rotatedBoundingBox="22764,4240 23148,4241 23147,4577 22762,4575"/>
              </emma:interpretation>
            </emma:emma>
          </inkml:annotationXML>
          <inkml:trace contextRef="#ctx0" brushRef="#br0" timeOffset="48256.9992">21141 2424 7 0,'-8'-10'104'0,"8"10"-16"0,-9-9-8 0,0 4-24 0,1 0 0 0,-9 1 0 16,9 4-4-16,-2-6 0 0,-6 6 0 0,-2-4 0 0,2 4-4 15,7 0 4-15,-8 0-4 0,0 0-8 0,1 4 0 0,-2-4-8 16,0 6-8-16,10-2 0 0,-9-4 0 0,9 5-12 0,-1 0 0 15,-8-1 4-15,9 1-8 0,8 1 0 0,-8-2-4 0,8 1 0 16,-10-5-4-16,10 5 4 0,0 0-4 0,10-1 4 0,-10 1-4 0,8-5 0 16,0 5 0-16,1 0 0 0,-1-1 0 0,1-4 0 0,8 6 0 15,-9-2-4-15,10 1 4 0,-2-5 0 0,2 5-4 0,-2 0 4 16,1-1 0-16,1 1 4 0,8 0-4 0,-10 0-4 0,2-1-12 16,-2 2 24-16,1-2-4 0,9 1 0 0,-18 0 0 0,10 4 0 15,-2-4 0-15,-6 0-4 0,6 5 4 0,-7-5 0 0,-9 4 0 16,8-4 0-16,-8 4 0 0,0-4 0 0,0 5 0 0,-8-1 0 0,-1 1 0 15,-7-1 0-15,6 1 0 0,-6-5 0 0,-2 4-4 16,2 1 0-16,-10 0 4 0,9 0-4 0,-9-6 4 0,10 5 0 0,-10-4-4 16,8-5-4-16,-7 5 4 0,9 0-12 0,-2-5-4 0,0 4 0 15,10-4-8-15,-9-4-8 0,9 4-12 0,-1-5-8 0,9 5-8 16,-8-5-8-16,8 0-8 0,-9 1-16 0,9-1-36 0,0 1-40 0,0-2 24 16,9 2 36-16</inkml:trace>
        </inkml:traceGroup>
        <inkml:traceGroup>
          <inkml:annotationXML>
            <emma:emma xmlns:emma="http://www.w3.org/2003/04/emma" version="1.0">
              <emma:interpretation id="{22D840A0-E61E-4E67-A4BB-1BC211CCF8EE}" emma:medium="tactile" emma:mode="ink">
                <msink:context xmlns:msink="http://schemas.microsoft.com/ink/2010/main" type="inkWord" rotatedBoundingBox="23458,3721 25876,3729 25873,4588 23455,4580"/>
              </emma:interpretation>
            </emma:emma>
          </inkml:annotationXML>
          <inkml:trace contextRef="#ctx0" brushRef="#br0" timeOffset="50731.6785">23758 1872 71 0,'0'-3'136'0,"0"3"-16"0,-8 0-12 15,0 0-20-15,0 3 0 0,8-3-8 0,-10 6 0 0,2-2-8 16,0 1 0-16,-2-1-4 0,2 2-4 0,0 3-4 0,8-4-4 15,-9 4-4-15,9 1-4 0,0 0-8 0,0-1 0 0,0 1-4 0,0-1-4 16,9 6-8-16,-9-5-4 0,8-1-4 0,0 1 0 0,2 4-4 16,-2-5 0-16,10-3 0 0,-10 3-4 0,8-4 4 0,1 5-4 15,-8-10-4-15,8 5 0 0,1-5 0 0,-2 4-4 0,2-4 0 0,-2-4-4 16,-7 4 4-16,8-5-4 0,-8 0 0 0,7 0 0 16,-8-5-4-16,2 0 4 0,-2 1-4 0,-8-1-4 0,8 1 4 15,-8-1 0-15,0-4 4 0,-8-1-4 0,8 6 0 0,-8-5 8 0,-10 4-4 16,10-5 0-16,0 6 0 0,-10-1 0 0,1 0 0 0,1 6 0 15,-2-1 0-15,-8 1 0 0,10 4-4 0,-2 0 0 0,-7 0-8 16,9 4-8-16,-2 5-8 0,0 1-8 0,2 0-12 0,-1 5-12 16,0-1-16-16,8 0-8 0,-7 0-4 0,6 1-4 0,2 4-24 15,8-5-40-15,-8 5-40 0,8 1 48 0,0-5 32 0</inkml:trace>
          <inkml:trace contextRef="#ctx0" brushRef="#br0" timeOffset="49004.0009">21534 2462 79 0,'0'0'120'0,"0"0"-12"0,0 0-4 0,8 0-32 16,-8 0 0-16,0 0-4 0,0 0 0 0,0 0-4 0,0 0-4 0,-8 0 0 15,8 6-4-15,0-2-8 0,0 1 0 0,0 0-4 0,0 0 0 16,0 4-4-16,0 1-4 0,0 0-4 0,0-1-4 0,0 5-4 15,0-4-20-15,8 5 16 0,-8-1-4 0,0 0-4 0,8-4 0 16,-8 4-4-16,9 0 0 0,-1-4-4 0,-8 4 0 0,8-4-4 16,2 0 4-16,-2 0-4 0,8-6-4 0,-6 1-12 0,6-1-16 15,2 1-12-15,-10-5-20 0,9-5-20 0,-9 5-16 0,10-4-12 0,-10-5-24 16,10-1-60-16,-10 0 12 0,0 0 32 0,10-4 28 0,-18 0 20 16</inkml:trace>
          <inkml:trace contextRef="#ctx0" brushRef="#br0" timeOffset="49141.6313">21712 2266 47 0,'0'-5'128'0,"-8"0"-16"0,8 5-8 0,-9-5-28 16,0 5-16-16,9 0-8 0,-8 0-4 0,8 5-12 0,0-5-4 15,-8 0-8-15,8 5-4 0,0 0-4 0,0 0 0 0,0-5-8 0,0 5-4 16,0-1-4-16,0 0-12 0,0 2-16 0,0-1-40 16,8-1 12-16,-8 1-56 0,0 5-56 0,8-6 28 0,-8 6 28 0</inkml:trace>
          <inkml:trace contextRef="#ctx0" brushRef="#br0" timeOffset="49545.2278">21952 2477 103 0,'8'0'132'0,"-8"0"-8"0,0-5-8 16,0 5-20-16,0 0-4 0,0-4-4 0,0-2-16 0,0 6-4 15,0-4-8-15,0 4-8 0,0-5-8 0,8 5-4 0,-8 0 0 16,0-5-8-16,8 5 4 0,-8 0-8 0,9 5 0 0,0 0-4 15,-9-5-4-15,8 4-4 0,1 6 0 0,-1-5-4 0,-8 5-4 0,8-1 0 16,2-4 0-16,-2 4-4 0,-8 1 0 0,8 0-4 0,0-1 4 16,2 1 0-16,-2 0 0 0,-8-1-4 0,8 1 0 0,1-1 0 15,0-4 0-15,-1 5 0 0,1-7 0 0,-1 3 0 0,0-1 0 0,0 0 0 16,2 0 0-16,-2-5 0 0,0 4 0 0,2-4-4 16,-2-4 4-16,0 4-4 0,1-5 0 0,8 0 4 0,-9 0 0 0,1-1 0 15,-1-2 0-15,0-2 0 0,10 1 0 0,-10 4 0 0,2-9 0 16,-2 4 4-16,0 0 0 0,9 1 0 0,-8-1 0 0,-1 0-4 15,1 1 0-15,-9 4 4 0,8-4 4 0,0 4 0 0,-8 0-4 16,10 0 12-16,-10 5 4 0,8-4 8 0,-8 4 0 0,0 0 4 0,0 4-4 16,0-4 0-16,0 5-4 0,8 5-4 0,-8-6 0 15,-8 6-4-15,8-1-4 0,0-3-4 0,0 8 0 0,0-5-4 0,0 1 0 16,8 0 0-16,-8 4-8 0,0-4 0 0,0 4 0 0,10-6-12 16,-10 3-16-16,0-1-12 0,8-6-16 0,0 6-16 0,-8-5-16 15,8 0-20-15,-8-1-16 0,9 2-28 0,-1-6-32 0,-8 0-40 0,9-6 44 16,0 6 32-16,-1-4 32 0,-8-6 20 0</inkml:trace>
          <inkml:trace contextRef="#ctx0" brushRef="#br0" timeOffset="49923.5546">22744 2111 123 0,'0'-8'132'0,"9"-2"-8"0,-9 1-8 0,0 4-20 15,0 0 0-15,0 1-12 0,0-1-4 0,0 5 0 0,0 0-8 16,0 0-4-16,0 0-8 0,0 0-8 0,0-5-4 0,0 10-4 15,0-5 4-15,0 5 0 0,0-1 4 0,0 1-4 0,0 4-8 16,0 1-4-16,0 0 0 0,0 0-8 0,0-1-4 0,-9 5-4 16,9 1-4-16,0 4 0 0,0-5-4 0,0 5-4 0,0 1 0 0,0-6 0 15,0 5 0-15,0 0-4 0,0-4-4 0,0 4 0 0,0-5 0 16,0 1 0-16,9-1 4 0,-9-5-4 0,8 6 0 0,-8-5-4 16,8-1 0-16,-8 0 4 0,9 2-4 0,-1-7 0 0,1 1-4 15,-9 0 4-15,17 0 0 0,-9-1 0 0,2-4-4 0,-2 0 0 16,0 0 0-16,-8 0 0 0,8 0 0 0,2-4 4 0,-2-1 0 15,0 5-4-15,-8-5 4 0,9 0 0 0,-9 1 4 0,8-2-4 0,-8 1 4 16,0 1 0-16,8-1 0 0,-8 0-4 0,0 1 4 0,0 4 0 16,0-6 4-16,0 6-4 0,0 6 0 0,0-6 0 0,0 4 4 15,0 1 0-15,0 4 0 0,0-4 0 0,0 10 0 0,0-5-4 0,0-1 0 16,0 5 4-16,0-4-4 0,0 5 4 0,0-1-4 16,0 5-4-16,0-5-4 0,0 1-12 0,10 0-16 0,-10-1-16 0,0-5-16 15,8 6-8-15,-8-6-12 0,8 1-24 0,-8-1-8 0,8-4-4 16,-8 0-36-16,10 0-40 0,-2 0 4 0,0-5 36 0,1 0 32 15</inkml:trace>
          <inkml:trace contextRef="#ctx0" brushRef="#br0" timeOffset="50223.752">23196 2309 39 0,'0'-5'128'0,"0"5"-8"0,0 0-12 0,-9 0-24 15,9 0-8-15,-8 5-8 0,0-5-8 0,8 5-8 0,-10-1-4 16,10-4-4-16,-8 6-8 0,8-2-4 0,-8 1-4 0,8-1 0 15,0 2-4-15,-9-2 4 0,18 1-4 0,-9 0-4 0,0 1 0 0,8-3 0 16,-8 3 4-16,8-6 4 0,-8 9 0 0,10-5 0 0,-2 2 8 16,0-2 0-16,1 1 4 0,0 0-4 0,-1-1 4 0,0 1 0 15,9 5-4-15,-9-5 0 0,2 0 4 0,6 4 0 0,-6-4-4 16,6 5-4-16,-8 0-4 0,10-1 0 0,-10 1-4 0,1-1-4 16,7 1 0-16,-6 0-4 0,-2 4-4 0,0-5 0 0,0 6 4 0,-8-5 0 15,10 4-4-15,-10 0 0 0,0-4-4 0,0 4 0 0,-10 0-4 16,10-4 4-16,-8 4-8 0,0-4 4 0,0 0 0 0,-2 4-8 15,2-9-8-15,-9 4-8 0,9 1-16 0,-1-6-16 0,-8 2-20 16,9-2-16-16,-10-4-12 0,10 0-24 0,-10 0-20 0,10 0-12 16,-9-4-36-16,9-2-44 0,0 2 32 0,-10-6 32 0,10 1 36 15,0 0 32-15</inkml:trace>
          <inkml:trace contextRef="#ctx0" brushRef="#br0" timeOffset="50405.2656">23179 2103 23 0,'-8'-5'176'0,"-2"5"-12"0,10 0-8 16,-8 0-40-16,8 0-16 0,0 0-8 0,-8 0-12 0,8 0-4 16,0 0-4-16,0 5-4 0,0-5-12 0,0 0-4 0,8 0-8 15,-8 0-8-15,8 0-4 0,2-5-8 0,-2 5-8 0,0-5-4 0,10 5-4 16,-10-5-16-16,9 5-16 0,-1-4-12 0,2 4-24 0,-10-5-28 16,18 5-28-16,-9-5-16 0,0 1-76 0,0-1-12 0,1 0 40 15,-2 0 36-15,2 5 28 0</inkml:trace>
        </inkml:traceGroup>
        <inkml:traceGroup>
          <inkml:annotationXML>
            <emma:emma xmlns:emma="http://www.w3.org/2003/04/emma" version="1.0">
              <emma:interpretation id="{A583DCD5-9C42-4F74-A0C3-E500E71CF39E}" emma:medium="tactile" emma:mode="ink">
                <msink:context xmlns:msink="http://schemas.microsoft.com/ink/2010/main" type="inkWord" rotatedBoundingBox="26712,4225 27105,4226 27104,4549 26710,4547"/>
              </emma:interpretation>
              <emma:one-of disjunction-type="recognition" id="oneOf13">
                <emma:interpretation id="interp25" emma:lang="" emma:confidence="0">
                  <emma:literal>0=</emma:literal>
                </emma:interpretation>
                <emma:interpretation id="interp26" emma:lang="" emma:confidence="0">
                  <emma:literal>° Ż</emma:literal>
                </emma:interpretation>
                <emma:interpretation id="interp27" emma:lang="" emma:confidence="0">
                  <emma:literal>o Ż</emma:literal>
                </emma:interpretation>
                <emma:interpretation id="interp28" emma:lang="" emma:confidence="0">
                  <emma:literal>:</emma:literal>
                </emma:interpretation>
                <emma:interpretation id="interp29" emma:lang="" emma:confidence="0">
                  <emma:literal>0 Ż</emma:literal>
                </emma:interpretation>
              </emma:one-of>
            </emma:emma>
          </inkml:annotationXML>
          <inkml:trace contextRef="#ctx0" brushRef="#br0" timeOffset="51110.0623">24790 2366 131 0,'0'0'172'0,"8"0"-20"0,-8 0-16 0,0 0-28 0,8 0 0 16,2 0-4-16,-10 0 0 0,16 0-8 0,-6 0 0 0,-2 0-8 15,0 0-4-15,9 0-8 0,-8 0-12 0,8 0-4 0,-1 0-8 0,2 0-8 16,8 0-12-16,-9 0-4 0,0 0-8 0,8 6-4 0,-7-6-8 16,-2 0-12-16,10 0-12 0,-9 4-24 0,0-4-16 0,0 5-24 15,-9-5-12-15,10 4-24 0,-10-4-20 0,0 6-16 0,2-2-28 16,-10 1-52-16,0 0 28 0,0-1 32 0,0 1 36 0,-10 1 24 0</inkml:trace>
          <inkml:trace contextRef="#ctx0" brushRef="#br0" timeOffset="51231.7346">24790 2630 3 0,'0'10'168'0,"0"-5"-8"0,0 0-16 15,0-1-28-15,0 2-4 0,0-2 0 0,0 1 0 0,0 0 0 0,8-5-4 16,0 4-4-16,-8 2-4 0,10-6-8 0,-2 0-12 15,0 0-12-15,2 4-4 0,6-4-16 0,-7 0-8 0,8 0-8 0,0 0-8 16,-9 0-8-16,10 0-12 0,-2 0-28 0,2 0-28 0,-10 0-24 16,9 0-28-16,-8 0-32 0,-1 0-36 0,1 0-44 0,-1-4-52 15,0 4 40-15,-8 0 40 0,10 0 40 0,-10 0 28 0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1:30.3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554B8B-FC22-43BD-9C2A-CDB9FCC24ADE}" emma:medium="tactile" emma:mode="ink">
          <msink:context xmlns:msink="http://schemas.microsoft.com/ink/2010/main" type="writingRegion" rotatedBoundingBox="11823,1643 18457,1537 18479,2899 11844,3005"/>
        </emma:interpretation>
      </emma:emma>
    </inkml:annotationXML>
    <inkml:traceGroup>
      <inkml:annotationXML>
        <emma:emma xmlns:emma="http://www.w3.org/2003/04/emma" version="1.0">
          <emma:interpretation id="{35A83047-BA15-4EF5-96A5-43B24ED763FA}" emma:medium="tactile" emma:mode="ink">
            <msink:context xmlns:msink="http://schemas.microsoft.com/ink/2010/main" type="paragraph" rotatedBoundingBox="11823,1643 18457,1537 18479,2899 11844,3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55C3D5-586D-47C9-8E5C-6ED0B22574E8}" emma:medium="tactile" emma:mode="ink">
              <msink:context xmlns:msink="http://schemas.microsoft.com/ink/2010/main" type="line" rotatedBoundingBox="11823,1643 18457,1537 18479,2899 11844,3005"/>
            </emma:interpretation>
          </emma:emma>
        </inkml:annotationXML>
        <inkml:traceGroup>
          <inkml:annotationXML>
            <emma:emma xmlns:emma="http://www.w3.org/2003/04/emma" version="1.0">
              <emma:interpretation id="{52A1B0D9-9814-4AD1-87B0-02980FD1AC15}" emma:medium="tactile" emma:mode="ink">
                <msink:context xmlns:msink="http://schemas.microsoft.com/ink/2010/main" type="inkWord" rotatedBoundingBox="11825,3001 11840,1659 12013,1661 11997,3003"/>
              </emma:interpretation>
            </emma:emma>
          </inkml:annotationXML>
          <inkml:trace contextRef="#ctx0" brushRef="#br0">10091-180 15 0,'0'0'84'0,"0"-5"-4"0,0 5-12 0,0 0-20 0,0 0-4 16,0 0-4-16,0 0 0 0,0 0 0 0,0-4 0 16,0 4 0-16,0 0-4 0,0 0 0 0,0-6 0 0,0 6-4 0,0 0 4 15,0 0-4-15,0 0 8 0,-8 0-4 0,8-4-4 0,0 4 0 0,0 0 0 16,-8 0 0-16,8 0-4 0,0 0-4 0,-10 0-4 16,10 4 0-16,-8-4-4 0,8 6 4 0,-8-6 4 0,8 4-4 0,-8 1-4 15,8 0 0-15,-10 4-4 0,2 1 4 0,8-1 0 0,-8 2-4 16,-1 3 0-16,9-5-4 0,-8 11 0 0,0-6 0 0,-2 5 4 15,10-4 0-15,-8 4 0 0,0 4 0 0,0-3 0 0,8 4 0 0,-10 0 0 16,2-1 0-16,8 6 0 0,-8-5 0 0,8 5 0 16,-9 4 0-16,9-4-4 0,0 5 0 0,0-1 4 0,0 1-4 0,-9 0 0 15,9 0 0-15,0-1 0 0,0 1 0 0,9-1-4 0,-9 0 4 16,0 1-4-16,0-5 4 0,0 4-4 0,9-4 0 0,-9 0 4 16,8 0-4-16,-8-5 0 0,0 0 0 0,8 0-4 0,-8 0 4 15,10 0-4-15,-2 0-4 0,-8-5 8 0,8 5 0 0,-8-5-4 0,8 0 0 16,2 0 0-16,-10 0 4 0,8 1-4 0,-8-6 0 15,8 0 0-15,1 5 0 0,-9-4-4 0,8-1 4 0,-8-4-4 0,8 5-8 16,-8-6-8-16,10 1-12 0,-10-5-8 0,8 4-12 0,-8-9-4 16,0 5-8-16,8-1-12 0,-8-4-16 0,0 0-12 0,8-4-8 15,-8 4-56-15,0-5-40 0,0 1 40 0,0-6 32 0,0 5 24 16</inkml:trace>
        </inkml:traceGroup>
        <inkml:traceGroup>
          <inkml:annotationXML>
            <emma:emma xmlns:emma="http://www.w3.org/2003/04/emma" version="1.0">
              <emma:interpretation id="{D6FEFEDC-AFCB-4857-9274-D65341977307}" emma:medium="tactile" emma:mode="ink">
                <msink:context xmlns:msink="http://schemas.microsoft.com/ink/2010/main" type="inkWord" rotatedBoundingBox="12603,1901 14705,1598 14806,2299 12703,2601"/>
              </emma:interpretation>
            </emma:emma>
          </inkml:annotationXML>
          <inkml:trace contextRef="#ctx0" brushRef="#br0" timeOffset="1184.5305">11251 185 7 0,'9'0'104'0,"-9"0"-4"0,8 0-8 15,-8 4-24-15,0-4 0 0,0 5-4 0,0 0 0 0,0-1 8 0,0 6-4 16,8 0 0-16,-8-1 0 0,-8-4-8 0,8 9-4 0,0-4-4 15,0 5-4-15,0-1 0 0,0 5-8 0,0-4 0 0,0 4 0 16,0 0-4-16,0 1-4 0,0-1-4 0,0 0-4 0,0 0-4 16,8 0 0-16,-8 0 0 0,0 0-4 0,10-4-4 0,-2 3 0 15,-8-3-4-15,8 4 4 0,0-9 0 0,10 4-4 0,-10 0-4 0,9-4 4 16,-9 0-4-16,10-5 0 0,-2 4 0 0,2-9 4 16,-1 5-4-16,0-5 0 0,8 0 0 0,-7 0 0 0,-2-5 4 0,2 0-8 15,8-4 0-15,-10-1 4 0,1 0 0 0,1-4 0 0,-2 0 0 16,-6 0-4-16,6-1 0 0,-7-4 0 0,0 0 0 0,-1 0 0 15,-8 0 0-15,8-1 0 0,-8 1 4 0,-8 0-4 0,8 0 0 0,-8 0 4 16,8 0-4-16,-9-1-4 0,0 1 0 0,-7 0 0 16,6 4 0-16,2-4 0 0,-9 5-8 0,0-1 8 0,0 1-8 0,9 4 4 15,-10 1-8-15,-8-5 0 0,10 9 0 0,-2-5-4 0,2 10 0 16,-1-5 0-16,-1 2-4 0,2 3-4 0,-2 3 0 0,2-3-4 16,-2 5-4-16,1 0-8 0,9 5-8 0,-10-6-4 0,10 6-12 0,0-6-4 15,0 6-4-15,-2 0-8 0,10-1-8 0,-8-4-48 0,8 5-40 16,-8 0 28-16,16-6 32 0,-8 6 24 0</inkml:trace>
          <inkml:trace contextRef="#ctx0" brushRef="#br0" timeOffset="1536.5823">12129-136 67 0,'-8'0'92'0,"-1"0"-8"0,0 0 0 0,1 0-24 16,0 0-4-16,-10 0 0 0,18 0-8 0,-16 4-4 0,16-4-4 16,-10 5 0-16,2 0-4 0,0-1-8 0,8 1 4 0,0 0-4 0,-9 0 0 15,9 5-4-15,0-7 0 0,0 8 0 0,9-2 0 0,-9 1 0 16,0-1 4-16,8 6 0 0,0-5 0 0,-8-1-4 0,10 1 0 16,-2-1-4-16,0 1-4 0,2-5 4 0,6 4 0 0,-8-4-4 15,1-1-4-15,8 2 0 0,-8-6-4 0,-1 0 4 0,10 0-4 16,-10 0 4-16,0 0-4 0,0-6-4 0,2-3 0 0,-2 5 0 15,0-1 0-15,-8-5 0 0,9 0-4 0,-9 2 0 0,0-3 0 0,0 2 0 16,0-1 0-16,0-4 0 0,-9 5 0 0,9-1-16 0,-8-6 12 16,0 7 0-16,-2 0 0 0,2-1-8 0,0 1-4 0,0 0 0 15,-2 4 0-15,2-5-8 0,0 5-4 0,-1 0-8 0,1 5 0 0,-10 0-8 16,10 0-4-16,0 0-4 0,0 5-4 0,-2 0-4 16,-6 5-4-16,6-1 4 0,2 1-24 0,0 4-52 0,-1-5-16 0,1 6 24 15,-1-1 16-15</inkml:trace>
          <inkml:trace contextRef="#ctx0" brushRef="#br0" timeOffset="798.5575">10731 170 43 0,'-8'0'88'16,"8"0"-8"-16,-10 0-4 0,10 0-24 0,-8 0-4 0,8-5 0 15,0 5 4-15,0-3-8 0,0-4 0 0,-8 3-4 0,8-1 4 0,0 0-4 16,8-4 0-16,-8 4-4 0,0-5 4 0,0 6-4 0,8-6 0 16,2 0-4-16,-2 5-4 0,-8-4-4 0,8 4 0 0,2 0 0 15,-2-4-8-15,0 9 0 0,0-5 0 0,10 0-8 0,-10 5 4 16,1-5-4-16,7 5 0 0,-6 0 4 0,6 5-8 0,-8-5 0 16,2 5 0-16,-2 0 4 0,0 4-4 0,9-4-4 0,-17 4 4 15,9 1 4-15,0 4 0 0,-9-4-8 0,8 5 0 0,-8-1 4 0,0 2 0 16,0 2 0-16,0 1 0 0,-8-5 4 0,8 5 4 0,-9 0-4 15,0 1 4-15,1-1-4 0,8-4 0 0,-9 4 0 0,1-5 0 16,0-5 0-16,-2 6 0 0,10-5-4 0,-8 0 0 0,8-6 0 0,-8 1 0 16,8-1 0-16,0-4-4 0,0 0 4 0,0 0 0 15,0 0 0-15,0-4-4 0,8-1-4 0,-8 1 8 0,0-2-4 0,8 2 0 16,2 4 0-16,-10-5 0 0,8 0 0 0,0 1 0 0,-8 4 0 16,9-5 0-16,-1 5 0 0,1-6 0 0,0 6 0 0,-1 0 0 15,0 0 0-15,0 6 0 0,10-6 0 0,-18 5 0 0,18-1 0 0,-10 1 0 16,-8 4 0-16,8-3 0 0,1 3 4 0,-1 1 0 0,1-1 0 15,-9 5 4-15,0 1-4 0,0-1 4 0,0 1-4 0,0 4 4 16,0 0 0-16,-9 0 0 0,1 0-4 0,-1 0 0 0,1 0 0 16,-10 0 0-16,10 1 4 0,-10-1-4 0,2-5-4 0,-1 6 0 15,8-6 4-15,-8-5 0 0,1 6-4 0,6-10 0 0,-6 4-4 0,8-3-4 16,-2-6-8-16,2 4-4 0,0-8-8 0,-1 4-12 16,1-6-8-16,8-3-16 0,-9-1-16 0,9 0-12 0,0 1-4 0,-9-5-16 15,9-1-52-15,0 1-28 0,0-5 40 0,0 1 20 0,0-3 32 16</inkml:trace>
          <inkml:trace contextRef="#ctx0" brushRef="#br0" timeOffset="2012.3096">12505 280 39 0,'0'0'104'0,"0"0"-8"0,0 5-8 0,0-5-28 16,-10 5 0-16,10-5-4 0,0 5 0 0,0-5-8 15,0 4 0-15,0-4-4 0,10 0 0 0,-10 6-4 0,0-6 0 0,8 0-4 16,-8 0-4-16,8 0 4 0,2 0-8 0,-2 0 0 0,0-6-8 16,9 6-4-16,-9-4-4 0,10 4-8 0,-2-5-4 0,10 0-8 15,-8 0-16-15,7 1-24 0,1-6-16 0,-10 5-24 0,10 1-32 0,8-6-68 16,-9 5 16-16,1-5 36 0,0 6 20 0</inkml:trace>
          <inkml:trace contextRef="#ctx0" brushRef="#br0" timeOffset="1840.7714">12624 107 23 0,'0'-4'104'0,"0"-1"-8"0,0 0-8 16,0 0-24-16,0 0 0 0,0 1-4 0,0-1-4 0,0 0 0 16,0 5 0-16,0-4 4 0,0 4 0 0,0-5-4 0,0 10 0 15,0-5 0-15,0 4-8 0,0 1 0 0,0 0-8 0,0-1 0 0,0 6-4 16,0 4-8-16,0-4-4 0,0 5-4 0,0-1 0 16,0 5-8-16,0-4 0 0,0 4 0 0,0 0-4 0,0 0-4 0,0 1 0 15,0-1 0-15,0 0 0 0,0 0-8 0,0 0-4 0,0-5-8 16,0 1-12-16,0-1 0 0,8 1-20 0,-8-2-12 0,0-2-12 15,0-2-4-15,0-4-8 0,0 0-12 0,0 0-20 0,0-1-48 0,0-4-8 16,0-4 32-16,0-1 28 0,0 0 24 0</inkml:trace>
        </inkml:traceGroup>
        <inkml:traceGroup>
          <inkml:annotationXML>
            <emma:emma xmlns:emma="http://www.w3.org/2003/04/emma" version="1.0">
              <emma:interpretation id="{586F7001-1C9F-44C7-B2C2-5C4AC430129D}" emma:medium="tactile" emma:mode="ink">
                <msink:context xmlns:msink="http://schemas.microsoft.com/ink/2010/main" type="inkWord" rotatedBoundingBox="15136,1590 17095,1559 17116,2890 15157,2921"/>
              </emma:interpretation>
            </emma:emma>
          </inkml:annotationXML>
          <inkml:trace contextRef="#ctx0" brushRef="#br0" timeOffset="2445.7781">13221 132 83 0,'0'-10'104'0,"8"5"0"16,-8-5-4-16,0 1-24 0,0-1 0 0,9 1 0 0,-9-1-4 16,0 1-8-16,8-1 4 0,-8 1-16 0,0-1 0 0,8 5-8 15,-8-4 0-15,8 4-4 0,-8 0 4 0,0 0 4 0,0 5 0 16,10-5 0-16,-10 5-4 0,0 0-4 0,0 5 0 0,0 0 0 15,0 0-8-15,0 0 0 0,-10 4-8 0,10 0-4 0,0 1-4 0,-8 5 4 16,8-6-4-16,0 5 0 0,0 1-4 0,-8 4-4 0,8 0 0 16,0 0-4-16,-8 1-8 0,8-1 8 0,0 0 0 0,0 0 0 15,0 0-4-15,-9 1 0 0,18-1 4 0,-9 0 0 0,0-4-4 0,8 4-4 16,-8-4 4-16,8-1 0 0,-8-4-4 0,8 3 4 16,2-7-4-16,-2 3 0 0,0-4 0 0,2 0 0 0,-2-5 4 0,0 4-8 15,1-4 0-15,-1-4 4 0,1-1 0 0,8 0 0 0,-9-1 0 16,0 3 0-16,2-7 0 0,-2 1 0 0,0-1 4 0,2 0 0 15,-2 1 0-15,-8-1 0 0,8 0 0 0,0 1 0 0,1 4 0 0,-9-5 0 16,0 6 0-16,9-2 0 0,-9 2 0 0,0 4 0 16,0-5 4-16,0 5-4 0,0 0 4 0,0 5 0 0,0-1-4 0,0 2 4 15,0 3-4-15,0 1 0 0,0-6 0 0,0 11 0 0,0-5 0 16,0 4 0-16,0 1-4 0,8-2 8 0,-8 2-4 0,0-1 0 16,0 1 0-16,9 4-4 0,-9-9-12 0,0 5-12 0,0-2-12 15,8-3-8-15,-8 4-12 0,8-5-8 0,-8 1-12 0,10-5-4 16,-10 0-8-16,8 0-12 0,-8 0-4 0,0-5-40 0,8 0-44 15,-8 0 16-15,0-5 40 0,10 0 24 0</inkml:trace>
          <inkml:trace contextRef="#ctx0" brushRef="#br0" timeOffset="2888.5943">13595 79 27 0,'0'0'120'0,"0"4"-12"0,0-4-8 16,0 5-16-16,0-5-4 0,0 5 4 0,0-5-8 0,0 5-4 15,0 0-8-15,10-5-8 0,-10 4-4 0,8-4-12 0,-8 0 0 0,8 0-4 16,0 0-4-16,2 0-8 0,-2 0-4 0,0 0-4 16,9 0-4-16,-8 0 0 0,8 0-12 0,-1 0-8 0,2 0-8 0,8-4-24 15,-9 4-20-15,8-5-36 0,-8 5 8 0,9-5-32 0,0 0-56 16,-1 0-4-16,1 1 36 0,0-1 28 0,-2 0 20 0</inkml:trace>
          <inkml:trace contextRef="#ctx0" brushRef="#br0" timeOffset="2726.029">13681 223 91 0,'9'-10'108'0,"-9"5"-4"0,8 0-8 0,-8 5-16 15,0-4-4-15,8 4 4 0,-8-5 4 0,0 5-4 0,8 0-8 16,-8 0 0-16,0 5-8 0,0-5-4 0,10 4 0 0,-10-4-8 15,8 5-4-15,-8 0-4 0,8 0 0 0,-8 0-8 0,0 0-4 0,10-1 0 16,-2 6-4-16,-8-5-4 0,8 5-4 0,-8-1-4 0,9-4 0 16,-1 4 0-16,-8 1-4 0,9-1-4 0,-1 6 0 0,1-1 0 15,-9-4-4-15,8 5 0 0,0-1 0 0,-8 1 0 0,10-2 0 16,-2 2 0-16,-8 4 0 0,0-5 4 0,0 1 4 0,8 4 4 16,-8-5 0-16,0 1 0 0,0 4 0 0,-8-5-4 0,8-4-4 0,0 4 0 15,-8 1-4-15,8-6 0 0,-10 1-20 0,2 1 24 0,0-3-4 16,-1-3-12-16,1 4-4 0,-1-9-16 0,1 5-12 0,-1-5-20 15,1 0-8-15,0-5-8 0,-10 5-20 0,10-9-12 0,-2-1-16 16,2 0-4-16,0-4-44 0,0 0-40 0,-10-5 20 0,10-1 40 16,-1 1 32-16,1-5 24 0</inkml:trace>
          <inkml:trace contextRef="#ctx0" brushRef="#br0" timeOffset="3232.6732">14346 7 15 0,'-9'-10'108'15,"9"6"-4"-15,-8 0-8 0,8-2-24 0,-8 1 0 0,8 1 4 16,-9-1 0-16,9 0-4 0,-9 5 0 0,9 0-8 0,-8-5-8 0,8 5-4 16,0 0-8-16,0 0-4 0,0 0 4 0,0 5-4 0,0-5 0 15,0 5 0-15,0 0-8 0,0 4 0 0,0-3 0 0,0 2-4 16,0 2 0-16,0-5-4 0,0 9-4 0,0-5 0 0,0 1 0 15,0 5 0-15,0-1-4 0,0-5 0 0,8 6-4 0,-8-6-4 16,0 1 0-16,9 0 0 0,0-1 0 0,-9 1-4 0,8-1 0 16,0-2 0-16,1-4 0 0,-1 2 0 0,0-5 0 0,2 5-4 0,6-10 4 15,-6 5 0-15,-2-5 0 0,0-5-4 0,0 6 0 0,2-6 0 16,-2 1 0-16,-8-1 0 0,8-5 0 0,-8 6 0 0,9-6 0 16,-9 1 0-16,0 0-4 0,-9 0 4 0,9-1-4 0,-8 1 0 0,0 4 0 15,-2 1 0-15,2-6 0 0,0 6 0 0,-10 4 0 16,10-4 4-16,-10 3 0 0,10 2-8 0,0 4-4 0,-9 0-4 0,9 4-8 15,-10 2-8-15,10-2-8 0,0 6-8 0,-2-1-4 0,2 2-12 16,-9-3-12-16,8 7-12 0,9-1-12 0,-8 1-12 0,0-1-44 16,8 0-48-16,-9 0 36 0,9-4 24 0,0 4 32 0</inkml:trace>
          <inkml:trace contextRef="#ctx0" brushRef="#br0" timeOffset="3542.3662">14814-276 43 0,'-8'0'116'0,"8"-5"-8"0,0 5-4 0,0-5-12 0,0 0-4 0,8 5 0 16,-8 0 4-16,10-4-4 0,-2 4 0 0,0 0-4 0,2 0 0 0,6 0 4 15,-8 4 0-15,1-4 0 0,8 5-4 0,0 0 0 16,1 0-8-16,-10 5-4 0,8-1-4 0,2 1-4 0,-1 4-4 15,0 1-8-15,0-1-4 0,-1 5 0 0,2 0 0 0,0 6-44 0,-10-2-4 16,9 5 0-16,0 2 0 0,0 4 0 0,-9-1 0 0,0 1 0 16,2 4 0-16,-2 5 0 0,0 0 0 0,-8 5 0 0,0 0 0 15,0 0 0-15,-8 1 0 0,0 3 0 0,-2-4 0 0,-6 5 0 0,-1-5 0 16,0 4 0-16,-8-4 0 0,-11 0-36 0,12-4-104 16,-11-2-40-16,1 2-36 0,0-11-64 0,-9 6-32 0,9-11 64 0,-8 1 52 15,7 0 36-15,1-5 28 0,0-5 24 0</inkml:trace>
        </inkml:traceGroup>
        <inkml:traceGroup>
          <inkml:annotationXML>
            <emma:emma xmlns:emma="http://www.w3.org/2003/04/emma" version="1.0">
              <emma:interpretation id="{431CB008-9DDD-4FC0-9D21-F004F613CA66}" emma:medium="tactile" emma:mode="ink">
                <msink:context xmlns:msink="http://schemas.microsoft.com/ink/2010/main" type="inkWord" rotatedBoundingBox="18091,2117 18466,2111 18472,2489 18097,2495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Ę</emma:literal>
                </emma:interpretation>
                <emma:interpretation id="interp2" emma:lang="" emma:confidence="0">
                  <emma:literal>ł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24916.0297">16170 257 103 0,'0'4'120'0,"0"-4"-8"0,0 5-8 0,0-5-16 0,0 0 0 16,10 0-4-16,-10 5 0 0,8-5-8 0,-8 0 0 0,8 0 0 15,0 0 0-15,1 0-4 0,0 0 0 0,-1 0-4 0,1 0-4 16,7 0 0-16,-6 0-4 0,6 0-8 0,-8 0-4 0,10 0-4 16,-1 0-8-16,-8 0-8 0,8 0-4 0,-1 0-4 0,2 0-4 15,-2 0 0-15,2 0-28 0,-1 0 24 0,0 0-4 0,-9 0-8 0,9 0-24 16,1 0-12-16,-10 5-16 0,0-5-20 0,2 0-12 0,-2 4-28 16,0-4-24-16,-8 0-16 0,8 0-40 0,-8 0-48 0,0 0 28 15,-8 5 48-15,8-5 36 0,-8 0 16 0</inkml:trace>
          <inkml:trace contextRef="#ctx0" brushRef="#br0" timeOffset="25140.4437">16230 534 71 0,'0'5'136'0,"0"5"-16"0,0-5-4 15,0 0-20-15,9-1 12 0,-9-4-4 0,8 5 0 0,0-5 0 16,-8 0 0-16,10 5-4 0,-2-5 0 0,0 0-8 0,0 0-4 0,2 0-12 15,6 0-32-15,-7 0 16 0,8 0-8 0,-8 0-12 0,7 0-4 16,-8 0-8-16,10 0-8 0,0 0 0 0,-10 0-8 0,9 0 0 16,-9 0-12-16,9 5-4 0,-8-5-24 0,7 0-24 0,-6 4-24 15,-2-4-24-15,0 5-28 0,2 0-32 0,-10 0-28 0,0-1-72 0,8-4 20 16,-8 10 44-16,-8-5 36 0,8 0 28 0,0 4 32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15.9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9BFB4C-8A9C-4C06-95D5-F73B464833E4}" emma:medium="tactile" emma:mode="ink">
          <msink:context xmlns:msink="http://schemas.microsoft.com/ink/2010/main" type="inkDrawing" rotatedBoundingBox="12424,1333 12640,2916 12157,2982 11940,1399" semanticType="verticalRange" shapeName="Other">
            <msink:sourceLink direction="with" ref="{5643A234-6B94-47CF-80C7-A630476FBD5D}"/>
          </msink:context>
        </emma:interpretation>
      </emma:emma>
    </inkml:annotationXML>
    <inkml:trace contextRef="#ctx0" brushRef="#br0">-4 12 103 0,'0'0'116'0,"0"-7"-4"0,0 7 0 0,13-7-20 0,-13 7 0 0,0 0 0 16,13 0-12-16,-13 0 4 0,15 0-4 0,-15 0-4 0,13 0-4 15,0 7 0-15,2-7-4 0,-2 7 4 0,0-7-8 0,0 9 0 16,15-2-8-16,-15 7-4 0,15-5-4 0,-15 5-4 0,15 2-4 15,-2 0 4-15,2 6-8 0,-15 1 0 0,15 8-4 0,0-7-4 16,-3 6 0-16,-12 7-4 0,15-6 0 0,1 8-4 0,-17-9 0 0,1 9-4 16,15 6 4-16,-15-7-4 0,0 9-4 0,2-1-12 0,-15-9 0 15,13 9 0-15,-13-1 0 0,0 10 0 0,0-2 0 0,-13-7 0 16,13 8 0-16,-15-1 0 0,2 1 0 0,0-8 0 0,-15 7-8 0,15 0-32 16,-15 1-8-16,3-8-20 0,9 0-20 0,-9 0-24 0,-3-8-40 15,2 1 0-15,11-2-28 0,-11-14-60 0,11 0-24 0,-11 0 52 16,13-8 40-16,-2 1 28 0,2-9 32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25.0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-7-12 7 0,'0'0'148'0,"0"0"-8"0,0 0-8 0,0 0-24 16,0 0 0-16,0-5-8 0,0 5 4 0,0 5-4 0,0-10 0 16,0 10 0-16,0-5-8 0,0 0-4 0,0 0-4 0,0 0-4 15,0 0-4-15,0 0-16 0,0 0-4 0,0 0-4 0,0 0-4 16,0 0-8-16,0 0-4 0,0 0-4 0,0 0-8 0,0 0 0 16,0 0-8-16,0 0-4 0,0 0-4 0,0 0 0 0,0 0-12 0,0 0-24 15,0 0 12-15,0 0-16 0,0 0-20 0,0 0-20 0,0 0-20 16,0 0-24-16,0 0-28 0,0 0-28 0,0 0-52 0,0 0-48 15,0 0 48-15,0 0 44 0,-10 0 32 0,10 0 28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26.9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4B1EDF-0D66-4464-8FEB-787C0DC46A18}" emma:medium="tactile" emma:mode="ink">
          <msink:context xmlns:msink="http://schemas.microsoft.com/ink/2010/main" type="inkDrawing" rotatedBoundingBox="16542,2753 17021,1530 17057,1544 16578,2767" semanticType="callout" shapeName="Other">
            <msink:sourceLink direction="with" ref="{AAA276F5-E5FD-4178-8D56-D00F8B9905F5}"/>
          </msink:context>
        </emma:interpretation>
      </emma:emma>
    </inkml:annotationXML>
    <inkml:trace contextRef="#ctx0" brushRef="#br0">477 60 15 0,'0'-5'120'0,"0"0"-8"0,0-5-8 15,8 5-16-15,-8 0 0 0,0 1 0 0,0-1 0 0,0 0 0 16,0 0-4-16,0 5-8 0,0-4 0 0,0 4-4 0,0-5 0 16,0 5 0-16,0 0 0 0,0 0-4 0,0-5 0 0,0 5-4 0,0 0-4 15,0 5-8-15,0-5 0 0,0 5-4 0,0-1-4 0,0 1-4 16,0 0-4-16,0 0-4 0,-8 4 0 0,8 1-4 0,0 5 0 16,-9-1-8-16,9 0 0 0,-8 10-4 0,0-4 0 0,-2 3-8 0,2 7-8 15,0-2 0-15,-10 6 0 0,10-5 0 0,-9 9 0 16,0-5 0-16,8 10 0 0,-7-5 0 0,-2 6 0 0,2-1 0 0,-2 0 0 15,1 0 0-15,0 1 0 0,0-1 0 0,1 0 0 0,-2-5 0 16,0 1 0-16,2-1 0 0,7 0 0 0,-8-4 0 0,8-1 0 16,-7-4 0-16,8 0 0 0,-2 0 0 0,2-5 0 0,-10-5 0 15,10 5 0-15,8-4 0 0,-8-6 0 0,-1 5-16 0,1-6-32 16,0-2-16-16,8 3-20 0,-9-9-20 0,0 4-16 0,9-4-28 16,-8 0-20-16,8-5-16 0,0 0-60 0,-8-5 4 0,8 5 40 0,0-5 40 15,0-4 28-15,0 4 28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28.5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1C9D48-F16C-4E6E-A68C-A2C815A5B769}" emma:medium="tactile" emma:mode="ink">
          <msink:context xmlns:msink="http://schemas.microsoft.com/ink/2010/main" type="writingRegion" rotatedBoundingBox="17191,1967 18102,1967 18102,2582 17191,2582"/>
        </emma:interpretation>
      </emma:emma>
    </inkml:annotationXML>
    <inkml:traceGroup>
      <inkml:annotationXML>
        <emma:emma xmlns:emma="http://www.w3.org/2003/04/emma" version="1.0">
          <emma:interpretation id="{B6C0137D-1FBB-41A2-9FEA-5A7F24CB7815}" emma:medium="tactile" emma:mode="ink">
            <msink:context xmlns:msink="http://schemas.microsoft.com/ink/2010/main" type="paragraph" rotatedBoundingBox="17191,1967 18102,1967 18102,2582 17191,2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56FFB8-86AB-4C6B-8688-07BE0E25BBBB}" emma:medium="tactile" emma:mode="ink">
              <msink:context xmlns:msink="http://schemas.microsoft.com/ink/2010/main" type="line" rotatedBoundingBox="17191,1967 18102,1967 18102,2582 17191,2582"/>
            </emma:interpretation>
          </emma:emma>
        </inkml:annotationXML>
        <inkml:traceGroup>
          <inkml:annotationXML>
            <emma:emma xmlns:emma="http://www.w3.org/2003/04/emma" version="1.0">
              <emma:interpretation id="{AAA276F5-E5FD-4178-8D56-D00F8B9905F5}" emma:medium="tactile" emma:mode="ink">
                <msink:context xmlns:msink="http://schemas.microsoft.com/ink/2010/main" type="inkWord" rotatedBoundingBox="17191,2145 17299,2145 17299,2447 17191,2447">
                  <msink:destinationLink direction="with" ref="{894B1EDF-0D66-4464-8FEB-787C0DC46A1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7 0,'0'0'124'15,"0"0"-8"-15,0 0-8 0,0 0-28 0,0 0 0 0,0 0-4 0,0 0-4 16,0 0-4-16,0 0 4 0,0 0-12 0,0 0-4 0,0 0-16 16,0 0-4-16,0 0-4 0,0 0-4 0,0 0-4 0,0 0-8 15,0 0 0-15,0 0-8 0,0 0 4 0,0 0-12 0,0 0-8 16,0 5-20-16,0-5-24 0,0 5-28 0,0-5-24 0,0 4-48 15,0-4-60-15,0 10 40 0,0-5 32 0,0 0 32 0</inkml:trace>
          <inkml:trace contextRef="#ctx0" brushRef="#br0" timeOffset="177.5239">77 293 87 0,'0'4'132'0,"-9"-4"-12"0,9 0-12 0,0 5-28 15,0-5-4-15,-9 0-8 0,9 0-4 0,0 0-12 0,0 0-4 16,0 0-12-16,0 0-4 0,0 0-12 0,0-5 0 0,0 1-8 16,0-1-4-16,9 0-20 0,-9 0-12 0,0 1-20 0,9-1-16 0,-9 0-20 15,0 0-24-15,8-5-64 0,-8 5 4 0,8-4 24 0,-8 4 28 16</inkml:trace>
        </inkml:traceGroup>
        <inkml:traceGroup>
          <inkml:annotationXML>
            <emma:emma xmlns:emma="http://www.w3.org/2003/04/emma" version="1.0">
              <emma:interpretation id="{AFCC1002-EF03-4324-8CD2-5117334BC0BB}" emma:medium="tactile" emma:mode="ink">
                <msink:context xmlns:msink="http://schemas.microsoft.com/ink/2010/main" type="inkWord" rotatedBoundingBox="17777,1967 18102,1967 18102,2582 17777,2582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97.9457">597-28 47 0,'-9'0'104'0,"9"-6"-8"0,-9 6-4 0,9-4-20 16,0-1-4-16,-8-5 4 0,8 6-4 0,0-1 0 0,8-5 0 0,-8 0 0 15,9 1-12-15,-9 0 4 0,9-1 0 0,-1 5-8 16,1-3 0-16,-1-3 0 0,0 1-4 0,1 5 0 0,0-4-4 0,-1 4-8 16,10 0-4-16,-10 1-4 0,0-2 0 0,1 6-8 0,0 0 0 15,-1 0-4-15,0 0-4 0,1 6 0 0,-1-2-4 0,0 6-4 0,-8-1 4 16,0 1-4-16,10-1 0 0,-10 6-8 0,0 0 4 0,-10 3-8 16,10 2-4-16,-8-1 0 0,8 0 0 0,-8 5 0 0,-1-4 4 15,1 3 0-15,0 2 0 0,-1-2 4 0,-8 2 0 0,9-2 0 16,-2-4 0-16,2 6 0 0,0-6 0 0,-1 5 4 0,-8-6 0 0,17-3 4 15,-8 4 0-15,-1-4 0 0,9-1 4 0,-8 2 0 16,8-3 4-16,0-4 4 0,0 1-4 0,0-1 4 0,8 1 4 0,-8 0 4 16,9-5 0-16,-1 5 4 0,0-6 0 0,1 1 0 0,0-1-4 15,7 2 0-15,-6-2-4 0,6 1 0 0,-7 0-4 0,8-5-8 16,0 0 0-16,-1 0 0 0,-6 5-4 0,6-5-12 0,2 0-12 0,-1 0-24 16,0 0-36-16,-9 0-40 0,9 0-52 0,-9 0-64 15,2 0-52-15,-2 0 56 0,0 0 36 0,-8 0 40 0,10 0 32 0,-10 0 20 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12.1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070E15-6713-42CB-BC19-5C4778FE6554}" emma:medium="tactile" emma:mode="ink">
          <msink:context xmlns:msink="http://schemas.microsoft.com/ink/2010/main" type="writingRegion" rotatedBoundingBox="2546,1335 11450,1430 11410,5208 2505,5114"/>
        </emma:interpretation>
      </emma:emma>
    </inkml:annotationXML>
    <inkml:traceGroup>
      <inkml:annotationXML>
        <emma:emma xmlns:emma="http://www.w3.org/2003/04/emma" version="1.0">
          <emma:interpretation id="{98BA325C-52FE-4DB4-8C44-D08094C695E8}" emma:medium="tactile" emma:mode="ink">
            <msink:context xmlns:msink="http://schemas.microsoft.com/ink/2010/main" type="paragraph" rotatedBoundingBox="2570,1336 11450,1430 11435,2859 2555,2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43A234-6B94-47CF-80C7-A630476FBD5D}" emma:medium="tactile" emma:mode="ink">
              <msink:context xmlns:msink="http://schemas.microsoft.com/ink/2010/main" type="line" rotatedBoundingBox="2570,1336 11450,1430 11435,2859 2555,2764">
                <msink:destinationLink direction="with" ref="{F09BFB4C-8A9C-4C06-95D5-F73B464833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EBF7FF4-4F8D-4092-9EE0-1C526CF84788}" emma:medium="tactile" emma:mode="ink">
                <msink:context xmlns:msink="http://schemas.microsoft.com/ink/2010/main" type="inkWord" rotatedBoundingBox="2570,1336 3373,1344 3362,2426 2559,2417"/>
              </emma:interpretation>
            </emma:emma>
          </inkml:annotationXML>
          <inkml:trace contextRef="#ctx0" brushRef="#br0">287 308 23 0,'-15'0'88'0,"15"7"-8"0,0-7-12 0,-13 7-16 0,13-7-4 0,0 0 4 15,-13 0 0-15,13 0-4 0,-15 0 0 0,15 0 0 0,-13 9-4 16,13-9 4-16,0 0-20 0,-13-9 24 0,13 9 0 0,0 0 0 16,-15-7-8-16,15 0 0 0,0 7-4 0,0-9-4 0,0 1 0 0,0 8-4 15,-13-6 0-15,13-3 0 0,0-5 0 0,0 6-4 0,0 0-4 16,0-7 0-16,0 7 0 0,0-7 0 0,13 7-4 0,-13-7 0 16,0 0-4-16,0 0 0 0,15 6 0 0,-15-5 0 0,13-2 0 15,-13 0 0-15,13 2-4 0,-13 7 0 0,15-9 0 0,-2 0-4 16,0 9-4-16,2-9 4 0,-2 10-4 0,0-3 0 0,-13 9 0 0,13-7 0 15,2 7 0-15,-2 0 0 0,0 0-4 0,2 0 0 0,-2 7 4 16,0 2 0-16,2-3-4 0,-2 10 0 0,0 0 0 0,0-2 0 16,2 2-4-16,-2 7 8 0,-13 0-4 0,13 0 0 0,-13-1-4 15,0 9 4-15,0-8-4 0,0 15 0 0,-13-8 0 0,13 9 0 16,-13-9 0-16,-2 18 0 0,2-12 0 0,0 2 0 0,-15 2 4 16,15-3-4-16,-15 11 4 0,2-12 0 0,-2 2 0 0,2-7 0 0,-2 7-16 15,0-7 16-15,2 0 0 0,-2-8 4 0,0 0 0 0,2 1-4 16,13-11 0-16,-15 3 0 0,15-1 0 0,-2-7-4 0,2-1 8 15,0 1-8-15,13-8 4 0,-15 0 0 0,15-8 0 0,-13 8 4 16,13-7 0-16,0-1-8 0,0-7 4 0,0 7 0 0,13-7 0 16,-13 9 4-16,0-11-4 0,15 1 0 0,-15 9 0 0,13-9-4 0,0 9 4 15,-13 0-4-15,15-2 4 0,-2 1 0 0,-13 8 0 0,28 0 0 16,-15 0 4-16,0 8-4 0,0-8 4 0,2 9-4 0,-2 5 0 16,15-5 0-16,-15 5 4 0,0 2-4 0,15-9 4 0,-15 9 0 0,15 7 4 15,-15-8 0-15,15 0 4 0,-2 0-4 0,-11 1 0 16,11 0 4-16,-11-2 0 0,11 2 0 0,-13 0 0 0,15-9-4 0,-15 0 0 15,15 9 0-15,-15-9 0 0,15-7-4 0,-15 7 0 0,0-7 4 16,15 0-4-16,-15 0-4 0,2-7 4 0,-2 7-4 0,0-7-4 16,15-2-4-16,-15-5-12 0,0 7-16 0,-13-9-12 0,15 9-36 15,-2-10 8-15,0 2-16 0,-13 0-20 0,15 0-12 0,-15-8-8 16,13 8-52-16,-13-1-32 0,0 3 40 0,0-4 36 0,0-6 20 0,0 7 28 16</inkml:trace>
        </inkml:traceGroup>
        <inkml:traceGroup>
          <inkml:annotationXML>
            <emma:emma xmlns:emma="http://www.w3.org/2003/04/emma" version="1.0">
              <emma:interpretation id="{54AD371E-29D0-4C39-8873-4874CDFAA716}" emma:medium="tactile" emma:mode="ink">
                <msink:context xmlns:msink="http://schemas.microsoft.com/ink/2010/main" type="inkWord" rotatedBoundingBox="4181,1789 6224,1811 6215,2606 4173,2585"/>
              </emma:interpretation>
            </emma:emma>
          </inkml:annotationXML>
          <inkml:trace contextRef="#ctx0" brushRef="#br0" timeOffset="550.5263">1890 713 3 0,'0'-9'104'0,"0"2"-8"0,0-1-4 15,0-7-28-15,0 8 0 0,-13-2 0 0,13 2-4 0,-15 0-4 16,2-1 0-16,13 0-4 0,-13 1-8 0,0 7 0 0,-2-6 0 15,2 6-4-15,0-11-8 0,-2 11 4 0,2 0-12 0,0 0-4 0,-2 11 0 16,2-11 4-16,0 6-8 0,0 1 0 0,-2 1-4 16,2 0 0-16,13 6-4 0,-13-5-4 0,-2-2 0 0,15 8-4 0,0-7 0 15,0 8 0-15,-13-9 4 0,13 8 0 0,0-7-8 0,0 0 4 16,0-1-4-16,0 0-12 0,13 2 20 0,-13-2 4 0,15 1 0 16,-15 0-4-16,13-8 0 0,0 6 0 0,2-6-4 0,-15 0 0 15,13 0 0-15,0 0 0 0,15 0 0 0,-15 8-4 0,0-8 8 16,2 0-4-16,11 0 0 0,-11 0 0 0,-2 9 0 0,0-9 0 15,15 7 0-15,-15-7 0 0,0 7 0 0,15 2 0 0,-15-9 0 0,2 7 0 16,-2 0 0-16,0 9 0 0,-13-9 0 0,13 3-4 0,2-4 4 16,-15 9-4-16,0-7 4 0,13 7 0 0,-13 0 0 0,-13 0 4 15,13 1-4-15,-15 6 0 0,2-5 0 0,0 6 4 0,0-9 0 16,-2 9-4-16,2 0 0 0,-15 0 4 0,15-8 0 0,-15 1-8 16,15 7-4-16,-13-8 4 0,11 0 0 0,2-8-12 0,-15 9-8 0,15-16-8 15,0 9-8-15,-2-2-12 0,2-7-4 0,0 0-4 0,13-7-8 16,-13 7-4-16,13-9-32 0,0 2-40 0,-15-2-16 0,15 2 32 15,0 1 28-15</inkml:trace>
          <inkml:trace contextRef="#ctx0" brushRef="#br0" timeOffset="751.5796">2174 843 75 0,'0'-9'92'0,"16"9"-8"0,-4-7 0 15,1 7-24-15,-13 0 0 0,16 0-4 0,-4 0-4 16,-12 0 4-16,13 7-4 0,-13 2 0 0,16-9 0 0,-16 14 0 0,12-5-8 15,-12-2-4-15,13 10-8 0,-13-11-4 0,13 9-4 0,-13 2-4 16,15-3-4-16,-15 8-8 0,13-6 4 0,0 0-4 16,-13-2 0-16,15 2-8 0,-2 0-4 0,0-9-8 0,2 7-8 0,-2-5-12 15,0-9-12-15,0 7-8 0,2-7 0 0,-2-7-8 0,0-2-8 16,15 2 4-16,-15-7-36 0,2-2-32 0,-2 0-16 0,0-7 24 16,0 0 24-16</inkml:trace>
          <inkml:trace contextRef="#ctx0" brushRef="#br0" timeOffset="1316.58">2774 681 31 0,'13'0'108'15,"-13"-7"-12"-15,0 0-4 0,0 7-28 0,13 0-4 0,-13 0-4 16,0-9-4-16,0 9 0 0,0 0-4 0,0 0-4 0,0 0 0 16,0 0-8-16,0 9 0 0,0-9 0 0,0 0 0 0,15 0-8 0,-15 0 0 15,0 0-4-15,13 7-4 0,-13-7-4 0,13 7 0 0,-13 1 0 16,13 0-4-16,-13-1 0 0,15 2-4 0,-15 7 0 0,13-2-4 15,-13-6 0-15,13 6 0 0,-13 2 0 0,0 6-4 0,15-5 4 16,-15-3-4-16,13 2 0 0,0 0 0 0,-13-2 0 0,15 2 0 16,-2-1 0-16,-13 2 0 0,13-3 0 0,0-7 0 0,2 8 4 15,-2-7-4-15,-13 0 0 0,13-1 0 0,2 2 0 0,-2-9 0 0,0 6 0 16,2-6 0-16,-2 8 0 0,0-8 4 0,0 0-4 16,-13 0 0-16,15 0-4 0,-2-8 8 0,0 2-8 0,2 6 4 0,-15-9-4 15,13-6 8-15,0 7 0 0,2 1-4 0,-15-8 0 0,13 1 0 16,0 5 0-16,2-14 0 0,-2 7 0 0,0 2-20 0,0-9 24 15,-13 7 0-15,15 0 0 0,-2-6-4 0,0 7 0 0,2-1 4 0,-2 1 0 16,0 7 8-16,2-7 4 0,-15 8 8 0,13 7 8 16,0-9 0-16,-1 2 4 0,-12 7 0 0,16 0 0 0,-4 7-4 0,1 2 0 15,-13-2 4-15,16 2-4 0,-16-3-4 0,12 10 0 0,-12-2-4 16,13 2-4-16,-13 0 0 0,16 7-4 0,-16-9-4 0,0 9-4 16,0 0 0-16,0 0-4 0,0-7 4 0,0 14 0 0,12-7-8 0,-12-8 0 15,0 8-4-15,0 0-8 0,0-7-8 0,0 7-16 0,13-9-12 16,-13 2-16-16,0 0-12 0,13-9-24 0,-13 1-16 0,15-1-16 15,-15 1-24-15,13-8-52 0,0 0 0 0,2 0 44 0,-15-8 32 16,26 1 20-16</inkml:trace>
          <inkml:trace contextRef="#ctx0" brushRef="#br0" timeOffset="872.2556">2556 505 55 0,'0'-7'92'0,"-13"-7"-12"0,-2 5-4 16,15 2-24-16,-13 0-8 0,13 7-8 0,-13 0-8 0,13 0 0 16,-15 0-8-16,15 0-4 0,0 0-4 0,-13 0 0 0,13 7-4 0,0 0-4 15,0 2 0-15,0-3-8 0,0 2-8 0,0-1-16 0,0 2-8 16,-13 7-48-16,13-9-52 0,0 8 12 0,0-7 24 0</inkml:trace>
        </inkml:traceGroup>
        <inkml:traceGroup>
          <inkml:annotationXML>
            <emma:emma xmlns:emma="http://www.w3.org/2003/04/emma" version="1.0">
              <emma:interpretation id="{71B00BEA-9FCC-4C99-A824-3D7ECAFF9AD3}" emma:medium="tactile" emma:mode="ink">
                <msink:context xmlns:msink="http://schemas.microsoft.com/ink/2010/main" type="inkWord" rotatedBoundingBox="6961,1414 7252,1417 7237,2814 6947,2811"/>
              </emma:interpretation>
            </emma:emma>
          </inkml:annotationXML>
          <inkml:trace contextRef="#ctx0" brushRef="#br0" timeOffset="1616.7767">4649 79 83 0,'0'0'128'0,"-13"0"-12"0,13 0 0 0,0 0-24 0,0 0 0 16,-13 0 4-16,13 0-16 0,-15 0-8 0,15 0-4 0,0 0-8 0,-13 0-8 15,13 0-4-15,-13 0-4 0,13 7-4 0,-15-1 0 0,15-6-4 16,0 8 0-16,-13 8 4 0,13-9-4 0,-13 9 0 0,13 0 0 16,-13-1 0-16,13 8-4 0,-15 1 0 0,15-2 0 0,-13 8 0 15,0 0 0-15,-2 9-4 0,15-1-4 0,-13 2 4 0,0-4-4 16,13 10-4-16,-15 0-4 0,2 0 0 0,13 8-8 0,-13-1 0 15,13 1-4-15,0-2 4 0,0 2 0 0,-13 0-4 0,13-1 0 0,0 2-4 16,13-2-4-16,-13-7-8 0,13 7-16 0,-13-15-8 0,13 8-16 16,2-8-12-16,-2 0-16 0,0-7-8 0,2-1-20 0,-2-7-16 15,15 1-8-15,-15-9-4 0,13-8-48 0,-11 1-40 0,11-1 36 0,-11-14 36 16,11 7 28-16,2-15 20 0</inkml:trace>
        </inkml:traceGroup>
        <inkml:traceGroup>
          <inkml:annotationXML>
            <emma:emma xmlns:emma="http://www.w3.org/2003/04/emma" version="1.0">
              <emma:interpretation id="{66A96DFA-C548-417D-AED3-33244FDB2FF7}" emma:medium="tactile" emma:mode="ink">
                <msink:context xmlns:msink="http://schemas.microsoft.com/ink/2010/main" type="inkWord" rotatedBoundingBox="7687,1558 9104,1573 9093,2599 7676,2584"/>
              </emma:interpretation>
            </emma:emma>
          </inkml:annotationXML>
          <inkml:trace contextRef="#ctx0" brushRef="#br0" timeOffset="2050.4727">5138 416 79 0,'-13'-17'104'0,"13"9"-4"0,0-7 0 15,0 7-20-15,0-7-4 0,13 0-4 0,-13 8 0 0,0-9-4 16,13 9 0-16,-13-10-8 0,15 11 0 0,-2-3-4 0,0 2 0 16,2 0-4-16,-2-1 0 0,0 0-8 0,2 1-8 0,-2-1-4 15,13 8 0-15,-11 0-8 0,-2-8-4 0,15 8 0 0,-15 0-4 0,15 8 0 16,-15-8-4-16,0 8 0 0,15 7-4 0,-15-7-4 0,0 6 0 16,-13 1 0-16,15 9 0 0,-15-1 0 0,0 0 0 0,0 7-4 15,0 1 0-15,-15-1 0 0,2 2 0 0,0 5 4 0,-2-6-4 16,2 7-4-16,-13 0 0 0,11 1 4 0,2-9 4 0,-15 8-4 15,15-8 0-15,-15 2 0 0,15-2 0 0,0 0 4 0,0-7-8 16,-2 8 8-16,2-8-4 0,0-8 0 0,13 8 0 0,-15 1 0 0,15-10 0 16,0 2 0-16,0 0 0 0,0-9 4 0,0 7-20 15,0-5 16-15,0-2 4 0,15 9 0 0,-2-9 0 0,-13-7-4 0,13 8 0 16,2-8 0-16,-2 8 4 0,0-8-4 0,0 0 0 0,2 7 0 16,11-7 0-16,-11-7 0 0,11 7 0 0,-11 0 0 0,11-8-16 15,2 8-12-15,-2-8-12 0,-11 1-28 0,11-2-28 0,2 9-16 0,-2-7-24 16,-11 0-52-16,11-2-40 0,2 2 44 0,-15 0 40 0,15 0 28 15,-15-2 16-15</inkml:trace>
          <inkml:trace contextRef="#ctx0" brushRef="#br0" timeOffset="2470.8623">6538 758 67 0,'-13'0'144'0,"13"0"-12"0,-13-7 0 16,-2 14-16-16,2-7-4 0,0 0-20 0,-2 7 12 0,2 2-8 0,0 6-8 16,-2-7-8-16,-11 6-8 0,13 2-8 0,-15 0-8 15,0-2-8-15,15 2-8 0,-15 7-8 0,2 0-8 0,13 7-4 0,-15-7-4 16,0 1 0-16,2 6-8 0,-2 0-8 0,15-7-16 0,-15 8-8 15,3-8-24-15,9 0-24 0,-9 0-24 0,9 1-32 0,3-11-28 16,1 3-68-16,-4-7-4 0,16-2 48 0,-12 0 28 0,12-7 32 16,-13-7 20-16</inkml:trace>
          <inkml:trace contextRef="#ctx0" brushRef="#br0" timeOffset="2280.8549">5994 720 67 0,'0'0'132'0,"0"0"-12"0,0 0 0 0,0 9-12 0,13-9 0 16,-13 0 0-16,0 6-4 0,16-6 0 0,-16 8-4 0,0-8-4 15,12 8 0-15,-12-1-4 0,13 0-4 0,3 2-8 0,-4-2-8 16,-12 9-8-16,26-10-4 0,-11 11-12 0,-2-3-4 0,0 2-12 16,2 0-4-16,-2-2-8 0,15 9-4 0,-15-7 4 0,0 7-8 15,15-1-4-15,-15-6 0 0,0 6-4 0,15 2 0 0,-15-1-12 0,2 0-8 16,11-9-8-16,-11 10-20 0,-2-1-16 0,0-8-16 0,0 0-24 16,2 1-16-16,-2-1-20 0,-13 0-16 0,13-8-8 0,2 2-40 15,-15-2-40-15,0-7 44 0,0 0 36 0,13 0 24 0,-13-7 28 0</inkml:trace>
        </inkml:traceGroup>
        <inkml:traceGroup>
          <inkml:annotationXML>
            <emma:emma xmlns:emma="http://www.w3.org/2003/04/emma" version="1.0">
              <emma:interpretation id="{B3329D43-813F-4F92-9752-FA0B98E081D1}" emma:medium="tactile" emma:mode="ink">
                <msink:context xmlns:msink="http://schemas.microsoft.com/ink/2010/main" type="inkWord" rotatedBoundingBox="9617,2159 10091,2164 10089,2276 9616,2271"/>
              </emma:interpretation>
            </emma:emma>
          </inkml:annotationXML>
          <inkml:trace contextRef="#ctx0" brushRef="#br0" timeOffset="2734.158">7069 903 71 0,'0'0'140'0,"-13"8"-8"15,13-8-4-15,0 0-24 0,0 8 8 0,0-8-8 0,0 0-4 0,0 0-4 16,13 9-8-16,-13-9-8 0,13 0-8 0,-13 6-8 0,13-6-8 15,-13 0-4-15,15-6-8 0,-2 6-8 0,0 0-8 0,2 0-8 16,-2 0 0-16,15-9-4 0,-2 9-8 0,-11-8-8 0,10 0-16 0,4 1-20 16,-4 7-24-16,3-6-24 0,-15-4-24 0,15 3-24 15,-2 0-12-15,2-9-68 0,0 9-20 0,-15-2 48 0,15 2 36 0,-2 7 32 16</inkml:trace>
        </inkml:traceGroup>
        <inkml:traceGroup>
          <inkml:annotationXML>
            <emma:emma xmlns:emma="http://www.w3.org/2003/04/emma" version="1.0">
              <emma:interpretation id="{E3B8B4B0-9BC1-447C-8A9D-53C9B40D7119}" emma:medium="tactile" emma:mode="ink">
                <msink:context xmlns:msink="http://schemas.microsoft.com/ink/2010/main" type="inkWord" rotatedBoundingBox="10771,1469 11450,1476 11438,2557 10759,2549"/>
              </emma:interpretation>
            </emma:emma>
          </inkml:annotationXML>
          <inkml:trace contextRef="#ctx0" brushRef="#br0" timeOffset="3018.3975">8292 774 39 0,'0'-9'116'0,"-13"2"-4"0,13 0-8 0,0-1-20 0,13 0 0 0,-26 2-4 16,26-3 0-16,-13 9-4 0,0-7-8 0,0 7 0 0,13 0 0 15,-13-8-4-15,0 8 0 0,0 8-8 0,15-8-4 0,-15 7-4 16,0 2-4-16,0-3-4 0,13 10-8 0,-13-9-4 0,0 9-4 16,0 7-4-16,0-9-4 0,0 2-4 0,0 7-4 0,0 0-4 15,0 0 4-15,0 0-8 0,0 0-4 0,13-1-8 0,-13-6-8 16,0 6-20-16,0 2-16 0,15-1-20 0,-15-8-20 0,13 1-16 0,0-1-12 16,-13 0-24-16,13-7-44 0,-13 0 0 0,15-1 36 0,-2 0 24 15,0-7 28-15</inkml:trace>
          <inkml:trace contextRef="#ctx0" brushRef="#br0" timeOffset="3211.8797">8686 697 47 0,'0'-8'136'15,"0"8"-12"-15,0-7-4 0,0 7-20 0,0-8 4 0,0 16 0 16,0-8-4-16,0 7-4 0,0-7-4 0,0 16-8 0,0-8-8 16,0 8-8-16,0-2-4 0,0 1-8 0,0 8-12 0,0-7-4 15,0 7-4-15,0 7-8 0,0-7-8 0,0 8-4 0,0-1 0 16,0 0-8-16,0 2 0 0,0-2-8 0,0-7 0 0,0 8 0 0,0-8-8 15,0 0-16-15,0 0-12 0,0 0-16 0,0-9-16 0,0 3-24 16,0-11-24-16,0 2-12 0,0-8-24 0,0 0-52 0,0-14-8 16,0 6 36-16,-15-8 40 0,15-7 24 0</inkml:trace>
          <inkml:trace contextRef="#ctx0" brushRef="#br0" timeOffset="3410.3528">8251 132 87 0,'0'0'148'16,"-13"7"-12"-16,-2 9 0 0,15-9-16 0,0 1-8 0,-13-1-4 0,13 1-4 16,0-8-8-16,0 8-8 0,0-8-4 0,13 7-12 0,-13-7-8 15,15 0-12-15,-2 0-4 0,0 0-12 0,15 0-4 0,-15 0-8 16,15 0-4-16,0-7-4 0,-2 7-4 0,2 0-8 0,-2-8-4 0,15 8-8 16,-13 0-28-16,13 0-20 0,0 0-24 0,-1-8-36 15,-1 8-28-15,-11 0-40 0,13 0-76 0,0 0 44 0,0-7 40 16,-15 7 32-16,15 0 28 0</inkml:trace>
        </inkml:traceGroup>
      </inkml:traceGroup>
    </inkml:traceGroup>
    <inkml:traceGroup>
      <inkml:annotationXML>
        <emma:emma xmlns:emma="http://www.w3.org/2003/04/emma" version="1.0">
          <emma:interpretation id="{6C273CC0-35E4-4A2E-89ED-45A9572FA505}" emma:medium="tactile" emma:mode="ink">
            <msink:context xmlns:msink="http://schemas.microsoft.com/ink/2010/main" type="paragraph" rotatedBoundingBox="2551,3450 10148,3828 10080,5211 2482,4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BE39F-6D6C-4A6F-B032-A9AF9D728462}" emma:medium="tactile" emma:mode="ink">
              <msink:context xmlns:msink="http://schemas.microsoft.com/ink/2010/main" type="line" rotatedBoundingBox="2551,3450 10148,3828 10080,5211 2482,4833"/>
            </emma:interpretation>
          </emma:emma>
        </inkml:annotationXML>
        <inkml:traceGroup>
          <inkml:annotationXML>
            <emma:emma xmlns:emma="http://www.w3.org/2003/04/emma" version="1.0">
              <emma:interpretation id="{0FC6C75D-8657-4357-910A-EEDC80456AB8}" emma:medium="tactile" emma:mode="ink">
                <msink:context xmlns:msink="http://schemas.microsoft.com/ink/2010/main" type="inkWord" rotatedBoundingBox="2531,3841 3798,3904 3764,4592 2497,45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266.5115">552 2565 79 0,'0'-10'96'0,"0"6"-12"0,0-1-4 0,0 1-28 0,0-2-4 0,0 6-8 16,0-4 0-16,-10 8-12 0,10-4-4 0,0 0-4 0,0 6-4 15,0-6-4-15,0 4-4 0,0 1 0 0,0-1-4 0,0 3-4 16,0-4-4-16,0 2-4 0,0 5-8 0,0-5-8 0,0 4-4 0,0 1-4 16,10-1-16-16,-10-4-40 0,0 9-32 0,8-4 0 0,-8 0 16 15</inkml:trace>
          <inkml:trace contextRef="#ctx0" brushRef="#br0" timeOffset="18712.3494">722 2834 47 0,'0'-5'104'0,"8"0"-8"0,-8 5-20 0,0-5-8 0,0 1-4 0,9-1 0 16,-9 5-4-16,0 0-8 0,0-6 0 0,0 6-4 0,0 0-8 15,0 0 4-15,0 0-4 0,0 0 4 0,9 0-4 0,-9 0 0 16,0 0-8-16,0 6-4 0,0-1 4 0,8-1-8 0,-8 1 0 0,8 0-4 15,-8 0-8-15,10 5 0 0,-10-6-4 0,8 6 0 0,-8-1 0 16,8 1-4-16,-8 5 4 0,8-6-4 0,-8 1 0 0,10-1 0 16,-10 5 0-16,8-4-8 0,-8 0 4 0,8-5 0 0,1 4 0 15,-9 1 0-15,8-6-4 0,-8 2 0 0,8-2 0 0,2 1 0 16,-10 0 4-16,8-5-8 0,-8 5 0 0,8-5-4 0,2 0 4 0,-10 0 8 16,8 0 0-16,0 0-4 0,-8-5 0 0,8 0-4 0,1 0 8 15,-9 1-8-15,9-2 8 0,-1 2-8 0,-8-6 8 0,9 5 0 16,-1 1-4-16,0-6 4 0,-8 1 0 0,10 3 0 0,-2-3 4 15,0-1-8-15,-8 0 4 0,8 6 4 0,2-5 0 0,-2 3-4 16,-8-3 4-16,8 4 4 0,1-4-4 0,-9 4 8 0,9 0 0 0,-9 0 0 16,8 1 4-16,1-1 0 0,-9 5 0 0,8-5 4 0,0 5 0 15,-8 0 8-15,8 0-4 0,2 0 4 0,-2 0 4 0,-8 0 0 16,8 5 4-16,2 0 4 0,-2-1 0 0,0 1-4 0,-8 5-4 0,9-1-4 16,-1 2 0-16,1-2 0 0,-9 4-8 0,8 2 0 15,1-1 0-15,-9 1-4 0,0 4-4 0,8-5 0 0,-8 6-4 16,0-6-4-16,0 6-4 0,0-6-8 0,0 5-4 0,0-4-12 0,0-1-16 15,0 0-12-15,0-4-16 0,0 4-16 0,0-4-24 16,0-1-12-16,0-4-12 0,0 0-16 0,8-1-48 0,-8-4-28 0,10 0 40 16,-10 0 28-16,0-4 36 0,8-1 16 0</inkml:trace>
          <inkml:trace contextRef="#ctx0" brushRef="#br0" timeOffset="17928.4173">90 2733 47 0,'10'-5'100'0,"-10"5"-4"0,0-4-4 15,0-1-20-15,0-5 0 0,0 6 0 0,0-1 8 16,0 0-8-16,0 0-4 0,0 1 0 0,0 4-12 0,-10-6 0 0,10 2-4 15,0 4-4-15,0-5-4 0,-8 5 0 0,8 0-8 0,-8 0-4 16,0 0-4-16,8 5-8 0,-9-1 0 0,0 2-4 0,1 3 0 16,-1-4-4-16,-7 4 0 0,6 1 0 0,10-1-8 0,-8 6 4 15,0-5 0-15,0-1-8 0,-2 5 4 0,10 1-4 0,-8-6 0 16,8 6 0-16,-8-6 0 0,8 1 0 0,0 4 0 0,0-9-4 0,8 5 4 16,-8-1-4-16,0-4 4 0,8 1-4 0,2 3 0 0,-10-9-16 15,8 4 20-15,0 1 4 0,0-5-4 0,2 4 0 0,-2-4 4 16,9 0 0-16,-9 0-4 0,1 0 0 0,0 0 0 0,7 0 0 15,-8 6 4-15,10-6-4 0,-10 0 0 0,2 4 0 0,6-4 0 16,-7 5 0-16,8 0 0 0,-9 4 0 0,1-3 4 0,-1 3-4 0,0-4 0 16,2 4 0-16,-2 1 0 0,0 5 0 0,-8-6 0 0,10 5 0 15,-10 1 0-15,0-1 0 0,-10 0 4 0,10 1-4 0,-8 0 0 16,0-1 0-16,-2 0 0 0,2-1 0 0,-9 3-4 0,9-7 0 16,-9 6-4-16,8-6 0 0,1-3-8 0,-10 2-4 0,10-2-4 15,0-6-16-15,-2 4-8 0,-6-4-16 0,8 0-12 0,8-4-4 16,-9-2-4-16,0 2-4 0,1-6 4 0,8 1-44 0,-9 4-40 0,9-9 12 15,0 4 36-15,-8-4 20 0</inkml:trace>
          <inkml:trace contextRef="#ctx0" brushRef="#br0" timeOffset="18105.9389">322 2872 39 0,'8'-5'96'0,"0"1"-8"0,2-1-4 0,-2 5-20 15,0 0-4-15,0-5 0 0,1 5-4 0,-1 0 0 0,1 0 0 16,-9 5-4-16,9 0-8 0,-1-5-4 0,-8 9-8 0,8-4-8 0,-8 4-4 15,10 1-4-15,-10-1 0 0,8 1-4 0,-8 0-4 16,8-1-8-16,-8 1 4 0,8 0-4 0,-8 4-12 0,10-4-8 0,-10-6-12 16,8 6-8-16,0-5-12 0,-8 0-8 0,9 0 0 0,-9-5-28 15,8 0-36-15,1 0-28 0,-9 0 28 0,9-10 20 0</inkml:trace>
        </inkml:traceGroup>
        <inkml:traceGroup>
          <inkml:annotationXML>
            <emma:emma xmlns:emma="http://www.w3.org/2003/04/emma" version="1.0">
              <emma:interpretation id="{05A5ABFA-6589-48A6-83CD-E58035900CAD}" emma:medium="tactile" emma:mode="ink">
                <msink:context xmlns:msink="http://schemas.microsoft.com/ink/2010/main" type="inkWord" rotatedBoundingBox="4430,3789 4584,3797 4536,4770 4381,4763"/>
              </emma:interpretation>
            </emma:emma>
          </inkml:annotationXML>
          <inkml:trace contextRef="#ctx0" brushRef="#br0" timeOffset="19088.3427">1949 2546 67 0,'0'-14'124'0,"9"-1"-8"0,-9 5-8 0,0 1-12 0,0 0 0 16,0-1-8-16,0 5 0 0,-9 1 0 0,9-1-8 0,0 0-4 16,-8 5-8-16,8-5-8 0,-8 5-8 0,8 0-4 0,-9 0-4 15,9 0-4-15,-8 5 0 0,8 0 0 0,-8 0-8 0,-2-1 0 16,10 5 0-16,-8 2-4 0,8 2-8 0,-8 2 0 0,8-1-4 0,-10 5-4 16,10 1 0-16,0 4-4 0,-8 0 0 0,8 5-4 0,0-1 0 15,-8 6 4-15,8 0-4 0,0-1 0 0,0 5-4 0,0 1 0 16,0-1 0-16,0 0 0 0,0 6-4 0,0-6-8 0,0 0-8 0,0 1-8 15,8-1-8-15,-8 0-12 0,8-3-12 0,2-3-12 16,-2-3-20-16,0 0-20 0,2 0-16 0,-2-5-24 0,0-5-64 0,9 1 12 16,-9-1 32-16,1-5 36 0,8 0 24 0</inkml:trace>
        </inkml:traceGroup>
        <inkml:traceGroup>
          <inkml:annotationXML>
            <emma:emma xmlns:emma="http://www.w3.org/2003/04/emma" version="1.0">
              <emma:interpretation id="{E2CAD7A4-F37A-49CC-95F9-790C5C2E5674}" emma:medium="tactile" emma:mode="ink">
                <msink:context xmlns:msink="http://schemas.microsoft.com/ink/2010/main" type="inkWord" rotatedBoundingBox="5101,3802 7069,3899 7032,4640 5064,4542">
                  <msink:destinationLink direction="with" ref="{541AE230-9358-472F-9895-824490F5FA30}"/>
                </msink:context>
              </emma:interpretation>
            </emma:emma>
          </inkml:annotationXML>
          <inkml:trace contextRef="#ctx0" brushRef="#br0" timeOffset="20193.9178">3646 3011 55 0,'0'0'128'0,"0"0"-8"0,0 0-4 0,0 0-16 16,0 0 0-16,0 0 0 0,0 0 0 0,8 0-8 0,-8 0-8 16,10 0-8-16,-10 0-4 0,8 0-4 0,0 0-16 0,1 0-8 15,0 0-4-15,-1 0-8 0,1-4-4 0,-1 4-8 0,9-5-4 16,-8 5-4-16,-1-5-8 0,0 0-16 0,10 5-28 0,-10-4-24 0,1-2-36 15,0 2-28-15,7 4-28 0,-7-5-80 0,-1 0 20 0,-8 5 40 16,8 0 32-16,2-5 28 0</inkml:trace>
          <inkml:trace contextRef="#ctx0" brushRef="#br0" timeOffset="20864.6388">4141 2580 75 0,'0'5'136'0,"0"-5"-12"15,0 5-8-15,0-5-20 0,0 0 4 0,0 4 0 0,0-4-8 16,0 0 0-16,0 5-12 0,9-5-8 0,-9 0-12 0,8 0-8 15,1 0-8-15,-1 0-8 0,-8 0-8 0,8-5-4 0,10 5-4 16,-10-4 0-16,0 4-8 0,10-5 0 0,-1 5-4 0,0 0 0 16,0-5-12-16,-1 5-20 0,2-5-20 0,0 5-28 0,6-5-28 0,-6 5-20 15,-1-5-36-15,9 5-68 0,-10 0 24 0,10 0 28 0,-9 0 36 16,9-3 28-16</inkml:trace>
          <inkml:trace contextRef="#ctx0" brushRef="#br0" timeOffset="20474.6819">4209 2839 47 0,'8'-5'128'0,"-8"0"-16"16,0 0-8-16,10 0-28 0,-10 5 4 0,0-4-4 0,0 4 8 16,0 0 0-16,0 0-8 0,0 0-4 0,8 4-4 0,-8-4-8 15,0 5-4-15,0 5-4 0,8-5-8 0,-8 4-4 0,0 1-8 16,9-1-4-16,-9 7-8 0,8-7-4 0,-8 4 0 0,9 7-4 15,-9-5 0-15,8 4-4 0,-8 0-4 0,0 0 0 0,9-5-8 0,-9 5-8 16,0-4-16-16,8 4-16 0,-8-9-12 0,0 4-28 16,8 1-16-16,-8-6-20 0,10 1-28 0,-10-7-60 0,0 3 12 0,0-1 40 15,0-5 36-15,8 0 20 0</inkml:trace>
          <inkml:trace contextRef="#ctx0" brushRef="#br0" timeOffset="20668.1634">4405 2839 23 0,'0'-5'136'0,"0"0"-12"0,0 0-4 0,0 5-24 0,0 0-4 16,0 0-16-16,0 0 12 0,0 5-4 0,0 0 0 0,0 0-4 16,0 0-8-16,0 4-8 0,0 1-4 0,0-1-8 0,0 5-4 0,0 1-12 15,8-1 0-15,-8 0-8 0,0 1 0 0,0 4-12 0,10 0 0 16,-10-4-4-16,0 4-4 0,8-5 0 0,-8 6-4 0,0-6-8 16,8 1-4-16,-8-1-8 0,0-4-20 0,0-1-12 0,0 1-12 15,8-7-20-15,-8 3-20 0,0-1-16 0,-8-5-12 0,8-5-52 16,0-1-28-16,-8 3 36 0,0-7 28 0,8 5 36 0</inkml:trace>
          <inkml:trace contextRef="#ctx0" brushRef="#br0" timeOffset="19491.7792">2530 2728 55 0,'0'-9'116'16,"0"-1"-8"-16,0 6-4 0,0-6-24 0,0 1 0 0,0-1 4 15,8 0-8-15,-8 1 0 0,8 4-4 0,-8-5-4 0,10 6-8 16,-2-6-4-16,0 5-12 0,0 0-4 0,1 5-4 0,0-5-4 15,-1 5-4-15,1-5-4 0,-1 10-4 0,0-5-4 0,2 5-4 16,-2 5 0-16,0-6-4 0,0 11-4 0,-8-5 0 0,0 4 0 16,10 5-4-16,-10-4 0 0,0 4 4 0,0 0-8 0,-10 5 4 0,2 0 0 15,8 0-4-15,-8 0 0 0,0 0 0 0,-10-1 4 0,10 6 0 16,-1-10-4-16,1 6 4 0,-1-2 0 0,-8-3-4 0,9-1 4 16,0-4 0-16,-2-1 0 0,2 0 0 0,0 1 0 0,-2-1 0 15,10-4 0-15,-8-1 0 0,8-4 0 0,0 3 0 0,0-2 0 16,0-1 0-16,0 0 0 0,0 0 0 0,0-1 0 0,8 1 0 0,2-5 4 15,-10 5-4-15,8-5 0 0,0 0 0 0,2 5 0 0,-2-5 0 16,0 0 0-16,0 0 0 0,1 0 0 0,0 0 0 0,8 0 0 16,-9 0-4-16,0 0 0 0,10 0-24 0,-10 0-16 0,10-5-24 15,-2 5-28-15,-7 0-20 0,8-5-56 0,0 5-48 0,-9 0 36 16,10-5 36-16,-10 5 28 0,10 0 24 0</inkml:trace>
          <inkml:trace contextRef="#ctx0" brushRef="#br0" timeOffset="19731.9888">2972 2934 51 0,'0'-5'124'0,"0"-4"-4"0,0 4-4 16,0 1-20-16,0-2 0 0,0 2 0 0,10-1-4 0,-10 1 4 0,8 4-4 16,0 0-8-16,-8-6 0 0,10 12 0 0,-2-6 0 0,0 0 0 0,0 4-4 15,9 1-8-15,-8 5-8 0,8-6-8 0,-9 6-8 16,10-1-8-16,-2 6-4 0,-6-1-4 0,6 1-12 0,1-1-4 0,-8 1 0 15,8 4-4-15,-1 0 0 0,-6 0-8 0,6-4 0 0,-6 4-16 16,6-5-8-16,-7 5-12 0,-1-4-20 0,1 4-16 0,-1-4-20 16,1-1-16-16,-1-4-20 0,0 3-24 0,2-8-16 0,-10 5-40 15,0-6-36-15,8 2 32 0,-8-2 44 0,0-4 36 0,0-4 20 16</inkml:trace>
          <inkml:trace contextRef="#ctx0" brushRef="#br0" timeOffset="19917.1201">3323 2915 87 0,'0'-4'140'16,"0"-2"-4"-16,-10 6-4 0,10 0-24 0,-8 0-4 0,0 0-4 16,8 6-8-16,-9-2 0 0,1 1-8 0,-1 4-4 0,1-4-8 0,-1 5-4 15,1 0-8-15,-10-1-8 0,10 1-16 0,0-1-4 0,-2 6-8 16,2-1 0-16,0-4-8 0,-9 5-4 0,8-1-4 0,1 0-12 16,-1 1-12-16,1-6-20 0,0 6-24 0,-2-1-16 0,2-6-24 15,0 3-24-15,0-1-20 0,-2-1-52 0,2 1-32 0,0-6 40 16,-1 1 40-16,9 1 28 0,-9-6 20 0</inkml:trace>
        </inkml:traceGroup>
        <inkml:traceGroup>
          <inkml:annotationXML>
            <emma:emma xmlns:emma="http://www.w3.org/2003/04/emma" version="1.0">
              <emma:interpretation id="{1D118FB0-419F-477B-BF55-A0D6182EC8CE}" emma:medium="tactile" emma:mode="ink">
                <msink:context xmlns:msink="http://schemas.microsoft.com/ink/2010/main" type="inkWord" rotatedBoundingBox="7471,3753 7811,3770 7750,4989 7410,4972">
                  <msink:destinationLink direction="with" ref="{541AE230-9358-472F-9895-824490F5FA30}"/>
                </msink:context>
              </emma:interpretation>
            </emma:emma>
          </inkml:annotationXML>
          <inkml:trace contextRef="#ctx0" brushRef="#br0" timeOffset="21200.2607">4909 2441 3 0,'8'-4'108'0,"-8"-7"-4"0,0 7 0 0,0 4-20 0,0-5-8 0,0 5 8 16,8 0-4-16,-8 0 4 0,0 0 0 0,9 0 4 15,-9 0-4-15,8 0 0 0,0 5 0 0,2-5-4 0,-2 4-4 0,0 1 0 16,10 5-4-16,-10-5 0 0,0 4-12 0,10 1-4 0,-10 4-4 16,9-4-8-16,-9 8-8 0,10-3-4 0,-10 5-8 0,10 0 0 15,-10 3 0-15,0 0-4 0,10 1-4 0,-10 1 0 0,0 4-8 0,1 4 0 16,8-4 0-16,-8 4 0 0,-9 1-4 0,8-1 0 0,0 5 0 16,-8 1 0-16,0-1 0 0,10 1 4 0,-10-1-8 0,0 6 4 15,0-3-8-15,-10-1 4 0,10 3-4 0,-8-1 0 0,0-2-8 16,8 2-4-16,-18-3-12 0,10-1-24 0,-1-4-20 0,1-1-20 15,0 1-20-15,-1-6-28 0,-8-3-20 0,9-2-24 0,-2-4-68 16,-6-5 8-16,7-3 52 0,0-1 36 0,1-6 24 0,0-4 24 16</inkml:trace>
        </inkml:traceGroup>
        <inkml:traceGroup>
          <inkml:annotationXML>
            <emma:emma xmlns:emma="http://www.w3.org/2003/04/emma" version="1.0">
              <emma:interpretation id="{71304DC4-B63E-4245-BA24-3CC164D21250}" emma:medium="tactile" emma:mode="ink">
                <msink:context xmlns:msink="http://schemas.microsoft.com/ink/2010/main" type="inkWord" rotatedBoundingBox="8433,4324 8900,4347 8889,4576 8421,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86.2755">5872 2992 95 0,'0'0'120'15,"0"0"0"-15,0 0 4 0,8-4-20 0,-8 8 4 0,8-4-8 0,2 0 0 16,-10 5-4-16,8-5-4 0,0 0 0 0,1 0-8 0,-1 0 0 16,1 0-4-16,8 5-8 0,-1-5-4 0,-6 0-4 0,6 0-12 15,2 0-4-15,-10 0-8 0,9 0-12 0,0 0-4 0,0 0-4 0,1 0-4 16,-2 0 0-16,2 0-8 0,-2 0 0 0,1 0-12 0,-8 0-12 15,8 0-16-15,-9 5-24 0,2-5-24 0,-2 4-24 0,0-4-20 16,0 5-24-16,-8 0-20 0,0 0-60 0,0-1-24 0,0 6 56 16,-8-5 32-16,8 4 32 0,-8 1 24 0</inkml:trace>
          <inkml:trace contextRef="#ctx0" brushRef="#br0" timeOffset="21775.7726">5973 3184 59 0,'0'4'144'0,"0"2"-4"0,0-2 0 0,10 2-16 0,-10-2 0 0,0-4-8 16,8 5-4-16,-8-1-4 0,0-4-4 0,8 0-4 0,-8 5-12 16,10-5-8-16,-2 0 0 0,0 0-16 0,1 0-12 0,7 0-8 15,-7 0-8-15,8 0-8 0,-9-5-4 0,10 5-4 0,0 0-12 0,-10-4-24 16,8 4-20-16,1-5-28 0,1 5-24 0,-10-4-24 0,10 4-20 16,-2-6-16-16,2 2-8 0,-2-2-64 0,-7 2-16 0,8 0 48 15,0-2 32-15,-1 1 36 0,2 1 16 0</inkml:trace>
        </inkml:traceGroup>
        <inkml:traceGroup>
          <inkml:annotationXML>
            <emma:emma xmlns:emma="http://www.w3.org/2003/04/emma" version="1.0">
              <emma:interpretation id="{89AA39AD-662E-44C9-991A-DD5772C51F4B}" emma:medium="tactile" emma:mode="ink">
                <msink:context xmlns:msink="http://schemas.microsoft.com/ink/2010/main" type="inkWord" rotatedBoundingBox="9577,3799 10148,3828 10080,5211 9508,5183"/>
              </emma:interpretation>
              <emma:one-of disjunction-type="recognition" id="oneOf2">
                <emma:interpretation id="interp2" emma:lang="" emma:confidence="0">
                  <emma:literal>*18</emma:literal>
                </emma:interpretation>
                <emma:interpretation id="interp3" emma:lang="" emma:confidence="0">
                  <emma:literal>nie.</emma:literal>
                </emma:interpretation>
                <emma:interpretation id="interp4" emma:lang="" emma:confidence="0">
                  <emma:literal>no.</emma:literal>
                </emma:interpretation>
                <emma:interpretation id="interp5" emma:lang="" emma:confidence="0">
                  <emma:literal>w8</emma:literal>
                </emma:interpretation>
                <emma:interpretation id="interp6" emma:lang="" emma:confidence="0">
                  <emma:literal>*18.</emma:literal>
                </emma:interpretation>
              </emma:one-of>
            </emma:emma>
          </inkml:annotationXML>
          <inkml:trace contextRef="#ctx0" brushRef="#br0" timeOffset="22182.2027">7031 2835 71 0,'-9'0'104'0,"9"0"-8"16,0-5 0-16,-8 5-24 0,8-5 0 0,0 5 0 0,0-5-4 16,0 1 4-16,0-1 4 0,-8-1-12 0,8-2 8 0,0 3-8 15,8-5 0-15,-8 0 0 0,0 1-4 0,0-1 0 0,8 1-4 0,-8-1 4 16,9 1 0-16,-9-6-8 0,9 1 0 0,-9-2 0 0,8 3 0 16,1-1-8-16,-9 0-8 0,8-1-8 0,0 0 0 0,2 1-4 15,-2 0 0-15,0-1-4 0,0 1-4 0,2-1 0 0,-2 6 0 0,-8-5-4 16,8 4 0-16,1 1-4 0,0 3 0 0,-9 1 4 0,8 1-4 15,-8-1 0-15,9 5 0 0,-9-5-4 0,8 5 8 0,-8 0-8 16,8 0 4-16,-8 5 0 0,0 0 0 0,10-1 0 0,-10 1 0 16,8 5-4-16,-8-1 0 0,0 1 0 0,8 5 0 0,-8-1-4 15,0 5 4-15,8-4 0 0,-8 4-4 0,0 0 0 0,0 5 0 0,0-5 0 16,0-1 4-16,0 7-4 0,0-1 0 0,0-4 0 0,0-1-4 16,0 0-4-16,0-1-8 0,0 2-12 0,0-6-4 0,0 1-12 15,0-1-12-15,0 2-12 0,0-7-20 0,0 0-20 0,0-5-28 16,0 6-20-16,0-5-12 0,0-5-44 0,-8 5-40 0,8-5 48 15,-8 0 36-15,8 0 32 0,-8 0 24 0</inkml:trace>
          <inkml:trace contextRef="#ctx0" brushRef="#br0" timeOffset="22389.645">6988 3041 83 0,'0'10'132'0,"0"-6"-4"16,10 1 4-16,-10 0-20 0,0-5 0 0,8 0 4 15,-8 5-8-15,8-5-4 0,-8 0-4 0,8 0-4 0,1 0-4 0,0 0-4 16,-1 0-4-16,1-5-12 0,7 5-16 0,-6-5-8 0,-2 0-8 16,8 1-8-16,2-1-8 0,-10 5-4 0,10-5-4 0,-1 1-4 15,-9-2-4-15,10 2-12 0,-2-6-20 0,-8 5-20 0,10 5-20 0,-1-4-32 16,-9-1-20-16,1 5-36 0,0 0-20 0,7 0-80 0,-16 0 0 16,8 0 52-16,2 0 40 0,-10 5 32 0,0-5 20 15</inkml:trace>
          <inkml:trace contextRef="#ctx0" brushRef="#br0" timeOffset="22896.2886">7091 3516 51 0,'0'0'124'0,"0"-5"-4"0,0 5-4 0,0-5-16 16,0 1-16-16,0-1 20 0,0 0-4 0,0 0-4 0,0 1-4 16,8-6-4-16,-8 0 0 0,8 5-4 0,-8-4 0 0,10-1 0 15,-2 6-4-15,0-7-12 0,-8 7-8 0,9-6-4 0,8 6-8 16,-8-1-4-16,-1 0-8 0,0 0-4 0,2 1-4 0,-2 4-4 16,8 0-8-16,-6 0-4 0,-2 4 0 0,0 1 0 0,1 0-4 15,-1 0 0-15,1 4-4 0,0 5-4 0,-9-4 0 0,8 5 0 0,-8-1 0 16,0 5 0-16,0 0-4 0,0 1 4 0,0-1 0 0,-8 5-4 15,8 0 0-15,-9-5 4 0,0 5 0 0,1 0-4 0,-1-1-4 16,-7 2 4-16,6-6 0 0,-6-1-4 0,8 2 8 0,-10 0-4 0,1-5 0 16,9-2 0-16,-1-2-4 0,-8-2 8 0,9 0-8 15,-2-5 4-15,2 2-4 0,0-6 4 0,0 0 0 0,-2-6-4 0,10 2 4 16,0-5 0-16,-8 3 0 0,8-3 4 0,0-1 0 0,0 2 0 16,0-3 0-16,0 1-4 0,8 1 0 0,-8-1 8 0,0 2 0 15,10-3 0-15,-2 7-8 0,-8-6 4 0,8 5 4 0,0 0 4 0,2 5 0 16,-2-5 4-16,0 10 4 0,1-5 0 0,0 0 0 0,-1 5 0 15,9 0 8-15,-9 5 0 0,10-6 0 0,-10 7 0 0,10-7-24 16,-10 5 0-16,9 1 0 0,0 0 0 0,0-1 0 0,-9 1 0 16,10-6 0-16,-2 6 0 0,2-4 0 0,-1 3 0 0,0-9 0 15,0 4 0-15,-9-4 0 0,10 0 0 0,-2 0 0 0,2-4 0 0,-10-2 0 16,9-3 0-16,-9 4-4 0,1-8-120 0,0-2-36 0,-1 0-44 16,0 1-52-16,-8-1-60 0,0-4 52 0,-8 0 48 0,8-1 36 15,-8 1 36-15,8-4 28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7:07.0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648480-97FF-4CB2-BBD5-BD9723DD3867}" emma:medium="tactile" emma:mode="ink">
          <msink:context xmlns:msink="http://schemas.microsoft.com/ink/2010/main" type="inkDrawing" rotatedBoundingBox="25156,8586 25341,9786 24949,9847 24764,8647" semanticType="callout" shapeName="Other">
            <msink:sourceLink direction="with" ref="{EFF95EFA-A134-425C-9636-E2A7E939FA7D}"/>
            <msink:sourceLink direction="with" ref="{65EC4B27-4A14-47C9-8063-991ACFB7A7A0}"/>
          </msink:context>
        </emma:interpretation>
      </emma:emma>
    </inkml:annotationXML>
    <inkml:trace contextRef="#ctx0" brushRef="#br0">129 82 31 0,'-10'5'96'0,"10"-5"-12"0,0 0-8 16,-8 5-24-16,8-5 0 0,0 4-4 0,0-4 0 16,-8 6-4-16,8-1-4 0,0-1 0 0,0 1 0 0,0 0-8 0,0 4 4 15,0-4 4-15,0 4-4 0,0-4-4 0,8 5 4 0,-8 0-8 16,0-1 0-16,8 5 4 0,-8-4-4 0,0 0 0 0,10-1-4 16,-2 1 0-16,-8 4 0 0,8-4-8 0,0-1 4 0,2 1-4 0,-2-4 4 15,0 2-4-15,1-3 0 0,0 5 0 0,-1-5 0 16,1-5-8-16,-1 4 0 0,0-4 0 0,1 5 0 0,0-10-20 0,-1 5 20 15,0-4-4-15,2-1 4 0,-2-5-4 0,0 5-4 0,1-3 0 16,0-8 0-16,-1 7 0 0,-8-6 0 0,0 0-4 0,8 2 4 16,-8-2-8-16,0-4 0 0,0 0-4 0,-8 4 0 0,8-4-4 0,-8 5 4 15,-1-1 8-15,0-4-4 0,1 5 4 0,-10 5 4 16,10-6 0-16,0 4-4 0,-10 3 4 0,2 3-4 0,7-5 4 16,-8 5-4-16,0 5 0 0,-1 0 0 0,10 0 4 0,-8 0 0 0,-2 5 0 15,10 0 0-15,-9 0 4 0,-1 0-8 0,10 3 4 0,0 3 0 16,-10-2 4-16,10 1-4 0,0 0 4 0,8-1-4 0,-10 1 4 15,10-1-4-15,-8 6 0 0,8-5 4 0,0-1-8 0,0 1 8 16,0 3 0-16,8-2-4 0,-8 3 0 0,10-4 8 0,-10-1-8 16,8 6 4-16,0-2 0 0,0-3 0 0,2 5 0 0,6-1 0 0,-7-4 0 15,0 4 4-15,8 1 0 0,-9-1-4 0,10 0 0 0,-2 1 0 16,-8-1 0-16,10 1 0 0,-1-1-4 0,0 1 0 0,-8-1 4 16,7 5-4-16,2-5 0 0,-2 6 4 0,2-1 0 0,-1-5-4 0,0 4 0 15,-9 2 4-15,9 0-4 0,1 4 0 0,-10-5 0 16,10 0 0-16,-2 4 4 0,-8-3-4 0,1 4 0 0,8-5 0 0,-8 5 0 15,-1-4 0-15,0 3 0 0,-8 2-4 0,10-2 4 0,-10 2 0 16,0-2 0-16,0 2 0 0,0-1-4 0,0-1 4 0,-10-3 0 16,10 3 0-16,-8 2 0 0,0-2 0 0,-1-3 4 0,-8-1-4 15,8-1 0-15,1 2 0 0,-8-6 4 0,-2 6-4 0,10-6 0 16,-10-4 4-16,1 4-4 0,1-9 0 0,-2 5 4 0,2-6-8 0,-2 1 4 16,1-5 0-16,0 0 0 0,0-5-4 0,9 1 4 0,-10-2-4 15,2-3 0-15,6-1 0 0,2 1 0 0,0-5 0 0,0-6-4 16,-2 6 0-16,2-5-4 0,8 0 0 0,0 0-4 0,-8-6 0 0,8 6-16 15,0-4-12-15,8 3-12 0,-8-4-12 0,8 5-8 16,-8-5-8-16,10 5-24 0,-2-5-52 0,0 4-12 0,0 1 20 0,2 0 36 16,-2 0 24-16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49.9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0CB296-E88D-467F-8BAF-AE2441E29D79}" emma:medium="tactile" emma:mode="ink">
          <msink:context xmlns:msink="http://schemas.microsoft.com/ink/2010/main" type="writingRegion" rotatedBoundingBox="30190,2805 30138,4827 29508,4811 29561,2789"/>
        </emma:interpretation>
      </emma:emma>
    </inkml:annotationXML>
    <inkml:traceGroup>
      <inkml:annotationXML>
        <emma:emma xmlns:emma="http://www.w3.org/2003/04/emma" version="1.0">
          <emma:interpretation id="{70F7A11C-7D16-41A6-B6AB-39ECF4B47B94}" emma:medium="tactile" emma:mode="ink">
            <msink:context xmlns:msink="http://schemas.microsoft.com/ink/2010/main" type="paragraph" rotatedBoundingBox="30190,2805 30138,4827 29508,4811 29561,2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1E0EB2-D8A3-4125-A56A-595080B2067E}" emma:medium="tactile" emma:mode="ink">
              <msink:context xmlns:msink="http://schemas.microsoft.com/ink/2010/main" type="line" rotatedBoundingBox="30190,2805 30138,4827 29508,4811 29561,2789"/>
            </emma:interpretation>
          </emma:emma>
        </inkml:annotationXML>
        <inkml:traceGroup>
          <inkml:annotationXML>
            <emma:emma xmlns:emma="http://www.w3.org/2003/04/emma" version="1.0">
              <emma:interpretation id="{F38BBAC0-72C5-498E-8794-36ABB132C053}" emma:medium="tactile" emma:mode="ink">
                <msink:context xmlns:msink="http://schemas.microsoft.com/ink/2010/main" type="inkWord" rotatedBoundingBox="30190,2805 30163,3834 29534,3818 29561,27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6609 1998 39 0,'0'5'128'0,"0"0"-4"0,0 0 0 0,0-1-12 15,0-4 4-15,8 5-4 0,0-5 0 0,1 0 4 0,-1 5 0 16,1-5 0-16,8 0-4 0,-1 0-8 0,2 0-12 0,0 0-8 0,6 0-4 15,-6-5-12-15,7 5-8 0,1-5-12 0,0 5-8 16,8 0-8-16,-9 0-8 0,1-4-4 0,8 4 0 0,-9 0-8 0,1-5-4 16,8 5-8-16,-8 0-8 0,-1-5-12 0,1 5-16 0,-10 0-28 15,2 0-28-15,8 0-32 0,-10 0-32 0,-7 0-48 0,-1 0-76 16,10 0 4-16,-18 0 52 0,8 0 40 0,-8 0 36 0,0 0 28 0</inkml:trace>
          <inkml:trace contextRef="#ctx0" brushRef="#br0" timeOffset="-480.2304">6890 1471 63 0,'0'-5'124'0,"0"0"-8"0,0 0-4 16,0 1-32-16,0-1-8 0,0 5-4 0,0 0 4 0,0 0 0 0,0 0 4 15,0 0-12-15,0 5-4 0,0-1 0 0,0 1-8 0,0 5 0 16,0-6-8-16,0 12-4 0,0-7-4 0,0 0-8 0,0 1-4 16,0 4-8-16,0 1 0 0,0-1 0 0,0 0-4 0,0 0-4 15,0 1-8-15,0-5 0 0,8 4-8 0,-8-5-12 0,0 6-12 16,0-6-8-16,0-4-12 0,8 5-20 0,-8-5-12 0,0 0-16 0,0-5-8 16,0 0-16-16,0 0-52 0,0-5-12 0,0 0 36 0,0-5 28 15,0 0 24-15</inkml:trace>
          <inkml:trace contextRef="#ctx0" brushRef="#br0" timeOffset="-268.2812">6762 1015 39 0,'0'0'132'0,"0"-5"-4"0,-9 0-4 16,9 5-16-16,9 0-4 0,-9 0-4 0,0 0 4 0,8 0-8 15,-8 0-4-15,9 0-8 0,-1 0-8 0,0 0-8 0,2 0-8 16,-2 0-4-16,8 0-4 0,-6 0-4 0,6 0-4 0,2 0-8 0,7 0-4 15,-9 0-8-15,10 0-4 0,0 5-4 0,0-5-8 0,-9 0 0 16,9 5-8-16,0 0-16 0,-1-5-20 0,0 5-20 0,0-1-24 16,-7 6-28-16,0-4-28 0,-2 2-20 0,1-3-60 0,0 10-24 0,-8-6 44 15,-1 5 36-15,0 1 32 0,-8-1 24 0</inkml:trace>
          <inkml:trace contextRef="#ctx0" brushRef="#br0" timeOffset="-682.2228">6736 1399 43 0,'0'-5'120'0,"0"0"-8"0,0 0-8 16,0 5-28-16,0-4 0 0,0 4 0 0,0-5 0 0,0 5 4 16,0 0-4-16,0 5 0 0,0-5-4 0,0 0-20 0,0 4 16 15,0 1-4-15,0 0 0 0,0 0-4 0,0 4-4 0,0 1-8 16,0-1 0-16,0 1-12 0,0 0 0 0,0 4-12 0,0 5 4 0,0-5-8 16,0 5-4-16,0-4-4 0,0 5-4 0,0-1 0 0,0 0-4 15,0 0 0-15,0 0-8 0,0-5-8 0,0 5-12 0,0 1-12 16,0-5-16-16,0-2-16 0,0 2-16 0,0-2-24 0,0-2-8 0,0-2-12 15,0 1-12-15,0-5-44 0,8 5-24 0,-8-10 36 16,0 4 36-16,0-4 24 0</inkml:trace>
        </inkml:traceGroup>
        <inkml:traceGroup>
          <inkml:annotationXML>
            <emma:emma xmlns:emma="http://www.w3.org/2003/04/emma" version="1.0">
              <emma:interpretation id="{B9A9C3C4-B871-491A-BAE1-3BA480091543}" emma:medium="tactile" emma:mode="ink">
                <msink:context xmlns:msink="http://schemas.microsoft.com/ink/2010/main" type="inkWord" rotatedBoundingBox="29910,4121 29892,4821 29634,4814 29652,4114"/>
              </emma:interpretation>
              <emma:one-of disjunction-type="recognition" id="oneOf1">
                <emma:interpretation id="interp1" emma:lang="" emma:confidence="0">
                  <emma:literal>co</emma:literal>
                </emma:interpretation>
                <emma:interpretation id="interp2" emma:lang="" emma:confidence="0">
                  <emma:literal>ze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ce</emma:literal>
                </emma:interpretation>
              </emma:one-of>
            </emma:emma>
          </inkml:annotationXML>
          <inkml:trace contextRef="#ctx0" brushRef="#br0" timeOffset="4223.5793">6932 2431 15 0,'0'0'72'0,"8"-6"-4"0,-8 6-4 0,10 0-32 0,-10-5 4 0,8 5-8 16,-8 0 0-16,8-5 4 0,-8 5 4 0,0-4 4 0,9 4-4 15,-9-6 0-15,0 2 4 0,0 4 0 0,0-5 0 0,8 1 0 16,-8-2 0-16,0 6 8 0,0-4 0 0,0-1 0 0,0 0 4 15,0 0-4-15,0 1 4 0,0-1-4 0,0-1-4 0,0 2 0 16,0 0 0-16,-8 4-8 0,8-5 4 0,0 0-4 0,-9 5-4 16,9 0 0-16,-8-5 0 0,0 5-4 0,8 0-4 0,-18 0 0 15,10 5 4-15,-2-5-4 0,2 5-4 0,-8 0 0 0,7-1-4 0,1 0 0 16,-1 7-4-16,-8-2-4 0,9 1 4 0,-10 0-4 0,10-1-4 16,0 5-4-16,-10-4 4 0,10 9-4 0,-1-4 4 0,1-1-16 15,-1 5 16-15,0-4-4 0,1 4 4 0,0 0-4 0,8 0 4 0,-8 1-4 16,8 3 4-16,0-3 0 0,0 4-4 0,0-5 0 15,0 5 0-15,8-5 0 0,-8 5 0 0,8 0 0 0,0-5 0 0,1 5 0 16,0-5 0-16,-1 0 4 0,9 0-4 0,-9 0 4 0,2-4-4 16,6-1 0-16,-8 2 0 0,10-3 0 0,-10-3 0 0,1-1-4 15,8-4 4-15,-8 0 0 0,-1-1 4 0,8-4-4 0,-16 0 4 16,10 0-4-16,-2-4-4 0,0-1 4 0,2-4 0 0,-10 4 0 0,0-9-4 16,0 5 0-16,0-2 4 0,0-4 0 0,-10 6-4 15,10-5 0-15,-8 4 4 0,0-5 0 0,-2 6 0 0,2-1-4 0,0 6 4 16,0-6 4-16,-1 5-8 0,1 5 0 0,-1-4 4 0,0 8-4 15,-7-4-4-15,6 5-8 0,10 0-4 0,-8 0-12 0,0 5-12 16,0-1-12-16,-2 1-12 0,10-1-12 0,-8 5-16 0,8 1-12 16,-8-1-12-16,8 5-24 0,0-4-60 0,-9 4 0 0,9 1 44 0,-8 3 24 15,8-4 24-15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39.8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5F6642-C4BE-4426-A8B7-11A4DE7543CB}" emma:medium="tactile" emma:mode="ink">
          <msink:context xmlns:msink="http://schemas.microsoft.com/ink/2010/main" type="writingRegion" rotatedBoundingBox="22929,1457 28469,1506 28447,4020 22907,3971"/>
        </emma:interpretation>
      </emma:emma>
    </inkml:annotationXML>
    <inkml:traceGroup>
      <inkml:annotationXML>
        <emma:emma xmlns:emma="http://www.w3.org/2003/04/emma" version="1.0">
          <emma:interpretation id="{79568D36-B4BF-46CF-B362-14186E9AE81A}" emma:medium="tactile" emma:mode="ink">
            <msink:context xmlns:msink="http://schemas.microsoft.com/ink/2010/main" type="paragraph" rotatedBoundingBox="22975,1315 27424,1694 27329,2811 22880,2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D90AB-F555-4AC6-911B-662D71F28BEB}" emma:medium="tactile" emma:mode="ink">
              <msink:context xmlns:msink="http://schemas.microsoft.com/ink/2010/main" type="line" rotatedBoundingBox="22975,1315 27424,1694 27329,2811 22880,2431">
                <msink:destinationLink direction="with" ref="{DEC72F97-9288-403A-8F11-EB8463471D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26AA6F-8119-438C-81DF-9A9EA9730B6E}" emma:medium="tactile" emma:mode="ink">
                <msink:context xmlns:msink="http://schemas.microsoft.com/ink/2010/main" type="inkWord" rotatedBoundingBox="22952,1581 24193,1687 24139,2312 22899,2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 37 11 0,'0'-5'100'0,"0"-4"-12"15,0 3-8-15,0 2-28 0,0-1-4 0,-8 5-4 16,8-4-4-16,0 4-4 0,0-6 0 0,0 6-4 0,-8 0-4 0,8 0 4 16,0 0-4-16,0 0 0 0,-9 0 0 0,9 0 4 0,0 0-4 15,-9 0 8-15,9 0-4 0,-8 0 0 0,8 0 0 0,0 0 4 16,-9 0 0-16,9 0-20 0,-8 0 20 0,8 0-8 0,-8 6 0 16,8-6-4-16,-10 4 0 0,2 1-4 0,0-5 0 0,8 4-4 15,-8 2 0-15,-2 3-4 0,10-4-4 0,-8 4 0 0,0-4 0 16,8 5-4-16,0-1 0 0,-9 1 0 0,9-5 0 0,0 4-4 0,-9 0 4 15,9 1-4-15,0-5 0 0,0 5 0 0,9-5 0 0,-9 4 0 16,0-4 0-16,9-1 0 0,-1 1 0 0,-8 0 0 0,8-5 0 16,2 5 0-16,-2 0 0 0,8-5 0 0,-6 4 0 0,-2-4 0 15,9 6 0-15,-9-2 0 0,10-4 0 0,-10 5 0 0,10 0 0 16,-2 0 0-16,2-1 4 0,-10 1-4 0,9 0 0 0,-9 4 0 0,10-2 0 16,-10 1 0-16,8-3 0 0,-6 5 0 0,-2-1 0 0,0 0 0 15,2 1 0-15,-10 0 0 0,8-1 0 0,-8 1 4 0,0-1-4 16,0 1 0-16,-8 0 0 0,-2-1 0 0,10 1 0 0,-16-1 0 15,6 1 0-15,2 0 0 0,-8-1-4 0,-2-4 0 0,10 0-4 16,-9 0-8-16,-1-1-24 0,10 2 16 0,-8-1-12 0,-2-5-8 0,10 0-8 16,-1 0-8-16,-8 0-8 0,8-5-4 0,1 5-12 0,8-6-8 15,-8 2-40-15,8-1-40 0,0-5 24 0,0 6 32 0,0-6 24 16</inkml:trace>
          <inkml:trace contextRef="#ctx0" brushRef="#br0" timeOffset="191.4866">444 151 51 0,'0'0'112'0,"8"0"-8"0,-8-4 0 0,9 4-20 0,-9 4-4 0,9-4-8 15,-9 5-4-15,0-5-8 0,0 5-8 0,8 0-8 16,-8 4-8-16,0-3-4 0,0 3-8 0,0-4-4 0,0 4-4 0,0 1 0 16,0-1-4-16,0 1-4 0,8 0-4 0,-8 0-4 0,10-1-24 15,-10 0 4-15,8 1-12 0,-8-5-12 0,8 0-8 0,0 4-12 16,2-9-4-16,-2 5-32 0,-8-5-44 0,8 0-20 0,1-5 28 15,-1 1 32-15</inkml:trace>
          <inkml:trace contextRef="#ctx0" brushRef="#br0" timeOffset="348.0686">648-73 63 0,'0'-15'112'0,"0"1"-8"16,-9 4 0-16,9 1-28 0,0-1-4 0,-9 0 0 0,9 5-8 15,0 1-4-15,-8-1-8 0,8 5-12 0,0-5-4 0,-8 5-8 16,8 0-8-16,0 0-4 0,0 0 0 0,0 5-4 0,0-5-8 0,0 5-4 15,0-1-8-15,0 1-16 0,0 0-12 0,0 0-12 0,0 5-12 16,0-6-4-16,0 1-24 0,0 5-56 0,0-1-24 0,0 1 28 16,0 0 28-16</inkml:trace>
          <inkml:trace contextRef="#ctx0" brushRef="#br0" timeOffset="756.4884">793 37 79 0,'0'-5'132'0,"8"0"-8"0,-8 1-8 16,0-2-20-16,0 6-4 0,0 0-8 0,0-4 0 0,0 4-8 0,0 0-4 16,0 0-4-16,0 0-4 0,0 0-8 0,0 4-8 0,10 2-4 15,-10-6-4-15,0 9-4 0,8-4-4 0,-8 0 0 0,0 4-8 16,8-3-4-16,-8 2 0 0,10 7-4 0,-10-5-4 0,8-1 0 0,-8 5-4 16,8 1 0-16,-8-6-4 0,9 5 0 0,-9 1-4 15,8-6 4-15,-8 6 0 0,9-1-4 0,-9-4 0 0,8-1 0 16,-8 1 4-16,9 0-4 0,-9 0 0 0,8-1-16 0,0-4 20 0,-8-1-4 15,10 1 0-15,-2-5 4 0,-8 5-4 0,8-5 0 0,2 0 0 16,-2-5 0-16,0 0-4 0,0 1 4 0,1-6-4 0,0 6 0 16,-1-11 4-16,1 7-4 0,7-3 4 0,-6-4 0 0,-2 6 0 0,0-5 0 15,0-1 0-15,10 5 4 0,-10-4-8 0,1 5 4 16,0-1 0-16,-1-4 4 0,1 8 0 0,-9-3-4 0,8 5 8 0,0-1 4 16,-8 5 4-16,8-5 4 0,2 5 4 0,-10 0 4 0,8 5 0 15,-8 0-4-15,0-1 8 0,8 1-4 0,-8-1-8 0,0 6 0 16,0 0 0-16,0 0-4 0,0-1 0 0,10 5-8 0,-10-4 4 0,0 5-4 15,0-1 0-15,0 0-8 0,0 0 4 0,0 1 0 0,0 0-4 16,0-1 4-16,0-5-8 0,0 6-4 0,0-1-16 0,0-4-12 16,8 0-20-16,-8-1-16 0,0 1-16 0,0-1-24 0,8-4-20 15,-8 0-12-15,9-5-16 0,-9 4-52 0,8-4-20 0,1-4 44 16,-9 4 32-16,8-10 12 0</inkml:trace>
        </inkml:traceGroup>
        <inkml:traceGroup>
          <inkml:annotationXML>
            <emma:emma xmlns:emma="http://www.w3.org/2003/04/emma" version="1.0">
              <emma:interpretation id="{9D2D98FD-815E-4F67-8CD8-D0E2BAC82F2C}" emma:medium="tactile" emma:mode="ink">
                <msink:context xmlns:msink="http://schemas.microsoft.com/ink/2010/main" type="inkWord" rotatedBoundingBox="24657,1458 25234,1507 25167,2286 24591,22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14.0167">1876-271 35 0,'0'-9'108'0,"9"0"-8"0,-9 4 0 15,0-5-24-15,8 5 0 0,-8 1 0 0,8 4 0 0,-8-5 0 16,10 5 4-16,-10 0-4 0,0 0 0 0,8 5-4 0,-8-1-4 15,8 1 0-15,-8 0-4 0,8 5 4 0,-8-1-8 0,10 0 4 16,-10 6 0-16,8-1-12 0,-8 5 0 0,0-4-8 0,0 9-12 16,8-5 0-16,-8 5-8 0,0 0-4 0,0 0-4 0,0 1-4 0,0-2 0 15,0 0-4-15,-8 7 0 0,8-1 0 0,-8-5 0 0,8 5-4 16,-10-1 0-16,2-4-4 0,0 5 0 0,0 0 4 0,-2-6-4 16,2 7 0-16,-9-7 0 0,9 1 0 0,-10 1 0 0,10-6 0 15,-8 0-4-15,6 0 0 0,-6-5-4 0,7 1-4 0,0 0 0 16,-8-6-8-16,9-4 4 0,0-1-8 0,-10 2 0 0,10-6 0 0,0-6-4 15,-2 2-4-15,10-1 0 0,-8-4 0 0,0-2-4 0,8-3 4 16,0 0 0-16,-9-6 4 0,9 6 8 0,0-5 0 0,0 0 4 16,0 0 0-16,0-1 4 0,9 1 4 0,-9 0-12 0,0 4 16 0,8-4 0 15,-8 5 0-15,8-1 8 0,-8 6-4 0,0-6 0 16,0 6 0-16,10 4 4 0,-10-4 0 0,8 4 0 0,-8 5 4 16,8-5 4-16,-8 5 4 0,0 0 0 0,9 0-4 0,-9 5 4 0,9 0 4 15,-9 0 4-15,8-1 0 0,-8 1 4 0,8 4 0 0,1-4 0 16,-1 5 0-16,1-1 0 0,-9 6-8 0,17-5 0 0,-9-1 0 0,2 1-4 15,-2 4-4-15,0-4-4 0,10 0 0 0,-2 4-4 16,-7-5 0-16,7 1 0 0,2 0-4 0,-2-6 0 0,2 6 0 0,-1-5-4 16,0-1-8-16,8 2-12 0,-7-6-20 0,-2 4-20 0,10-4-20 15,0 0-32-15,-9-4-28 0,9 4-24 0,-10-6-68 0,10 2 4 16,-8-6 40-16,7 5 36 0,-9-4 32 0,2-1 20 0</inkml:trace>
        </inkml:traceGroup>
        <inkml:traceGroup>
          <inkml:annotationXML>
            <emma:emma xmlns:emma="http://www.w3.org/2003/04/emma" version="1.0">
              <emma:interpretation id="{224056FE-B352-4A20-968D-B6751B0ABF0C}" emma:medium="tactile" emma:mode="ink">
                <msink:context xmlns:msink="http://schemas.microsoft.com/ink/2010/main" type="inkWord" rotatedBoundingBox="25853,1756 26252,1790 26229,2065 25829,2031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763.7827">2924 4 31 0,'0'4'152'0,"0"-4"-12"15,0 5-8-15,0-1-32 0,10-4 0 0,-10 6 8 0,0-6-8 16,8 4 0-16,-8-4 0 0,8 0-8 0,2 5-4 0,-2-5-4 15,0 0-8-15,1 0-8 0,8-5-12 0,0 5-8 0,-1-4-8 16,2 4-12-16,0 0 0 0,-2-6-8 0,9 6-4 0,-7 0-4 16,8-4-4-16,-10 4-16 0,2-5-16 0,7 5-24 0,-8 0-20 0,0-4-20 15,-1 4-28-15,2 0-24 0,0 0-16 0,-10-6-48 0,0 6-40 16,-8 6 40-16,9-6 24 0,-9 4 56 0,-9-4 20 0</inkml:trace>
          <inkml:trace contextRef="#ctx0" brushRef="#br0" timeOffset="1959.7716">2934 209 83 0,'-10'5'140'0,"10"0"-12"15,0-1-16-15,0 3-20 0,0-4-4 0,10 2 8 0,-10-5-4 16,0 0 0-16,8 5 4 0,0-5 0 0,2 0-4 0,-2 0 0 16,0 0-4-16,1 0-8 0,8 0-8 0,-9 0-12 0,9 0-12 0,1 0-8 15,8 0-8-15,-10 0-8 0,1 0-8 0,0-5-4 0,8 5-16 16,-7 0-20-16,-2 0-24 0,2 0-28 0,-1 0-32 0,0 0-36 15,-8 0-40-15,-1 0-80 0,8 0 8 0,-16 0 48 0,10 0 40 16,-10-5 32-16,8 5 28 0</inkml:trace>
        </inkml:traceGroup>
        <inkml:traceGroup>
          <inkml:annotationXML>
            <emma:emma xmlns:emma="http://www.w3.org/2003/04/emma" version="1.0">
              <emma:interpretation id="{D603602E-B07F-4FCC-B0F7-A4EF02298B98}" emma:medium="tactile" emma:mode="ink">
                <msink:context xmlns:msink="http://schemas.microsoft.com/ink/2010/main" type="inkWord" rotatedBoundingBox="27014,1922 27402,1955 27329,2811 26941,2777"/>
              </emma:interpretation>
            </emma:emma>
          </inkml:annotationXML>
          <inkml:trace contextRef="#ctx0" brushRef="#br0" timeOffset="3284.3177">4086 161 75 0,'0'10'128'0,"0"-6"-12"0,9 2-8 16,-9-2-16-16,8-4-4 0,-8 5 4 0,8-5-8 0,2 5-4 16,-2-5-8-16,0 0-8 0,1 0-12 0,8 0-4 0,-9 0-8 0,9-5-4 15,1 5-8-15,-2 0-8 0,9-5 0 0,-7 1-4 0,-2 4-8 16,10-6-8-16,-9 6-12 0,9-4-28 0,-10 4-28 0,1 0-32 16,9-5-24-16,-10 5-60 0,2 0-32 0,-10-5 36 0,9 10 36 15,-9-5 28-15</inkml:trace>
          <inkml:trace contextRef="#ctx0" brushRef="#br0" timeOffset="3616.269">4206 593 3 0,'0'-5'136'0,"0"0"-8"15,8 1-8-15,-8-1-20 0,8-5-8 0,1 5 4 0,-9-3-8 16,8 2 0-16,0-3-16 0,1 4-8 0,0 0-8 0,-1-5-8 15,0 5-8-15,2 1-4 0,-2 4-8 0,-8-5-4 0,8 0-4 16,1 5-4-16,-1 0-4 0,0 0 4 0,-8 5-8 0,0 0 0 16,8-1 0-16,-8 6 0 0,-8 0-4 0,8-1 0 0,-8 6 0 0,8-1 0 15,-8 0 0-15,-1 0 4 0,1 1 8 0,-10 4 0 0,10 0 4 16,-9 0 8-16,0 1 0 0,9-1 4 0,-9 0 0 0,-1 1 8 16,2-2 4-16,7 2-4 0,-7-5-4 0,7 4 4 0,0 0-8 0,1-5-8 15,0 1 0-15,-2 4-4 0,10-5 0 0,0-5-4 16,0 6-4-16,0-1 0 0,10-4-4 0,-10-1 4 0,8 1-4 0,9 0-4 15,-8-1 0-15,7-4 0 0,-7 1 0 0,7-2-8 0,2-4-12 16,7 4-12-16,-8-4-32 0,0 0-28 0,1-4-28 0,-2 4-28 16,1-4-32-16,-1-2-60 0,-6 1-40 0,-2 1 48 0,0-6 40 15,1 5 40-15,-9 0 28 0</inkml:trace>
        </inkml:traceGroup>
      </inkml:traceGroup>
    </inkml:traceGroup>
    <inkml:traceGroup>
      <inkml:annotationXML>
        <emma:emma xmlns:emma="http://www.w3.org/2003/04/emma" version="1.0">
          <emma:interpretation id="{043D3842-A575-4ABE-AEA2-D2E772D214FB}" emma:medium="tactile" emma:mode="ink">
            <msink:context xmlns:msink="http://schemas.microsoft.com/ink/2010/main" type="paragraph" rotatedBoundingBox="23938,3102 28455,3142 28447,4020 23930,39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20CAF7-1D20-4B1C-87AF-3A068215B633}" emma:medium="tactile" emma:mode="ink">
              <msink:context xmlns:msink="http://schemas.microsoft.com/ink/2010/main" type="line" rotatedBoundingBox="23938,3102 28455,3142 28447,4020 23930,3980"/>
            </emma:interpretation>
          </emma:emma>
        </inkml:annotationXML>
        <inkml:traceGroup>
          <inkml:annotationXML>
            <emma:emma xmlns:emma="http://www.w3.org/2003/04/emma" version="1.0">
              <emma:interpretation id="{C02C2CD2-1D52-43C0-8193-53DF7ABE875F}" emma:medium="tactile" emma:mode="ink">
                <msink:context xmlns:msink="http://schemas.microsoft.com/ink/2010/main" type="inkWord" rotatedBoundingBox="23938,3102 24602,3108 24595,3872 23931,3866"/>
              </emma:interpretation>
            </emma:emma>
          </inkml:annotationXML>
          <inkml:trace contextRef="#ctx0" brushRef="#br0" timeOffset="4242.5996">1297 1322 59 0,'0'-5'100'0,"8"5"-8"15,-8-4-4-15,8 4-20 0,-8 0 0 0,9 0-4 0,-9 4 0 16,9 1 0-16,-9 5-4 0,0-1 0 0,8 5 0 0,-8 1-8 15,9-1-8-15,-9 5-8 0,0 1-8 0,8-1 0 0,-8 5-8 16,0 1-16-16,0 3 16 0,0 1-4 0,0-1 0 0,0 1-8 16,-8 0 4-16,8-1-4 0,-9 6 0 0,1-5-4 0,-1-1 0 0,0 1 0 15,-7 1 0-15,8-2 0 0,-10 1-4 0,0 0 4 0,2-6-4 16,-1 2 4-16,0-2 0 0,0-4-4 0,-9 1-4 0,8-1 4 16,10-4 8-16,-8-6-12 0,-1 1 4 0,-1-6 4 0,10 6-8 15,-10-10 0-15,10 0 0 0,0 0 4 0,0-10-4 0,-2 6 0 16,2-6 4-16,8-5-4 0,0 6 0 0,-8-10 0 0,8 5 0 0,0-1 0 15,0-5 4-15,0 1-4 0,0 5 0 0,0-5 0 0,0 0 0 16,8 4 0-16,-8-4 4 0,8 5 0 0,-8 0 0 0,10 0 0 16,-10-1 0-16,8 6 0 0,0-1 8 0,-8 0-4 0,8 1-4 15,2 3 4-15,-2 2-8 0,-8-1 8 0,8 1 4 0,1 4 0 16,0-7-4-16,-9 7-4 0,8 0 4 0,1 7 0 0,-1-7 4 16,0 4 0-16,0 1 4 0,10-1 4 0,-10 6 0 0,2-5 4 0,-2 5-16 15,9-6 20-15,0 6 0 0,-9 0-4 0,9 0 4 0,1-1-4 16,-10 0 0-16,10 1-4 0,-2 0 0 0,1-2-4 0,0-2 0 15,0 3-4-15,9 1-4 0,-8 0 4 0,-2-5-4 0,1 4-4 0,0-4-4 16,8 0 0-16,-7-1-20 0,-2 1-20 0,2 0-20 16,7-5-32-16,-7 6-28 0,-2-6-28 0,2 0-76 0,-2 0 12 0,2-6 40 15,-1 1 28-15,-1 0 36 0</inkml:trace>
        </inkml:traceGroup>
        <inkml:traceGroup>
          <inkml:annotationXML>
            <emma:emma xmlns:emma="http://www.w3.org/2003/04/emma" version="1.0">
              <emma:interpretation id="{4FBCA235-71DD-4CD4-8972-82A4535FFD8B}" emma:medium="tactile" emma:mode="ink">
                <msink:context xmlns:msink="http://schemas.microsoft.com/ink/2010/main" type="inkWord" rotatedBoundingBox="25221,3425 25528,3427 25526,3652 25219,364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08.6191">2294 1792 91 0,'0'10'180'0,"0"0"-24"0,0-1-16 15,0-4-32-15,8-1-4 0,-8 6 0 0,9-5 0 0,0 0 0 16,-1-1 0-16,1-4-8 0,-1 4-16 0,0-4-12 0,10 0-12 15,-10 0-12-15,10 0-12 0,-2 0-4 0,10-4-12 0,-9 4-28 16,-1-4-40-16,10 4-32 0,-8-5-60 0,-1 0-52 0,0 0-88 16,0 5 44-16,-9 0 44 0,0 0 40 0,2-5 24 0,-2 5 28 0</inkml:trace>
          <inkml:trace contextRef="#ctx0" brushRef="#br0" timeOffset="4433.083">2363 1634 151 0,'8'0'164'0,"0"0"-12"0,0 0-36 0,-8 4-8 15,10-4-4-15,-2 0-12 0,0 0-4 0,1 0-8 0,0 0-16 16,-1 0-12-16,-8 0-4 0,9 0-8 0,7 0-8 0,-8 0-8 16,2 0-8-16,-2 6-4 0,10-6-12 0,-10 0-12 15,0 4-24-15,1-4-20 0,8 0-28 0,-9 0-24 0,1 0-20 0,-9 0-76 0,8 0-12 16,-8 5 36-16,8-5 44 0,-8 0 20 0</inkml:trace>
        </inkml:traceGroup>
        <inkml:traceGroup>
          <inkml:annotationXML>
            <emma:emma xmlns:emma="http://www.w3.org/2003/04/emma" version="1.0">
              <emma:interpretation id="{A7DFD035-8C18-461B-8038-14D9A4F407FA}" emma:medium="tactile" emma:mode="ink">
                <msink:context xmlns:msink="http://schemas.microsoft.com/ink/2010/main" type="inkWord" rotatedBoundingBox="26176,3315 27387,3326 27380,4011 26170,400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21.6365">3301 1701 39 0,'-10'0'104'0,"2"0"-8"0,8 0-4 0,-8 0-28 16,-2 0-4-16,10-5 0 0,-8 1 0 0,8 4-4 0,0-5 0 0,-8 0 0 16,8 0 0-16,0 0-4 0,0 0-4 0,8 0-4 0,-8 0-8 15,0-4-4-15,8 5-4 0,2-6 0 0,-2 5 0 0,-8 0-4 16,18 0 0-16,-18-5 0 0,8 6 0 0,9-1 0 0,-9 1-4 16,0-2 4-16,2 6 0 0,6-4-8 0,-8 4 4 0,2 0 0 15,6-5-4-15,-7 5-4 0,0 0 0 0,-1 5-4 0,1-5 0 0,-1 4 0 16,0-4 0-16,1 10 0 0,-9-5-16 0,0-1 16 0,9 6 0 15,-9 0-4-15,0-5 0 0,0 9 0 0,-9-5-4 0,9 6 0 16,-9-5 0-16,1 4 4 0,8 1-4 0,-8-1 4 0,-1-6-4 0,-8 8 0 16,8-2 4-16,1-4-4 0,0-1 0 0,-2 1 0 15,2 5 4-15,8-10-8 0,-8 4 4 0,0-4 0 0,8-1 0 0,0 1 0 16,-10 0-4-16,10-5 4 0,0 0 4 0,0 5-4 0,0-5 0 16,10 0-4-16,-10 0 0 0,0 0 4 0,8 0-4 0,-8 0 4 15,8 0 0-15,0 0-4 0,2 0 4 0,-10 0 0 0,8 0 0 16,0 5 0-16,1-5 0 0,0 4 0 0,-1 0 0 0,1 2 0 0,-1-6 4 15,0 5-4-15,1-1 0 0,-9 6 0 0,9-5 0 16,-1 5 0-16,0-1 4 0,2-4-4 0,-10 4 0 0,8 7 0 0,-8-7 0 16,8 0 0-16,-8 5 0 0,0 2 0 0,0-3 0 0,0 2 0 15,-8-1 0-15,0 1 0 0,8 4 0 0,-10-5 4 0,-6 5-4 16,7-4 4-16,0-1-4 0,-7 1 0 0,7-1 0 0,-8 0 0 0,8-4-4 16,-7 0 0-16,6-1-8 0,2-4-8 0,-8 0-8 0,6-1-4 15,2-4-20-15,0 0-4 0,8 0-8 0,0-4-8 0,-9-1-12 16,9-5-8-16,0-1-4 0,0 3-24 0,0-2-36 0,0 1-24 15,9-5 32-15,-9-1 24 0,8 1 28 0</inkml:trace>
          <inkml:trace contextRef="#ctx0" brushRef="#br0" timeOffset="8178.3017">3675 1778 3 0,'8'-5'120'0,"2"5"-12"0,-10-5-4 15,0 5-24-15,8 0 0 0,-8 0 0 0,0 5 0 0,0 0-8 16,0-5 4-16,0 10-8 0,0-6 0 0,0 6-4 0,0 0-8 15,0-1 0-15,0 0-4 0,0 6-4 0,0-6-4 0,0 6-8 16,0-1-4-16,0 1-20 0,0-1 16 0,0 5-4 0,8-4 0 0,-8-2-4 16,8 2-4-16,-8-1-4 0,10 1 0 0,-2-1 0 0,0 0 0 15,1-3-4-15,0-2-4 0,8 5 0 0,-1-9 0 0,-8 5 0 16,10-6 0-16,0 2-4 0,-2-2 4 0,1-4-4 0,0 0 0 0,0-4 0 16,1-2 0-16,-2 2 0 0,2-6-4 0,-1 1 0 15,-9-1 0-15,9-5-4 0,-8 1 0 0,-1 0 0 0,0 0 0 0,2-1-4 16,-2-5 4-16,-8 1 0 0,0 0 0 0,0 5 0 0,0-5 0 15,0 0 0-15,-8 0 0 0,-2-1 4 0,2 2 0 0,0 3-4 16,-1-4 4-16,1 4 4 0,-9 1 0 0,8-2-4 0,-7 3 0 16,-2 4 4-16,10-6 0 0,-10 11 0 0,1-1-4 0,0 0 0 15,9 0 0-15,-9 5 4 0,9 5-4 0,-10 0 0 0,10 0-4 0,-2-1-12 16,2 5-4-16,0 1-8 0,0 0-4 0,-1-2-8 0,9 3-8 16,-8-2-12-16,8 1-4 0,0 0-4 0,0-1-4 0,0 1-16 15,8 0 24-15,1-5-8 0,-1 0-28 0,-8 4-28 0,16-4-20 0,-6-5 28 16,6 4 20-16</inkml:trace>
          <inkml:trace contextRef="#ctx0" brushRef="#br0" timeOffset="8495.4528">4254 1605 75 0,'0'-5'88'0,"-8"5"0"0,8 0-8 15,0 0-28-15,0 0 0 0,-8 5 4 0,8-1-8 0,0 2 4 0,-8-6-4 16,8 9 0-16,0-4-4 0,0 0 4 0,0 5-4 0,0-6-4 15,-9 5 4-15,9 1-4 0,0-5 0 0,9 5-4 0,-9 0-8 16,8-6 0-16,-8 5 0 0,8 1 0 0,0-5-4 0,2 5-4 16,-2-7-4-16,0 4 0 0,2-3 0 0,-2 1-4 0,0-5 0 0,9 4-4 15,-8-4 0-15,8-4 0 0,-9 4-4 0,10-5 0 0,-10 1 0 16,10-3 0-16,-10-1-4 0,0-2 0 0,0 0 0 0,1 1 0 16,-1 0 0-16,1-1 0 0,-9-5 0 0,9 6 0 0,-9-6 0 15,0 1 0-15,0 5 0 0,-9-1 0 0,9-5 0 0,-9 6 4 16,1-1-4-16,-1 1 0 0,-7-1 0 0,8 6 0 0,-10-2 0 15,10 1 0-15,-10 5-4 0,1-4 4 0,0 8-4 0,9-4 0 0,-9 5-4 16,-1 1-8-16,2-2-4 0,6 6-8 0,-6-5-16 0,8 4-8 16,-10 5-20-16,10-4-8 0,-1-1-12 0,1 1-24 0,0 0-52 15,-2-1-16-15,10 1 28 0,0-1 28 0,-8 1 28 0</inkml:trace>
        </inkml:traceGroup>
        <inkml:traceGroup>
          <inkml:annotationXML>
            <emma:emma xmlns:emma="http://www.w3.org/2003/04/emma" version="1.0">
              <emma:interpretation id="{AA2D0870-E8F2-4055-B67D-6120C3108A68}" emma:medium="tactile" emma:mode="ink">
                <msink:context xmlns:msink="http://schemas.microsoft.com/ink/2010/main" type="inkWord" rotatedBoundingBox="28069,3524 28451,3528 28449,3797 28067,379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041.5272">5142 1946 83 0,'8'4'144'0,"-8"1"-8"0,0-1-4 16,8 2-20-16,2-2-4 0,-10 1 4 0,8 0 4 0,0 1 0 0,1-3-4 16,0 3-12-16,-1-6-16 0,1 4-8 0,-1-4-16 0,8 5-8 15,-6-5-8-15,6 0-8 0,2 0-8 0,-1 0-8 0,0 0-12 16,0 0-12-16,-1 0-20 0,2 0-24 0,0 0-28 0,-2 0-28 16,-8 0-32-16,10-5-28 0,-10 5-60 0,9-4-28 0,-9 4 52 15,-8 0 36-15,10 0 32 0,-10 0 28 0</inkml:trace>
          <inkml:trace contextRef="#ctx0" brushRef="#br0" timeOffset="8850.0324">5158 1733 43 0,'10'0'120'0,"-10"0"0"0,8 0-8 0,-8 0-16 16,8 0 4-16,-8 7-20 0,9-7 20 0,-9 4-8 0,9-4 0 16,-1 0 0-16,1 5-8 0,-1-5-4 0,0 4-4 0,0 2-4 15,10-2-12-15,-10-4 0 0,10 5-8 0,-10 0-4 0,9 0-16 0,0-5 0 16,0 4-8-16,1 2-4 0,-2-2-12 0,2-4-4 0,-2 5-12 15,2-5-12-15,-1 5-24 0,-1 0-32 0,2-5-24 0,-10 0-24 16,10 5-20-16,-10-5-16 0,-8 0-56 0,8 0-20 0,-8 4 44 16,0-4 40-16,0 0 24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14.8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673B3F-214A-49BF-BFDA-0A0A81148910}" emma:medium="tactile" emma:mode="ink">
          <msink:context xmlns:msink="http://schemas.microsoft.com/ink/2010/main" type="inkDrawing" rotatedBoundingBox="21970,7387 31887,7217 31888,7268 21971,7437" semanticType="underline" shapeName="Other">
            <msink:destinationLink direction="with" ref="{2CAB0B25-37E8-4074-8AEC-53D6D5CEBD4F}"/>
          </msink:context>
        </emma:interpretation>
      </emma:emma>
    </inkml:annotationXML>
    <inkml:trace contextRef="#ctx0" brushRef="#br0">-4 171 39 0,'0'0'76'0,"0"0"-4"0,0 0-8 0,0 0-28 0,0 0-4 16,0 0 4-16,0 6-4 0,0-6 0 0,0 0-20 0,0 0 24 15,0 0 0-15,0 0 4 0,0 5 0 0,0-5 0 0,0 0 0 16,0 0 4-16,10 0 0 0,-10 0 4 0,0 0-4 0,8 0-4 0,-8 0-4 16,8 0 4-16,-8 0-4 0,9 0-8 0,-9 0 0 0,9 0 0 15,-1 0 0-15,0 0 4 0,1 0-4 0,-1 0 0 0,10 4 0 16,-10-4 0-16,0 0-4 0,10 0 0 0,-2 0 0 0,-6 0 0 0,6 0-4 15,1 0-4-15,1 0 0 0,6 6 0 0,-6-6 0 16,-1 0-4-16,9 0 0 0,-1 0-4 0,0 0 0 0,1 0 0 0,0 0 0 16,-1-6-4-16,9 6 0 0,-8 0 0 0,8-4 0 0,-9 4 4 15,11-5-4-15,-3 5 0 0,-7-6 0 0,8 2 0 0,0 4 0 16,0-4-4-16,-1-2 4 0,3 2 0 0,-3-2-4 0,9 6 0 16,-6-3 0-16,-3-3 0 0,1 6 0 0,0-4-4 0,9 4 8 0,-9 0-4 15,0-5-4-15,0 5 4 0,1 0 0 0,-1 0 4 16,0 0-4-16,-1 0 0 0,1 0-12 0,1 0 16 0,-1 0-4 0,-8 0 0 15,8 0 0-15,0 0 0 0,-1 0 4 0,1 0-4 0,1 0 0 16,-1 0 0-16,0 0 0 0,0 0 0 0,1 0 0 0,7 0 0 16,-8 0 0-16,9 0 0 0,-1 0 0 0,1 0 0 0,-9 0 0 15,8 0 0-15,2 0 4 0,7 0-8 0,-9 0 8 0,1 0-4 16,-1 0-4-16,10 0 4 0,-9 0 0 0,-1 0 0 0,9 0 4 0,-9 0-4 16,1 0 0-16,9 0 0 0,-10 0 0 0,9 0 4 0,1 0-4 15,-10 0-4-15,9 0 4 0,0 0 0 0,1 0 0 0,7 0 0 16,-7 0 0-16,-1 0 0 0,9 0 4 0,-10 0-4 0,11 0 0 15,-2 0 0-15,-9 0 4 0,11 0 0 0,-1 0 0 0,7 0-8 16,-7 0 0-16,9-4 4 0,-10 4 0 0,9-6 0 0,1 6 0 0,-1-4 4 16,-1 4 0-16,2-6 0 0,7 2-4 0,-7 4 0 0,8-4 4 15,-1-1-4-15,-7-1-4 0,7 2 4 0,1 4 0 0,0 0 0 16,-9 0 0-16,9-5 0 0,0 5 0 0,-9 0 4 0,9 0-4 0,0 0 0 16,-10 0 4-16,11 0-4 0,-11 0 0 0,10 0 0 15,-9 5 0-15,9-5 0 0,0 0 0 0,-9 0 0 0,9 0 4 0,-9 0-4 16,9 0 0-16,-10 0 0 0,11 0 0 0,-1 0 0 0,-2 0 0 15,3 0-4-15,-1 0 4 0,8 0 0 0,-8 0 4 0,-1-5-4 16,1 5 0-16,8 0 4 0,-8-5-4 0,-1 5 0 0,9-5-4 16,-8 5 4-16,1-4 0 0,7-2 0 0,-8 2 0 0,-1 4 0 0,1-5 0 15,0 1 0-15,-9-2 0 0,9 2 0 0,-10 4 0 0,2-5 0 16,7 0-4-16,-16 5 4 0,9 0 0 0,-2-5 0 0,-7 5 0 16,9 0 0-16,-10 0 0 0,1 0 4 0,-1 0-4 0,-7 0 0 15,7 0-4-15,1-4 4 0,-9 4 0 0,1 0 0 0,7 0 0 16,-7 0 0-16,-1 0 0 0,-1-6 0 0,-6 6 0 0,7 0 0 0,-9 0 0 15,9-4 4-15,-9 4-4 0,2 0 0 0,-3 0 0 16,3-5 0-16,-2 5 0 0,1 0 0 0,-9 0 0 0,9 0 0 0,-1 0 0 16,-8 0-4-16,9 0 4 0,-9 0 4 0,0 0-4 0,1 0 0 15,-1 0 0-15,-8 0-4 0,7 0 8 0,-7 0-4 0,0 0-4 16,0 0 4-16,-10 5 0 0,9-5 4 0,-16 0-4 0,8 0 0 16,1 4-4-16,-10-4-8 0,0 0-8 0,0 6-16 0,-8-6-16 15,10 0-16-15,-10 0-16 0,-10 4-24 0,2-4-16 0,0 0-8 0,0 0-56 16,-10 0-32-16,1 0 36 0,-9-4 40 0,10 4 24 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15.7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257135-FDC9-4BFE-B5AE-AD7E6C9EFE9A}" emma:medium="tactile" emma:mode="ink">
          <msink:context xmlns:msink="http://schemas.microsoft.com/ink/2010/main" type="inkDrawing" rotatedBoundingBox="23529,5597 23587,8940 23532,8941 23474,5598" semanticType="callout" shapeName="Other">
            <msink:destinationLink direction="with" ref="{1CF48DB8-C0EE-4E13-91A2-5B8540D831AC}"/>
          </msink:context>
        </emma:interpretation>
      </emma:emma>
    </inkml:annotationXML>
    <inkml:trace contextRef="#ctx0" brushRef="#br0">8 72 27 0,'0'-10'80'0,"0"1"-20"0,10-1 12 0,-10 6-24 0,8-6-4 15,-8 5-4-15,0 1 0 0,0-2 0 0,0 2-8 16,0 4 0-16,0-5-4 0,0 5 0 0,0 0 4 0,8-5 4 0,-8 5 4 16,0 0 8-16,0 5-4 0,0-5 0 0,0 5 4 0,0-1-4 15,0 2-4-15,0 3-8 0,0 1 4 0,0-6-8 0,0 11 4 16,0-5-4-16,0 4-4 0,0 0 8 0,0 6 0 0,0-1 0 16,0 0-4-16,0 5 0 0,0 0-4 0,0 0-4 0,0 5 0 0,0-1 0 15,0 1 0-15,0 4-4 0,0 2-4 0,0 3 4 0,-8 0-8 16,8 1 4-16,0 3-4 0,0 2 0 0,0-1 0 0,0 5 4 15,-8 0-4-15,8 0 0 0,0 4 4 0,0 0-4 0,0-3 0 16,0 3 4-16,0 6 0 0,0-5-4 0,0 0 4 0,0-1-4 16,0 7 0-16,0-7 0 0,0 6-4 0,0-6 0 0,8 5 0 0,-8 1 0 15,0-5-4-15,0 0 4 0,0-1-4 0,8 7 4 0,-8-13-4 16,0 8 4-16,8-2-4 0,-8-3 4 0,10 0-8 0,-10-3 4 16,0 2-4-16,8-5 8 0,-8 1-4 0,0 4 0 0,0-5 0 15,0-5 4-15,0 5-4 0,0-4 0 0,0 4 0 0,0-10 0 16,0 5 0-16,0 1 0 0,0-5 0 0,0-2 0 0,0 3-4 0,0-6 4 15,0 0 0-15,0 0 0 0,0-2 0 0,0-2-4 0,8 5 4 16,-8-7-4-16,0 0 0 0,0 2 4 0,0-6-4 0,9 5 4 16,-9-5-4-16,0 5 4 0,9-5 0 0,-9 5 0 0,0-10-4 0,0 11 0 15,0-6 0-15,0 0 0 0,8 0 4 0,-8-5 4 16,0 6-4-16,0-1 0 0,0-1 0 0,0-2 0 0,0 3-4 0,0-5 4 16,0 0 0-16,-8 1 0 0,8-1-4 0,0-4 0 0,0 4-4 15,0-3 0-15,0-3-4 0,0-3-4 0,0 5 0 0,0-5-4 16,0-1-4-16,0 1-8 0,0 0-8 0,-9-5-4 0,9 0-4 15,0 0-8-15,0 0-12 0,-9 0-16 0,9-5-8 0,-8 0-8 16,8-4-36-16,0 4-32 0,-8-5-24 0,8 2 36 0,0-3 28 16,-10-3 24-16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17.3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AB0B25-37E8-4074-8AEC-53D6D5CEBD4F}" emma:medium="tactile" emma:mode="ink">
          <msink:context xmlns:msink="http://schemas.microsoft.com/ink/2010/main" type="inkDrawing" rotatedBoundingBox="23826,6409 28195,7320 28003,8244 23634,7333" semanticType="callout" shapeName="Other">
            <msink:sourceLink direction="with" ref="{A2673B3F-214A-49BF-BFDA-0A0A81148910}"/>
          </msink:context>
        </emma:interpretation>
      </emma:emma>
    </inkml:annotationXML>
    <inkml:trace contextRef="#ctx0" brushRef="#br0">-6 652 3 0,'0'5'92'0,"0"0"-4"0,0-1-12 0,0-4-24 0,0 0-4 0,0 0-4 16,0 0-4-16,0 6 0 0,0-6-4 0,0 0 0 0,0 0-4 16,0 0 0-16,0 0 0 0,0 0-4 0,0 0 0 0,0 0-4 15,0 0 0-15,0 0 0 0,0-6 4 0,0 6 0 0,0 0 4 16,0-4-4-16,0 4 0 0,0-5-16 0,0 0 20 0,0 0-8 15,0 1 4-15,0-6-4 0,10 5 4 0,-10-5-4 0,0 1-4 16,0-1 0-16,8 0-4 0,-8 1 4 0,0-1-4 0,8 1 0 0,-8-1-4 16,9-4 4-16,0 4 0 0,-9-4 0 0,8 5-4 0,-8-6-4 15,9 1 0-15,-1 4 0 0,0-4 0 0,-8-1-4 0,18 1 4 16,-10 0 0-16,-8-1-4 0,18 5 0 0,-10-4 0 0,0 1 4 16,1-2-4-16,8 5-4 0,-9-5 4 0,9 6-4 0,-9-5 4 0,2 4-4 15,6 1 4-15,-6-6-4 0,6 5 4 0,1 0-4 0,-8 0 0 16,8 1 4-16,-1 0-4 0,-6-1 4 0,6 0 0 0,2 6-4 15,-2-5 0-15,2-1 0 0,-1 0 0 0,-1 1 0 0,2 3 0 0,-2-3 4 16,2-1-4-16,7 1 4 0,-8 4-4 0,0-4 0 16,9 3 4-16,-8-3 0 0,-2 5-4 0,10-6 0 0,-9 5 0 15,-1 0 0-15,10-4 0 0,-8 4 0 0,-2 0 0 0,10 0 0 0,-9 0 0 16,1 1-16-16,6-1 24 0,-6 0-4 0,-1 0 0 16,0 5 0-16,8-5 0 0,-7 5-8 0,-2-4 4 0,2 4 4 0,-1-5-4 15,8 5 4-15,-8 0 0 0,1 0 0 0,-2 0 0 0,10 0 0 16,-9 0 0-16,0 0 0 0,8 0 0 0,-7 0 0 0,-2 0 0 15,10 0 0-15,-9 0 4 0,9 0-4 0,-10 5 0 0,2-5 0 0,8 0 4 16,-9 4 0-16,-1-4-8 0,10 5 4 0,-8 0 0 16,-2-5 0-16,10 5 4 0,-9 0-4 0,0-1 0 0,8 1 0 0,-7 5 0 15,-1-5 0-15,0 4 0 0,8-4 0 0,-7 4 0 0,-2-3 4 16,2 3-4-16,-2-5 0 0,10 6 4 0,-9 0 0 0,1-1 0 16,-2-3 0-16,2 3 0 0,-2 1 0 0,10-1 4 0,-9-4 0 0,-1 4-4 15,2 2 4-15,0-7 4 0,-2 6 0 0,1-1-4 0,9 1 0 16,-10-6 0-16,2 5-4 0,0 1 8 0,-2-4-4 0,1 4 0 15,0-1 0-15,0 1 0 0,1-1 0 0,-2 1-4 0,2-2-4 16,-2 7-16-16,10-5 20 0,-9-1 0 0,1 6 0 0,-2-1 0 16,2 1 4-16,-2-1-4 0,1 1-4 0,1-1 4 0,-2 0 0 0,2 5-4 15,8-4-4-15,-10 4 8 0,1-4-8 0,0 3 4 0,0-3-4 16,1 4 4-16,-2-5-4 0,10 5 4 0,-9-4-4 0,0 5 0 16,0-1 4-16,1-5 0 0,6 6-4 0,-6-6 0 0,-1 5 4 0,9-6-4 15,-10 7 0-15,2-5 0 0,8 4 0 0,-10-5 0 16,1 5 4-16,1-4-4 0,6-1 4 0,-6 5 0 0,-1-4-4 15,9-1 0-15,-10 0 0 0,2 1 0 0,8-1 0 0,-10 1 4 0,2-1-4 16,7 0 0-16,-9-4 0 0,2 5 0 0,8-1 0 16,-10 0-4-16,2-5 8 0,7 6-4 0,-7-5 0 0,6 4 0 0,-6-5 0 15,8 1 0-15,-9 5 0 0,7-5 0 0,-6-1 0 0,8 1 0 16,-9-1 0-16,8 1 4 0,-8 0-8 0,9-7 4 0,-8 7 0 16,-2 0 0-16,10 0 0 0,-9-5 0 0,-1 5 0 0,2-6 0 0,0 1 0 15,-2 0 0-15,1 4 0 0,0-9 0 0,0 4 4 0,1 2-4 16,-2-1-4-16,2-5 4 0,-2 0-4 0,1 4 4 0,1-4 4 15,-2 0-8-15,10 0 0 0,-8 0 4 0,-2 0-4 0,1 5 0 16,0-5 4-16,0 0-4 0,1 0 4 0,-2-5-4 0,2 5 4 16,-2 0 0-16,1 0 0 0,1 0 0 0,-10-4 0 0,10 4 0 0,-2 0 0 15,2-5 0-15,-2 5 0 0,1-6-4 0,1 2 8 0,-2 4-4 16,2-4 0-16,-2-6 0 0,2 5-4 0,-1 1 8 0,-1-2-4 16,2-3 0-16,-2 4 0 0,2-4 0 0,8-1 0 0,-9 4-4 15,-1-3 4-15,2 0 0 0,-2-1 0 0,10 0-4 0,-8 2 0 16,-2-7 4-16,1 5 0 0,-8 1 0 0,8-1 0 0,1 1 0 0,-2 3 0 15,-8-3 0-15,2-1 0 0,-2 0 0 0,9 1 4 0,-9 4-4 16,-8-4 0-16,8-1 0 0,2 1 0 0,-2-1 4 0,0 0-4 16,0 1 0-16,-8-1 0 0,10 1 0 0,-2-6-12 0,0 5 12 15,1-4 4-15,0 5 0 0,-1-6-4 0,1 1 0 0,-1 0 0 16,9-1 4-16,-8-4-4 0,-1 5 4 0,10-1 0 0,-10 1-4 0,0-1 4 16,10 0-8-16,-10 1 8 0,1 4-4 0,-1-3 0 0,0 4 0 15,0-1 4-15,2 0-4 0,-2 6 0 0,-8-1 4 0,0-1 0 16,8 2 0-16,-8 4 4 0,0-5-4 0,0 5 0 0,0 0 0 0,0 0 0 15,0 0-4-15,0 0 4 0,0 0-4 0,0 0 0 16,0 0 0-16,0 0 4 0,0 0-4 0,0 0-4 0,0 0 0 16,0 0-4-16,0 0 0 0,0 0-8 0,0 0-16 0,0 0-20 0,0 5-20 15,-8-5-24-15,8 0-28 0,0 4-28 0,0-4-28 0,-8 0-60 16,-2 0-24-16,10 6 48 0,-8-6 40 0,0 0 32 0,0 5 32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17.9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920C65-6CE0-4540-AF99-03833C5236F1}" emma:medium="tactile" emma:mode="ink">
          <msink:context xmlns:msink="http://schemas.microsoft.com/ink/2010/main" type="writingRegion" rotatedBoundingBox="25918,6411 27579,10854 25094,11783 23433,7340"/>
        </emma:interpretation>
      </emma:emma>
    </inkml:annotationXML>
    <inkml:traceGroup>
      <inkml:annotationXML>
        <emma:emma xmlns:emma="http://www.w3.org/2003/04/emma" version="1.0">
          <emma:interpretation id="{75C85846-CEEB-4C4E-AF0A-0C81E345E837}" emma:medium="tactile" emma:mode="ink">
            <msink:context xmlns:msink="http://schemas.microsoft.com/ink/2010/main" type="paragraph" rotatedBoundingBox="25828,6582 26554,7897 25711,8362 24985,7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2AA064-7F18-442F-B872-873DE9CFE2C9}" emma:medium="tactile" emma:mode="ink">
              <msink:context xmlns:msink="http://schemas.microsoft.com/ink/2010/main" type="line" rotatedBoundingBox="25828,6582 26554,7897 25711,8362 24985,7048"/>
            </emma:interpretation>
          </emma:emma>
        </inkml:annotationXML>
        <inkml:traceGroup>
          <inkml:annotationXML>
            <emma:emma xmlns:emma="http://www.w3.org/2003/04/emma" version="1.0">
              <emma:interpretation id="{B33F55FF-55F4-47BD-A1F5-EDB83ACDDBDF}" emma:medium="tactile" emma:mode="ink">
                <msink:context xmlns:msink="http://schemas.microsoft.com/ink/2010/main" type="inkWord" rotatedBoundingBox="25828,6582 26554,7897 25711,8362 24985,7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1195 528 15 0,'0'-5'112'0,"0"5"-8"0,0 0-12 0,0 0-24 16,0 0 0-16,0 5-4 0,0-5 4 0,0 4-8 0,0 2 0 15,0-1 0-15,0-1 0 0,0 0-4 0,0 2-12 0,0 3 4 16,0 1-8-16,0 0-4 0,0-1-4 0,0 5 0 0,0 1-8 0,0-5-4 16,0 4-4-16,0-1-4 0,0 2-4 0,0-5-4 15,0 4 0-15,0 2 0 0,0-3-4 0,0 2-8 0,0-6-12 0,0 5-24 16,-8-4-16-16,8 5-24 0,0-6-12 0,0 1-16 0,0-1-56 16,-10-4-28-16,10 4 36 0,0-2 28 0,0-4 28 0</inkml:trace>
          <inkml:trace contextRef="#ctx0" brushRef="#br0" timeOffset="215.9471">1263 628 31 0,'0'-4'128'0,"0"4"-8"0,0-5-12 0,0 5-20 0,9 0-4 16,-9 0 0-16,0 0 4 0,0 0-8 0,0 5-4 16,0-5-4-16,0 4-4 0,0 2-8 0,0-2-4 0,0 1-8 0,0 5-4 15,0-2-4-15,8-2-4 0,-8 3-8 0,0 6-4 0,0-6-4 16,0 7-8-16,0-3 4 0,0-3-4 0,0 4-4 0,0 0 0 15,0-4-8-15,0 5 4 0,0-6-8 0,0 5 0 0,0-4-4 16,0-1-8-16,0-2-8 0,0 1-4 0,0-4-4 0,0 2-24 16,0-6-20-16,0 5-16 0,0-5-16 0,-8 0-24 0,8-5-16 15,0-1-44-15,0 2 12 0,-9-1 36 0,9-5 24 0</inkml:trace>
          <inkml:trace contextRef="#ctx0" brushRef="#br1" timeOffset="29325.588">1195 130 7 0,'0'0'60'0,"-8"-5"-8"16,8 5-4-16,0 0-24 0,-10 0-8 0,10 0 0 0,-8 0 0 16,8 0 0-16,0-4-4 0,-8 4 0 0,8 0 4 0,0 0-8 0,-9 0 4 15,9 0 4-15,0-6 0 0,0 6-12 0,-9 0 4 16,9 0 4-16,0-4 4 0,0 4 4 0,0 0 0 0,0 0-4 0,0 0 4 16,0-6 4-16,0 6-4 0,0-4 4 0,0 4 0 0,0-4 0 15,0 4 0-15,0 0 0 0,0-5 4 0,0 5-4 0,0-6 4 16,0 6 0-16,0 0-4 0,0 0 0 0,0-4 4 0,0 4-4 15,0 0-4-15,0-5 4 0,0 5-4 0,0 0 4 0,0-5-4 16,0 5 0-16,0-5 0 0,0 5 4 0,9 0-8 0,-9-4 4 0,0-2-4 16,9 6 0-16,-9-4-4 0,0-1 0 0,8 5-4 0,-8 0 0 15,8 0 0-15,-8-4-4 0,10 4 8 0,-2 0-8 0,-8 0 4 16,8 0-8-16,0 0 8 0,-8 0-4 0,10 0 0 0,-2 0-4 0,-8 0 4 16,8 4-8-16,1-4 4 0,-9 0 0 0,8 5 4 15,-8-1-4-15,9-4 0 0,-9 6 0 0,0-6 4 0,0 4-4 0,0 1 8 16,9 0-8-16,-9-5-4 0,0 5 8 0,-9-1-8 0,9 2 12 15,0-1 0-15,-9-5-8 0,9 4-4 0,-8-4 0 0,-1 4 8 16,1-4-4-16,8 6 0 0,-8-6 0 0,-2 0 4 0,2 0-4 16,0 0 8-16,0 0-8 0,8 0 4 0,-10-6-4 0,2 6 4 15,8-4 0-15,-8 0 0 0,8 4 0 0,0-5-4 0,-9-1 0 0,9 2 4 16,0-1-4-16,0-5 4 0,0 6-4 0,0-2 0 0,0-3 0 16,0 5 0-16,9-2 0 0,-9-3 0 0,8 4 4 0,-8-4-4 15,8 3-4-15,-8 2 8 0,10-1-4 0,-10 1 4 0,8-2-8 16,0 2 4-16,0-1 0 0,-8 5 0 0,10 0-4 0,-2 0 8 0,0-5-4 15,-8 5 0-15,9 5 0 0,-1-5 0 0,-8 0 0 16,9 5 0-16,0-1 0 0,-1 2 0 0,-8-2 0 0,8 1 0 0,-8-1 0 16,8 6 0-16,-8-5 0 0,10 0 0 0,-10 4 0 0,0 1 0 15,0-1 0-15,0 1 4 0,0-5-4 0,-10 5 0 0,10 0 0 16,-8-5 0-16,0 3 0 0,0-2 4 0,8-2-4 0,-9 6 0 16,0-10 4-16,1 5-4 0,-1-1 0 0,1-4 4 0,0 6-4 15,-2-6 0-15,2-6 0 0,0 6 4 0,8-4-4 0,-8-1 0 0,8 1 0 16,0-2 0-16,0 2 0 0,0-6 0 0,0 1 0 0,0-1 0 15,0 5 0-15,8-5 0 0,-8-4 0 0,8 5 0 0,0-1 0 16,-8 0 0-16,10 5 0 0,-10-5 0 0,8 1 0 0,0 5 0 0,1-2 0 16,-9 2-4-16,8-1 4 0,-8 5 0 0,9 0 0 15,0-5 0-15,-9 10 0 0,0-5 0 0,8 0 4 0,-8 5-8 0,8-5 8 16,-8 4-4-16,8 2 4 0,-8-2 0 0,0 1 0 0,0-1 0 16,0 2 4-16,0 3 4 0,0-4 0 0,0 0 0 0,0-1 0 15,0 2 4-15,0-2-4 0,-8 1-4 0,8-1 4 0,0-4-4 16,-8 6-4-16,8-6 0 0,0 0-4 0,-8 4-4 0,8-4-4 0,0 0-8 15,-9 0-12-15,9 0-12 0,0 0-20 0,-9 0-8 16,9 0-16-16,0 0-12 0,0 0-12 0,-8-4-28 0,8 4-44 0,0 0-4 16,-9 0 32-16,9 0 36 0,0 0 16 0</inkml:trace>
          <inkml:trace contextRef="#ctx0" brushRef="#br1" timeOffset="17372.0417">581-397 43 0,'-9'0'88'0,"9"-5"-8"0,0 5-4 0,0-6-24 0,-8 2-4 16,8 4 0-16,0-5 4 0,0 5-4 0,0-5 0 0,0 5 0 0,0-5-4 15,0 1 4-15,0 4-8 0,0-6 4 0,0 6 0 0,0-4 0 16,0 4-4-16,0-5 0 0,0 1-8 0,0 4 4 0,0 0-4 15,0-6-4-15,8 2 0 0,-8 4-4 0,0 0 0 0,9 0 0 16,-9-5 0-16,8 5-4 0,-8 0 0 0,0 0-4 0,9 0 4 16,-1 0 0-16,0 0-4 0,-8 5 0 0,10-5-4 0,-10 4 0 0,8 2-4 15,-8-6-4-15,8 4 0 0,-8 1 0 0,0-1 0 0,10 2 0 16,-10 3-16-16,0-4 20 0,0 4-4 0,0-3 0 0,0 3 0 16,0-5 0-16,0 6 0 0,0-5-4 0,0 5 0 0,-10-6 0 15,10 2 4-15,-8-3-4 0,8 3-4 0,-8-2 4 0,-2 2 0 16,10-2 0-16,-8-4 4 0,0 0-4 0,-1 6 4 0,1-6-4 15,-1 0 4-15,1-6-4 0,-1 6 0 0,1-4 0 0,8 4 0 0,-8-6 0 16,-2 2 0-16,10-2 0 0,0 3 0 0,-8-3 0 16,8 2 0-16,0-1 0 0,0-5 0 0,0 6 0 0,0-2 0 0,0 2 0 15,0-5 0-15,0 3 0 0,0 2 0 0,8-1 0 0,-8 5 0 16,0-5 0-16,0 5 0 0,10 0 0 0,-10-5 0 0,0 5 0 16,8 0 4-16,-8 0-4 0,8 0 0 0,-8 5 0 0,9-5 0 0,-1 5 0 15,-8-5 0-15,9 5 0 0,-9-1 0 0,8-4 0 0,-8 6-4 16,9-1 4-16,-1-1 0 0,-8 0 0 0,0 2 0 0,8-2 0 15,-8 1 0-15,0 0 0 0,0 0 0 0,0-1 0 0,0 2 0 0,-8-3 0 16,8 3 4-16,-8-2 0 0,-1-4-4 0,1 6-4 16,-1-2 4-16,9-4 4 0,-8 6-4 0,-1-6 0 0,1 4 0 0,0-4-4 15,-2-4 8-15,2 4-8 0,8-6 4 0,-8 2-4 0,8 4 4 16,-10-6 0-16,10-4 0 0,0 7 4 0,0-3-4 0,0 2-4 16,0-6 4-16,0 5 0 0,0 1 0 0,0-6 0 0,10 6 0 0,-10-1 0 15,0-1 0-15,0 2 0 0,8-1 0 0,-8 0 0 16,0 5 0-16,8 0 0 0,-8-5 0 0,0 5 0 0,10 0 4 0,-10 0-4 15,8 0 0-15,-8 0-4 0,8 0 4 0,-8 0 0 0,0 0 4 16,9 5-4-16,-9-5 0 0,0 0 4 0,8 5-4 0,-8-5 0 16,9 0 4-16,-9 5-4 0,0-5 0 0,0 0 0 0,0 0 0 15,0 4 0-15,0-4 4 0,0 0-4 0,0 0 0 0,8 0 4 16,-16 0-4-16,8 0 0 0,0 0-4 0,0 0 4 0,0 0 4 16,0 0-4-16,0 0 0 0,0 0 4 0,0 0-8 0,0 0-12 0,0 0 20 15,0 0-4-15,0 0 4 0,0 0-4 0,0 0 0 0,0 0 0 16,0 0 0-16,0 0 0 0,0 0 0 0,0 0 4 0,0 0-4 15,0 0 4-15,0 0-4 0,0 6 0 0,0-6 4 0,8 0-4 16,-8 0 0-16,0 5 4 0,0-5 0 0,0 4-4 0,0-4 4 16,0 4 0-16,0 2 4 0,9-6 0 0,-9 4 0 0,0 1 4 0,0 0 4 15,0 0-4-15,0-1 0 0,0 2 0 0,0-3 0 0,0 7-4 16,0-4 0-16,0 4 0 0,0-6 4 0,0 1-4 0,8 5-4 16,-8-1 4-16,0 1 0 0,0-2 0 0,0-2 0 0,0 3-4 0,8 6 0 15,-8-5 0-15,0-1 0 0,0 1 4 0,0-1 0 16,0 5-4-16,0-4 0 0,0-1 4 0,0 6-4 0,0-6 0 0,10 6 0 15,-10-5 0-15,0-1 0 0,0 6-4 0,0-6 4 0,0 1 0 16,0 0 0-16,8-1-4 0,-8 0 0 0,0 1 0 0,0-1 0 16,0-3 4-16,0 3-4 0,0-4-20 0,0 4 24 0,0-3 0 0,0-2 0 15,0 1 4-15,0-5-4 0,0 4 0 0,0-4 0 16,0 6-4-16,0-6 0 0,8 0 4 0,-8 0-4 0,0 0 0 0,0 0 4 16,0 0-4-16,0 0 0 0,0 0 4 0,0 0 0 0,0 0-4 15,0 0 0-15,0 0 4 0,0 0 0 0,0 0 0 0,0 0 0 16,0 0 0-16,0 0 0 0,0 0 0 0,0 0 0 0,0 0 0 15,0 0 0-15,0 0 0 0,0 0 0 0,0 0 0 0,0 0 0 16,0 0-4-16,0 0 4 0,0 0 0 0,0 0 0 0,0 0-4 16,0 0 0-16,0 0 0 0,0 0-4 0,0-6-8 0,0 6-8 0,0-4-12 15,0-1-16-15,0 5-12 0,0-4-16 0,0-2-16 0,0 2-20 16,0-1-28-16,0-5-12 0,0 6-60 0,-8-6-32 0,8 0 48 16,-8 1 36-16,8-1 28 0,-10 1 28 0</inkml:trace>
          <inkml:trace contextRef="#ctx0" brushRef="#br1" timeOffset="32072.0088">683 528 47 0,'0'0'88'0,"0"0"-4"16,0 0-8-16,0 0-28 0,0 0 0 0,0-5-4 0,0 5 0 15,0 0 0-15,0 5 0 0,0-5 0 0,0 0 0 0,0 0-4 0,0 0-4 16,-8 4 0-16,8-4-4 0,0 6 0 0,0-1-4 0,0-1-4 16,-9 0 0-16,9 2-4 0,-8 3 0 0,8-4-4 0,-8 4-4 15,8 0 0-15,-10 1 0 0,10 5 4 0,-8-5-8 0,8 0 0 0,-8-1 0 16,8 5-4-16,-10-4 4 0,10-1-8 0,0 1 0 15,0 0 0-15,0-1 4 0,0 2 0 0,0-7 0 0,0 5-4 0,0-4-20 16,0 0 24-16,0 0-4 0,0-1 0 0,0-4 0 0,0 5 4 16,0-5-4-16,0-5-4 0,0 5 4 0,0-4 0 0,0-1 0 15,0 0 0-15,0-5 0 0,0 6 0 0,0-6-4 0,0 0 0 16,0-4 4-16,0 4 0 0,0-5 0 0,10 2-4 0,-10-1 4 0,0-1 0 16,8 1 0-16,-8-2 0 0,0-2 4 0,8 4-4 15,-8 0 0-15,10-1 4 0,-10-4-4 0,8 4 4 0,0 1-8 0,-8-1 4 16,9 1 0-16,-9-1 8 0,8 1-4 0,-8 5 0 0,9-6-4 15,-9 5 8-15,8 1 0 0,1 4 0 0,-9-4-4 0,8 4 12 16,-8 0-4-16,8 0 4 0,-8 5 0 0,10-3 4 0,-10 3 4 16,8 0 0-16,-8 0 4 0,8 3-4 0,-8-3 4 0,0 5-4 15,10 0 4-15,-10 0-4 0,0-1 0 0,8 6-4 0,-8-1 0 0,0 1 4 16,8-5-4-16,-8 5 4 0,0 4 0 0,8-5-4 0,-8 1 4 16,0 5-4-16,0-6 0 0,9 5 0 0,-9-4-4 0,0 5 0 15,8-1-4-15,-8-5 0 0,9 6-4 0,-9-5 0 0,9 4-4 0,-9 1 0 16,8-6 0-16,0 5-8 0,-8-4-12 0,10-1-8 15,-2 1-16-15,-8 5-16 0,8-11-16 0,0 6-16 0,-8-1-28 0,10-4-12 16,-10 5-24-16,8-5-64 0,-8-1-16 0,0 1 40 0,0 0 40 16,8 1 32-16,-8-2 24 0</inkml:trace>
          <inkml:trace contextRef="#ctx0" brushRef="#br0" timeOffset="427.3755">1076 446 67 0,'0'0'136'0,"0"5"-16"0,0-1-4 0,0-4-20 0,0 6 0 15,0-2 0-15,0-4-8 0,8 5-4 0,-8 0-4 0,8-5 0 0,-8 5-4 16,10-1-4-16,-10-4-4 0,8 0-4 0,0 6-4 0,0-6-8 16,9 0-8-16,-8 0-8 0,8 0-4 0,1 4-8 0,-2-4-8 15,2 0-4-15,-2 0-4 0,1 0-8 0,1 0-12 0,6 0-20 16,-6-4-20-16,8 4-24 0,-9 0-24 0,9 4-36 0,-10-8-20 15,2 4-68-15,7 0-16 0,-8 0 48 0,0 0 32 0,9 0 36 16,-10 0 20-16</inkml:trace>
        </inkml:traceGroup>
      </inkml:traceGroup>
    </inkml:traceGroup>
    <inkml:traceGroup>
      <inkml:annotationXML>
        <emma:emma xmlns:emma="http://www.w3.org/2003/04/emma" version="1.0">
          <emma:interpretation id="{11776C76-9D07-4577-BEC3-68375EA97357}" emma:medium="tactile" emma:mode="ink">
            <msink:context xmlns:msink="http://schemas.microsoft.com/ink/2010/main" type="paragraph" rotatedBoundingBox="25230,7117 26743,11166 25853,11499 24339,7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71C53-CE1F-48B9-873B-F539F3443AF2}" emma:medium="tactile" emma:mode="ink">
              <msink:context xmlns:msink="http://schemas.microsoft.com/ink/2010/main" type="line" rotatedBoundingBox="25230,7117 26743,11166 25853,11499 24339,7450">
                <msink:destinationLink direction="with" ref="{88BAA4B0-2DF6-465D-B942-F3890B4858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12DCB6-0E0D-4A30-BB3B-D21D2616545B}" emma:medium="tactile" emma:mode="ink">
                <msink:context xmlns:msink="http://schemas.microsoft.com/ink/2010/main" type="inkWord" rotatedBoundingBox="24908,7238 25417,8599 24871,8803 24362,7441"/>
              </emma:interpretation>
              <emma:one-of disjunction-type="recognition" id="oneOf1">
                <emma:interpretation id="interp1" emma:lang="" emma:confidence="0">
                  <emma:literal>Jan</emma:literal>
                </emma:interpretation>
                <emma:interpretation id="interp2" emma:lang="" emma:confidence="0">
                  <emma:literal>Ten</emma:literal>
                </emma:interpretation>
                <emma:interpretation id="interp3" emma:lang="" emma:confidence="0">
                  <emma:literal>niw</emma:literal>
                </emma:interpretation>
                <emma:interpretation id="interp4" emma:lang="" emma:confidence="0">
                  <emma:literal>Ew</emma:literal>
                </emma:interpretation>
                <emma:interpretation id="interp5" emma:lang="" emma:confidence="0">
                  <emma:literal>TIN</emma:literal>
                </emma:interpretation>
              </emma:one-of>
            </emma:emma>
          </inkml:annotationXML>
          <inkml:trace contextRef="#ctx0" brushRef="#br0" timeOffset="3577.2874">-162 461 15 0,'0'0'120'0,"0"0"-12"0,0 0-4 0,0 4-28 16,0-4 0-16,8 0-4 0,-8 0 0 0,0 0-4 0,0 0-4 15,10 0-8-15,-10 0-4 0,8 0-8 0,0 0-4 0,0-4-4 0,2 4-4 16,-2 0-4-16,0 0-12 0,9-6 0 0,-9 6-8 0,2 0 0 15,6-4-4-15,-8 4-8 0,10 0-8 0,-10 0-12 0,10-5-16 16,-10 5-20-16,9 0-12 0,-9 0-12 0,2 0-16 0,-2 0-52 16,0 5-32-16,0-1 36 0,2 2 28 0,-10-2 24 0</inkml:trace>
          <inkml:trace contextRef="#ctx0" brushRef="#br0" timeOffset="3171.3447">-247 528 75 0,'0'-5'96'15,"8"10"-8"-15,-8-5-8 0,0 0-24 0,0 4 0 0,9-4-8 16,-9 6-4-16,0-1-4 0,0-1-8 0,0 0-4 0,0 6-4 16,0-5-8-16,0 5 0 0,0-6 0 0,0 5 0 0,0 1-8 0,0 0-4 15,0 0 4-15,0-1-8 0,9 1 0 0,-9 0-4 16,0-1-8-16,0-5-12 0,0 7-4 0,0-7-16 0,0 6-8 0,0-5-24 15,0 0-48-15,0-1-28 0,8 1 36 0,-8-5 20 0</inkml:trace>
          <inkml:trace contextRef="#ctx0" brushRef="#br0" timeOffset="3429.6554">-77 571 3 0,'0'0'108'0,"0"0"-4"0,0 5-12 0,0-5-24 0,0 4-8 15,0 2-4-15,0-6-4 0,0 3-8 0,0 3 0 0,0-2-8 16,0 2-8-16,0 3-8 0,0-4 0 0,0 0-4 0,0 5 0 16,0-6-8-16,0 6 0 0,0-1 0 0,8-5-8 0,-8 7 0 0,0-7 0 15,0 6-4-15,0-5-4 0,0 4-12 0,0-4-4 0,0 0-8 16,0 1-16-16,0-2-4 0,0-4-32 0,0 4-40 0,0-4-28 16,0 0 28-16,0-4 20 0</inkml:trace>
          <inkml:trace contextRef="#ctx0" brushRef="#br0" timeOffset="2808.3178">17 9 59 0,'0'0'104'0,"0"-4"-12"16,-8 4-4-16,8 0-28 0,0-5-4 0,0 5-4 0,-9 0-4 16,9 0-4-16,0 0-4 0,0 5-4 0,0-5 0 0,0 4-4 0,0 2 4 15,0-6-4-15,0 4 0 0,0 1 4 0,0 0-4 16,0 4 0-16,0-3-4 0,0 3-8 0,0 1 0 0,0-6-4 0,0 6 0 16,0-1-4-16,0 2-4 0,0-3 0 0,0-2 0 0,0 4-4 15,0-1 0-15,0 1 0 0,0-7-4 0,0 7 0 0,0-4-4 16,0-2-4-16,0 0-8 0,0 7-12 0,0-7-12 0,0 2-12 0,0-6-12 15,0 4-8-15,0 1-4 0,0-5-32 0,0 0-52 16,0 0-24-16,0 4 48 0,0-4 32 0</inkml:trace>
          <inkml:trace contextRef="#ctx0" brushRef="#br0" timeOffset="3804.3681">-230 1007 43 0,'9'5'128'0,"-9"-5"-12"0,8 0-8 0,-8-5-24 0,8 5 4 16,-8 0-8-16,9 0-12 0,-1 0-8 0,-8 0-8 0,9 0-12 15,0 0-8-15,-1 0-8 0,-8 0-4 0,8 0-4 0,2 0-4 0,-2 0-4 16,0 0-12-16,10 0-12 0,-10 0-12 0,0 0-24 0,9 0-20 15,-9 0-12-15,2 0-44 0,-2 0-48 0,0 0 16 0,0 0 12 16,2 0 48-16</inkml:trace>
          <inkml:trace contextRef="#ctx0" brushRef="#br0" timeOffset="4129.4864">-128 1190 27 0,'0'0'112'0,"0"-5"-8"0,8 5 0 16,-8-5-28-16,10 5 0 0,-2-5-4 0,0 5 4 0,-8-5-8 0,17 5-8 16,-9-4-4-16,2 4-8 0,6-4-4 0,-8-2-8 15,2 6-4-15,6-5-8 0,2 5-8 0,-10 0 0 0,9 0-4 0,-9 0 0 16,2 0-8-16,6 0 4 0,-8 5 0 0,2 1-4 0,-10-2-4 16,8 0 4-16,-8 1-4 0,8 5 0 0,-8-5 0 0,-8 4-16 15,8 0 20-15,-8 1 0 0,8 0 4 0,-10 0-8 0,2 4 4 0,0-5-4 16,0 6 4-16,-2-4 0 0,2-3-4 0,0 6 4 0,-1-4 4 15,1-1 0-15,-1 1 4 0,0 0 0 0,1 4 4 0,8-9 0 16,0 4 0-16,-8 1 4 0,8-5 0 0,0 5 4 0,0-1 0 16,8-4 4-16,-8 4-4 0,8-3 0 0,-8 3-8 0,9-4 0 15,0 0 0-15,-1 4-4 0,9-4-4 0,-9 0-8 0,10-5-4 0,-2 4-8 16,-6-4-24-16,6 0-16 0,10 6-36 0,-9-6-36 16,0-6-32-16,0 6-84 0,9-4 24 0,-9-1 40 0,0 0 36 15,8 0 28-15</inkml:trace>
        </inkml:traceGroup>
        <inkml:traceGroup>
          <inkml:annotationXML>
            <emma:emma xmlns:emma="http://www.w3.org/2003/04/emma" version="1.0">
              <emma:interpretation id="{092C439F-3D40-45A7-A15E-8F31472122A6}" emma:medium="tactile" emma:mode="ink">
                <msink:context xmlns:msink="http://schemas.microsoft.com/ink/2010/main" type="inkWord" rotatedBoundingBox="26552,10654 26743,11166 25853,11499 25662,1098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32945.2138">868 3746 39 0,'0'-5'108'0,"0"5"-8"0,0-5-4 0,0 5-24 0,0-4 0 0,0 4-4 15,0-5-8-15,0 5-4 0,0 0 0 0,0 0 0 0,0 0-4 16,0 0-4-16,0 0 0 0,0 0-8 0,0 0 0 0,0 5 0 16,0-1-4-16,0 1 0 0,0 0 0 0,0-1-4 0,0 6-4 0,0 0-4 15,0-6 0-15,0 11 0 0,10-6-4 0,-10 6-4 0,0-1 0 16,0 0-4-16,0 2 0 0,8-3 0 0,-8 2-4 0,0 3 0 16,8-3 0-16,-8 4-4 0,0 0 0 0,0-4 0 0,0 5-4 0,10-1 0 15,-10-5 0-15,8 5 0 0,-8-4-4 0,0 4-4 16,8-5 0-16,-8 1-4 0,0-1-8 0,0-5-8 0,9 6-4 0,-9-5-8 15,0-6-8-15,0 6-8 0,0-5-4 0,0 0 0 0,9-1-16 16,-9-4-8-16,0 0-8 0,0 0-20 0,0-4-40 0,0-1-28 16,0 0 36-16,0 0 28 0</inkml:trace>
          <inkml:trace contextRef="#ctx0" brushRef="#br1" timeOffset="33404.9847">868 3707 19 0,'0'0'128'0,"0"0"-16"16,0 5-8-16,-8-5-20 0,8 5 0 0,0-5 0 0,0 5-4 0,8 0-4 15,-8-5-8-15,10 5-12 0,-10-5-4 0,8 0 0 0,0 0-4 16,10 0-8-16,-10 0-4 0,10 4-4 0,-10-4-8 0,9-4-4 16,0 4-4-16,9 0-4 0,-9 0-16 0,0-5-8 0,0 5-16 15,9-5-24-15,-8 0-24 0,-2 5-28 0,2-5-40 0,8 0-72 16,-18 0 24-16,10 5 36 0,-10-4 28 0,8-6 24 0</inkml:trace>
          <inkml:trace contextRef="#ctx0" brushRef="#br1" timeOffset="33234.4447">1103 3827 75 0,'0'-5'112'0,"0"5"-4"16,0 0-4-16,8 0-24 0,-8 0-4 0,0 5 4 0,8-5-8 0,-8 5 0 15,0 0-4-15,8-1-8 0,-8 2-4 0,0-2-4 0,10 2-4 16,-10-3 0-16,0 7-4 0,8 0-4 0,-8-1 0 0,0 5-4 16,0-3-8-16,0 3 0 0,0 1-8 0,0-6 0 0,8 10-4 15,-8-5-4-15,0 1 0 0,0-1-4 0,0 0-4 0,-8 6-4 16,8-6 0-16,0 1 0 0,0-1-8 0,0 1-4 0,0-1-4 0,0-5-8 15,0 1-12-15,0-1 0 0,0 1-16 0,0 0-4 0,0-5-16 16,0 0-12-16,0-1-16 0,0 1-8 0,0-5-40 0,0 0-36 16,0-5 20-16,0 1 24 0,0-1 28 0</inkml:trace>
          <inkml:trace contextRef="#ctx0" brushRef="#br1" timeOffset="40741.5325">1639 3952 11 0,'0'0'112'0,"0"0"-4"0,-10 0-4 15,10 0-20-15,-8 0-4 0,8 0-4 0,0 0 0 0,0 0-12 16,0 0 0-16,0 0-12 0,0 0 0 0,0 0 0 0,0 0-12 15,0 0 4-15,0 0 0 0,0 0 0 0,8 0 0 0,-8 0-4 0,10 0 4 16,-10 0-4-16,8-5 0 0,0 5-8 0,0 0 4 16,1-4-4-16,0 4-4 0,-1-6 4 0,1 6-4 0,7-4-4 0,-6 4 4 15,-2-5-8-15,8 5 4 0,-6-5-4 0,-2 0-4 0,0 5 0 16,1 0-4-16,0-4 4 0,-1 4-8 0,1 0 0 0,-1 0 0 16,-8 0-4-16,8 0 0 0,0 0-4 0,-8 0 0 0,0 0 4 15,10 0-4-15,-10 0-4 0,0 0-4 0,0 0-8 0,0 0-4 16,0 0-12-16,0 0-8 0,0 0-12 0,0 0-4 0,0 0-16 0,0 0-12 15,0 0-16-15,0 0-12 0,0 0-16 0,0 0-12 0,0 0-44 16,0 0-24-16,0 0 44 0,0-6 32 0,0 6 20 16</inkml:trace>
        </inkml:traceGroup>
      </inkml:traceGroup>
    </inkml:traceGroup>
    <inkml:traceGroup>
      <inkml:annotationXML>
        <emma:emma xmlns:emma="http://www.w3.org/2003/04/emma" version="1.0">
          <emma:interpretation id="{DD7650ED-075C-4BAE-8651-F128290F4E73}" emma:medium="tactile" emma:mode="ink">
            <msink:context xmlns:msink="http://schemas.microsoft.com/ink/2010/main" type="paragraph" rotatedBoundingBox="23968,7109 24685,8687 24053,8974 23336,7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155147-760D-4687-AF04-5C684A9B54E9}" emma:medium="tactile" emma:mode="ink">
              <msink:context xmlns:msink="http://schemas.microsoft.com/ink/2010/main" type="inkBullet" rotatedBoundingBox="23655,7252 23723,7402 23600,7458 23532,7308"/>
            </emma:interpretation>
            <emma:one-of disjunction-type="recognition" id="oneOf3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1" timeOffset="26629.7224">-1269 153 59 0,'0'0'84'0,"0"0"-16"16,-9 0-4-16,9 0-20 0,0 0-8 0,0 0 0 0,0 0 0 0,0 0 4 15,0-4-8-15,0 4 0 0,0 0-4 0,0 0 0 0,0 0-4 16,0 0-4-16,0-6 0 0,0 6 0 0,0 0 0 0,0 0 0 16,0 0 0-16,0 0 0 0,0-3 0 0,0 3 0 0,0 0 4 15,0 0 0-15,0-6 0 0,0 6-4 0,0-4 4 0,0 4-4 16,0-5-4-16,0 5 4 0,9-4 0 0,-9 4-4 0,0-6-4 0,0 6 4 16,8 0-4-16,-8-4 0 0,0 4 0 0,8 0-8 0,-8 0 0 15,0 0 8-15,10 0-12 0,-10 0 0 0,8 0 4 0,-8 0-8 16,0 4 12-16,8-4-8 0,-8 6 4 0,0-6-4 0,9 4 0 0,-9-4 0 15,0 5 4-15,0-5 0 0,0 4-8 0,0 2 4 16,0-3 4-16,0 3 0 0,0-2-4 0,0 2 4 0,0-2 0 16,-9 0-8-16,9 2 4 0,0-6 4 0,-8 5 0 0,8-1-8 0,-8-4 8 15,8 0-4-15,-10 0 0 0,2 6 0 0,8-6 4 0,-8 0 0 16,8-6-4-16,-9 6 0 0,0-4 4 0,9-1-4 0,-8 5 0 16,8-6 4-16,0 2-8 0,0 0 4 0,0-2 0 0,-8-4 4 15,8 7-4-15,0-3 0 0,0-3 0 0,0 5 0 0,0-6 0 16,0 4 0-16,0 2 0 0,8 0 0 0,-8-1 0 0,0-1 0 0,0 2 0 15,8 4 0-15,-8-5 0 0,0 5 0 0,9 0 0 0,-9 0 0 16,9-5 0-16,-9 10 0 0,8-5 0 0,-8 0 0 0,8 5 0 16,-8-1 0-16,10-4 0 0,-2 6-20 0,-8-1 24 0,8-1 0 15,-8 0 0-15,9 2-4 0,-9-2 4 0,0 2 0 0,9 3-4 16,-9-5 0-16,0 2 0 0,0-3-4 0,0 7 4 0,0-4 0 0,0-2 0 16,-9 0 0-16,9 2 4 0,-9-1-4 0,9-1 0 0,-8 2-4 15,0-6 4-15,8 4-4 0,-10-4 8 0,2 0-4 0,0 5 0 16,8-10 0-16,-9 5 4 0,0 0-4 0,9-4 0 0,-8-2 0 15,8 2 0-15,0-1 0 0,-8-5-4 0,8 6 4 0,0-6 0 16,0 1 0-16,0-1 0 0,0 1 0 0,0-1 4 0,0-4-4 16,0 3 0-16,8 2 0 0,-8 4 0 0,0-4 0 0,8-1 4 0,-8 5-4 15,9-5 0-15,-9 6 0 0,9 4-4 0,-9-5 8 0,8 5-4 16,-8 0 4-16,8 0-4 0,-8 0 8 0,10 5-8 0,-2-1 0 16,-8-4 8-16,0 6-12 0,8 3 8 0,-8-5-8 0,9 2 4 0,-9-2 4 15,9 6-4-15,-9-1-4 0,0-3 8 0,0 3-4 16,0 1 0-16,0-6 0 0,0 6 0 0,0-1 0 0,0-3 4 0,-9 3-4 15,9-5 4-15,-9 2 0 0,1 2-8 0,8-2 8 0,-8-6 0 16,-2 5-8-16,2-1 4 0,0-4 0 0,8 0 0 0,-9 0 0 16,0 0 0-16,1 0 4 0,0-4 0 0,8-1-8 0,-9-1 4 15,9 2 4-15,-8 0-4 0,8-6 0 0,0 1-4 0,0 3 4 16,0-3 0-16,0-1-4 0,0 0 4 0,0 2 4 0,0-3-4 0,0 7 4 16,0-6-12-16,0 5 12 0,0-5-8 0,8 6 4 0,-8-1 0 15,0 5 4-15,0-4-4 0,9 4-4 0,-9-6 8 0,8 6 0 16,-8 6-4-16,0-6 0 0,8 4 0 0,-8-4 4 0,9 5-8 15,-9-1 4-15,0 2 0 0,9-6 4 0,-9 4 4 0,0 1-4 16,0 0 0-16,0 0 4 0,0-1 0 0,0 2 0 0,0-1 0 0,0-5 0 16,0 4 0-16,0 0-4 0,0 2 4 0,0-6-4 0,0 4 0 15,0-4-4-15,0 6 0 0,0-6-8 0,0 0-4 0,0 4-4 16,0-4-40-16,0 0 4 0,-9 0-8 0,9 0-24 0,0 0-16 0,0 0-32 16,-9 0-48-16,9 0-8 0,0 0 40 0,-8 0 24 15,8 0 24-15</inkml:trace>
      </inkml:traceGroup>
      <inkml:traceGroup>
        <inkml:annotationXML>
          <emma:emma xmlns:emma="http://www.w3.org/2003/04/emma" version="1.0">
            <emma:interpretation id="{2DB266CB-4AF4-44A0-8A2C-AF76364B922F}" emma:medium="tactile" emma:mode="ink">
              <msink:context xmlns:msink="http://schemas.microsoft.com/ink/2010/main" type="line" rotatedBoundingBox="24201,7621 24685,8687 24053,8974 23569,7908">
                <msink:destinationLink direction="with" ref="{88BAA4B0-2DF6-465D-B942-F3890B4858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D60722-4E18-4326-A501-ACC3D6BD7842}" emma:medium="tactile" emma:mode="ink">
                <msink:context xmlns:msink="http://schemas.microsoft.com/ink/2010/main" type="inkWord" rotatedBoundingBox="24201,7621 24685,8687 24053,8974 23569,7908"/>
              </emma:interpretation>
              <emma:one-of disjunction-type="recognition" id="oneOf4">
                <emma:interpretation id="interp8" emma:lang="" emma:confidence="0">
                  <emma:literal>i.</emma:literal>
                </emma:interpretation>
                <emma:interpretation id="interp9" emma:lang="" emma:confidence="0">
                  <emma:literal>14.</emma:literal>
                </emma:interpretation>
                <emma:interpretation id="interp10" emma:lang="" emma:confidence="0">
                  <emma:literal>ca</emma:literal>
                </emma:interpretation>
                <emma:interpretation id="interp11" emma:lang="" emma:confidence="0">
                  <emma:literal>ka</emma:literal>
                </emma:interpretation>
                <emma:interpretation id="interp12" emma:lang="" emma:confidence="0">
                  <emma:literal>ie</emma:literal>
                </emma:interpretation>
              </emma:one-of>
            </emma:emma>
          </inkml:annotationXML>
          <inkml:trace contextRef="#ctx0" brushRef="#br1" timeOffset="19757.3629">-887 576 7 0,'0'0'92'0,"0"-5"-12"0,0 0-4 0,0 5-24 0,0 0-8 15,0-5 0-15,0 5-8 0,0 0 0 0,0 0-4 0,0 0 0 16,0 0-4-16,0 0-4 0,0-4 0 0,0 4 0 0,0 0-4 0,0 0 4 16,0 4 0-16,0-4 4 0,0-4 0 0,0 4 0 0,0 0 4 15,0 0 0-15,0 0 0 0,0 0 0 0,0 0 0 0,0-6 4 16,0 6-4-16,0 6 0 0,0-12-4 0,0 6 0 0,0 0 0 0,0 0 0 16,0 0 0-16,0 0-4 0,0 0 0 0,0 0 0 15,0 0-4-15,0 0-4 0,0 0 4 0,0 6 0 0,0-6 0 0,0 0 0 16,0 4 0-16,0 1 0 0,0 0-4 0,0 0 0 0,0-1-8 15,0 2 4-15,0 3-8 0,0-5 0 0,0 6 0 0,0 0 0 16,0-1 0-16,0 1 0 0,0 0-4 0,0-1 4 0,0 6-4 16,0-6 0-16,0 1 0 0,0-1 0 0,0 1-4 0,0 0 0 0,0-6 0 15,0 6-4-15,0-5-8 0,0 4-8 0,0-4-12 0,0 0-8 16,0-5-8-16,0 4-12 0,0-4-16 0,0 5-8 0,0-5-8 16,0 0-4-16,9-5 0 0,-9 1-20 0,0-1-36 0,0 0-16 15,9-4 36-15,-9 4 24 0</inkml:trace>
          <inkml:trace contextRef="#ctx0" brushRef="#br1" timeOffset="20228.1036">-895 470 39 0,'0'0'108'0,"0"5"-8"0,0-5-4 16,0 5-16-16,0-5-4 0,0 4 4 0,0-4-4 0,8 6-4 15,-8-6 4-15,0 0-16 0,9 0 0 0,-9 0-4 0,9 4-4 0,-1-4-4 16,-8 0-4-16,9 0-8 0,-1 0 0 0,0 0-8 0,10 0-4 15,-10 0-4-15,0 0-4 0,2-4-4 0,6 8-4 0,-7-4 0 16,-1 0-8-16,1 0 0 0,8 0-8 0,-9 0-16 0,0 0-8 16,2 0-16-16,-2 0-16 0,0 0-16 0,2 0-20 0,-2 0 12 15,0 0-12-15,0 0-56 0,-8 0-32 0,9 0 28 0,-9 0 40 0,9 5 16 16</inkml:trace>
          <inkml:trace contextRef="#ctx0" brushRef="#br1" timeOffset="19981.7617">-776 518 19 0,'0'-5'100'0,"0"5"-8"0,0 0-8 16,0-4-24-16,9 4-4 0,-9 0-4 0,0 0-4 0,0 0 0 16,0 0 0-16,0 0-8 0,0 0 4 0,8 4-4 0,-8-4 0 15,0 5-4-15,0 0 4 0,9-5 0 0,-9 5-4 0,0-1 0 0,8 2-8 16,-8-1 0-16,0 3-4 0,9-2-4 0,-9 3-8 0,0 1 4 15,0 0 0-15,0-1-4 0,0 1-8 0,0-1 4 0,0 5 0 16,0-4-4-16,0 0 0 0,0-1 0 0,0 1-8 0,0-1 4 0,0 1-4 16,0 0-4-16,0-6-8 0,0 1-16 0,0 6-8 15,0-7-12-15,0-4-12 0,0 4-20 0,0 1-8 0,0-5-44 0,0 0-44 16,0 0 20-16,-9 0 32 0,9-5 24 0</inkml:trace>
          <inkml:trace contextRef="#ctx0" brushRef="#br1" timeOffset="20459.4884">-954 988 63 0,'8'0'120'0,"-8"0"-4"0,10 0-4 15,-10 0-16-15,8 0-8 0,0 0 0 0,-8 0-4 0,8 0-8 0,2 0-16 16,-2 0 0-16,0 0-28 0,10 0 16 0,-10 0-8 0,1 0-8 15,-1 0-8-15,8 0-4 0,-6-4-4 0,-2 4-4 0,10-6-4 16,-10 6-12-16,9 0-12 0,-9-4-20 0,9 4-20 0,-8 0-20 0,-1 0-12 16,0 0-12-16,10 0-20 0,-18-5-52 0,8 5-4 15,2 0 32-15,-2 5 28 0</inkml:trace>
          <inkml:trace contextRef="#ctx0" brushRef="#br1" timeOffset="20887.5058">-672 1233 59 0,'0'0'112'0,"8"-5"-8"15,-8 5-4-15,0-5-28 0,0 5 0 0,0 0-4 0,0 0-4 0,-8 0-8 16,8 0 0-16,0 0-4 0,-8 0-4 0,8 0 0 0,-10 0-8 15,10 0-8-15,-8 0-4 0,8 5-8 0,0 0 0 0,-8-5 0 16,-2 5 0-16,10-1-4 0,-8 1-4 0,8 5 0 0,-8-6 0 16,8 6 4-16,-9-1 0 0,9 6 0 0,-8-5 0 0,8 4 0 15,0 0 0-15,0 1 0 0,0-1 0 0,0 5 0 0,0-4 0 16,0 4-8-16,0-4 0 0,8 4-4 0,-8-5 4 0,9 6 0 0,-1-6 0 16,-8 5-4-16,8-6-4 0,2 3 4 0,-2-2 0 0,0 0 0 15,2-4 0-15,-2-1-4 0,0 0 0 0,0-3 0 0,1 3 0 16,0-4 0-16,-1-5-4 0,1 5 0 0,-1-5 4 0,0-5-4 0,2 0 0 15,-2 5-4-15,0-9 4 0,-8 3 0 0,10-3 0 16,-10 0-16-16,0-1 20 0,0-4-4 0,0 4 4 0,-10 1 0 0,10-2-4 16,-8-2 0-16,0 3 4 0,-2 1 0 0,2 4 0 0,0-4 0 15,-9 4 0-15,8 5 0 0,-8-6-4 0,1 6 0 0,-2 6 0 16,10-6-4-16,-10 5-4 0,1 4-8 0,0-4-12 0,0 4-16 0,1 1-16 16,-2-1-16-16,10 6-12 0,-10-6-8 0,2 6-52 0,7-6-40 15,-8 6 16-15,8-2 40 0,1 2 28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34.0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D93965-2A93-4B26-B3ED-1D7053DFB1D9}" emma:medium="tactile" emma:mode="ink">
          <msink:context xmlns:msink="http://schemas.microsoft.com/ink/2010/main" type="inkDrawing" rotatedBoundingBox="23640,6877 26532,6724 26535,6776 23643,6930" shapeName="Other"/>
        </emma:interpretation>
      </emma:emma>
    </inkml:annotationXML>
    <inkml:trace contextRef="#ctx0" brushRef="#br0">7 182 7 0,'0'0'72'0,"0"0"-8"0,0-4-4 0,0 4-32 0,-10 0 0 16,10 0-4-16,0 0 0 0,0 0 0 0,0 0-8 0,0-6 4 15,0 6-4-15,0 0-4 0,0 0 0 0,0 0 4 0,0 0-4 0,0 0 0 16,0 0 4-16,0 0 0 0,0 6 4 0,0-6 0 0,0 0 4 16,0 0-4-16,0 0 4 0,0-6 0 0,0 6 0 0,0 0 0 15,0 0 0-15,0 6 4 0,0-6-4 0,10 0 4 0,-10 0-4 16,0 0 0-16,8 0 4 0,-8 0-4 0,0 0 0 0,8-6-4 15,-8 6 0-15,9 0 0 0,0 0-4 0,-9 0 0 0,8-4-4 0,1 4 0 16,-1 0 0-16,0 0-4 0,0-6 0 0,2 6 4 16,-2 0 0-16,0 0-8 0,2-3 8 0,-2 3-4 0,-8 0 0 0,8 0 0 15,1 0-4-15,8 0 0 0,-17 0 0 0,8 0 0 0,1 0-4 16,-1 0 0-16,0 0 0 0,2 0 4 0,-2 0-4 0,0 0 0 16,2 0 0-16,-2 0 0 0,-8 0 0 0,8-6 0 0,0 6 4 0,1 0 0 15,-9 0-4-15,9 0 8 0,-1 0-4 0,1 0-4 0,-9-4 4 16,8 4 0-16,0 0 0 0,2 0 0 0,-10 0 0 0,8-5-4 15,0 5 4-15,-8 5-4 0,8-5 0 0,2-5 0 0,-2 5-16 16,-8 0 24-16,8 0-4 0,-8 0-4 0,9 0 4 0,-9 0 0 16,9 0-4-16,-9 0 0 0,0 0 0 0,8 0-4 0,-8 0 8 15,0 0-4-15,9 0 0 0,-9 0-4 0,0 0 8 0,0 0-8 0,8 0 4 16,-8 0 0-16,0 0 0 0,8 0 0 0,-8 0 0 0,0 0 0 16,0 0 0-16,8 0 0 0,-8 0 0 0,0 0 0 0,10 0 0 15,-10 0 0-15,0 0 4 0,8 0-4 0,-8 0 0 0,0 0 0 16,8 0 0-16,-8 0 0 0,0-5 8 0,10 5-8 0,-10 0 0 15,8 0 4-15,-8 0 0 0,0 0 0 0,0 0-4 0,8 0 4 16,-8 0-4-16,0 0 0 0,9 0 4 0,-9 0-8 0,8 0 4 0,-8 0 4 16,0 0-4-16,0 0 0 0,9 0 0 0,-9 0 4 0,0 0-4 15,8 0 0-15,-8 0 4 0,0 0 0 0,9 0 0 0,-9 0-4 16,0 0 0-16,8 0 4 0,-8 0 0 0,0 0-4 0,0 0 0 16,8 0 0-16,-8 0 0 0,0 0 4 0,0 0-4 0,0 0 0 0,0 0 4 15,0 0 0-15,0 0 0 0,0 0 0 0,0 0 0 0,10 0 0 16,-10 0 4-16,0 0-4 0,0 0 0 0,0 0 4 0,0 0 0 15,8 0-4-15,-8 0 4 0,0 0-4 0,0 0 0 0,0 0 0 16,8 0 0-16,-8 0-4 0,0 0 4 0,0 0-4 0,0 0 4 16,0 0 4-16,0 0-4 0,0 0-4 0,0 0 0 0,0 0 0 0,0 0 0 15,0 0 4-15,0 0-4 0,0 0 0 0,0 0 0 0,0 0 0 16,0 0 4-16,0 0 0 0,0 0-4 0,0 0 4 0,0 0 0 16,0 0-4-16,0 0 0 0,10 0 4 0,-10 0-4 0,0 0 4 15,0 0 0-15,0 0 0 0,0 0-4 0,8 0 4 0,-8 0-4 16,0 0 4-16,0 0 0 0,8 0 4 0,-8 0-4 0,0 0 4 0,0 0 0 15,0 0 0-15,0 0 8 0,8-5 0 0,-8 5-4 0,0 0 0 16,9 0 0-16,-9 0 0 0,9 0-4 0,-9 0 0 0,8-4 0 16,-8 4-4-16,9 0 0 0,-1 0-20 0,-8-6 24 0,8 6-4 15,2 0 4-15,-2 0-4 0,-8-4 0 0,8 4-4 0,2 0 4 16,-2 0 0-16,0-4 0 0,0 4-4 0,1 0 0 0,-1 0 0 0,-8 0 4 16,9 0-4-16,0-5 0 0,-1 5 4 0,0 0-4 0,-8 0 0 15,10 0 0-15,-10 0 4 0,8 5-8 0,0-10 8 0,-8 10-4 16,8-10 0-16,-8 5 4 0,10 5-4 0,-10-5 4 0,8 0-4 0,-8 0 4 15,8 0-4-15,-8 0 4 0,9 0-4 0,-9 0 0 16,8 0 4-16,1 0 0 0,-9 0 0 0,9 0 0 0,-1 0 0 16,0 0 4-16,0 0-4 0,2 0-4 0,-2 0 0 0,0 0 0 0,2 0 4 15,-10 0-4-15,16 0 4 0,-16 0 0 0,9 0-4 0,-1 0 0 16,0 0 8-16,1 0-4 0,0 0 0 0,-1 0 0 0,0 0-4 16,2 0 4-16,-2 0-4 0,0 0 0 0,-8 0 0 0,9 0 4 15,0 0-4-15,-1 0 0 0,0 0 0 0,-8 0 0 0,9 0 4 16,-1 0-4-16,1 0 4 0,0 0-8 0,-9 0 8 0,8 0-4 0,0 0 0 15,2 0 0-15,-2 0 4 0,0 0-8 0,0 0 4 0,2 0 4 16,-2 0-4-16,-8 0 0 0,8 0 0 0,1 0 0 0,-1 0 4 16,0 0-4-16,2 0 4 0,-2 0 0 0,0 0 0 0,0 0-4 15,2 0 0-15,-10 0 0 0,8 0 0 0,0 0 0 0,1 0 0 16,0 0 0-16,-1 0 0 0,-8 0 0 0,9 4 0 0,-1-4 0 0,0 0 0 16,-8 0 4-16,10 0-4 0,-2 0 0 0,0 0 0 0,0 0 0 15,-8 0 0-15,10 0 0 0,-2 0 4 0,0 0-4 0,1 0 4 16,0 0-4-16,-1 0 4 0,1 0-4 0,-1 0-4 0,0 0 4 15,1 0 0-15,0 0 4 0,-1 0-4 0,10 0 0 0,-10 0 0 16,0 0 0-16,1 0 0 0,0-4 0 0,7 4 0 0,-7-5 0 0,-1 5 0 16,0 0 0-16,10 0 0 0,-10-6 0 0,2 6 0 0,-2 0 0 15,0 0 0-15,0 0 0 0,10-4 0 0,-10 4 4 0,1 0-4 16,-1 0-20-16,0 0 28 0,2 0-4 0,-2 0 0 0,0 0-4 16,0 4 4-16,2-8 0 0,-2 8-4 0,0-4 0 0,1 0 4 15,0 0-4-15,-1-4 0 0,1 4 0 0,-1 0 0 0,0 4 0 16,0-4 0-16,10 0 0 0,-10 0 0 0,2 0 0 0,-2 0 4 0,0-4-4 15,1 4 4-15,-1 0-4 0,1 0 0 0,-1-5 0 0,9 5 0 16,-9 0 0-16,2 0-4 0,-2-5 4 0,10 5-4 0,-10 0 8 16,0 0-4-16,1-5 0 0,8 5 4 0,-9-4-4 15,1 4 4-15,7 0-4 0,-6 0 0 0,6 0 0 0,-6-6-4 0,-2 6 4 16,8 0 4-16,-7 0-4 0,8 0 0 0,-8-4 4 0,7 4-4 0,-6-5 4 16,-2 5-4-16,8-4 0 0,-6 4-4 0,6 0 4 0,-7-6-4 15,8 6 8-15,-8-4-4 0,7 4 0 0,-8 0 0 0,10-5 4 16,0 5-4-16,-10 0 0 0,9-5 0 0,0 5 0 0,-9-5 0 0,9 5 4 15,1 0 0-15,-2-4-4 0,-6 4 0 0,6 0 0 0,1-6-16 16,0 6 20-16,-8 0 0 0,7 0 0 0,2 0 0 0,-10 0-4 16,10-4 0-16,-10 4 0 0,9 0 0 0,-9 0 0 0,1 4 0 15,8-8 4-15,-9 4-8 0,0 0 4 0,2 4 0 0,6-4 0 16,-6 0 4-16,-2 0-4 0,0-4 0 0,1 4 0 0,-1 0 4 16,0 0-4-16,2-5 0 0,-2 5 4 0,0 0-8 0,10-4 4 15,-10 4-4-15,0 0 4 0,1 0 0 0,0 0-4 0,-1 0 4 16,1-6 0-16,-1 6 0 0,0 0 4 0,1 0-4 0,0 0-4 0,-9 0 4 15,8 0 0-15,0 0 0 0,2 6 0 0,-10-6 4 0,8 0-8 16,0 0 4-16,-8 0 0 0,9 0 0 0,-9 0 0 0,9 0 0 16,-9 0 0-16,8 0 0 0,-8 0 4 0,8 0-4 0,-8 0 4 15,9 0 0-15,-9 0-4 0,0 0 0 0,8 0-4 0,-8 0 4 16,8 0-4-16,-8 0 4 0,0 0 4 0,10 0-4 0,-10 0 0 0,0 0 0 16,8 0 0-16,-8 0 0 0,0 0 0 0,8 0-16 0,-8 0 20 15,0 0 4-15,0 0-4 0,10 0 0 0,-10 0-4 0,0 0 4 16,0 0-4-16,0 0 0 0,0 0 4 0,0 0 0 0,0 0 0 0,0 0-4 15,0 0 0-15,0 0 0 0,0 0 0 0,0 0 0 0,0 0 0 16,0 0-4-16,0 0 4 0,0 0 0 0,0 0 4 16,0 0-4-16,0 0 0 0,0 0 0 0,0 0 0 0,0 0 0 0,0 0 0 15,0 0-4-15,0 0-8 0,0 0-16 0,0 0-24 0,0 0-28 16,-10 0-24-16,10-6-32 0,-8 6-32 0,0 0-76 0,-10-4-8 16,10 4 36-16,-9-5 48 0,-9 5 28 0,10 0 28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49.2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BAA4B0-2DF6-465D-B942-F3890B4858E8}" emma:medium="tactile" emma:mode="ink">
          <msink:context xmlns:msink="http://schemas.microsoft.com/ink/2010/main" type="inkDrawing" rotatedBoundingBox="25674,7579 26147,10567 26021,10587 25548,7599" semanticType="verticalRange" shapeName="Line">
            <msink:sourceLink direction="with" ref="{2B771C53-CE1F-48B9-873B-F539F3443AF2}"/>
            <msink:sourceLink direction="with" ref="{2DB266CB-4AF4-44A0-8A2C-AF76364B922F}"/>
          </msink:context>
        </emma:interpretation>
      </emma:emma>
    </inkml:annotationXML>
    <inkml:trace contextRef="#ctx0" brushRef="#br0">-4 0 35 0,'0'0'80'0,"0"0"-4"0,0 0-4 0,0 0-28 0,0 0-4 15,0 0 0-15,0 0-4 0,0 0 0 0,0 0-4 0,0 0 4 0,0 0-4 16,0 0 0-16,0 0-4 0,0 0 0 0,0 0 0 0,0 0 8 16,0 0 0-16,0 0 4 0,0 0 4 0,0 0-4 0,0 5 0 15,0-5 0-15,0 0-4 0,0 5 0 0,0 0-4 0,8-1 4 16,-8 1-4-16,0 0 0 0,0 0 0 0,0 4-4 0,9 1 0 15,-9 0-4-15,0 4 0 0,8-5-4 0,-8 6-4 0,8-1 0 16,-8 1 4-16,10 4 0 0,-10 0 0 0,0 6 0 0,8-7 4 16,-8 10-4-16,8-3 4 0,2-1 0 0,-10 10 0 0,8-6 0 0,-8 1 0 15,8 4 0-15,0 1-4 0,1 0 0 0,-9 4-4 0,8-5 4 16,1 6 0-16,0-1-4 0,-1 1 0 0,0-1 0 0,2-4 4 16,-2 9-4-16,0-5-4 0,0 0 4 0,2 1 0 0,-2 1-4 15,0 1 0-15,1-2 0 0,-1 4-4 0,1-4 4 0,0 4-4 0,-1-6 0 16,0 7 4-16,0-1-4 0,2-3 0 0,-2 2 0 15,0-4 0-15,2 6 0 0,-2-6 0 0,0 5-8 0,1-6 8 0,-1 8 0 16,1-7-4-16,-1 0 0 0,1 5 0 0,-1-3 0 0,-8-3 0 16,8 6 0-16,2-5 4 0,-2 1 0 0,-8 4 4 0,8-4-4 15,2 4-4-15,-10-4-4 0,8-2 0 0,-8 2 0 0,8-1 0 0,-8-5 0 16,8 6 0-16,-8-6 0 0,0 1 0 0,9 0 0 0,-9-1 0 16,0-4 0-16,8 0 0 0,-8 0 0 0,9-1 0 0,-9 1 0 15,0 1 0-15,9-7 0 0,-9 0 0 0,0 7 0 0,0-7 0 16,0 3 0-16,0-4 0 0,0 2 0 0,8 1 0 0,-8-1 0 15,0-5 0-15,0 5 0 0,0-5 0 0,0 0 0 0,0 1 0 0,0-2 0 16,0-3 0-16,0-2 0 0,0 3 0 0,0-7 0 16,0 1 0-16,-8-1 0 0,8-4 0 0,0 1-20 0,0-6-8 0,0 0 0 15,0 0-4-15,0-6-4 0,-9 1-8 0,9 1-8 0,0-1-12 16,0-5-8-16,-9 1-12 0,9-1-12 0,-8 1-28 0,8-1-16 16,-9-5-16-16,9 6-56 0,-8-5-28 0,8-1 44 0,-8 1 40 0,0-1 28 15,8-4 24-15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57.6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7 0,'0'0'60'0,"0"0"-8"0,0 0-8 16,0 0-24-16,0 0 0 0,0 0-4 0,0 0-4 0,0 0-4 15,0 0 0-15,0 4-4 0,0-4-4 0,0 0-8 0,0 6-12 16,0-6-28-16,0 0-24 0,0 3-20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42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C72F97-9288-403A-8F11-EB8463471DDD}" emma:medium="tactile" emma:mode="ink">
          <msink:context xmlns:msink="http://schemas.microsoft.com/ink/2010/main" type="inkDrawing" rotatedBoundingBox="27013,1732 27122,1191 27307,1228 27199,1770" semanticType="verticalRange" shapeName="Other">
            <msink:sourceLink direction="with" ref="{9C2D90AB-F555-4AC6-911B-662D71F28BEB}"/>
          </msink:context>
        </emma:interpretation>
      </emma:emma>
    </inkml:annotationXML>
    <inkml:trace contextRef="#ctx0" brushRef="#br0">4111-146 7 0,'0'-9'104'0,"0"-1"-16"0,0 0-8 0,10-4-24 0,-10 5 0 0,0-6 0 16,8 1 0-16,-8-1-4 0,8 1 0 0,-8-1 0 0,9-3-4 15,0-2-4-15,-1 6 4 0,0-10-8 0,1 5 0 0,-1 0 0 16,10 0-4-16,-10 0 4 0,9-2-8 0,-9 3 0 0,0-1 0 15,10 0-4-15,-10 5 0 0,0 3-4 0,2-3-4 0,-2 5 4 16,0-1 0-16,1 5 4 0,-9 1 0 0,8-2 0 0,-8 6 0 16,0 0 4-16,8 0-4 0,-8 6 0 0,0-2 0 0,0 6-4 0,0-1 0 15,0 6 0-15,-8-5-4 0,8 4-4 0,0 1 0 0,-8 4 0 16,8-5-4-16,-9 5-4 0,9 0 0 0,-8 5-4 0,8-4 0 16,0-1-4-16,-8 4 4 0,8-3-4 0,-10-1 0 0,10 4 0 15,0-3 0-15,-8-1-4 0,8 0-4 0,0 1-12 0,0-2-12 16,0-3-8-16,0 4-12 0,0-5-16 0,0 1-8 0,0-1-16 0,0 1-16 15,0 0-16-15,0-6-8 0,0 0-56 0,0 1-20 0,0-5 40 16,0 5 24-16,0-7 28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3:06.8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DBF5CF-BAAD-4102-9D84-B54C38FC4E12}" emma:medium="tactile" emma:mode="ink">
          <msink:context xmlns:msink="http://schemas.microsoft.com/ink/2010/main" type="writingRegion" rotatedBoundingBox="23669,1523 24907,1523 24907,3541 23669,3541"/>
        </emma:interpretation>
      </emma:emma>
    </inkml:annotationXML>
    <inkml:traceGroup>
      <inkml:annotationXML>
        <emma:emma xmlns:emma="http://www.w3.org/2003/04/emma" version="1.0">
          <emma:interpretation id="{103D647F-46C3-43AF-B6D3-6CAA2FD4EF55}" emma:medium="tactile" emma:mode="ink">
            <msink:context xmlns:msink="http://schemas.microsoft.com/ink/2010/main" type="paragraph" rotatedBoundingBox="23669,1523 24907,1523 24907,3541 23669,3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71A556-FE9D-4007-BE14-E453B5A6E970}" emma:medium="tactile" emma:mode="ink">
              <msink:context xmlns:msink="http://schemas.microsoft.com/ink/2010/main" type="line" rotatedBoundingBox="23669,1523 24907,1523 24907,3541 23669,3541"/>
            </emma:interpretation>
          </emma:emma>
        </inkml:annotationXML>
        <inkml:traceGroup>
          <inkml:annotationXML>
            <emma:emma xmlns:emma="http://www.w3.org/2003/04/emma" version="1.0">
              <emma:interpretation id="{CCFF76B7-F2D6-4B0D-9F93-5C835854EDCE}" emma:medium="tactile" emma:mode="ink">
                <msink:context xmlns:msink="http://schemas.microsoft.com/ink/2010/main" type="inkWord" rotatedBoundingBox="23669,1523 24907,1523 24907,3541 23669,3541"/>
              </emma:interpretation>
            </emma:emma>
          </inkml:annotationXML>
          <inkml:trace contextRef="#ctx0" brushRef="#br0">-1238 848 43 0,'0'9'84'15,"13"-9"-12"-15,-13 6-4 0,0 2-20 0,-13 1-4 0,13-2 4 0,0-7-4 16,-13 7 4-16,13 2-8 0,0-2 0 0,-15 1 0 0,15 7 0 16,0-7 0-16,-13-1-4 0,13 9 0 0,0-9-4 0,-13 1-8 15,13 7 0-15,0-8 4 0,0 9-4 0,0-9-24 0,0 9 20 16,0-9 0-16,13 2-4 0,-13-1 0 0,13 6 4 0,-13-6-8 16,15-1 0-16,-2-7 0 0,0 9-4 0,2-2 0 0,-2-7-4 15,0 7 0-15,0-7 4 0,2 0-8 0,-2 0 4 0,0 0 0 0,15 0 0 16,-15-7 0-16,2 7 0 0,-2-7-4 0,0-2 0 15,0 2 0-15,2-1-4 0,-2-6 0 0,0 6-4 0,2-8 4 0,-15 0 0 16,0 2 4-16,13-2-4 0,-13 1 0 0,0-8-4 0,0 8 4 16,0-8 0-16,0 8 4 0,-13-1-4 0,13 0 0 0,-15-7 4 15,2 16-4-15,0-9 4 0,-2 2 4 0,2 6-8 0,0 0 4 0,0 2 0 16,-2 6 0-16,-11-9 0 0,11 9 0 0,2 0 4 0,-15 9-4 16,15-9 0-16,0 6 4 0,0 2-4 0,-2 7 4 0,2-8-4 15,0 9 0-15,-2 0 4 0,2-2 0 0,13 2-4 0,-13-9 4 16,13 17-4-16,-15-9 8 0,15 8-4 0,0-8 0 0,0 1 0 15,15 7-4-15,-15-9 4 0,13 9-4 0,-13-6-16 0,13 5 24 0,2-6 4 16,-2 6-4-16,0-8-4 0,2 11 0 0,-2-2 12 0,0-9-8 16,15 9-4-16,-15-7 4 0,15 8 0 0,-15-2-8 15,15-6 4-15,-15 6 0 0,13 1 0 0,-11-7 0 0,11 7 0 0,2-2 0 16,-15 3-4-16,15-3 8 0,-15 4-8 0,15-2 0 0,-15-8 0 16,15 7 4-16,-15 1 4 0,0 0-8 0,15 0-4 0,-15 1 4 15,0-9 0-15,2 8 0 0,-2 0 0 0,0-1 0 0,2-6 0 0,-2 7 4 16,-13 1-8-16,13-2 4 0,-13-7 0 0,0 8 0 0,15 0 0 15,-15-7-4-15,0 7 4 0,-15-9 4 0,15 9-8 0,-13-7 0 16,13 8 8-16,-13-10-4 0,-2 1 0 0,2 1 0 0,0-9 4 16,-2 8-4-16,-11-8-4 0,13 2 8 0,-15-2 0 0,15-7 0 15,-15 0 0-15,0 0-4 0,15 0 0 0,-13-7 4 0,11-2-4 0,-11 2-4 16,11-8 4-16,2 0-4 0,0 0 0 0,-2-1 8 16,2-1-8-16,0-3 4 0,13 4-16 0,-13-7 24 0,13 0-8 0,0-9 0 15,0 10-4-15,13-8 0 0,-13 8-8 0,13-9 4 0,-13 8-12 16,13 0-4-16,2-8-4 0,-2 8-8 0,0 0-4 0,2-7-4 15,11 7-8-15,-11 0-8 0,-2 7-8 0,13-7-4 0,-11 0-48 16,-2 8-48-16,15-2 16 0,-15 4 24 0,0-3 28 0</inkml:trace>
          <inkml:trace contextRef="#ctx0" brushRef="#br0" timeOffset="-765.4771">-1835 176 19 0,'0'-7'88'0,"0"-10"-8"0,13 11-4 15,-13-3-24-15,0 2 0 0,0-7-4 0,12 5 0 0,-12 2 4 0,0-1-4 16,0 0 4-16,16 2-4 0,-16-3 0 0,13 1-4 0,-13 1 0 16,12 7-4-16,-12-8-4 0,13 8 4 0,-13 0 0 0,0 0-4 15,15 0 0-15,-15 8 0 0,0-1 0 0,13 1-4 0,-13 1 0 0,0 5 0 16,0 1-4-16,0 1 0 0,0 7-4 0,0 0 0 0,0 0-4 15,0 7-4-15,-13 1 0 0,13-1-4 0,-15 9 0 0,15-2-4 16,-13 2 0-16,1-1-4 0,12 2 4 0,-13-4-4 0,-3 2 0 16,16 8 0-16,-12-7-4 0,12-2 4 0,-13 2 0 0,13 1-4 15,0-2 0-15,-16-9 4 0,16 1-4 0,16 9 0 0,-16-16 0 0,13 8 0 16,-13-8 0-16,12 0 0 0,4 0 4 0,-3 0-8 16,-1-9 4-16,1 3 0 0,2-3-4 0,-2 1-4 0,0 1-8 0,2-9-8 15,11 1-8-15,-11-8-8 0,-2 8-16 0,15-2-8 0,-15-6-16 16,0-6-4-16,0 6-8 0,2-8-4 0,11 0-16 0,-26-6-44 15,15-2-28-15,-2 0 40 0,-13 2 28 0,13-9 20 0</inkml:trace>
          <inkml:trace contextRef="#ctx0" brushRef="#br0" timeOffset="-593.4217">-1876 672 39 0,'-16'0'92'0,"16"9"-12"0,0-2-8 0,-12-7-24 16,12 7-8-16,0-7-4 0,0 9-4 0,0-9 0 0,0 7-8 15,0-7-4-15,0 0 0 0,12 0-4 0,-12 0-4 0,16 0-4 16,-3 0 0-16,-1 8-4 0,4-8 0 0,-3 0-4 0,-1 8-4 16,4-8-4-16,9 7-8 0,-12-7-12 0,15 0-4 0,-15 8-20 15,15 1-36-15,0-9-36 0,-2 6 8 0,-11 2 24 0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59.1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4 7 0,'0'0'108'16,"0"-5"-12"-16,0 5-8 0,0 5-24 0,0-5-8 0,0 5 4 0,0-5-8 15,0 4-4-15,0 1 0 0,0 4-8 0,0-4 0 0,0 1-4 16,0 3-4-16,0 1-8 0,0-1-4 0,0 1 4 0,0 0-8 16,0-1 0-16,0 1 0 0,0 4-4 0,0-5-8 0,0 1-4 15,0-1-4-15,0 6 0 0,0-5-12 0,0-1-8 0,0-4-12 16,0 4-8-16,0-4-8 0,0 5-12 0,0-10-4 0,0 5-40 15,0-5-44-15,0 0 8 0,0 0 28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24.4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2C6150-C278-44D1-9099-787993D1052D}" emma:medium="tactile" emma:mode="ink">
          <msink:context xmlns:msink="http://schemas.microsoft.com/ink/2010/main" type="writingRegion" rotatedBoundingBox="27392,8276 28557,7626 28842,8136 27677,8786"/>
        </emma:interpretation>
      </emma:emma>
    </inkml:annotationXML>
    <inkml:traceGroup>
      <inkml:annotationXML>
        <emma:emma xmlns:emma="http://www.w3.org/2003/04/emma" version="1.0">
          <emma:interpretation id="{77B86096-B6C0-433A-A5A8-DB61108F8036}" emma:medium="tactile" emma:mode="ink">
            <msink:context xmlns:msink="http://schemas.microsoft.com/ink/2010/main" type="paragraph" rotatedBoundingBox="27392,8276 28557,7626 28842,8136 27677,8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D5D907-17F0-4F3B-801A-92449394FD0A}" emma:medium="tactile" emma:mode="ink">
              <msink:context xmlns:msink="http://schemas.microsoft.com/ink/2010/main" type="line" rotatedBoundingBox="27392,8276 28557,7626 28842,8136 27677,8786"/>
            </emma:interpretation>
          </emma:emma>
        </inkml:annotationXML>
        <inkml:traceGroup>
          <inkml:annotationXML>
            <emma:emma xmlns:emma="http://www.w3.org/2003/04/emma" version="1.0">
              <emma:interpretation id="{61E1A16A-2769-4097-B8F8-709C46180E94}" emma:medium="tactile" emma:mode="ink">
                <msink:context xmlns:msink="http://schemas.microsoft.com/ink/2010/main" type="inkWord" rotatedBoundingBox="27421,8328 27786,8125 27974,8462 27609,8666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ć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1755 734 87 0,'0'0'124'0,"0"-5"-16"16,0 5-4-16,0 0-24 0,0-5-4 0,0 10-4 0,0-5-4 16,0 0-8-16,0 5-4 0,0 0-8 0,0 0-8 0,0-1-12 15,0 6 0-15,0-6-4 0,0 6-4 0,0 0-4 0,0-5-4 0,0 9-4 16,0-4-4-16,0-1-20 0,0 1 16 0,0 4-4 0,0-5-8 15,0 1-12-15,0 0-16 0,0-1-12 0,0-4-16 0,0 5-12 16,0-5-16-16,0-5-48 0,0 5-36 0,0 0 36 0,0-5 24 0</inkml:trace>
          <inkml:trace contextRef="#ctx0" brushRef="#br0" timeOffset="197.4712">1695 503 43 0,'0'0'148'0,"-9"6"-8"0,9-6-8 0,0 3-24 0,0 3-4 0,0-1-12 16,0 0 0-16,0-5-8 0,0 4-8 0,9 2-8 15,-9-2-8-15,9 1-8 0,-9-5-8 0,8 5-8 0,1-5-8 0,-1 5-4 16,0-5-4-16,10 0-28 0,-10 0 16 0,10 0-12 0,-10 0-24 16,9 0-20-16,0 4-28 0,-9-4-40 0,9-4-32 0,-8 4-80 15,0 0 16-15,-1 0 36 0,0 0 36 0,-8 0 24 0</inkml:trace>
          <inkml:trace contextRef="#ctx0" brushRef="#br0" timeOffset="-172.0552">1585 716 43 0,'0'0'132'0,"8"-6"-8"0,-8 6-8 16,0 0-24-16,8 0-4 0,-8 0 0 0,0 6-8 0,0-6-12 16,0 4-12-16,0 0-8 0,0 1-8 0,0 0-28 0,0 0 12 15,0 0-4-15,0-1-4 0,0 6 8 0,0-1-12 0,0-4-4 0,0 10-4 16,0-6 4-16,0 1-8 0,0-1-16 0,-8 1-8 0,8-1-8 16,0 1-16-16,0-1-8 0,0 1-12 0,0 0-12 0,0-5-4 15,0-1-40-15,0 6-44 0,0-10 16 0,0 5 20 0,0-5 32 0</inkml:trace>
        </inkml:traceGroup>
        <inkml:traceGroup>
          <inkml:annotationXML>
            <emma:emma xmlns:emma="http://www.w3.org/2003/04/emma" version="1.0">
              <emma:interpretation id="{7C7BB2E7-DA00-4688-9C76-C94EBD4D5C7A}" emma:medium="tactile" emma:mode="ink">
                <msink:context xmlns:msink="http://schemas.microsoft.com/ink/2010/main" type="inkWord" rotatedBoundingBox="27993,7940 28557,7626 28842,8136 28278,84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66.0886">2156 235 63 0,'0'-5'120'0,"-9"1"-12"0,9-1-12 16,0-5-24-16,0 6-4 0,0-1-4 0,0 0-4 0,9 0 0 0,-9 1-8 15,0-2-4-15,8 6-4 0,-8-4-4 0,9-1 0 0,-9 0-8 16,8 0 0-16,0 5-8 0,-8-4 0 0,8 4 0 0,2-6-4 15,-2 6-4-15,0 0 0 0,2 0-4 0,-2 0 4 0,0 0-4 16,-8 0-4-16,9 0 0 0,-1 6-4 0,-8-2 4 0,9 1-4 16,-9 0 0-16,0 0 0 0,0 5-4 0,0-6 0 0,0 6 0 15,-9-1 0-15,9-5 4 0,-8 11-4 0,8-5 0 0,-9 0-4 0,1 4 0 16,0-4 4-16,-2-1 0 0,2 1 0 0,0 4 4 16,-2-5 0-16,2 1-8 0,0 0 0 0,0 0 8 0,-1-1-4 0,1 1 0 15,-1-6 0-15,9 6 0 0,-9-1 0 0,9-2 0 0,-8 1 0 16,8-4 0-16,0 2 0 0,0 3-4 0,0-4 4 0,0 0 0 15,0 4 0-15,0-4 0 0,8 0 0 0,-8-1 0 0,9 2 0 0,-9-1 0 16,9-1-4-16,-1 6 0 0,1-6 4 0,-9-4 0 0,8 6-12 16,0-2-12-16,0 1-16 0,10-5-12 0,-10 4-20 0,2-4-20 15,-2 0 0-15,0 0-44 0,1 0-52 0,-1 0 16 0,1-4 36 16,-1 4 20-16</inkml:trace>
          <inkml:trace contextRef="#ctx0" brushRef="#br0" timeOffset="-4777.0755">2471 207 51 0,'0'0'116'0,"0"4"-12"0,0-4-4 0,0 0-24 15,0 4-4-15,-8 2-4 0,8-1 0 0,0 4-8 0,0-4-4 16,0 5-8-16,0-6-8 0,0 6-4 0,0 0-8 0,0 4-4 16,0-4-8-16,0 4 0 0,0-5-4 0,0 6-4 0,0-1-8 0,0-4 4 15,0 4-8-15,0-4-8 0,0 4-20 0,0-5-12 0,8 2-12 16,-8 3-16-16,0-10-4 0,0 6-16 0,0-5-40 0,8-1-24 15,-8 2 16-15,0-1 24 0</inkml:trace>
          <inkml:trace contextRef="#ctx0" brushRef="#br0" timeOffset="-4390.7001">2505 67 31 0,'0'5'124'0,"0"-5"-8"16,0 5-4-16,0-5-24 0,0 5-4 0,0-5 4 0,0 0-16 16,0 4 0-16,9 2-8 0,-9-6-12 0,8 0-8 0,-8 5-4 0,8-5-8 15,0 0-4-15,2 0-8 0,-2 0 0 0,0 0-8 16,2 0-4-16,6 4-12 0,-7-4-28 0,-1 0-24 0,9 0-32 15,-8 0-28-15,-1 0-72 0,0-4-8 0,2 4 36 0,-2 0 28 0,0 0 24 16</inkml:trace>
          <inkml:trace contextRef="#ctx0" brushRef="#br0" timeOffset="-4574.2076">2649 288 11 0,'10'-5'108'0,"-10"-4"-8"16,8 5-4-16,-8 4-24 0,0-6-4 0,0 6-4 0,0-5-4 0,0 5 0 15,0 0-4-15,8 0 0 0,-8 0-4 0,0 5 4 0,0 1-8 16,0-2-4-16,-8 0 0 0,8 1-4 0,0 5 0 0,0-1-4 15,0 1-4-15,0 4-4 0,0-4 0 0,0 4-8 0,0 1 0 16,0-1-4-16,0 5 0 0,0-4-8 0,0-1 0 0,0 0-4 16,0 6 0-16,0-6-4 0,0 1-4 0,0-6-4 0,0 4-12 15,0-2-8-15,0-2-24 0,0 1-8 0,0-5-12 0,0 5-16 0,0-6-4 16,0-4-12-16,0 0-48 0,0 0-40 0,0-4 32 0,0-1 28 16,0-5 28-16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12.4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1325DD-ADF9-4076-B63E-9A56FBAEC54E}" emma:medium="tactile" emma:mode="ink">
          <msink:context xmlns:msink="http://schemas.microsoft.com/ink/2010/main" type="writingRegion" rotatedBoundingBox="18539,6624 18842,8654 18300,8734 17997,6705"/>
        </emma:interpretation>
      </emma:emma>
    </inkml:annotationXML>
    <inkml:traceGroup>
      <inkml:annotationXML>
        <emma:emma xmlns:emma="http://www.w3.org/2003/04/emma" version="1.0">
          <emma:interpretation id="{29BA9587-775F-4956-A33B-411B50F99672}" emma:medium="tactile" emma:mode="ink">
            <msink:context xmlns:msink="http://schemas.microsoft.com/ink/2010/main" type="paragraph" rotatedBoundingBox="18539,6624 18842,8654 18300,8734 17997,6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EADF2-04C3-4B28-BF95-A76DEE9A31BC}" emma:medium="tactile" emma:mode="ink">
              <msink:context xmlns:msink="http://schemas.microsoft.com/ink/2010/main" type="line" rotatedBoundingBox="18539,6624 18842,8654 18300,8734 17997,6705"/>
            </emma:interpretation>
          </emma:emma>
        </inkml:annotationXML>
        <inkml:traceGroup>
          <inkml:annotationXML>
            <emma:emma xmlns:emma="http://www.w3.org/2003/04/emma" version="1.0">
              <emma:interpretation id="{CC0EE715-C188-4FB3-92B2-74FC0999BC5E}" emma:medium="tactile" emma:mode="ink">
                <msink:context xmlns:msink="http://schemas.microsoft.com/ink/2010/main" type="inkWord" rotatedBoundingBox="18539,6624 18644,7331 18193,7398 18087,66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5476-130 23 0,'-10'0'120'16,"10"0"-8"-16,0 0-4 0,0-5-20 0,0 5 0 15,0-5 4-15,10 5 0 0,-10-5-8 0,0 5-8 0,8 0-4 16,0-5 4-16,0 5-20 0,1-5 16 0,0 5-4 0,-1-4-4 0,9-1-8 15,-9 0-4-15,10 0-12 0,-2 5-8 0,2-5-4 0,-1 1-8 16,0 4 0-16,8 0-4 0,-7 0-4 0,-2-5 0 0,2 5-8 0,-1 5-4 16,8-5-16-16,-8 4-12 0,1-4-20 0,-2 5-20 15,2 0-16-15,-2 5-24 0,-7-1-16 0,8-4-8 0,0 5-52 0,-9 4-40 16,2-5 40-16,6 1 36 0,-8 5 24 0,2-1 28 0</inkml:trace>
          <inkml:trace contextRef="#ctx0" brushRef="#br0" timeOffset="-238.3622">5680 263 19 0,'8'0'108'0,"-8"0"-4"16,0 0-8-16,0 4-20 0,0-4-4 0,0 5 0 0,0 0-4 15,0 0 4-15,0 6-8 0,0-8-8 0,0 7-4 0,8-5-4 16,-8 4-8-16,0 1-4 0,0 4-8 0,10 1-8 0,-10-6-4 0,0 5-4 16,8 1 0-16,-8-1-4 0,8 1 0 0,-8-5 0 15,9 3-4-15,-9 2 0 0,0-5-4 0,0 0-16 0,0-1-8 16,8 1-12-16,-8-6-12 0,0 6-12 0,0-10-24 0,0 5-8 0,0-5-60 16,0 0-32-16,-8-5 32 0,8 5 28 0,0-4 20 0</inkml:trace>
        </inkml:traceGroup>
        <inkml:traceGroup>
          <inkml:annotationXML>
            <emma:emma xmlns:emma="http://www.w3.org/2003/04/emma" version="1.0">
              <emma:interpretation id="{060D6206-EFD2-40B9-8BBC-DADC4F83FE5F}" emma:medium="tactile" emma:mode="ink">
                <msink:context xmlns:msink="http://schemas.microsoft.com/ink/2010/main" type="inkWord" rotatedBoundingBox="18634,7788 18642,7842 18177,7911 18169,78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7.7944">5551 1059 103 0,'0'0'132'0,"10"0"0"0,-2-6 8 0,0 2-24 0,-8 4-4 0,8-4-4 15,2-1-4-15,6 0-4 0,-7 0-8 0,8-5-8 0,-8 6-8 16,7-1-12-16,2 0-16 0,-2 0-8 0,2-5-8 0,-1 6-4 16,0-2-4-16,0 3-8 0,9-3-4 0,-10 2-8 0,2 4 0 15,-2 0-20-15,10-5-12 0,-9 5-20 0,1 0-16 0,-2 0-28 16,2 0-20-16,-2 0-16 0,-7 0-28 0,8 0-68 0,-8 0 12 0,-1 0 36 16,0 5 44-16,2-5 20 0</inkml:trace>
        </inkml:traceGroup>
        <inkml:traceGroup>
          <inkml:annotationXML>
            <emma:emma xmlns:emma="http://www.w3.org/2003/04/emma" version="1.0">
              <emma:interpretation id="{0B0295FE-409E-48C9-8305-61EAA92EE94F}" emma:medium="tactile" emma:mode="ink">
                <msink:context xmlns:msink="http://schemas.microsoft.com/ink/2010/main" type="inkWord" rotatedBoundingBox="18652,8184 18724,8671 18365,8725 18292,8238"/>
              </emma:interpretation>
            </emma:emma>
          </inkml:annotationXML>
          <inkml:trace contextRef="#ctx0" brushRef="#br0" timeOffset="641.9194">5936 1376 11 0,'0'-6'116'0,"-10"2"-4"0,2 4-12 0,0-5-20 15,8 5-4-15,-8 0-4 0,-2-5-4 0,2 5-8 0,0 0-8 0,8 0 0 0,-9 5-8 16,1 0 0-16,-1-5-4 0,9 4-8 0,-9 6 0 0,1-5 0 16,8 5-4-16,-8-1-8 0,8 1 4 0,-8 5-4 0,8-1 0 15,0 0 0-15,0 4 0 0,-10 2 0 0,10-1 0 0,0 1-4 16,10 0 0-16,-10 3-4 0,0-4 0 0,8 5 0 0,-8 0 0 0,8-5-8 16,0 5 4-16,1-5-4 0,8 0-16 0,-8-4 20 0,-1 4-4 15,10-5 4-15,-10 1 0 0,8-7-4 0,2 3 0 0,-1-2 0 16,-9-3-4-16,10-2 4 0,-2 1-4 0,2-5 0 0,-10 0 0 15,10-5 0-15,-10 5 0 0,0-10 0 0,1 6 0 0,-1-6 0 16,1 4 0-16,-9-7-4 0,0 3 4 0,0 1 0 0,0-1-4 16,-9-4 4-16,9 4 0 0,-8 0-4 0,-1 1 4 0,-7 4 0 0,6 0-4 15,-6 1 0-15,8 4-8 0,-10-6-8 0,1 12-12 0,-9-2-4 16,10 1-8-16,-2 5-8 0,-8 4-16 0,10-4-4 0,-10 4-12 16,9 5-8-16,1 1-32 0,-10-6-60 0,8 10 16 0,1-5 24 15,0 1 28-15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4:16.6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3F9A7C-51C9-4FAB-A9ED-01DA659527A7}" emma:medium="tactile" emma:mode="ink">
          <msink:context xmlns:msink="http://schemas.microsoft.com/ink/2010/main" type="writingRegion" rotatedBoundingBox="13496,1896 15502,1654 15605,2509 13599,2751"/>
        </emma:interpretation>
      </emma:emma>
    </inkml:annotationXML>
    <inkml:traceGroup>
      <inkml:annotationXML>
        <emma:emma xmlns:emma="http://www.w3.org/2003/04/emma" version="1.0">
          <emma:interpretation id="{031C73D0-CCA6-4B63-96A7-EEC314A7D24D}" emma:medium="tactile" emma:mode="ink">
            <msink:context xmlns:msink="http://schemas.microsoft.com/ink/2010/main" type="paragraph" rotatedBoundingBox="13496,1896 15502,1654 15605,2509 13599,2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5ECA58-A985-4402-9B1A-E4E1E20AA6D1}" emma:medium="tactile" emma:mode="ink">
              <msink:context xmlns:msink="http://schemas.microsoft.com/ink/2010/main" type="line" rotatedBoundingBox="13496,1896 15502,1654 15605,2509 13599,2751"/>
            </emma:interpretation>
          </emma:emma>
        </inkml:annotationXML>
        <inkml:traceGroup>
          <inkml:annotationXML>
            <emma:emma xmlns:emma="http://www.w3.org/2003/04/emma" version="1.0">
              <emma:interpretation id="{D9F90A1C-39AF-4593-9138-A95E829026EE}" emma:medium="tactile" emma:mode="ink">
                <msink:context xmlns:msink="http://schemas.microsoft.com/ink/2010/main" type="inkWord" rotatedBoundingBox="13515,2051 14203,1968 14255,2402 13567,2485"/>
              </emma:interpretation>
            </emma:emma>
          </inkml:annotationXML>
          <inkml:trace contextRef="#ctx0" brushRef="#br0">-3 28 87 0,'0'-7'116'0,"13"7"0"0,-13 0 0 0,15 7-20 16,-15-7 4-16,13 0-4 0,0 0-4 0,2 0-4 0,-2 0-4 0,-1 0-4 15,1 0-4-15,3 0 0 0,9 0-4 0,-9 0-4 0,9 0-12 16,3 0-8-16,-2 0-8 0,2 0-8 0,0 0-8 0,-2 0-8 15,2 0 0-15,0 0-8 0,-2 0-8 0,2 0-8 0,-2 0-20 0,2 0-24 16,0 0-24-16,-2 0-24 0,-13 0-24 0,2 0-24 16,-2 0-44-16,0 0-52 0,-13 9 48 0,0-9 32 0,0 6 32 0,-13 2 28 15</inkml:trace>
          <inkml:trace contextRef="#ctx0" brushRef="#br0" timeOffset="175.5306">104 318 107 0,'16'16'144'0,"-16"-9"-12"0,0 2 0 0,12 6-24 16,-12-8-16-16,13 1 20 0,-13 0-8 0,16-1-4 0,-16 1-8 16,12 0-4-16,1-1-4 0,2-7-8 0,-2 0-12 0,13 8-12 15,-11-8-8-15,11 0-12 0,-11 0-4 0,26-8-8 0,-28 8-4 0,28-7-16 16,-15 7-24-16,2-8-24 0,13 0-28 0,-13 1-32 0,-2-1-32 16,2 0-28-16,13 1-72 0,-15-1 4 0,2-8 44 0,-2 9 36 15,-11 0 32-15,11-2 20 0</inkml:trace>
        </inkml:traceGroup>
        <inkml:traceGroup>
          <inkml:annotationXML>
            <emma:emma xmlns:emma="http://www.w3.org/2003/04/emma" version="1.0">
              <emma:interpretation id="{99C52EBB-5BD7-4AFD-AAAD-A47B70508189}" emma:medium="tactile" emma:mode="ink">
                <msink:context xmlns:msink="http://schemas.microsoft.com/ink/2010/main" type="inkWord" rotatedBoundingBox="14973,1718 15502,1654 15605,2509 15076,2573"/>
              </emma:interpretation>
            </emma:emma>
          </inkml:annotationXML>
          <inkml:trace contextRef="#ctx0" brushRef="#br0" timeOffset="525.5935">1586 212 39 0,'-13'7'148'15,"13"1"-24"-15,0 1 12 0,-13-3-24 0,-2-6-4 0,15 8-12 0,-13-8-4 16,13 8-4-16,0-8-8 0,0-8-4 0,0 8-4 0,0-8-8 15,-13-7-4-15,26 7-4 0,-13-7 0 0,0 0-4 0,13-8-8 16,2 8-4-16,-2-8-4 0,0 0 0 0,2-9 0 0,-2 2-4 16,0 8-8-16,15-9-4 0,-15 0 4 0,15 1 0 0,-15 0 0 15,15-1-4-15,-2 1-4 0,-11-2 0 0,11 9 0 0,-13-7 0 16,15 7 0-16,-15 8 0 0,2-8 0 0,-2 8-4 0,0-1 8 16,2 1-4-16,-2 8 0 0,0-2 16 0,-13 9-12 0,13 0-20 15,2 0 0-15,-15 9 0 0,13-2 0 0,-13 8 0 0,0 1 0 0,0-1 0 16,13 8 0-16,-13 8 0 0,0-8 0 0,0 6 0 0,0 2 0 15,0 8 0-15,0-8 0 0,0 6 0 0,0 2 0 0,0-1 0 16,0 0 0-16,0 9 0 0,0-10 0 0,0 2 0 0,0-9 0 16,0 8 0-16,0 1 0 0,0-10 0 0,0 2 0 0,0-7-88 15,0 6-48-15,0-7-32 0,0-7-36 0,0 7-64 0,0-16-32 0,0 9 48 16,-13-9 48-16,13-7 40 0,-13 7 28 0,13-14 28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22.8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CAD1F4-6856-4481-8728-771FF35861B4}" emma:medium="tactile" emma:mode="ink">
          <msink:context xmlns:msink="http://schemas.microsoft.com/ink/2010/main" type="writingRegion" rotatedBoundingBox="17167,4578 19533,4516 19554,5328 17188,5390"/>
        </emma:interpretation>
      </emma:emma>
    </inkml:annotationXML>
    <inkml:traceGroup>
      <inkml:annotationXML>
        <emma:emma xmlns:emma="http://www.w3.org/2003/04/emma" version="1.0">
          <emma:interpretation id="{76805146-BE2B-4C5A-8F89-38E6BC91098D}" emma:medium="tactile" emma:mode="ink">
            <msink:context xmlns:msink="http://schemas.microsoft.com/ink/2010/main" type="paragraph" rotatedBoundingBox="17167,4578 19533,4516 19554,5328 17188,5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6CFDB-606E-46FB-A4E2-45A34D7981E3}" emma:medium="tactile" emma:mode="ink">
              <msink:context xmlns:msink="http://schemas.microsoft.com/ink/2010/main" type="line" rotatedBoundingBox="17167,4578 19533,4516 19554,5328 17188,5390"/>
            </emma:interpretation>
          </emma:emma>
        </inkml:annotationXML>
        <inkml:traceGroup>
          <inkml:annotationXML>
            <emma:emma xmlns:emma="http://www.w3.org/2003/04/emma" version="1.0">
              <emma:interpretation id="{C7A47A1A-B017-4C8E-99B9-D2E354081E72}" emma:medium="tactile" emma:mode="ink">
                <msink:context xmlns:msink="http://schemas.microsoft.com/ink/2010/main" type="inkWord" rotatedBoundingBox="17170,4682 17584,4671 17599,5257 17185,5268"/>
              </emma:interpretation>
              <emma:one-of disjunction-type="recognition" id="oneOf0">
                <emma:interpretation id="interp0" emma:lang="" emma:confidence="0">
                  <emma:literal>ko-C</emma:literal>
                </emma:interpretation>
                <emma:interpretation id="interp1" emma:lang="" emma:confidence="0">
                  <emma:literal>ka-C</emma:literal>
                </emma:interpretation>
                <emma:interpretation id="interp2" emma:lang="" emma:confidence="0">
                  <emma:literal>kc-C</emma:literal>
                </emma:interpretation>
                <emma:interpretation id="interp3" emma:lang="" emma:confidence="0">
                  <emma:literal>k-C</emma:literal>
                </emma:interpretation>
                <emma:interpretation id="interp4" emma:lang="" emma:confidence="0">
                  <emma:literal>kc-c</emma:literal>
                </emma:interpretation>
              </emma:one-of>
            </emma:emma>
          </inkml:annotationXML>
          <inkml:trace contextRef="#ctx0" brushRef="#br0">-3 66 35 0,'8'-15'132'0,"-16"6"-12"0,8 0-8 0,8-2-28 15,-8 7 0-15,0-6-8 0,0 10 4 0,8-5-12 0,-8 1-20 16,0 4 16-16,0 0-4 0,0 4-4 0,10 1-8 0,-10 0 0 0,0 4-4 16,8 2-4-16,-8-2 0 0,8 6-8 0,-8-2-4 0,0 7-4 15,0-1-4-15,0 5 0 0,8 1-8 0,-8-2 0 0,0 5-4 16,0 1-4-16,0 0 0 0,0 0-8 0,0-1-12 0,0 1-16 0,0 0-16 16,10-1-12-16,-10 1-16 0,0-5-8 0,0-5-4 0,0 5-4 15,8-6-4-15,-8-3-8 0,8 0-40 0,-8-6-28 0,9 1 24 16,-9-6 28-16,8 2 20 0</inkml:trace>
          <inkml:trace contextRef="#ctx0" brushRef="#br0" timeOffset="236.369">295 286 39 0,'0'-4'124'0,"0"4"-12"0,0-7-4 0,0 7-24 0,-8 0 0 0,8 0 0 16,-8 0-4-16,-2 7 4 0,2-3-16 0,0 0-4 0,-2 2-4 15,2 3-4-15,0-5-4 0,0 6 0 0,-1-1-8 0,-8 1 0 16,8-4-4-16,1 3-4 0,0 5-4 0,-2-4-4 0,2-5-4 15,0 4 0-15,-2 0-4 0,10 1-4 0,-8-5-4 0,8 5-4 16,0-6 4-16,0 6-4 0,0-5 0 0,0-1 0 0,8 6-4 0,-8-5-4 16,10-1 4-16,-2 2 0 0,0-1 0 0,-8-1-4 0,18 1 0 15,-10 0 0-15,1-1 0 0,-1 1-4 0,1 0-4 0,8 0 0 16,-9-5-8-16,10 4-20 0,-10 1-24 0,10-5-12 0,-2 0-20 0,-7 0-20 16,7 0-16-16,2 0-40 0,-2 0-60 0,2 0 32 15,-1-5 44-15,0 1 20 0,0-1 32 0</inkml:trace>
        </inkml:traceGroup>
        <inkml:traceGroup>
          <inkml:annotationXML>
            <emma:emma xmlns:emma="http://www.w3.org/2003/04/emma" version="1.0">
              <emma:interpretation id="{AC485F7C-3200-4162-A4E1-8611A11A59CD}" emma:medium="tactile" emma:mode="ink">
                <msink:context xmlns:msink="http://schemas.microsoft.com/ink/2010/main" type="inkWord" rotatedBoundingBox="18007,4689 18521,4675 18535,5194 18021,5207"/>
              </emma:interpretation>
            </emma:emma>
          </inkml:annotationXML>
          <inkml:trace contextRef="#ctx0" brushRef="#br0" timeOffset="494.1955">1028 37 11 0,'0'-9'148'0,"-8"3"-8"16,0 2-8-16,8-6-20 0,-10 10-4 0,2 0-12 0,0-5-8 15,-1 5-4-15,-8 0-12 0,8 0-4 0,1 5-8 0,0-5 0 16,0 5-12-16,-2 0-8 0,2 5-4 0,0-5 0 0,-2 4-8 15,2 0 0-15,0 6 0 0,-1-5-4 0,1 4 0 0,8 0-4 16,-9 5 0-16,1 0 0 0,8 0-4 0,0 1 0 0,0-1 0 0,0 0 0 16,0 5-4-16,0-5-4 0,0 5-4 0,0-5 4 0,0 4 0 15,8-3-4-15,1-1 0 0,-1 0 0 0,-8 2 0 0,9-8-4 16,-1 6 0-16,10-4-4 0,-10-2-4 0,0-2-8 0,2-2-16 0,6 0-20 16,-8 1-16-16,10-5-20 0,-10-1-20 0,9 1-24 15,-9-5-8-15,2 0-48 0,6 0-36 0,-8-5 32 0,2-4 36 0,-2 4 32 16</inkml:trace>
          <inkml:trace contextRef="#ctx0" brushRef="#br0" timeOffset="688.1902">927 267 3 0,'0'0'148'0,"-10"4"-4"0,10-4-12 0,0 4-28 16,-8-4 0-16,8 0-8 0,0 0-16 0,0 0-4 0,0 0-4 15,0 0-4-15,0 7-8 0,8-7-8 0,-8 0 0 0,10 0-4 16,-10 0-12-16,8 0-4 0,0 0-4 0,0-7-4 0,1 14-4 15,0-7-4-15,8 0-4 0,-1-7-4 0,-6 7-8 0,14 0-4 16,-6-4-16-16,-1 0-12 0,9 4-16 0,-2-5-24 0,-6 5-20 0,8-5-12 16,-1 0-16-16,1 1-20 0,0-1-56 0,8 0 4 0,-9 1 44 15,1-3 20-15,0 7 28 0</inkml:trace>
        </inkml:traceGroup>
        <inkml:traceGroup>
          <inkml:annotationXML>
            <emma:emma xmlns:emma="http://www.w3.org/2003/04/emma" version="1.0">
              <emma:interpretation id="{4550C130-7652-48EC-B03C-FB19E341BBDC}" emma:medium="tactile" emma:mode="ink">
                <msink:context xmlns:msink="http://schemas.microsoft.com/ink/2010/main" type="inkWord" rotatedBoundingBox="18988,4530 19533,4516 19554,5328 19009,5342"/>
              </emma:interpretation>
            </emma:emma>
          </inkml:annotationXML>
          <inkml:trace contextRef="#ctx0" brushRef="#br0" timeOffset="1066.1783">2307 138 7 0,'0'-5'116'0,"9"5"-8"0,-1-5 0 16,-8 5-24-16,0-5-4 0,0 5 0 0,0-5-4 0,8 5-4 0,-8-4 4 16,0-1-4-16,0 0-4 0,0 0-8 0,-8 1 4 0,8-1-4 15,0 0-4-15,-8-1-4 0,8-3-4 0,-9 5-4 0,9-1-4 16,-8-5-8-16,-1 6 0 0,0-1 0 0,1 0-4 0,0 1 0 15,0-1-8-15,-10 5 0 0,0-6-4 0,10 6 0 0,-9 6-24 16,1-6 28-16,-2 5-4 0,2-1 0 0,-10 6-4 0,8-6 8 0,-7 6-4 16,8 5 0-16,-8-6 4 0,7 5-4 0,1 5 0 0,-8-4 0 15,8 4 0-15,-1 0 0 0,2 0-4 0,-2 0 4 0,2-1 0 16,-2 7 0-16,10-6 0 0,-1 6 0 0,1-6 0 0,0 4 0 0,8 2 0 16,-10-6-4-16,10 6 0 0,0-7 4 0,0 5-4 15,10-4-8-15,-10 1 4 0,8-1 0 0,9-1 0 0,-9 2 0 0,10-6 0 16,-10 1 0-16,8-1-8 0,2 1 0 0,8-6 0 0,-9 1 0 15,8 0 0-15,0-6 0 0,1 1 0 0,0 0-4 0,-1-5-24 16,1 0-16-16,8 0-28 0,-8-5-16 0,-1 0-24 0,1-5-20 0,-8 1-20 16,6-1-20-16,-6 1-16 0,-1-5-48 0,-1-1-4 15,2 1 52-15,-10-5 32 0,0 4 28 0,2-4 32 0</inkml:trace>
          <inkml:trace contextRef="#ctx0" brushRef="#br0" timeOffset="1490.1417">1880-149 47 0,'0'-5'116'0,"0"5"0"0,0 0-8 0,0 5-20 0,0-5 4 16,0 4 4-16,0 6-4 0,0-5 0 0,0 4 0 0,0 5 0 16,0 0 0-16,0 1 0 0,0 0-8 0,0 4 0 0,0 5-4 15,0-1-8-15,0 2-12 0,0-2-4 0,0 5-4 0,0 7-4 16,0-7-4-16,0 6 0 0,0-1-8 0,0-4-4 0,0 4-12 0,0 1 0 16,0-1-4-16,0-4-4 0,0 0-4 0,0 0-4 0,0 0-12 15,0-1-16-15,0-4-8 0,0 0-24 0,0 0-24 0,0-5-24 16,0 0-20-16,0-5-36 0,0 1-28 0,-8-1-84 0,8-4 12 0,0-1 52 15,0-4 40-15,-8-5 28 0,8 0 32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06.6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D44DC3-DBE4-4474-A52D-2307B1B976DA}" emma:medium="tactile" emma:mode="ink">
          <msink:context xmlns:msink="http://schemas.microsoft.com/ink/2010/main" type="writingRegion" rotatedBoundingBox="12624,6849 18252,6830 18256,7844 12628,7863"/>
        </emma:interpretation>
      </emma:emma>
    </inkml:annotationXML>
    <inkml:traceGroup>
      <inkml:annotationXML>
        <emma:emma xmlns:emma="http://www.w3.org/2003/04/emma" version="1.0">
          <emma:interpretation id="{428FC177-5ABF-4DC3-B81C-0C6B4C3C180E}" emma:medium="tactile" emma:mode="ink">
            <msink:context xmlns:msink="http://schemas.microsoft.com/ink/2010/main" type="paragraph" rotatedBoundingBox="12624,6849 18252,6830 18256,7844 12628,7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CD7A4-BFCD-4025-AE88-0B2CE18D4F1C}" emma:medium="tactile" emma:mode="ink">
              <msink:context xmlns:msink="http://schemas.microsoft.com/ink/2010/main" type="line" rotatedBoundingBox="12624,6849 18252,6830 18256,7844 12628,7863"/>
            </emma:interpretation>
          </emma:emma>
        </inkml:annotationXML>
        <inkml:traceGroup>
          <inkml:annotationXML>
            <emma:emma xmlns:emma="http://www.w3.org/2003/04/emma" version="1.0">
              <emma:interpretation id="{3554888F-88E7-4C7E-B5CB-9A256F8C75CB}" emma:medium="tactile" emma:mode="ink">
                <msink:context xmlns:msink="http://schemas.microsoft.com/ink/2010/main" type="inkWord" rotatedBoundingBox="12624,6849 13819,6845 13822,7648 12627,7653">
                  <msink:destinationLink direction="with" ref="{1CF48DB8-C0EE-4E13-91A2-5B8540D831A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10254 5716 63 0,'0'0'88'15,"-9"5"-8"-15,1-5-4 0,8 0-20 0,-8 0 0 0,8 4-4 0,-10-4 0 16,2 0-4-16,8 0-4 0,0 0-4 0,-8-4-4 15,8 4 4-15,-8-5-8 0,8 1 0 0,0 4 0 0,0-6-4 0,0 2 4 16,0-6 0-16,-10 5-8 0,20-3 4 0,-10-3-8 0,0 1 4 16,0 1-4-16,8-1 8 0,-8 1-4 0,8-1-4 0,-8 0 4 15,8-3 0-15,2 3 0 0,-2 1 0 0,-8-1 0 0,8 0-4 0,1 1 0 16,-1 3 0-16,1-3-4 0,0 4 0 0,-1 0 0 0,0 1 0 16,0-2 0-16,2 2-4 0,-2 4 0 0,0 0-4 0,2 0-4 15,-2 4 0-15,0 2 0 0,1-2-4 0,8 6 0 0,-8-5 4 16,-1 8 0-16,0-3-20 0,0 6 20 0,2-7 0 0,-2 5 0 15,0 5 0-15,2-4 0 0,-2 4-4 0,-8 0 0 0,8 0 0 0,-8 1 0 16,0-1 0-16,0 4 0 0,0 1 0 0,-8 2 0 0,0-3 0 16,-2 5 0-16,-6 1 4 0,6-5-4 0,-6 5 0 0,-1 0 0 15,-9 0 0-15,10 0 0 0,-2-7-4 0,-8 8 4 0,10-6 4 16,-10 1-8-16,9-7 4 0,-9 1 0 0,10 0 0 0,-2-4 0 16,1-6 4-16,0 6-8 0,0-11 4 0,9 1 0 0,0 0 0 0,-2 0 0 15,2-5 0-15,0-5 0 0,-2 0 0 0,10 0 0 16,-8-4 0-16,8-1 0 0,0 1 0 0,0-1-4 0,0-5 4 0,0 6 0 15,0-5 0-15,8 4 0 0,-8-3 0 0,10-2-4 0,-10 5 4 16,8 1 0-16,-8-6-4 0,8 9 4 0,2-2 0 0,-10 2 0 16,8 2 0-16,0-2 4 0,0 6-4 0,10 0 0 0,-18 6 4 15,17-2 0-15,-9 2-4 0,0-2 0 0,10 6 4 0,-10-1 0 0,10 1-12 16,-10-1 20-16,9 1 0 0,-9 5 4 0,10-6 4 16,-2 5 4-16,2 1 0 0,-2-5 0 0,2 4 0 0,-10 0 4 0,9-4-4 15,1-1 0-15,-2 6 0 0,2-4-4 0,-10-3 0 0,10 2-4 16,-2-6-4-16,-7 1 0 0,7 5 0 0,-7-10-4 0,8 4-4 15,-9-4 4-15,2 5 0 0,6-10-4 0,-7 5-8 0,0-4 0 0,-1-1-4 16,0 0-12-16,-8 0-16 0,9-4-20 0,-9 4-12 16,8-3-24-16,-8-3-24 0,0-4-16 0,0 6-28 0,0-1-52 0,0-4-36 15,0 0 52-15,-8 4 32 0,8-5 32 0,-9 1 24 0</inkml:trace>
          <inkml:trace contextRef="#ctx0" brushRef="#br0" timeOffset="481.7314">10766 5899 23 0,'0'0'108'0,"8"-6"-12"0,-8 6 0 0,0 6-24 16,8-6 8-16,-8 0 0 0,0 4 0 0,9 1 0 0,0-1-4 15,-1 2-4-15,1-6 0 0,-1 9-4 0,0-4 0 0,1 0 0 16,0 5-8-16,-1-1 4 0,10 1 0 0,-10 4 4 0,9-5-4 16,0 2-8-16,-9 3-4 0,9 0 0 0,1-5-16 0,-2 6 4 15,-6-5-8-15,6 4 0 0,2 1-12 0,-2-6 4 0,1 5-4 0,-9 1-4 16,10-6 0-16,0 5-8 0,-2-4 0 0,-8-1-4 16,10 1 4-16,-10 0-4 0,9 4 0 0,-9-4 0 0,2-1-4 0,6 1 4 15,-8-1-4-15,2-2-4 0,-2 1 4 0,0 2-12 0,-8-6-4 0,9 6-16 16,0-5-8-16,-9-1-12 0,8 1-12 0,-8 0-20 15,0 0-4-15,0-5-20 0,0 4-12 0,0-4-12 0,0 0-8 0,-8 0-24 16,8-4-44-16,-9 4 8 0,0-5 36 0,9 0 40 0,-8-4 24 16</inkml:trace>
          <inkml:trace contextRef="#ctx0" brushRef="#br0" timeOffset="683.1924">11260 5980 107 0,'-8'0'140'0,"8"-5"0"0,0 5-4 0,-9 0-24 0,0 0 0 0,9 0-8 16,-8 0-4-16,0 5-8 0,-2 0-12 0,10-1-4 0,-8 2-8 16,-8-1-8-16,6 3 0 0,2-2-12 0,0 4-4 0,-9-1-4 15,8 1-8-15,0 3-4 0,-7-3-8 0,8 5-4 0,-10-1 0 0,10-5-4 16,-2 6-4-16,-6-1-4 0,7-4 0 0,1 5-8 0,-9-2-8 16,8-3-20-16,1 0-12 0,0 0-20 0,-2-1-16 0,10-4-24 15,-8 4-16-15,0-4-24 0,8 0-32 0,-9-5-64 0,9 5 48 16,0-5 36-16,0 0 4 0,0 4 52 0</inkml:trace>
        </inkml:traceGroup>
        <inkml:traceGroup>
          <inkml:annotationXML>
            <emma:emma xmlns:emma="http://www.w3.org/2003/04/emma" version="1.0">
              <emma:interpretation id="{949546B8-A9D0-4FED-BA4B-47A39BED0E09}" emma:medium="tactile" emma:mode="ink">
                <msink:context xmlns:msink="http://schemas.microsoft.com/ink/2010/main" type="inkWord" rotatedBoundingBox="14211,6912 15193,6909 15196,7571 14213,75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4.0041">11660 5975 35 0,'0'0'120'0,"-8"5"-8"0,8-5-8 16,0 0-20-16,8 5 4 0,-8-5 0 0,0 4 0 0,0-4-8 16,0 6 0-16,0-1-12 0,0-1 0 0,0 0-4 0,0 2-4 15,10-2-4-15,-10 6-4 0,8-10 0 0,0 5 0 0,-8 5-4 0,9-7 0 16,-1 3-12-16,1-2 4 0,0 2-12 0,7-2-4 0,-8 0 0 15,2-4-8-15,6 0-4 0,-6 6 0 0,-2-6-4 0,9 0 0 16,-9 0-4-16,9 0-4 0,-8 0-4 0,7 0-16 0,-6 0-24 16,6 0-16-16,-6 0-16 0,-2 0-24 0,0 0-20 0,0 0-16 15,1 0-36-15,-1 0-64 0,1 0 24 0,0 0 44 0,-9 0 32 16,0 0 24-16</inkml:trace>
          <inkml:trace contextRef="#ctx0" brushRef="#br0" timeOffset="1899.9606">12163 5572 75 0,'-8'0'132'0,"8"6"-12"0,0-6-8 0,0 0-24 0,0 0 4 0,-8 0 8 15,8 0-8-15,0 4-4 0,8-4 0 0,-8 0-4 0,8 0-4 16,-8 0 0-16,9 0 0 0,0 0-4 0,-1 0-4 0,0 0-4 15,2 0-8-15,-2 0-8 0,9 0-4 0,-8 5-12 0,8-5-8 16,-1 0 0-16,2 0-8 0,8 0 0 0,-10 0-8 0,2-5-4 0,-2 5 4 16,9 0-4-16,-7 0-8 0,0 0 4 0,-2 0-12 0,10 0-16 15,-9 0-24-15,-1 0-16 0,2 0-28 0,-2 0-16 0,2 0-28 16,-1 0-40-16,-8 0-16 0,8 5-64 0,-9-1 36 0,0 2 36 0,10-2 36 16,-18 1 32-16</inkml:trace>
          <inkml:trace contextRef="#ctx0" brushRef="#br0" timeOffset="1437.1923">12258 5884 47 0,'0'-10'104'0,"0"0"-4"0,0-4-8 0,0 5-24 15,0 4-4-15,0-4 0 0,-9 4 4 0,18 5 0 16,-9-5 4-16,0 5-4 0,0 0-8 0,0 0 0 0,0 5-4 0,0 0-4 16,0 4 0-16,0 0-8 0,0 1 0 0,0 5 0 0,0-1-12 15,0 1 0-15,0 4-8 0,0-5-4 0,0 5-4 0,0 0-4 16,0 0 0-16,0 6-4 0,0-11 0 0,0 10-4 0,0-6 0 0,8 3-4 16,-8-2-12-16,8-4-12 0,-8 3-16 0,0-3-4 0,9-2-20 15,0 2-20-15,-9-5-12 0,8-1-12 0,-8 1-8 0,8-5-40 16,-8 4-32-16,10-9 28 0,-10 5 24 0,8-5 32 0</inkml:trace>
          <inkml:trace contextRef="#ctx0" brushRef="#br0" timeOffset="1657.6025">12471 5860 7 0,'0'-10'136'0,"0"1"-8"16,0 4-4-16,0 0-24 0,0 5-4 0,0-4-4 0,0 4 0 15,0 0-4-15,0 0-4 0,0 4-4 0,0-4-4 0,0 5-4 16,0 0-4-16,8 4-4 0,-8-4-4 0,0 10-8 0,0-6-4 15,0 1-4-15,0 0-8 0,0 3-8 0,0 2-4 0,9 5-4 16,-9-7-4-16,0 2 0 0,0 5-4 0,0-1-4 0,0-5-4 0,0 4 0 16,0-2 0-16,0-2 0 0,0 5-4 0,0-4-8 0,8-6-12 15,-8 5-16-15,0-4-8 0,0-1-12 0,0-3-8 0,0 3-8 16,0-5-20-16,0 2-16 0,0-6-16 0,0 0-8 0,0 0-28 0,0-6-40 16,-8 6 16-16,8-9 32 0,-9 5 32 0,9-6 28 15</inkml:trace>
        </inkml:traceGroup>
        <inkml:traceGroup>
          <inkml:annotationXML>
            <emma:emma xmlns:emma="http://www.w3.org/2003/04/emma" version="1.0">
              <emma:interpretation id="{B99C1A3E-D8B2-424E-A117-79E44DAE6B37}" emma:medium="tactile" emma:mode="ink">
                <msink:context xmlns:msink="http://schemas.microsoft.com/ink/2010/main" type="inkWord" rotatedBoundingBox="15644,6870 17179,6865 17182,7848 15648,7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89.3211">14372 5864 71 0,'9'-4'100'0,"-9"4"-4"16,0 0-4-16,8-5-20 0,-8 5 4 0,8 0-4 0,-8 5-4 16,8-1 4-16,-8-4-4 0,0 6-4 0,10 3-12 0,-10 1 4 15,8 0-12-15,-8-1 0 0,8 5-8 0,-8 1-8 0,0-1 0 0,10 1-4 16,-10 4 0-16,8 4-8 0,-8-3 4 0,0-2-4 0,0 6-4 16,8-3 0-16,-8 2-4 0,0-4 0 0,0 6-4 0,0-12-4 15,0 7 0-15,0-1 4 0,0-5-8 0,0 1 4 0,0-1-4 16,0-4-4-16,0-1-8 0,0 1-8 0,0-5-4 0,0-1-12 15,0 1-12-15,0-5-8 0,0 0-12 0,0 0-12 0,0-5-16 0,0 5-28 16,-8-4-44-16,8-6 4 0,-8 1 32 0,8 4 28 16</inkml:trace>
          <inkml:trace contextRef="#ctx0" brushRef="#br0" timeOffset="4230.7265">14253 6000 43 0,'-9'-5'80'15,"0"-5"-12"-15,1 5-8 0,0-5-28 0,0 6 4 0,-2-6-8 0,10 5 4 16,-8 1 0-16,0-2-8 0,-2-3 0 0,10-1 0 15,-8 6 0-15,8-6 0 0,-8 1 0 0,8-1 4 0,-9 0 0 0,9-5 4 16,0 6 4-16,-8-1 4 0,8 1 4 0,0-5-4 0,0 4 8 0,0 2-8 16,0 2 4-16,0-4-8 0,0 5 0 0,0 0 0 15,0 1 4-15,0-1 4 0,8 5 4 0,-8 0-4 0,0 0-4 0,0 5-4 16,0-1 4-16,9 1-4 0,-9 5-8 0,0 4 0 0,8-4-8 16,-8 4-4-16,0 5 0 0,8 1-8 0,-8-6 0 0,10 5 0 15,-10 5 0-15,8 0 0 0,-8-5-8 0,8 6 0 0,-8-2 0 0,10 2-4 16,-2-2-4-16,-8-4-8 0,8 6-12 0,0-6-12 15,-8 0-12-15,9 0-4 0,0-5-8 0,-9 1-8 0,8-1-12 0,1 0-8 16,-9-4-4-16,8-1-4 0,0 1-20 0,-8-5-44 0,0 0-4 16,0-5 20-16,10 0 36 0,-10 0 20 0</inkml:trace>
          <inkml:trace contextRef="#ctx0" brushRef="#br0" timeOffset="4705.2542">14142 5616 63 0,'0'0'100'0,"0"0"-4"0,8 0-4 16,-8 4-24-16,9-4 4 0,-9 0 0 0,8 0 0 0,0 0-4 15,-8 0-4-15,18 0 0 0,-10 0-8 0,2 0 0 0,-2 0-12 0,8 0 0 16,-7 0 0-16,8-4-4 0,0 4-4 0,1 0-8 0,-2 0-4 16,2 0-4-16,-2-6 0 0,1 6-4 0,1 0-8 0,-2 0 0 15,2 0-4-15,-2 0-4 0,2 0-8 0,-1 0-8 0,0 0-16 16,0 0-20-16,-1 0-24 0,2 6-16 0,0-2-16 0,-10 0-36 15,8-4-64-15,-7 11 20 0,8-7 48 0,-8 2 24 0,-1 3 24 16</inkml:trace>
          <inkml:trace contextRef="#ctx0" brushRef="#br0" timeOffset="2683.5442">13085 5879 87 0,'0'0'116'16,"0"0"-12"-16,0 0-4 0,0 0-20 0,0 5 4 0,8-5 4 15,-8 0-4-15,0 0-4 0,8 0-4 0,-8 0-4 0,0 5 0 16,10-5-4-16,-2 0 0 0,-8 4 0 0,8-4-4 0,1 0-4 16,-1 6-4-16,9-6-4 0,-8 0-4 0,7 0-8 0,2 4-8 0,-10-4-4 15,10 0-4-15,-2 0-8 0,-7-4 0 0,8 4-4 0,0 0-4 16,1-6-8-16,-2 6 4 0,2-4-4 0,-10 4-8 0,9 0-12 16,-9 0-12-16,10 0-20 0,-10 0-20 0,0-5-20 0,0 5-24 15,2 5-16-15,-2-5-12 0,-8 4-28 0,0 2-52 0,0-2 20 16,0 1 48-16,0-1 8 0,-8 6 48 0</inkml:trace>
          <inkml:trace contextRef="#ctx0" brushRef="#br0" timeOffset="2888.996">13127 6129 23 0,'0'4'136'0,"0"1"-8"15,0 0 0-15,0 0-24 0,9-1 4 0,-9 2-4 0,8-6 0 16,-8 4 0-16,9-4-8 0,-1 5 0 0,1-5-4 0,-1 0-8 15,0 4-4-15,2-4-8 0,6-4-8 0,-6 4-8 0,6-5-8 16,1 5-8-16,0-4-8 0,0-2-4 0,1 2-8 0,-10-1-4 16,18 5-8-16,-10-5-20 0,1 0-24 0,1 1-24 0,-10 0-24 15,8-2-36-15,2 6-32 0,-10-5-28 0,2 5-76 0,-2 0 12 0,0 0 40 16,1 0 48-16,-1 0 20 0,-8 5 28 0</inkml:trace>
          <inkml:trace contextRef="#ctx0" brushRef="#br0" timeOffset="225382.8805">13673 6171 19 0,'0'6'84'0,"0"-2"-8"0,0 1-8 0,-9 5-20 15,9-5-8-15,0-5 0 0,0 4-4 0,0 1-4 0,0-5 4 16,0 5 0-16,0-5 0 0,0 0 0 0,0 0 0 0,0 0 0 16,0 0 4-16,0-5 0 0,0 0 0 0,9 1 4 0,-9-1-4 15,0-5 0-15,9 5 0 0,-9-5-8 0,0-3 0 0,8 3 0 16,-8-5-8-16,8 1 0 0,1-1 0 0,-9-4-4 0,8 4-4 0,1-3 0 15,0-1 0-15,-9 0-4 0,8 0-4 0,0-6 0 16,2 6 0-16,-10-5 0 0,8 0-4 0,0 0 0 0,-8 0 0 0,8 0-4 16,2 0 4-16,-10 0 0 0,8 0 0 0,0 5 0 0,-8-5-4 15,9 0 0-15,-1 5 0 0,-8 0 0 0,0 0 0 0,8 0 0 16,-8 4-4-16,10 1 4 0,-10 5 0 0,0-7 0 0,8 6 0 0,-8 7 0 16,0-3 0-16,0 2 0 0,0-1 0 0,0 5 0 0,0 0 0 15,0 0 0-15,0-5 0 0,0 5 0 0,0 0 0 0,0 5 0 16,0-5 0-16,0 0 0 0,0 5 0 0,0-1 0 0,0 2 0 15,0-3 4-15,0 3 0 0,0-2 0 0,0 6-4 0,0 0 0 16,0-1 0-16,0 6 0 0,0-1 0 0,0 1 0 0,0 4 0 0,0 0 4 16,0 5 0-16,0-5-4 0,0 10 4 0,0-5-4 0,0 5 0 15,0 0 0-15,0 4 0 0,0 0 4 0,0 1-4 0,0-1 0 16,0 7 0-16,0-7 4 0,0 4-4 0,8-3 0 0,-8 5-20 16,0-11 24-16,0 6 0 0,0 0 0 0,8-5 0 0,-8-1 0 15,10-3-4-15,-10-2 0 0,0 1 0 0,8-5 4 0,-8 0-4 0,0 1 0 16,0-5 0-16,8-6 0 0,-8 5 0 0,0-4 0 0,0-1 0 15,0-3 0-15,0 3 0 0,0-5 0 0,0 2-4 0,0-6 0 16,0 4-4-16,0-4-8 0,0 0-4 0,0 0-8 0,0 0-8 16,0 0-8-16,0-4-8 0,0-2-8 0,0 6-4 0,0-4-8 15,0-2-8-15,0 3 4 0,0-7-28 0,0 5-52 0,0-5-4 0,0 6 24 16,0-6 32-16</inkml:trace>
        </inkml:traceGroup>
        <inkml:traceGroup>
          <inkml:annotationXML>
            <emma:emma xmlns:emma="http://www.w3.org/2003/04/emma" version="1.0">
              <emma:interpretation id="{7EA1C773-CA27-443E-86DB-D9A88BF5A2BD}" emma:medium="tactile" emma:mode="ink">
                <msink:context xmlns:msink="http://schemas.microsoft.com/ink/2010/main" type="inkWord" rotatedBoundingBox="17538,7487 17793,7486 17794,7505 17539,7506"/>
              </emma:interpretation>
            </emma:emma>
          </inkml:annotationXML>
          <inkml:trace contextRef="#ctx0" brushRef="#br0" timeOffset="5077.2582">14978 6167 27 0,'0'0'116'0,"0"0"-12"0,0 0 0 0,0 0-16 16,0 0-4-16,0 0 4 0,0 0-4 0,8 0-4 15,-8 0-4-15,8 0-4 0,-8 0 0 0,9 0-8 0,0 0-4 0,-1 0-8 16,0-5-8-16,1 5-4 0,8 0-4 0,-8-4-8 0,7 4-8 16,-6 0-4-16,6-6 0 0,2 6-4 0,-10 0-4 0,9 0-4 15,-9 0 0-15,0-4-16 0,10 4-20 0,-10 0-20 0,0 0-28 0,2 0-24 16,-2 0-24-16,0 0-52 0,-8 4-44 0,0-4 36 0,9 6 32 16,-9-6 32-16,0 0 20 0</inkml:trace>
        </inkml:traceGroup>
        <inkml:traceGroup>
          <inkml:annotationXML>
            <emma:emma xmlns:emma="http://www.w3.org/2003/04/emma" version="1.0">
              <emma:interpretation id="{C9F176A6-393B-46AB-8250-01EA5258DE58}" emma:medium="tactile" emma:mode="ink">
                <msink:context xmlns:msink="http://schemas.microsoft.com/ink/2010/main" type="inkWord" rotatedBoundingBox="18168,7180 18254,7179 18255,7464 18169,7464"/>
              </emma:interpretation>
            </emma:emma>
          </inkml:annotationXML>
          <inkml:trace contextRef="#ctx0" brushRef="#br0" timeOffset="5322.6326">15608 5889 31 0,'0'-10'120'0,"0"5"-8"0,0-5-8 16,0 6-24-16,0-1 0 0,0 0 0 0,0 0-12 0,0 5-4 16,0-4-4-16,0 4 4 0,0 0-12 0,0 0 0 0,0 0-8 15,0 4 0-15,8-4-4 0,-8 5-4 0,0 0-8 0,0 4-4 0,0-3-4 16,0 3-4-16,10 1 0 0,-10 4-4 0,0-5-4 0,0 6 0 16,8-5 0-16,-8 4-4 0,8 1 0 0,-8-1-20 0,0 1 16 15,8-2-12-15,-8 3-12 0,10-3-20 0,-10 2-16 0,8-5-12 16,-8 4-16-16,8-5-12 0,-8 1-40 0,9-1-56 0,-9-3 20 15,0 3 36-15,0-3 24 0,9-6 24 0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19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B25364-295C-4C95-AFA8-66E9BE94504F}" emma:medium="tactile" emma:mode="ink">
          <msink:context xmlns:msink="http://schemas.microsoft.com/ink/2010/main" type="writingRegion" rotatedBoundingBox="6666,6787 8716,6634 8764,7279 6714,7432"/>
        </emma:interpretation>
      </emma:emma>
    </inkml:annotationXML>
    <inkml:traceGroup>
      <inkml:annotationXML>
        <emma:emma xmlns:emma="http://www.w3.org/2003/04/emma" version="1.0">
          <emma:interpretation id="{A6D0764F-D368-4537-91B8-951A41E5C0FD}" emma:medium="tactile" emma:mode="ink">
            <msink:context xmlns:msink="http://schemas.microsoft.com/ink/2010/main" type="paragraph" rotatedBoundingBox="6666,6787 8716,6634 8764,7279 6714,7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E13B5-9E8B-4D90-8253-8FE82DDDC73E}" emma:medium="tactile" emma:mode="ink">
              <msink:context xmlns:msink="http://schemas.microsoft.com/ink/2010/main" type="line" rotatedBoundingBox="6666,6787 8716,6634 8764,7279 6714,7432"/>
            </emma:interpretation>
          </emma:emma>
        </inkml:annotationXML>
        <inkml:traceGroup>
          <inkml:annotationXML>
            <emma:emma xmlns:emma="http://www.w3.org/2003/04/emma" version="1.0">
              <emma:interpretation id="{6C9F35A7-2D52-455E-A4E4-547939DF4ADC}" emma:medium="tactile" emma:mode="ink">
                <msink:context xmlns:msink="http://schemas.microsoft.com/ink/2010/main" type="inkWord" rotatedBoundingBox="6666,6787 8716,6634 8764,7279 6714,7432"/>
              </emma:interpretation>
              <emma:one-of disjunction-type="recognition" id="oneOf0">
                <emma:interpretation id="interp0" emma:lang="" emma:confidence="0">
                  <emma:literal>I-i</emma:literal>
                </emma:interpretation>
                <emma:interpretation id="interp1" emma:lang="" emma:confidence="0">
                  <emma:literal>T-i</emma:literal>
                </emma:interpretation>
                <emma:interpretation id="interp2" emma:lang="" emma:confidence="0">
                  <emma:literal>T-mi</emma:literal>
                </emma:interpretation>
                <emma:interpretation id="interp3" emma:lang="" emma:confidence="0">
                  <emma:literal>T-n</emma:literal>
                </emma:interpretation>
                <emma:interpretation id="interp4" emma:lang="" emma:confidence="0">
                  <emma:literal>T-li</emma:literal>
                </emma:interpretation>
              </emma:one-of>
            </emma:emma>
          </inkml:annotationXML>
          <inkml:trace contextRef="#ctx0" brushRef="#br0">5291 5552 39 0,'0'-3'136'0,"0"3"-12"16,0-6-4-16,0 6-20 0,0-4-8 0,0 4 0 0,0 0-4 15,0 0-4-15,10 0-4 0,-10 4 0 0,0-4-12 0,0 6-4 16,8-3-4-16,-8 3 0 0,0-2-8 0,0 2-4 0,8 4-4 0,-8-1-8 16,10 1-8-16,-10 3-4 0,0 1-4 0,8 1-4 0,-8 4-4 15,0 2 0-15,0-3-4 0,0 1 0 0,0 5-4 0,0-5-4 16,0 5-4-16,0 0-12 0,0-4-8 0,0 3-12 0,0-3-12 0,0-1-8 16,0 0-8-16,0 0-8 0,0-5-8 0,0 1-4 15,0-5 0-15,8-1 0 0,-8-4-4 0,0 0 4 0,0-5-24 0,0 0-20 16,8-5-16-16,-8 0-4 0,0 0 28 0,9-5 20 0</inkml:trace>
          <inkml:trace contextRef="#ctx0" brushRef="#br0" timeOffset="189.4934">5446 5701 43 0,'0'-10'120'0,"0"5"-8"0,8 5-4 16,-8-4-24-16,0 4-4 0,0-4-4 0,0 8-4 0,0-4-4 0,0 4 0 16,0 1-12-16,-8 0 4 0,8 0-12 0,0 5-4 0,-10-6 0 15,10 5-8-15,0 1-8 0,-8 0 0 0,8-1-4 0,0 6-4 16,-8-6-4-16,8 6 0 0,-8-4 0 0,8 2 0 0,0-3-4 0,0 4 0 15,0 0 0-15,0-5-4 0,0 6-4 0,0-5 0 16,0 0 0-16,0-1 0 0,0 1 0 0,0-1 0 0,8 1-4 0,-8-6 0 16,8 6-4-16,-8-5-4 0,8-1-8 0,-8 2-8 0,10-6-12 15,-2 0-8-15,0 4-20 0,1-8-8 0,0 4-16 0,-1-6-12 16,1 2-20-16,7-1-52 0,-8-5-16 0,2 1 28 0,-2-1 36 16,10 0 20-16</inkml:trace>
          <inkml:trace contextRef="#ctx0" brushRef="#br0" timeOffset="783.4641">5599 5337 43 0,'0'0'160'0,"0"0"-4"0,0 5-12 0,-9-5-24 16,9 5-8-16,0 0 0 0,0-1 0 0,0 1-8 0,9 0-4 15,-9-5 0-15,8 5-8 0,-8-5-12 0,9 5-4 0,-1-5-12 16,0 0-8-16,10 0 0 0,-10 0-12 0,10 0-12 0,-10 0-8 15,9 5-8-15,0-5 0 0,8 0-4 0,1-5-4 0,0 5-24 16,-1 0-32-16,1 0-36 0,8 0-32 0,-8-5-56 0,8 5-72 0,-1 0-44 16,3 0 40-16,-3 0 48 0,9 0 36 0,-6 0 36 15,5 0 24-15</inkml:trace>
          <inkml:trace contextRef="#ctx0" brushRef="#br0" timeOffset="413.9369">5684 5578 71 0,'0'-6'132'0,"0"2"-8"0,0-2-4 0,0 6-28 15,0 0-4-15,0-4-4 0,-8 4-4 0,8 0-8 0,0 0-8 0,0 4 0 16,0-4-8-16,0 6-4 0,0-2-4 0,8 2-4 0,-16-2-8 16,16 5-4-16,-8 1-8 0,0-1-4 0,0 1-4 0,0 5 4 15,0-1-8-15,8 5 4 0,-8-4-4 0,0 4-8 0,0 0 0 16,9 0 0-16,-9-5-4 0,9 6 0 0,-9-1-4 0,0 0-4 0,8-4-12 15,-8-1-8-15,9 0-16 0,-9 1 0 0,8-1-8 16,-8-5-8-16,8-3-4 0,2-2-4 0,-10 1-8 0,8-5 0 0,0 0 4 16,-8 0-4-16,8-5-4 0,2 1-20 0,-10-6-20 0,8 0-4 15,-8-5 0-15,8 6 24 0</inkml:trace>
          <inkml:trace contextRef="#ctx0" brushRef="#br0" timeOffset="589.9821">5838 5706 31 0,'8'-9'104'0,"-8"-5"-4"0,0 4-8 15,0 1-28-15,0-1 0 0,0 5 0 0,0 1 0 0,0-2 0 0,0 2 4 16,0-1 0-16,0 5-4 0,0 0 0 0,8-6 8 0,-8 6-4 15,0 6 0-15,0-6-8 0,8 5-4 0,-8-1-4 0,0 6-4 16,10-5-4-16,-10 5-4 0,0 5-8 0,8-7-4 0,-8 7-4 16,0-1-8-16,0 5 0 0,8 0-4 0,-8 1-4 0,0-6 0 15,0 5-4-15,10 1 0 0,-10-2-4 0,0-3-4 0,0-1-4 0,8 1-12 16,-8-1-4-16,0-5-8 0,0 1-8 0,0-5-8 0,8 0-12 16,-8-5-20-16,0 0-12 0,0-5-20 0,0 0-16 0,0-5-56 15,0 1-32-15,-8-1 44 0,8-4 32 0,-8 5 24 0</inkml:trace>
          <inkml:trace contextRef="#ctx0" brushRef="#br0" timeOffset="-785.3314">4132 5783 103 0,'0'5'108'0,"0"-5"-8"16,0 5-8-16,0-5-20 0,0 5 0 0,0-5 0 0,0 6-4 0,9-6-4 16,-9 0-4-16,9 0-8 0,-9 3 0 0,8-3-12 0,1 0-8 15,-1-3-4-15,8 3-8 0,-6-6-4 0,6 1 4 0,-6 0-8 16,6 0 0-16,1-4-8 0,9 4-4 0,-10-5-20 0,2 5-12 0,8-4-12 16,-10-1-20-16,10 0-16 0,-1-3-24 0,1 3-76 0,-8 5 0 15,7-5 32-15,-8 2 24 0,8 2 20 0</inkml:trace>
          <inkml:trace contextRef="#ctx0" brushRef="#br0" timeOffset="-969.8374">4217 5568 79 0,'0'-6'112'15,"0"6"-8"-15,0 0-4 0,0-4-24 0,0 4 0 0,0 0 0 16,0 0-4-16,0 0 0 0,10 0-4 0,-20 0-4 0,10 0-12 0,0 4-8 16,0-4 0-16,0 0 0 0,0 0 0 0,0 6 0 0,0-6-4 15,0 4-4-15,0 6 4 0,0-5-8 0,0-1 0 0,10 6-4 16,-10-1 0-16,0 5-4 0,0 1 0 0,0-5 0 0,0 9-4 0,8-4-4 16,-8 4 0-16,0 0-4 0,0 0 0 0,0 0-4 15,8 0 0-15,-8 1 0 0,0-1 0 0,0 5-8 0,0-5 8 0,0 0-8 16,0 1 4-16,0-7-8 0,0 7 0 0,0-5-4 0,0-2-8 15,0 2-12-15,0-5-12 0,0 0-8 0,0-1-8 0,0 1-4 16,0-6-20-16,0-4-12 0,0 6-16 0,0-2-8 0,0-4-20 0,0-4-40 16,-8 4-16-16,8-6 32 0,0 2 36 0,-8-6 20 15</inkml:trace>
          <inkml:trace contextRef="#ctx0" brushRef="#br0" timeOffset="-244.3475">4883 5635 59 0,'-8'-5'104'0,"-2"5"-12"0,2-6-4 0,8 2-24 0,-8 0 0 0,-1-6 4 16,0 5-4-16,9-5 0 0,-8 1-4 0,8-1 0 15,0 0 0-15,0 0-8 0,-9 1 0 0,9 0-4 0,9-1 0 16,-9-4-4-16,0 5-4 0,8-1 0 0,-8 5 0 0,9-5 0 0,0 0-4 15,-1 6-8-15,0-1 4 0,2 1-4 0,-2-2 0 0,0 6 0 16,10-4-8-16,-10 4 0 0,9 0-4 0,-9 0-4 0,10 4 0 16,-10 2 0-16,8-2-4 0,-6 5-4 0,6-3 0 0,-7 3 4 0,0 5-4 15,-1 1-4-15,1-1 0 0,-9 1 4 0,8 4-4 16,-8 5-4-16,0 0-4 0,-8 0-4 0,8 4-4 0,-9-3 0 0,1 8 0 16,-10-4 0-16,10 0 0 0,-10 4 0 0,2-4 0 0,-2 5 4 15,2-5 0-15,-1-6 4 0,-1 2 0 0,-6-2 0 0,6-4 0 16,1 0 0-16,8-3 4 0,-8-7 0 0,1 1 0 0,7-7 0 15,0-3 4-15,1 0 0 0,0 0-4 0,8-3 0 0,0-3-16 16,-10-3 24-16,10-1 0 0,10 0 0 0,-10 2 0 0,8-7-4 0,-8 5 0 16,8 1 4-16,1-6-4 0,0 5 4 0,-1 1-4 0,0-1 0 15,9 6 4-15,-8-6 0 0,0 5 4 0,7 5 0 0,-6-4 4 16,6 4-4-16,2 4 4 0,-10-4 4 0,9 5 0 0,-9-1-4 16,10 2 0-16,-2 3 0 0,2-4 0 0,-10 4 0 0,9 1-4 15,0-5 0-15,0 5-4 0,-9-6 0 0,10 6 0 0,-2-5-4 0,2-1-8 16,-10 2-16-16,10-1-24 0,-2-1-16 0,-7-4-20 0,8 4-28 15,-8-4-20-15,-1 0-44 0,10-4-48 0,-10 4 28 0,0-4 36 16,0 4 32-16,-8-11 20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12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B2264E-1C92-48E6-B650-D43FB8E3EB8C}" emma:medium="tactile" emma:mode="ink">
          <msink:context xmlns:msink="http://schemas.microsoft.com/ink/2010/main" type="writingRegion" rotatedBoundingBox="5359,9146 5450,17048 1979,17088 1888,9186"/>
        </emma:interpretation>
      </emma:emma>
    </inkml:annotationXML>
    <inkml:traceGroup>
      <inkml:annotationXML>
        <emma:emma xmlns:emma="http://www.w3.org/2003/04/emma" version="1.0">
          <emma:interpretation id="{538C9803-11C9-4975-B7B6-E5A49C18B65B}" emma:medium="tactile" emma:mode="ink">
            <msink:context xmlns:msink="http://schemas.microsoft.com/ink/2010/main" type="paragraph" rotatedBoundingBox="5359,9146 5450,17048 4483,17059 4392,9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37150-8085-4A51-8C15-E9DE762BA24E}" emma:medium="tactile" emma:mode="ink">
              <msink:context xmlns:msink="http://schemas.microsoft.com/ink/2010/main" type="line" rotatedBoundingBox="5359,9146 5450,17048 4483,17059 4392,9157"/>
            </emma:interpretation>
          </emma:emma>
        </inkml:annotationXML>
        <inkml:traceGroup>
          <inkml:annotationXML>
            <emma:emma xmlns:emma="http://www.w3.org/2003/04/emma" version="1.0">
              <emma:interpretation id="{06D3DEF8-E80C-43FB-BED7-5D847AC2CD36}" emma:medium="tactile" emma:mode="ink">
                <msink:context xmlns:msink="http://schemas.microsoft.com/ink/2010/main" type="inkWord" rotatedBoundingBox="4779,9153 4787,9881 4400,9886 4392,9157"/>
              </emma:interpretation>
              <emma:one-of disjunction-type="recognition" id="oneOf0">
                <emma:interpretation id="interp0" emma:lang="" emma:confidence="0">
                  <emma:literal>2kłi</emma:literal>
                </emma:interpretation>
                <emma:interpretation id="interp1" emma:lang="" emma:confidence="0">
                  <emma:literal>Zali</emma:literal>
                </emma:interpretation>
                <emma:interpretation id="interp2" emma:lang="" emma:confidence="0">
                  <emma:literal>Zacni</emma:literal>
                </emma:interpretation>
                <emma:interpretation id="interp3" emma:lang="" emma:confidence="0">
                  <emma:literal>akii</emma:literal>
                </emma:interpretation>
                <emma:interpretation id="interp4" emma:lang="" emma:confidence="0">
                  <emma:literal>22zł,</emma:literal>
                </emma:interpretation>
              </emma:one-of>
            </emma:emma>
          </inkml:annotationXML>
          <inkml:trace contextRef="#ctx0" brushRef="#br0">1845 8454 51 0,'0'0'84'0,"0"5"-8"0,0-5-4 0,0 0-24 15,0 0-4-15,0 5-8 0,-9-5 4 0,9 0-4 0,0 0-4 16,0 0 4-16,0-5-4 0,0 5 0 0,0-5 8 0,9 1-4 0,-9-1 0 15,0 0 0-15,0-4 0 0,-9 4 4 0,9-5-8 16,9 0 4-16,-9-4 4 0,0 5 0 0,0-6-8 0,0-4-4 0,8 5 0 16,-8-1 0-16,8-3-4 0,-8-2 0 0,8 1-4 0,-8 0 0 15,10-6-4-15,-10 7 0 0,8-6-4 0,0-1 0 0,-8 2-4 16,10 3 0-16,-2-4 0 0,0 0-4 0,-8 5 0 0,9-5 0 0,-1 5 0 16,-8 0-4-16,8-1 0 0,1 1 4 0,-9 0 0 0,9 5-4 15,-1 0 4-15,-8 0-4 0,0 3 0 0,8-3 0 0,-8 9 4 16,10-4-4-16,-10 4 4 0,0 0-4 0,0 1 0 0,0-2 4 15,0 6 0-15,0 0 0 0,0-4-4 0,0 4 0 0,0 0 4 16,0 0 0-16,0 4 0 0,0-4 0 0,0 6 0 0,0-2 0 0,0 1 0 16,0 5 0-16,0-1 0 0,0 1 0 0,0-1 0 0,0 1-4 15,0 4 4-15,0 1 0 0,0-2-4 0,0 7 0 0,0-1 4 16,0 1 0-16,0 0 0 0,0 2-8 0,0-2 4 0,0 4 4 16,0-5-4-16,0 5 0 0,0 0 0 0,0 0 0 0,0 0 0 15,0 0 0-15,0 0 4 0,0 0-4 0,0 5 4 0,0-10-4 0,0 5 0 16,0 0-4-16,0-6 8 0,0 7-4 0,0-6 4 0,0 0-4 15,0-4 0-15,8 4 0 0,-8-5-4 0,0-4 4 0,0-1 0 16,0 1 0-16,0 0 0 0,8-1 4 0,-8-4-4 0,0 0-4 0,0-5 0 16,0 4 0-16,0-4 0 0,0 0-4 0,9 0 0 15,-9-4-8-15,0 4-4 0,0-5-12 0,0 0-24 0,9 1 12 0,-9-1-8 16,0-5-8-16,0 5-8 0,0-3-8 0,0 2 0 0,0-4 0 16,0 0-12-16,0 1-36 0,0-1-40 0,0 6 12 0,0-6 32 15,8 1 24-15</inkml:trace>
          <inkml:trace contextRef="#ctx0" brushRef="#br0" timeOffset="309.1759">2212 8229 75 0,'0'0'116'0,"0"0"-4"0,0 0-8 0,0 0-16 15,0 0 0-15,8 0 8 0,-8 0-8 0,0 0 0 0,0 0-4 0,0 0-4 16,0 0-4-16,0 0-4 0,0 0-4 0,-8 0-4 0,8 0-4 16,0 0 0-16,0 5-4 0,0-5-8 0,0 0-4 0,0 0-12 15,0 0-4-15,0 0 0 0,0 5-8 0,0-5-4 0,0 0-4 16,0 0 0-16,0 0-12 0,0 5-8 0,0-5-12 0,0 0-24 15,0 3-16-15,0-3-20 0,0 6-28 0,0-6-16 0,0 5-20 16,0 0-28-16,0-1-68 0,0 2 32 0,0 3 32 0,0-4 36 0,0 4 32 16</inkml:trace>
        </inkml:traceGroup>
        <inkml:traceGroup>
          <inkml:annotationXML>
            <emma:emma xmlns:emma="http://www.w3.org/2003/04/emma" version="1.0">
              <emma:interpretation id="{94B08B35-1129-4DAE-810D-35F47FDB0861}" emma:medium="tactile" emma:mode="ink">
                <msink:context xmlns:msink="http://schemas.microsoft.com/ink/2010/main" type="inkWord" rotatedBoundingBox="5381,11026 5397,12459 4507,12469 4490,110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876.857">2568 10340 11 0,'0'0'100'16,"0"4"-12"-16,0 1-8 0,0-5-28 0,0 0 0 0,0 0 8 15,0 4-4-15,0-4 4 0,8 0 0 0,-8 0 0 0,0 0 0 16,9 0 4-16,-9 0 0 0,8-4-8 0,0 4-12 0,2-5 0 0,-2 5-8 16,0-4 0-16,1 4-8 0,-1-6-4 0,0 6-4 0,0-4-4 15,10-1-4-15,-10 5-4 0,1-5 0 0,-1 5-4 0,10-5-4 16,-10 5-8-16,0 0-8 0,1-4-16 0,8 4-16 0,-9 0-16 16,1 4-16-16,-1-4-12 0,-8 5-24 0,8 0-64 0,2-5 0 0,-10 9 32 15,0-3 32-15,8-2 16 0</inkml:trace>
          <inkml:trace contextRef="#ctx0" brushRef="#br0" timeOffset="16637.3564">2619 9936 3 0,'0'6'92'0,"-8"-2"-16"0,8 1 0 0,-10 0-24 0,10 0 0 0,0-5-8 16,0 4-4-16,0-4 0 0,0 0-4 0,0 0 0 0,-8 0-4 15,8 0 0-15,0 0-4 0,0-4 0 0,0 4 0 0,8-5 0 16,-8 0 0-16,0-4 0 0,0 3 0 0,10 1 4 0,-10-4 0 16,8 0 0-16,-8-1-8 0,0 1 8 0,8-1-4 0,1 0 0 15,-9-5-4-15,8 2-4 0,0 3 0 0,0-5 0 0,2 0-4 0,-10 7 4 16,8-7-4-16,0 5 0 0,1-3 0 0,-9 3-4 0,8-5 0 16,1 10-4-16,-9-4 0 0,9-1-4 0,-9 5 0 0,8-4 4 15,-8 9 0-15,8-5 0 0,-8 1 4 0,0 4-4 0,9 4 4 16,-9-4 4-16,0 5 0 0,0-1 0 0,0 1-4 0,0 5 4 15,9-1 0-15,-9 1-4 0,0 5 0 0,0-2-4 0,0 2 4 0,0-1-4 16,0 0-4-16,0 6 4 0,0 0 0 0,0-1-4 16,0-5-16-16,0 5 20 0,0 0-4 0,0 0 0 0,0-4 0 0,0 4-4 15,0-5 0-15,0 1 0 0,0-1-4 0,0-4 0 0,0 4-4 0,0-4-8 16,0 0-8-16,0-1-8 0,0-4-12 0,0 5 0 16,0-6-16-16,0 1-12 0,0 0-8 0,0 0-8 0,0-5-4 0,0 0 0 15,0 4-44-15,0-4-52 0,0 0 24 0,-9 5 24 0,9-5 28 16</inkml:trace>
          <inkml:trace contextRef="#ctx0" brushRef="#br0" timeOffset="17318.6904">2796 10728 39 0,'0'-5'104'0,"0"5"-12"15,-8-5-4-15,8 5-24 0,0-5 4 0,-8 1 0 0,8 4-4 0,-9-6 8 16,1 6-8-16,8 0-8 0,-8 0 0 0,-1-3-4 16,9 3-4-16,-9 0-8 0,1 0-8 0,0 3-4 0,-1-3 0 0,0 6 0 15,9-2 0-15,-8 6 0 0,-1-1-4 0,1 1 0 0,8 5 0 0,-8-6-4 16,-2 5 4-16,2 1 0 0,8 4-4 0,-8 1 0 16,8-1-4-16,0-1 0 0,-8 2-4 0,8-1 0 0,0 0 0 0,0 0-8 15,0 1 4-15,0-1-4 0,0 0 0 0,8 0-4 0,-8-4 4 16,0-1 0-16,8-1-4 0,-8 2 4 0,8-5-8 0,2-1 8 15,-2 1-4-15,0-10 0 0,1 5 0 0,-1 1 4 0,1-6 0 16,8-6-4-16,-9 1 0 0,1 1 0 0,8-6 4 0,-9 5-4 16,1-9 0-16,-1 3 0 0,0-2 4 0,2-1-4 0,-2-5 0 0,0 4-4 15,-8 1 4-15,9-6-4 0,-9 1 4 0,0 5 0 0,0-1 0 16,0-4-4-16,0 5 4 0,-9-1 0 0,9 6 0 0,-8-5 0 16,0 4-4-16,-2 1 0 0,10 3 0 0,-8-3 0 0,0 9-4 15,-1-5 0-15,1 5 0 0,0 0 0 0,-1 5-4 0,9 0 0 16,-9 5-4-16,1-1-4 0,8 1-4 0,-8-1-4 0,-1 0 0 15,9 6-12-15,0 0-4 0,-9-6-8 0,9 5-4 0,0-4-8 16,0 4-8-16,0-4-4 0,0 0 4 0,0-1-4 0,0-4-40 0,9 0-48 16,-9 0 16-16,9 0 24 0,-1-5 24 0</inkml:trace>
          <inkml:trace contextRef="#ctx0" brushRef="#br0" timeOffset="16189.5558">1972 10661 15 0,'-8'4'100'16,"-1"1"-8"-16,9-1 0 0,-9-4-24 0,9 0-4 0,0 6-4 15,0-6-4-15,-8 0-4 0,8 0 0 0,0 0-4 0,0 0 4 0,0 0-8 16,0-6 0-16,0 2 0 0,0-1 0 0,8-5 4 0,-8 6-8 15,9-5 0-15,-9-5 0 0,9 3 0 0,-1-3-4 0,-8-5 0 16,8 0 0-16,2 0-8 0,-2-1 0 0,9-3 0 0,-8-2 0 0,-1-3-4 16,9 3-4-16,-9-3-4 0,10-1 0 0,-10 5-8 15,10-5 0-15,-10 0-4 0,9 0 4 0,-8 6-16 0,-1-5 16 0,9 4 0 16,-9-1-4-16,0 1 0 0,2 5-4 0,-2 0 4 0,0 0-4 16,-8 4 4-16,10 1-4 0,-2 4 4 0,-8-4-4 0,0 9 0 15,8-4 0-15,-8 2 8 0,0 4-8 0,0 3 8 0,0-5 0 16,0 5 0-16,0 0-4 0,0 0 0 0,0 0 0 0,0 5-4 15,0-2 4-15,0 4 0 0,0 2 0 0,0 1 0 0,0-1-4 0,0 5 4 16,0 1 0-16,0 0 4 0,0-1-4 0,0 5 4 16,0 5 0-16,0 0 0 0,0-4 0 0,0 7 0 0,0-2-4 0,0-2 0 15,0 6 4-15,0-4 0 0,0 4 0 0,0-6 4 0,0 6-4 16,0-5 0-16,0 0 0 0,0 0 0 0,0 0-4 0,0-5 0 16,0 5-4-16,0-5 4 0,0 0 0 0,0-4 0 0,0-1-4 0,0 1-4 15,0-7 0-15,0 7 0 0,0-9 0 0,0 3-12 0,0-5-4 16,0 2-12-16,0-6-4 0,0 4-8 0,0-4-12 0,0 0-4 15,0 0-8-15,0 0-32 0,0 0 12 0,0-4-8 0,0-2-4 16,0 2-4-16,0-1-12 0,0-5-48 0,0 6-16 0,0-7 20 16,0-2 36-16,8 3 24 0</inkml:trace>
        </inkml:traceGroup>
        <inkml:traceGroup>
          <inkml:annotationXML>
            <emma:emma xmlns:emma="http://www.w3.org/2003/04/emma" version="1.0">
              <emma:interpretation id="{9053E89A-C945-4840-8F22-401503A335BC}" emma:medium="tactile" emma:mode="ink">
                <msink:context xmlns:msink="http://schemas.microsoft.com/ink/2010/main" type="inkWord" rotatedBoundingBox="5230,13109 5248,14654 4853,14659 4835,131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183.8766">2347 11932 67 0,'-8'-6'108'0,"8"2"-12"15,-8-1-8-15,8 0-24 0,-9-4 4 0,9 4-4 0,-8 0-4 16,8 0 0-16,0 1-8 0,0-1 4 0,-8-5-4 0,8 5-4 16,0 0 0-16,8 1-8 0,-8-6-4 0,0 5 4 0,8-4 0 15,1 4-4-15,-1 0 0 0,-8 0 0 0,8-4-4 0,10 4-4 0,-18 0-4 16,17 1 0-16,-9-2-8 0,0 2 0 0,10 4-4 0,-10-5 0 15,0 5 0-15,10 0-4 0,-10-5 0 0,1 5 0 0,-1 0 0 16,0 0-4-16,10 0 0 0,-10 5 4 0,-8-5 0 0,8 5 8 0,1-5 4 16,-1 4 4-16,-8 6 0 0,8-5 0 0,-8 0 0 0,10 4 4 15,-10 1-8-15,0 0-4 0,0 4 0 0,0 0 0 0,0 1 0 16,0-1-4-16,0 5 4 0,-10 1-4 0,10-6-4 0,-8 5 0 16,8 5 0-16,0-10-4 0,-8 11 0 0,8-11 0 0,-9 6-4 15,9-2 4-15,0-3-4 0,0 4-4 0,0-5-4 0,-8-4 0 0,8 4-4 16,0-4-12-16,0 0-16 0,0-2-8 0,0-1-16 0,0 1-16 15,0-3-4-15,0-5-24 0,0 5 4 0,8-5-16 0,-16 0-24 16,8 0-64-16,0 0 0 0,0-5 32 0,0 0 40 0,0 1 28 16</inkml:trace>
          <inkml:trace contextRef="#ctx0" brushRef="#br0" timeOffset="23391.489">2322 12108 59 0,'-8'6'152'0,"8"-2"-20"15,0 6-24-15,0-5-28 0,0 0 0 0,8-5 0 0,-8 5 8 16,0-1-4-16,9-4-4 0,-9 0 0 0,8 0-4 0,-8 5 0 0,8-5-4 16,2-5-4-16,-2 5-4 0,0-4-4 0,9 4-8 0,-9-5-8 15,10 0-8-15,-2 5-4 0,2-5-4 0,-1 1-8 0,-1-2-4 16,2 2-4-16,-2-2 0 0,1 2-16 0,1-1-8 0,-2 1-16 16,1 4-24-16,-9-5-12 0,10 5-16 0,-10 0-24 0,9-4-16 15,-9 4-12-15,0 0-24 0,0 4-60 0,-8-4 4 0,10 5 40 0,-10-5 32 16,0 4 24-16</inkml:trace>
          <inkml:trace contextRef="#ctx0" brushRef="#br0" timeOffset="24075.1927">2526 12862 31 0,'-9'0'112'0,"9"-5"-8"0,-8 0-4 0,8 5-20 0,-8-5 0 16,8 1 0-16,-10 4-4 0,2 0-4 0,0 0-4 0,0-5-4 15,-1 5-4-15,1 0-4 0,-10 5-4 0,10-5-8 0,0 4-4 0,-1 1 4 16,0 0 4-16,1 4-4 0,-9-3 4 0,9 3-4 0,0 1 0 16,-2 4-4-16,2-5-4 0,0 6 0 0,-1-1-4 0,1 5-4 15,8 1-4-15,-8-5-4 0,0 4 0 0,8 0 0 0,0 4-4 0,0-3 0 16,-10-1-4-16,20 4 0 0,-10-3-4 0,0-1 0 15,8 5-4-15,-8-5 4 0,8-5 0 0,0 6-4 0,1-6 0 16,7 0 0-16,-6 1 0 0,6-5-4 0,-7 0 4 0,7-1-4 0,2-5 0 16,-2 2 0-16,2-6 0 0,-1 0 0 0,-1 0 4 0,2-6-4 15,-2 2 0-15,1-1-4 0,1 1 4 0,-2-6 0 0,-8 0 0 16,1 1 0-16,-1-1-4 0,0 0 0 0,2 1 4 0,-10-1-4 0,0-5-4 16,0 6 4-16,0 0 0 0,-10-1 0 0,10 0 0 15,-8 1-8-15,0-1 0 0,-1 1-4 0,-7 4 0 0,8 0 0 0,-2-5 0 16,-6 10 0-16,7-3-4 0,1 3-4 0,-10 0-4 0,10 0-4 15,0 3 0-15,0 2-4 0,-9 0-8 0,17 0-4 0,-9 4-4 16,0-4-16-16,1 5-12 0,8-1-8 0,0-4-8 0,-8 5-8 16,8-1-24-16,0 1-52 0,0-6 0 0,0 2 32 0,8-2 32 15,-8 1 20-15</inkml:trace>
          <inkml:trace contextRef="#ctx0" brushRef="#br0" timeOffset="23655.7926">2288 12522 27 0,'0'4'128'0,"-8"1"-12"0,8-5-16 0,0 5-32 0,0-5 8 16,0 0 0-16,0 0 8 0,0 5 4 0,8-5-4 0,-8 0 4 0,10 0 0 16,-10 0-4-16,8 0-8 0,0 0 0 0,0 0-4 15,1 0 0-15,-1 0-4 0,0 0-8 0,10 0-8 0,-10 0-8 0,9 0-8 16,0 0-4-16,0-5-8 0,0 5-4 0,0 0-4 0,0-5 0 16,-1 5-4-16,2-5-4 0,-10 5-12 0,9-4-12 0,1 4-20 15,-10-6-20-15,8 6-20 0,-7 0-16 0,-1-4-20 0,0 4-16 0,2 0-24 16,-2 0-44-16,-8 0-48 0,0 0 36 0,8 0 40 0,-16 0 36 15,8 4 20-15</inkml:trace>
        </inkml:traceGroup>
        <inkml:traceGroup>
          <inkml:annotationXML>
            <emma:emma xmlns:emma="http://www.w3.org/2003/04/emma" version="1.0">
              <emma:interpretation id="{BBA864A8-3FAD-4FB8-89C3-4BDE84957439}" emma:medium="tactile" emma:mode="ink">
                <msink:context xmlns:msink="http://schemas.microsoft.com/ink/2010/main" type="inkWord" rotatedBoundingBox="5130,15439 5139,16220 4544,16227 4535,1544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219.5551">2108 14320 51 0,'-8'0'76'0,"8"0"-4"0,0 0-12 16,-10-5-28-16,10 5 4 0,-8-6 0 0,8 6 4 0,-8-3-4 0,8-3 4 15,-9 2 0-15,9-1 0 0,-8 0 0 0,8 0-4 0,-8 1 4 16,8-1 0-16,-10-4-4 0,10 4 4 0,-8-1 0 0,8 2-4 16,0-5 0-16,0 3 0 0,0 2-4 0,-8-1 0 0,8 0-8 15,8 0 8-15,-8 1-8 0,0-2-16 0,8 2 24 0,-8-5-4 16,10 9 0-16,-2-10-8 0,0 5 0 0,1 0 0 0,-1 0 0 16,0 1-8-16,2-2 4 0,6-3-8 0,1 5 0 0,-8-1 0 0,8 0 0 15,-1 0-4-15,2 0 0 0,-1 0 0 0,-9 0 0 16,8 0-4-16,2 5 4 0,-1-4-4 0,-9 4 0 0,10 0 4 0,-2 0 0 15,-8 0 0-15,1 0 0 0,7 4 4 0,-6 1 0 0,-2 0 8 16,-8 0-4-16,8 5 4 0,1-5-4 0,-9 4 0 0,0 6 8 16,8-6-4-16,-8 5-4 0,0-4 4 0,-8 9-4 0,8-4 0 15,0-1 0-15,-9 6 0 0,1-6-4 0,8 5 4 0,-8 0-4 16,8-5 4-16,-10 5-4 0,10 1 0 0,-8 0 4 0,8-2 0 0,-8 1-4 16,8-4 0-16,-9 4 0 0,9 0 0 0,-8-4-4 0,8 4 4 15,0-5-4-15,0 1-4 0,0 5 4 0,0-7 0 0,0-3-4 16,0 4 4-16,0-5-4 0,0 1 0 0,0 0 0 0,0 0-4 0,0-1 0 15,0-5-4-15,0 2 0 0,0 3-8 0,0-9-8 16,0 5-4-16,0 0-4 0,0-5-8 0,0 0-4 0,0 4-12 0,0-4-4 16,0 0-16-16,0 0-4 0,0 0-8 0,0 0-4 0,0-4-8 15,-8 4 8-15,8-5-16 0,-8 5-36 0,-2-5-36 0,2 0 28 16,0 1 32-16,8-2 20 0</inkml:trace>
          <inkml:trace contextRef="#ctx0" brushRef="#br0" timeOffset="45420.027">2090 14564 19 0,'0'0'108'0,"0"0"-16"0,0 0-4 16,0 0-16-16,0 0-8 0,0 0 4 0,0 5 0 0,10-5 0 16,-10 0-4-16,8 5 0 0,-8-5 4 0,8 0-8 0,1 5 0 0,-1-5-4 15,1 0-8-15,-1 5 4 0,1-5-8 0,-1 0-4 0,10 5 0 16,-10-5-4-16,9 0-4 0,-1 0-8 0,-8 0 0 0,10 0-8 16,-10 0-20-16,9 0 20 0,1 0-4 0,-10 0 0 0,8 0-4 15,1 0 0-15,-9 0-8 0,10 0 0 0,-10 0-16 0,9 0-12 16,-9 0-8-16,1 0-20 0,0 0-20 0,-1 0-12 0,0 0-16 15,-8 4-12-15,9-4-52 0,-9 0-40 0,0 5 32 0,-9-1 28 16,9 1 32-16</inkml:trace>
          <inkml:trace contextRef="#ctx0" brushRef="#br0" timeOffset="45739.1654">1980 14847 43 0,'0'5'128'0,"0"0"-20"0,0 0-12 0,0-1-32 0,0 1 4 16,0-5-4-16,0 5 0 0,10-5 0 0,-10 0 0 0,0 6 4 0,8-6-4 15,0 0 8-15,-8 0-8 0,17 0-4 0,-9 0-4 16,0 0-4-16,10 0 0 0,0-6-8 0,-2 6 4 0,1 0-8 0,1-5 0 16,6 5-4-16,-6-5-4 0,7 5 0 0,1-4-8 0,-1 4-4 15,1-5 0-15,0 0-4 0,-2 5 0 0,2-5-8 0,-9 1 4 16,9 4-8-16,-1-5 4 0,-8 5-4 0,0-5 4 0,9 5-8 0,-10 0-4 15,1 5-8-15,-8-5-12 0,8 0-12 0,-9 0-12 0,2 5-12 16,-2-1-8-16,0-4-24 0,-8 5-12 0,8-5-12 0,-8 5-12 16,0 0-44-16,0-1-48 0,0-4 32 0,0 5 36 0,-8 0 28 15,8 1 28-15</inkml:trace>
        </inkml:traceGroup>
        <inkml:traceGroup>
          <inkml:annotationXML>
            <emma:emma xmlns:emma="http://www.w3.org/2003/04/emma" version="1.0">
              <emma:interpretation id="{F0F2ED69-6C27-46D3-9B62-7E69E7D9A633}" emma:medium="tactile" emma:mode="ink">
                <msink:context xmlns:msink="http://schemas.microsoft.com/ink/2010/main" type="inkWord" rotatedBoundingBox="5408,16634 5413,17049 4486,17059 4481,16644"/>
              </emma:interpretation>
              <emma:one-of disjunction-type="recognition" id="oneOf4">
                <emma:interpretation id="interp8" emma:lang="" emma:confidence="0">
                  <emma:literal>ń</emma:literal>
                </emma:interpretation>
                <emma:interpretation id="interp9" emma:lang="" emma:confidence="0">
                  <emma:literal>%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☹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6403.4781">2456 15394 11 0,'10'0'124'0,"-2"-4"-20"0,-8 4-8 0,8-5-28 16,-8 5-4-16,0-5-4 0,8 1 0 0,-8 4 0 0,9-5-4 0,-1-1 0 16,-8 2-4-16,9 4-8 0,0-5-4 0,-9 0-8 0,8 0 0 15,0 0-4-15,2 5-4 0,-2-4-8 0,0 4 0 0,0 0 0 16,1-6 0-16,-1 12-4 0,1-6 4 0,-9 4-4 0,9-4 0 0,-9 10-4 16,8-5 4-16,-8 4-4 0,0 6-4 0,0-5 4 0,-8 4-8 15,8 1 4-15,-9-1 4 0,0 5-8 0,1 1 0 0,-1-1 0 16,1-5 0-16,0 6 0 0,0-1 0 0,-2-5 4 0,2 6 4 15,0-6-4-15,-1 0 0 0,0-4 4 0,1 5 0 0,8-5-4 16,-9-1-4-16,9 1 0 0,0-1 4 0,0-5-4 0,-8 2 0 0,8-2 4 16,8 2 4-16,-8-2-4 0,0 2-4 0,9-6 0 15,-9 4 4-15,8 1 0 0,1-5 0 0,0 5 0 0,-1-5 0 0,-8 0 0 16,8 0 0-16,2 0-4 0,6 0 0 0,-8 0 4 0,9 0 0 16,-8-5-20-16,8 5 16 0,-9-5 4 0,10 1-8 0,-2-6-4 15,1 0-12-15,1 0-12 0,-2 1-20 0,2-6-24 0,-1 5-24 0,-1-9-48 16,2 5-68-16,-2-10 20 0,2 4 36 0,-1 1 28 0,-1-5 28 15</inkml:trace>
          <inkml:trace contextRef="#ctx0" brushRef="#br0" timeOffset="46069.8164">1930 15581 71 0,'-9'5'120'0,"9"5"-20"0,0-6-16 0,0 1-24 0,0-5-4 16,0 0 0-16,0 0 0 0,0 0-4 0,0-5 0 0,9-4 0 15,-9 4-4-15,0-4 4 0,8-6 0 0,0 5-4 0,-8-4-4 16,8 0 0-16,2-1 4 0,6-4 0 0,-6 4-8 0,-2-4-4 15,9 5-4-15,-9-6 0 0,8 6 0 0,2 0-4 0,0-1-4 0,-10 1-4 16,9 0 0-16,-9 4-4 0,10 1 0 0,-10-1 0 0,8 5 0 16,-7 0 0-16,0 1 4 0,-1-1 0 0,1 5 8 0,-1 0-4 15,0 5 0-15,-8-1 4 0,10 1-20 0,-2 0 20 0,-8 5-4 16,8-1 0-16,-8 6-4 0,8-6-4 0,-8 5 0 0,0 1-4 0,0-1 0 16,9 5-4-16,-9-4 0 0,0 4 0 0,0 1-8 15,0-1 0-15,0 0 4 0,0 0-4 0,0-5-4 0,0 4 4 0,0-2-4 16,0-2-12-16,-9 1-8 0,18-1-8 0,-9 1-8 0,0-6-12 15,0 1-8-15,9-1-8 0,-9-4-8 0,0 0-8 0,8 0-16 16,-8 0-8-16,9-5-4 0,-9-5-8 0,8 5-48 0,-8-5-36 0,8-5 20 16,-8 5 40-16,10-4 28 0,-10-1 20 0</inkml:trace>
        </inkml:traceGroup>
      </inkml:traceGroup>
    </inkml:traceGroup>
    <inkml:traceGroup>
      <inkml:annotationXML>
        <emma:emma xmlns:emma="http://www.w3.org/2003/04/emma" version="1.0">
          <emma:interpretation id="{EA5E9BF0-06F3-48C7-B51C-303069FDF47E}" emma:medium="tactile" emma:mode="ink">
            <msink:context xmlns:msink="http://schemas.microsoft.com/ink/2010/main" type="paragraph" rotatedBoundingBox="4179,13877 1948,14045 1899,13388 4130,132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B3E82D-A575-4267-8910-3F770C5F0A7A}" emma:medium="tactile" emma:mode="ink">
              <msink:context xmlns:msink="http://schemas.microsoft.com/ink/2010/main" type="line" rotatedBoundingBox="4179,13877 1948,14045 1899,13388 4130,13221"/>
            </emma:interpretation>
          </emma:emma>
        </inkml:annotationXML>
        <inkml:traceGroup>
          <inkml:annotationXML>
            <emma:emma xmlns:emma="http://www.w3.org/2003/04/emma" version="1.0">
              <emma:interpretation id="{8DFC5BE6-0FF9-4B53-AE1C-F75A283D42B1}" emma:medium="tactile" emma:mode="ink">
                <msink:context xmlns:msink="http://schemas.microsoft.com/ink/2010/main" type="inkWord" rotatedBoundingBox="3087,13959 1948,14045 1899,13388 3038,1330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133.1144">-432 12310 35 0,'0'0'88'0,"-8"0"-12"0,8 0-4 0,-10 0-20 0,10-5-4 0,-8 5-4 16,8-4-4-16,-8-1 0 0,8 0 0 0,0-4-4 0,-8 4 0 0,8-5-4 15,-10 5 0-15,10-4-4 0,0-1 0 0,0-4 4 0,0 4 0 16,0-4 0-16,0 4 0 0,0-5-4 0,0 1 0 0,0 5 8 16,10-5 0-16,-2-1-8 0,-8 5 4 0,8-4-8 0,-8 5 4 15,8-6-4-15,2 5 4 0,-2 2-4 0,0 2 0 0,1-3-4 16,0 4-4-16,-1 0 0 0,9 0 0 0,-9 1-8 0,2 4 0 0,-2 0 0 16,8 0-4-16,-6 4 0 0,-2 1 4 0,0 0-8 0,1 4 4 15,0 2 4-15,-1 3-8 0,1 0 0 0,-9 0 0 0,8 6 0 16,-8 3 0-16,0 2-4 0,-8-2 4 0,8 6-4 0,-9 0 0 15,1 0 8-15,-10 4-4 0,10 1 0 0,-10-5 0 0,10 4 0 16,-8 1-4-16,-2-5 4 0,1-2 4 0,-9 3 0 0,10-7-8 0,-2 2 4 16,2-6 0-16,-2 1 0 0,1-6 0 0,1-5 0 0,-2 1 0 15,10-1 4-15,-10-4-4 0,10 0-4 0,0-5 4 0,-1 0 4 16,0-5-4-16,1 0-4 0,8 1 4 0,-9-6 4 0,9 1-4 16,0-2 0-16,0 3 0 0,0-2 4 0,0 0-8 0,0 1 4 15,9-6 0-15,-9 5 0 0,8 0 4 0,1 1-4 0,0 0 0 0,-1 4 4 16,0-4-4-16,2 9 0 0,-2-6 0 0,0 2 4 0,10 4 0 15,-10 0-4-15,9 0 0 0,-9 0 0 0,10 0 0 0,-2 4-4 16,-8 2 4-16,10-6 0 0,-1 4 0 0,0 6 4 0,0-5-4 16,-9-1 0-16,10 1-4 0,-2 5 0 0,2-6 0 0,-1 6 4 15,0 0-8-15,-8-5-12 0,7 4-4 0,2-5-8 0,-2 2-12 16,-6 4-8-16,6-6-8 0,1 0-8 0,-8 2-8 0,8-6-4 0,-1 5-4 16,-6-5-24-16,-2 0-44 0,10 0-24 0,-10-5 44 0,0-1 16 15</inkml:trace>
          <inkml:trace contextRef="#ctx0" brushRef="#br0" timeOffset="22299.19">54 12372 59 0,'9'-4'92'0,"-1"-1"-8"0,0 5 4 0,0 0-24 15,-8 0-4-15,10 0 0 0,-2 5-4 0,0-1 0 0,2 2-4 16,-2-1 4-16,9-1-8 0,-9 6-4 0,1-1 0 0,-1 1-4 16,9 0-4-16,-9-1 0 0,10 1-8 0,-10 4-8 0,10-5 0 15,-1 1-4-15,-9 5-4 0,9 0-4 0,0-7-4 0,-9 2 4 0,10 5-8 16,0-6-4-16,-10 1-12 0,8 0-8 0,-7-1-16 15,8 1-12-15,-8-6-16 0,-1 5-20 0,0-3-20 0,2-2-60 0,-2 2 0 16,0-2 24-16,0-4 28 0,-8 4 28 0</inkml:trace>
          <inkml:trace contextRef="#ctx0" brushRef="#br0" timeOffset="22475.7111">497 12267 75 0,'0'0'120'0,"-8"0"-12"0,8 5-4 0,0 0-20 0,-9 0 4 0,1 4 0 15,0 1-12-15,-2-1-4 0,2 1-4 0,-8 4-16 0,6 1 0 16,2 4-8-16,-9-4-12 0,0 3-4 0,8 1-8 0,-7-4 4 0,-2 5-4 16,10-1-8-16,-10 0-8 0,2 0-8 0,7 0 0 15,0-5-16-15,-7 5-16 0,7-4-20 0,1-5-16 0,0 3-12 0,8-3-16 16,-10-4-40-16,10 2-48 0,-8-2 28 0,8-1 28 0,0-5 28 16</inkml:trace>
        </inkml:traceGroup>
        <inkml:traceGroup>
          <inkml:annotationXML>
            <emma:emma xmlns:emma="http://www.w3.org/2003/04/emma" version="1.0">
              <emma:interpretation id="{D00DBD35-E1F4-4938-8635-C62D0AF7A359}" emma:medium="tactile" emma:mode="ink">
                <msink:context xmlns:msink="http://schemas.microsoft.com/ink/2010/main" type="inkWord" rotatedBoundingBox="4173,13803 3910,13823 3880,13415 4143,1339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2681.19">1316 12076 87 0,'8'4'140'0,"0"-4"-20"0,2 6-20 0,-10-6-28 0,0 0 0 16,0 4 4-16,8-4 4 0,-8 5 0 0,0-1-12 0,8-4-8 15,-8 5-4-15,9-5 0 0,-9 4-4 0,0-4-4 0,9 6-8 16,-1-6-4-16,1 0-8 0,-1 4 0 0,0-4-8 0,0 0 0 0,2 6-20 16,-2-6 12-16,10 0 0 0,-10 0-4 0,0 0-4 15,9 0-8-15,-8 0-16 0,0 0-20 0,7 0-16 0,-8 0-28 0,2 0-20 16,-2 4-16-16,0-4-44 0,2 0-52 0,-10 5 36 0,8-5 32 16,-8 5 24-16,0 0 20 0</inkml:trace>
          <inkml:trace contextRef="#ctx0" brushRef="#br0" timeOffset="22852.2499">1393 12353 31 0,'0'10'152'0,"0"5"-24"0,0-6-16 0,0 1-36 0,0 4-4 0,0-5-4 16,0 1-4-16,0 0-4 0,0-1-12 0,0 1-4 0,8-5-8 16,-8-1-4-16,0 2-8 0,8-6-4 0,-8 4-4 15,8-4-4-15,2 0 0 0,-2-4-4 0,10 4-4 0,-10-6-36 0,9 2 4 16,-9-1-20-16,10 1-20 0,-2-2-12 0,2-3-44 0,-2 4-56 15,2-4 16-15,-1-1 32 0,0 5 28 0</inkml:trace>
        </inkml:traceGroup>
      </inkml:traceGroup>
    </inkml:traceGroup>
    <inkml:traceGroup>
      <inkml:annotationXML>
        <emma:emma xmlns:emma="http://www.w3.org/2003/04/emma" version="1.0">
          <emma:interpretation id="{DCF7C536-32FB-457D-848A-91AD1A18C780}" emma:medium="tactile" emma:mode="ink">
            <msink:context xmlns:msink="http://schemas.microsoft.com/ink/2010/main" type="paragraph" rotatedBoundingBox="1966,11210 4042,11287 4013,12078 1937,12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64DF57-6EAA-41E5-A8B1-577E022112DB}" emma:medium="tactile" emma:mode="ink">
              <msink:context xmlns:msink="http://schemas.microsoft.com/ink/2010/main" type="line" rotatedBoundingBox="1966,11210 4042,11287 4013,12078 1937,12002"/>
            </emma:interpretation>
          </emma:emma>
        </inkml:annotationXML>
        <inkml:traceGroup>
          <inkml:annotationXML>
            <emma:emma xmlns:emma="http://www.w3.org/2003/04/emma" version="1.0">
              <emma:interpretation id="{E6E67B77-0213-4FE1-92FA-8952E6EA6DB9}" emma:medium="tactile" emma:mode="ink">
                <msink:context xmlns:msink="http://schemas.microsoft.com/ink/2010/main" type="inkWord" rotatedBoundingBox="1966,11210 3059,11251 3030,12042 1937,1200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5486.0602">-406 10067 19 0,'0'0'80'0,"-9"6"-8"0,0-6-4 0,9 4-28 16,-8 1-4-16,8-5 0 0,-8 5 4 0,8-5 4 0,-10 0-8 15,2 0 0-15,8 0 4 0,-8 5-4 0,8-5-4 0,-8-5 8 16,-2 5 4-16,10-5-4 0,-8 0-8 0,8 1 4 0,0-2 0 16,-8-2-4-16,8 2 0 0,0-3 4 0,0-1-8 0,0 1 0 0,0-1 4 15,0-5-8-15,8 6-4 0,-8-5 0 0,8-1 4 0,2 5-4 16,-2 1 0-16,0-2-4 0,-8 2 0 0,18 0-4 0,-10-1 4 16,0 1-4-16,1 4 0 0,8 1-4 0,-8 4 0 0,7-5 0 0,-6 5 0 15,6 0-4-15,2 5 0 0,-10-1 0 0,0 1 0 16,10 4-4-16,-10 1 0 0,1 5 0 0,-1-1 0 0,-8 1 4 0,8 4-4 15,-8 4 0-15,0 2 0 0,0-2 0 0,0 6 0 0,-8-1 0 16,0 7 0-16,-1-7-4 0,1 6 4 0,-10-6 0 0,2 6 0 16,6-5 0-16,-6 0-4 0,-2 0 4 0,2-5 4 0,-1-1-4 15,-1 2 0-15,-8-6 0 0,10 0 0 0,-2-5 4 0,2-4-8 0,-1-1 4 16,9 2 0-16,-10-3 0 0,2-8 0 0,6 6 0 0,2-6 0 16,0 0 0-16,-1 0 0 0,0 0 0 0,1-6-4 0,8 2 4 15,-9 0 4-15,9-1-4 0,0-5 0 0,0 5 0 0,0 0 0 16,0 0 0-16,9 1 0 0,-9-1 0 0,8 0 0 0,1 5 0 15,-9-5 0-15,9 5 0 0,7 0 0 0,-6 0 0 0,-2 0 4 0,0 0 0 16,10 5 0-16,-10 0-4 0,9-5 4 0,-1 5 0 16,-6-1-4-16,6 1 0 0,2 0 4 0,-2 0-4 0,2-1 4 0,-1 2-4 15,-1-1 4-15,2-1-4 0,-2 0 0 0,2 2 0 0,-1-2-4 16,0 1 4-16,0 0 0 0,-1 0-12 0,2-1-8 0,0 2-8 16,-10-6-16-16,9 4-12 0,0 1-20 0,-9-5-4 0,9 0-8 15,1 4 0-15,-10-4-32 0,0 0-52 0,10 0-4 0,-10 0 32 16,0-4 24-16</inkml:trace>
          <inkml:trace contextRef="#ctx0" brushRef="#br0" timeOffset="-5286.5932">28 10327 23 0,'0'-5'96'16,"9"0"-8"-16,-1 5-4 0,-8-5-20 0,9 5 0 0,-9 0 4 0,9 0 0 16,-9 5 4-16,8-5-4 0,0 5 0 0,0 0-4 0,2 4-4 15,-2 1-8-15,0-1 0 0,2 1-4 0,-2 0-4 0,0 4-8 16,1-5 0-16,8 6-8 0,-9-1-4 0,9 1-4 0,-9-1-4 0,10 5-4 15,-10-4-4-15,10 0 4 0,-10 3-4 0,9-3-4 0,-9-1-4 16,10 1-4-16,-10 4-12 0,10-9-4 0,-10 3-16 0,0 1-16 16,2 1-12-16,-2-5-8 0,8-1-4 0,-7 1-12 0,-1-1-4 15,-8-3-24-15,9-6-56 0,0 4 4 0,-9-4 28 0,8 0 36 16</inkml:trace>
          <inkml:trace contextRef="#ctx0" brushRef="#br0" timeOffset="-5104.0825">480 10331 63 0,'0'-9'120'0,"0"4"-8"16,0 0-4-16,0 0-20 0,-8 5 0 0,8 0-4 0,-8 5 0 16,8-5-8-16,-10 10-8 0,2-5-12 0,-8 4-8 0,6 1-8 15,2-1-8-15,-9 6-4 0,8-1-4 0,-8 0-4 0,1 6 0 16,8-1-8-16,-10 0-4 0,0 0 0 0,2 0-4 0,-2 6-4 0,10-6 4 16,-9 0-16-16,1 1-4 0,6-7-16 0,2 6-4 0,-10-5-24 15,10 1-12-15,0 0-12 0,-1-5-8 0,9-1-48 0,-8 1-52 16,-1-6 32-16,9 2 24 0,0-6 28 0</inkml:trace>
        </inkml:traceGroup>
        <inkml:traceGroup>
          <inkml:annotationXML>
            <emma:emma xmlns:emma="http://www.w3.org/2003/04/emma" version="1.0">
              <emma:interpretation id="{78363142-330E-4CDC-833F-97506BA5E914}" emma:medium="tactile" emma:mode="ink">
                <msink:context xmlns:msink="http://schemas.microsoft.com/ink/2010/main" type="inkWord" rotatedBoundingBox="3709,11515 4033,11527 4022,11837 3698,1182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4823.185">1145 10202 83 0,'0'5'108'16,"0"-5"-8"-16,0 4-8 0,9-4-20 0,-9 0 4 0,8 0 4 15,-8 0 0-15,0 5-4 0,9-5-4 0,-9 0-8 0,8-5-4 0,0 5-4 16,-8-4-4-16,10 4-4 0,-2 0-4 0,0-5-8 0,2 5-4 16,-2-5-4-16,8 5-4 0,-7-5-4 0,0 5-4 0,8 0-4 15,-9-4-4-15,0 4-4 0,10 0 0 0,-10 0 0 0,10-4-4 16,-10 8-12-16,0-4-8 0,1 4-16 0,8-4-16 0,-8 5-20 0,-1 0-20 15,0 0-16-15,-8-1-20 0,8 1-76 0,-8 0 16 16,10 4 28-16,-10-3 28 0,-10 3 28 0</inkml:trace>
          <inkml:trace contextRef="#ctx0" brushRef="#br0" timeOffset="-4632.6944">1171 10398 83 0,'0'10'116'0,"0"0"-8"0,0-5 0 0,0 4-16 15,0-4 4-15,0 0 0 0,0 5-8 0,0-6-8 0,0 1-8 16,0 0-4-16,8 0-8 0,-8-1-4 0,8 1-4 0,2 0-4 16,-10-5-12-16,8 0 0 0,10 5-8 0,-10-5-8 0,0-5 0 15,9 5-4-15,-8 0-4 0,8-5-4 0,-1 0-8 0,2 1-16 0,-2 4-24 16,2-5-20-16,-1-5-40 0,0 6-28 0,-8-2-64 0,7 2-52 16,2-1 48-16,-10 0 32 0,10 0 32 0,-10 1 28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30.6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01A932-EE70-4404-B2C6-1932CE352C27}" emma:medium="tactile" emma:mode="ink">
          <msink:context xmlns:msink="http://schemas.microsoft.com/ink/2010/main" type="writingRegion" rotatedBoundingBox="5651,11209 8482,11132 8503,11897 5671,11974"/>
        </emma:interpretation>
      </emma:emma>
    </inkml:annotationXML>
    <inkml:traceGroup>
      <inkml:annotationXML>
        <emma:emma xmlns:emma="http://www.w3.org/2003/04/emma" version="1.0">
          <emma:interpretation id="{1D344773-8455-4C87-BB20-FD1B497C98EE}" emma:medium="tactile" emma:mode="ink">
            <msink:context xmlns:msink="http://schemas.microsoft.com/ink/2010/main" type="paragraph" rotatedBoundingBox="5651,11209 8482,11132 8503,11897 5671,11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206113-D3D1-4483-85A0-8712A8475F60}" emma:medium="tactile" emma:mode="ink">
              <msink:context xmlns:msink="http://schemas.microsoft.com/ink/2010/main" type="line" rotatedBoundingBox="5651,11209 8482,11132 8503,11897 5671,11974"/>
            </emma:interpretation>
          </emma:emma>
        </inkml:annotationXML>
        <inkml:traceGroup>
          <inkml:annotationXML>
            <emma:emma xmlns:emma="http://www.w3.org/2003/04/emma" version="1.0">
              <emma:interpretation id="{E167BD8B-CC2D-4C68-8B1C-71C4F13234BC}" emma:medium="tactile" emma:mode="ink">
                <msink:context xmlns:msink="http://schemas.microsoft.com/ink/2010/main" type="inkWord" rotatedBoundingBox="5653,11281 6019,11272 6037,11926 5670,11936"/>
              </emma:interpretation>
            </emma:emma>
          </inkml:annotationXML>
          <inkml:trace contextRef="#ctx0" brushRef="#br0">3101 9956 19 0,'0'5'124'0,"0"-5"-8"0,0 4-8 0,0-4-24 0,-8 5-4 0,8-5-4 15,0 5-8-15,0-5-8 0,0 0-16 0,8 0 20 0,-8 0-8 16,8 0 0-16,-8 0 0 0,8 0-8 0,-8 0 4 0,10 0-12 16,-2-5-12-16,9 0 0 0,-9 5-8 0,10-4 0 0,-10 4-8 15,8-5 4-15,10 5-8 0,-8-5-12 0,-1 0-12 0,0 5-16 16,8-4-20-16,-7 4-20 0,8-6-24 0,-10 6-24 0,1 6-80 15,9-6-4-15,-10 4 28 0,2 1 40 0,-1 0 24 0</inkml:trace>
          <inkml:trace contextRef="#ctx0" brushRef="#br0" timeOffset="-424.3982">3228 10234 39 0,'0'0'100'0,"-8"0"-12"0,8 0 4 15,-8 0-28-15,8 0 0 0,-10 0-4 0,10 0-4 0,-8 4-4 16,8 2 0-16,-8-2 0 0,8-4-8 0,-8 4-8 0,8 7 4 15,0-11-8-15,0 4 0 0,-9 6 4 0,9-5-4 0,0 5-8 0,0-2 4 16,0-3-8-16,0 5-4 0,0 0 0 0,0 5-4 0,0-6-24 16,0 5 24-16,9-4-4 0,-9 5 0 0,0-1-8 0,0 0-8 15,8 0-16-15,-8 6-16 0,0-6-12 0,8 0-8 0,-8 1-12 16,0 4 4-16,8-5-4 0,2 1-4 0,-10-6-28 0,8 6-32 16,-8-5-8-16,0-1 20 0,8 1 32 0</inkml:trace>
          <inkml:trace contextRef="#ctx0" brushRef="#br0" timeOffset="-201.4596">3349 10282 63 0,'0'-10'104'0,"0"1"-8"0,0 4 0 0,8-5-28 0,-8 6 0 0,0-2-4 16,0 6 0-16,0-4-8 0,0 4 0 0,0 0 0 0,0-5 0 16,0 10-8-16,0-5 0 0,0 4-4 0,0 2 4 0,8-2-8 15,-8 6 0-15,0-1-8 0,0 6 0 0,0-1-4 0,9 1-24 16,-9-1 16-16,0 1 0 0,0 4-4 0,0-5-4 0,8 10-4 15,-8-5 0-15,0 1 0 0,0-6-4 0,0 5-4 0,0 0 0 0,0-4-4 16,0-1-12-16,0-5-8 0,0 6-4 0,-8-6-16 0,16-4-12 16,-8 0-16-16,0 0-8 0,0-5-12 0,0 0-8 0,0-5-44 15,-8 0-44-15,8-4 28 0,0-1 28 0,-9-4 28 0</inkml:trace>
        </inkml:traceGroup>
        <inkml:traceGroup>
          <inkml:annotationXML>
            <emma:emma xmlns:emma="http://www.w3.org/2003/04/emma" version="1.0">
              <emma:interpretation id="{79B1335C-3083-4D01-8094-C77B027012FF}" emma:medium="tactile" emma:mode="ink">
                <msink:context xmlns:msink="http://schemas.microsoft.com/ink/2010/main" type="inkWord" rotatedBoundingBox="6653,11182 8482,11132 8503,11897 6674,11947"/>
              </emma:interpretation>
            </emma:emma>
          </inkml:annotationXML>
          <inkml:trace contextRef="#ctx0" brushRef="#br0" timeOffset="474.4082">4106 10296 79 0,'0'4'100'0,"0"1"-12"0,0 1-4 16,0-2-28-16,0 1-4 0,0-5-4 0,0 5-8 0,0 0-8 0,0-1-8 15,0-4-4-15,0 6-4 0,0-6 0 0,0 4-4 0,0-4 0 16,10 0-4-16,-2 0 0 0,-8 0-4 0,8 5 0 0,1-5-4 16,0 0 0-16,8 0-8 0,-9-5-16 0,0 5-12 0,10 0-8 15,-10-4-12-15,10-2-68 0,-2 6-24 0,-7-4 24 0,8 4 24 16</inkml:trace>
          <inkml:trace contextRef="#ctx0" brushRef="#br0" timeOffset="308.335">4209 10277 35 0,'0'-10'112'16,"-8"1"-12"-16,8-1-4 0,0-4-20 0,0 9 0 0,0-5-4 16,-10 6 0-16,10-1 0 0,0 1-12 0,0-2-4 0,0 6-8 15,0-4 0-15,0 4-8 0,0 4-8 0,0-4 4 0,0 6 0 0,0 3-8 16,0-5-4-16,0 6 0 0,0 5-4 0,0-7-4 15,0 7 0-15,0 0-8 0,0-1 0 0,0 5 0 0,0-4-4 0,0 4 0 16,0 0-4-16,0 1 0 0,0-6-4 0,0 5-8 0,10-4-8 16,-10-1-12-16,0-5-8 0,0 1-16 0,0-1-12 0,0 1-8 15,0-5-8-15,0 0-8 0,0 0-52 0,0-5-36 0,0 0 24 16,0-5 32-16,0 0 24 0</inkml:trace>
          <inkml:trace contextRef="#ctx0" brushRef="#br0" timeOffset="928.1929">4780 10162 79 0,'-8'0'100'0,"0"-5"-12"16,8 5-4-16,-10-5-28 0,2 1-4 0,0-1 0 0,-1-5-4 15,9 1-4-15,-9-1 0 0,9 0 0 0,-8 1 0 0,8-5-4 16,0 4 0-16,0-4-4 0,0-1 8 0,0 5-4 0,8-4-4 0,-8-2 0 16,9 8-4-16,0-2-4 0,-1 1-4 0,0-1 0 0,2 1-4 15,-2 4 4-15,0 0-8 0,10 1 0 0,-10 4 0 0,0-6-4 16,9 6 0-16,-8 6 0 0,8-6-8 0,-9 4 4 0,2 6-4 16,6-1-4-16,-8 1 4 0,-8 5-4 0,10 4 0 0,-10 0 0 15,0 0 0-15,0 5-4 0,0 5 0 0,-10-5 0 0,2 4-16 16,0 2 20-16,-10 3 0 0,10-4-4 0,-9-1 4 0,0 0 0 15,0 2 0-15,0-7 0 0,-8 3 0 0,7-3 0 0,1-4 0 16,0 0 0-16,9-4 0 0,-9-1 0 0,-1-5 0 0,10 1 0 0,0-5 0 16,-10-5 0-16,10 5 0 0,8-10 0 0,-9 5 0 0,9-5 0 15,-8 1-4-15,8-2 4 0,0-3 0 0,0-1 0 0,0 6 0 16,0-6 0-16,8 1 0 0,-8-2 4 0,9 2-4 0,-9 0 4 16,8 4 0-16,0-5 4 0,2 6 4 0,-2-2 4 0,0 3 4 0,2-3 8 15,6 6-4-15,-7-5 4 0,7 5 0 0,-7-5-4 0,8 5 4 16,1 0-8-16,-2 0 0 0,-7 0-4 0,8 0 0 0,0 0-4 15,0 0-4-15,0 0-4 0,9 5 4 0,-10-5-4 0,2 0-8 0,-1 0 0 16,-1 0-12-16,2 0-16 0,-2 0-12 0,-6 0-12 16,6 0-8-16,2 0-16 0,-10 5-8 0,9-5-12 0,-9 0-8 0,10 0-4 15,-10 0-56-15,0 0-36 0,2-5 40 0,-2 5 28 0,-8-5 28 16</inkml:trace>
          <inkml:trace contextRef="#ctx0" brushRef="#br0" timeOffset="1136.636">5190 10061 111 0,'0'-10'120'0,"0"6"-12"0,0-5-4 16,0 3-28-16,0 6-4 0,0-4 4 0,8 4 0 0,-8 0 0 16,0 0-8-16,0 0 0 0,0 4-4 0,0 2-4 0,0-2 0 0,8 5-8 15,-8 1 0-15,0 0-12 0,10 4 0 0,-10-4-4 16,0 9-8-16,8-6 0 0,-8 8-8 0,0-2 0 0,0 5-8 0,0 0 0 16,0-5 0-16,0 5-4 0,0 0-4 0,0-1-4 0,0 2-4 15,0-2 0-15,0-3-12 0,0-1-12 0,0 5-12 0,0-4-12 16,0-6-8-16,0 0-16 0,0 0-12 0,0-4 0 0,0 0-12 15,0-5 0-15,0-1-16 0,0-4-32 0,0 0-28 0,0-4 24 16,0-1 32-16,0-5 20 0</inkml:trace>
          <inkml:trace contextRef="#ctx0" brushRef="#br0" timeOffset="1353.5878">5327 10229 23 0,'8'-10'116'0,"-8"6"-8"0,8-1-4 16,-8 5-28-16,8 0 4 0,-8 0 4 0,0 0-4 0,0 5 4 0,0-1-12 15,0 1-4-15,0 5 0 0,0-6-4 0,-8 6-4 16,8 0-4-16,-8-1-8 0,8 1-4 0,-8-1-4 0,-2 1-4 0,10-1-4 15,-8 6-4-15,8-5-4 0,-8 0 4 0,-2-1-4 0,2 1 0 16,8-1 0-16,-8 2-8 0,8-2 0 0,0 0-4 0,-9 1-4 16,9-6 0-16,0 6 0 0,0-6-4 0,0 7 0 0,0-7 0 15,0 6 0-15,0-5 0 0,0-1-4 0,9 1 0 0,-9 0 0 16,0-5-4-16,8 5-12 0,0-5-4 0,-8 4-8 0,10-4-20 0,-2 0-8 16,0 6-24-16,2-12 16 0,-2 6-16 0,8 0-12 0,-7-4-8 15,8-1-4-15,-8 5-24 0,7-5-44 0,-6-4-16 0,6 4 36 16,-8 0 32-16,10 0 16 0</inkml:trace>
          <inkml:trace contextRef="#ctx0" brushRef="#br0" timeOffset="2008.1632">5513 9811 59 0,'0'6'160'0,"-8"3"-4"0,8-4-16 0,0 4-24 16,0-3 0-16,-8-2 0 0,8 1 0 0,0-1 4 0,8 2-4 15,-8-6-4-15,0 4-12 0,8-4-4 0,-8-4-8 0,8 4-8 16,2-6-8-16,-2 6-8 0,10-4-8 0,-10-1-4 0,9 1-12 0,-9-2-8 16,9-3-4-16,0 4-16 0,1 0-12 0,8 1 0 0,-10-2 0 15,1 1 0-15,0 1 0 0,0 4 0 0,9-4-16 0,-10 4-56 16,2 0-24-16,-1 0-32 0,0 0-36 0,0 0-40 0,-1 4-64 15,-6 0-16-15,6 1 48 0,-6 1 44 0,-2-2 40 0,0 6 28 16,1-5 24-16</inkml:trace>
          <inkml:trace contextRef="#ctx0" brushRef="#br0" timeOffset="1574.8064">5607 10219 67 0,'0'-9'108'0,"0"-1"-4"16,0 6-8-16,0-6-20 0,0 6-4 0,0-2 4 0,0-3-8 16,0 4 4-16,9 0-8 0,-9 0-4 0,0 1-8 0,0 4-4 0,0-5 4 15,8 5 0-15,-8 0 0 0,0 0 0 0,8 0-4 16,-8 5-8-16,0-1 0 0,10 1 0 0,-10 5 0 0,0-1-8 0,0 6-4 15,0 0 0-15,0-2-8 0,8 6 4 0,-8 1-4 0,0-1 0 16,0 4-4-16,0 2 0 0,0-1-4 0,0 0-4 0,0 0 0 16,0 0-8-16,0-5 4 0,0 5-4 0,8-4-8 0,-8-1-16 0,10-5-8 15,-10 1-20-15,0-1-16 0,8-5-12 0,-8-4-12 0,8 0-16 16,0-5-12-16,-8 0-12 0,9 0-48 0,-9-10-24 0,0 1 28 16,0-1 36-16,9-4 28 0</inkml:trace>
          <inkml:trace contextRef="#ctx0" brushRef="#br0" timeOffset="1773.2725">5795 10196 91 0,'8'-5'124'0,"-8"0"-12"0,0 1-4 0,9 4-20 16,-9 0-4-16,0-6 12 0,0 12 0 0,8-6-12 0,-8 0 0 15,0 4-8-15,0 1-8 0,0 0-4 0,0-1-4 0,0 6-8 16,9-5 0-16,-9 4-12 0,0 5-4 0,0-4-4 0,0 5-8 0,0-1-4 16,0 1-4-16,0-2 0 0,0 2-4 0,0 5 0 0,0-7-4 15,0 7-4-15,0-5-4 0,0 4 0 0,0-5 4 0,0 1-4 16,0-1-4-16,0-5-8 0,0 6-12 0,0-5-16 0,0-1-12 15,0-4-8-15,0 0-20 0,0-1-12 0,0-4-12 0,0 0-12 16,0-4-16-16,0-1-48 0,0 0-16 0,0-4 28 0,0-1 32 16,0 0 28-16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43.4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F23FE0-EDF3-48B6-A28E-3669E9D51CD3}" emma:medium="tactile" emma:mode="ink">
          <msink:context xmlns:msink="http://schemas.microsoft.com/ink/2010/main" type="writingRegion" rotatedBoundingBox="11774,13229 10259,15369 9285,14680 10801,12540"/>
        </emma:interpretation>
      </emma:emma>
    </inkml:annotationXML>
    <inkml:traceGroup>
      <inkml:annotationXML>
        <emma:emma xmlns:emma="http://www.w3.org/2003/04/emma" version="1.0">
          <emma:interpretation id="{49A1DDE9-9D13-4927-8070-E9DD411B9EEF}" emma:medium="tactile" emma:mode="ink">
            <msink:context xmlns:msink="http://schemas.microsoft.com/ink/2010/main" type="paragraph" rotatedBoundingBox="11774,13229 10259,15369 9285,14680 10801,12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F1E289-739A-4FF3-A889-3BEE2F3CB625}" emma:medium="tactile" emma:mode="ink">
              <msink:context xmlns:msink="http://schemas.microsoft.com/ink/2010/main" type="line" rotatedBoundingBox="11774,13229 10259,15369 9285,14680 10801,12540"/>
            </emma:interpretation>
          </emma:emma>
        </inkml:annotationXML>
        <inkml:traceGroup>
          <inkml:annotationXML>
            <emma:emma xmlns:emma="http://www.w3.org/2003/04/emma" version="1.0">
              <emma:interpretation id="{DB4D84B8-B7FB-4521-9B31-98F8F80571E0}" emma:medium="tactile" emma:mode="ink">
                <msink:context xmlns:msink="http://schemas.microsoft.com/ink/2010/main" type="inkWord" rotatedBoundingBox="11774,13229 10259,15369 9285,14680 10801,125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8259 12310 95 0,'0'0'108'0,"-8"-5"-12"0,8 1-4 16,0 4-24-16,0-5 0 0,0 0-4 0,0 0-4 0,0 1 0 0,0-1-4 15,8-5 0-15,-8 5-4 0,8 1-8 0,-8-6-4 0,9 5 0 16,-1 0 0-16,0 0 0 0,2 1-4 0,-2-1 0 0,0 0-8 16,2 5 0-16,6 0-4 0,-8-5-8 0,1 5 0 0,8 0 0 15,-8 5-4-15,7-5-4 0,-6 5 0 0,-2 0 0 0,10-1 0 0,-10 6-4 16,0-5-4-16,0 5 0 0,-8 4 4 0,9-4-4 0,-9 4 0 15,0 0 0-15,0 6 0 0,0-1-4 0,0-5 4 0,-9 6 0 16,1 3 0-16,0-3-4 0,0-1 4 0,-2 4 0 0,2-3-4 16,0 0 4-16,-2-2 0 0,2 1 0 0,0 0 0 0,-1-4 0 15,1-1 0-15,-1 1 0 0,9-1 0 0,-9-4 0 0,9-1 0 0,0 1 0 16,0-5 4-16,-8 4 0 0,8-4-4 0,0 0 0 0,8 1 0 16,-8-3 4-16,0 7 0 0,9-5 4 0,-9 0 4 0,9-1 0 15,-1 1 4-15,1 0 0 0,-9 0 0 0,8-1-20 0,0 1 24 0,2 0-4 16,-2 0-4-16,0-5 0 0,10 5-4 0,-10-1 0 15,0-4 0-15,1 0 0 0,8 5-4 0,-8-5 0 0,7 0-8 0,-6 0-24 16,6-5-24-16,2 5-32 0,-10 0-44 0,0-4-40 0,9 4-88 16,-8-5 32-16,0 0 36 0,-1 0 32 0,-8 5 36 0</inkml:trace>
          <inkml:trace contextRef="#ctx0" brushRef="#br0" timeOffset="8327.9439">8472 11768 43 0,'-9'5'80'16,"1"0"-8"-16,8 0 0 0,-8-5-28 0,0 4-4 0,8-4 0 16,-10 6 0-16,10-6 0 0,-8 0 0 0,8 0 0 0,-8 0 0 15,8 0 0-15,0 4 4 0,-10-8-4 0,10 4 0 0,0 0 4 0,0-6 4 16,0 6-8-16,0-4 4 0,-8-1-4 0,8 0-8 0,0 0 0 15,0 1-4-15,8-6 4 0,-8 1-8 0,0-1 0 0,10 1 0 16,-10-1-4-16,0-5 0 0,8 6-4 0,-8-5 0 0,8-1 0 0,2 5 0 16,-10-3-4-16,8-3 0 0,0 2 0 0,0 0 4 15,1 0-4-15,0 4 4 0,-1-5-24 0,1 1 20 0,-1 5 4 16,0-6 0-16,2 5-4 0,-2 0 0 0,0 1 0 0,-8-1 0 0,8 1 0 16,2 4 0-16,-10 0-4 0,8 1 0 0,0-1 4 15,-8 0 0-15,0 5 0 0,9-4 4 0,-9 4 4 0,0 0 0 0,0 4-4 16,8 1 4-16,-8 0-4 0,0-1 0 0,0 6-4 0,0-5-4 15,0 5 0-15,0 3 4 0,0 3-4 0,0-7-4 0,0 5 0 16,0 1 0-16,0 4 4 0,0 0-4 0,0 0 0 0,0-5 0 0,0 6 4 16,0-1-4-16,0 0 0 0,0 0 0 0,-8 0 0 15,8 2-4-15,0-3 0 0,0 1 4 0,0 0 0 0,0-5-4 0,0 6 0 16,0-6-4-16,0-4-4 0,0 4-4 0,0-4-8 0,0 4-12 16,-9-4-12-16,18-6-12 0,-18 6-8 0,18-5-8 0,-9 5-8 15,0-10-12-15,0 5-12 0,0-1-8 0,0 1-8 0,0-5-36 0,-9 0-48 16,9 0 20-16,0 5 36 0,0-5 28 0,0 0 28 0</inkml:trace>
          <inkml:trace contextRef="#ctx0" brushRef="#br0" timeOffset="5902.8354">8217 12522 55 0,'0'0'76'0,"0"0"-8"0,8 0-4 0,-8 0-24 16,0 0 0-16,8 0-4 0</inkml:trace>
          <inkml:trace contextRef="#ctx0" brushRef="#br0" timeOffset="8612.7328">8259 12042 51 0,'0'0'120'16,"0"0"-8"-16,0 0-8 0,0 0-20 0,0 5 0 0,8-5 4 0,-8 0 4 16,0 4-8-16,9 1 0 0,-9-5 4 0,0 0-4 0,8 6-8 15,0-6 0-15,2 4 0 0,-10-4 4 0,8 4-4 0,0-4-4 16,10 0-8-16,-10 0-4 0,0 6-4 0,10-6-4 0,-1 0 0 16,-9 0-4-16,10 0-8 0,-2 0-8 0,2 0-8 0,-2 0-4 15,2 0-4-15,-1 0 0 0,9 0-4 0,-10 0-4 0,2 0 0 0,-2 0-8 16,1 0-12-16,1 0-8 0,-2 0-16 0,2 0-28 0,-2 0-20 15,-6 0-24-15,6 4-28 0,-7-4-32 0,-1 6-28 0,1-2-92 16,-1-4 36-16,1 5 44 0,-9-1 40 0,8 1 32 0,-8-1 28 16</inkml:trace>
          <inkml:trace contextRef="#ctx0" brushRef="#br0" timeOffset="7912.0493">7926 12445 59 0,'0'4'108'0,"0"-4"-8"0,0 6-4 0,0-6-20 0,0 4-4 16,0-4-4-16,0 5-4 0,0-5-4 0,-8 0-8 0,8 4-4 15,0-4-8-15,0 6 0 0,0-6 4 0,0 0-8 0,0 0-8 16,0 0 4-16,0 0 0 0,0 0 0 0,0 0 0 0,0 0 0 0,0 0 0 16,0 0 0-16,0 0-4 0,0 0 0 0,0 0 0 15,0 0-8-15,0 0 4 0,0 0-8 0,0 0 0 0,0 0 0 0,0 0-4 16,0 0 0-16,0 0-4 0,0 0 0 0,0 0-4 0,0 0 4 15,0 0-4-15,0 0 0 0,0 0 0 0,0 0-4 0,8 0 4 16,-8 0-4-16,0 0 4 0,0 0-4 0,0 0 4 0,9 4-4 0,-9-4 0 16,0 0 4-16,8 5 0 0,-8 0 4 0,0-5 4 0,0 5 0 15,8-5 0-15,-8 4 4 0,0-4 4 0,0 4 0 0,0 3 0 16,0-7 4-16,0 0 0 0,0 4-4 0,0-4 0 0,0 0-4 16,-8 4-20-16,8-8 16 0,0 4 0 0,8-4-8 0,-8 4 0 15,0-7 0-15,0 3 4 0,0 0-4 0,0-6 0 0,0 5-4 16,0-5-4-16,0 6 4 0,10-5 0 0,-10 3 4 0,0-3 0 0,8-1-8 15,-8 6 4-15,8-2 0 0,-8 2 0 0,10-1 0 16,-10 5 0-16,8-5 0 0,0 5 0 0,-8 0 0 0,0 0 0 0,8 0 0 16,-8 5 0-16,0-5 4 0,10 5-4 0,-10-1 0 0,0 2 0 15,0-2 0-15,0 1 4 0,0 5 0 0,0-6 4 0,0 2-4 16,0 3 4-16,-10-5 0 0,10 6 0 0,-8 0 4 0,8-5 0 0,-8 3 0 16,0-1 0-16,8-3 4 0,-10 6-4 0,10-10 0 15,-8 4 0-15,0 1 0 0,-2 0-4 0,10-5 4 0,-8 0-8 0,0 5 0 16,8-5 0-16,-9-5 0 0,9 5 0 0,0-5 4 0,0 0-8 15,0 1 0-15,0 4 4 0,-8-6-8 0,8 2 4 0,0 0 0 16,0-3-4-16,0 3 0 0,0 0-4 0,0 4-4 0,0-5-12 0,0 0-20 16,0 5-20-16,0-5-24 0,0 5-12 0,8 0-24 0,-8-4-20 15,0 4-20-15,0-6-48 0,9 2-40 0,-9-1 40 0,8 1 40 16,0-2 28-16,2-3 32 0</inkml:trace>
          <inkml:trace contextRef="#ctx0" brushRef="#br0" timeOffset="-2335.4324">8157 11658 23 0,'-9'-14'80'0,"9"4"-8"0,-8 0 0 15,-1 0-20-15,9 1-8 0,-9 5 0 0,1-6 4 0,0 5 0 16,-2 1-4-16,2-2 0 0,0 6 4 0,0-4 0 0,-2 4 4 0,2 0 0 16,-9-4-4-16,9 8 8 0,0-4-4 0,-10 4-12 0,10 2 0 15,-10 3 0-15,10 1 4 0,-10 3-4 0,10 3 0 0,-9 3-4 0,1 0-4 16,-2 5-4-16,2 4 0 0,-2 6-4 0,1-1 0 0,-8 6-4 16,8-1 0-16,-9 10 0 0,0 1-4 0,0-3 0 0,1 9 0 15,-1 1 4-15,0 2 0 0,-7 4 0 0,7 1-4 0,0-1-4 16,-8 1 4-16,9 4-4 0,-9-6-4 0,8 7 0 0,0-6-4 15,-7 5 4-15,7-4-4 0,0 0 0 0,0-1 0 0,2 1-4 16,6-7 4-16,-7 2 0 0,-1-5-4 0,10-6 4 0,-2 1-4 16,1 0 0-16,0-4-4 0,0-11-4 0,9 6 0 0,-10-11-8 0,10 1-12 15,8-5-20-15,-8-4-20 0,-2-7-8 0,10 2-24 0,0-6-8 16,0 1-20-16,0-5-28 0,-8-5-68 0,8 0 28 0,0-5 36 16,0 1 32-16,8-2 20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7:31.5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10C220-21F3-420C-AEE9-8B98889B61C5}" emma:medium="tactile" emma:mode="ink">
          <msink:context xmlns:msink="http://schemas.microsoft.com/ink/2010/main" type="writingRegion" rotatedBoundingBox="22263,3490 32538,3153 32823,11843 22548,12180"/>
        </emma:interpretation>
      </emma:emma>
    </inkml:annotationXML>
    <inkml:traceGroup>
      <inkml:annotationXML>
        <emma:emma xmlns:emma="http://www.w3.org/2003/04/emma" version="1.0">
          <emma:interpretation id="{00412C4B-C9C8-4ED4-AED5-E3B5914E4ECC}" emma:medium="tactile" emma:mode="ink">
            <msink:context xmlns:msink="http://schemas.microsoft.com/ink/2010/main" type="paragraph" rotatedBoundingBox="27001,3245 28801,3378 28754,4007 26954,38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F518E3C-C565-4592-9B87-9132AF3C1C55}" emma:medium="tactile" emma:mode="ink">
              <msink:context xmlns:msink="http://schemas.microsoft.com/ink/2010/main" type="line" rotatedBoundingBox="27001,3245 28801,3378 28754,4007 26954,3873"/>
            </emma:interpretation>
          </emma:emma>
        </inkml:annotationXML>
        <inkml:traceGroup>
          <inkml:annotationXML>
            <emma:emma xmlns:emma="http://www.w3.org/2003/04/emma" version="1.0">
              <emma:interpretation id="{91EF9132-5800-4524-AD80-0B824DAA7EEE}" emma:medium="tactile" emma:mode="ink">
                <msink:context xmlns:msink="http://schemas.microsoft.com/ink/2010/main" type="inkWord" rotatedBoundingBox="26996,3311 27371,3339 27350,3620 26975,35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1521 1938 39 0,'0'0'80'0,"0"-5"-16"0,0 5 4 0,0 0-28 0,0-4 0 16,0 4 4-16,0 0-4 0,-8 0 0 0,8 0 0 16,0 0 0-16,-8 0 4 0,8 0 0 0,0 0 0 0,-8 0-8 0,8 0 4 15,0 0-4-15,-10 0 0 0,2 0 0 0,8 0-4 0,-8 0 4 16,8 0-8-16,-9 0 4 0,9 0-8 0,-8 4 0 0,8-4 0 16,-9 5-4-16,0 0 0 0,9 0 0 0,-8-1 0 0,0 2-4 0,8-2 0 15,-8 5 0-15,8 1-4 0,0 0-4 0,0 0 0 0,0-1 0 16,0 0 0-16,0 1-4 0,0 5 0 0,8-5-4 0,-8-1 4 15,8 1-4-15,9-1 4 0,-8 1-4 0,-1-6 4 0,9 6-4 16,-9-5 0-16,10 0 0 0,-2 0 0 0,-6-5 0 0,6 5 0 16,1-5 0-16,1 0 0 0,-2 0 0 0,2 0 0 0,-2-5 0 0,2 5 4 15,-1-5 0-15,0 0-4 0,-9 0 0 0,9 1 0 0,-9-6 0 16,10 5 0-16,-10-5 0 0,2 6 4 0,-2-6-4 0,0 1 0 16,0-1 0-16,-8-5 0 0,0 5 0 0,9 1 0 0,-9 0 0 15,0-6 0-15,-9 5 0 0,9-4 0 0,-8 4 0 0,8-4 0 16,-8 5 0-16,0-1 0 0,-2-5 0 0,2 6-4 0,0-1 4 0,-2 6 0 15,2-6-4-15,-9 5 4 0,9 1 0 0,-9-2-4 16,8 1 0-16,-7 5 0 0,6 0 0 0,-6 0-4 0,6 5 0 0,-6-5-4 16,8 6 0-16,-10-2 0 0,10 1-4 0,-1 0-8 0,1 4-8 15,0-4-4-15,-2 5-12 0,2-6-4 0,0 6-8 0,0-5-4 16,8 5-4-16,-10-1 0 0,10-4-4 0,0 4-36 0,0 1-36 0,0-5 0 16,-8-1 24-16,8 6 24 0</inkml:trace>
        </inkml:traceGroup>
        <inkml:traceGroup>
          <inkml:annotationXML>
            <emma:emma xmlns:emma="http://www.w3.org/2003/04/emma" version="1.0">
              <emma:interpretation id="{E5E33648-288C-4B5C-9DF2-49FA4276E048}" emma:medium="tactile" emma:mode="ink">
                <msink:context xmlns:msink="http://schemas.microsoft.com/ink/2010/main" type="inkWord" rotatedBoundingBox="27433,3277 28801,3378 28754,4007 27387,3905"/>
              </emma:interpretation>
              <emma:one-of disjunction-type="recognition" id="oneOf1">
                <emma:interpretation id="interp1" emma:lang="" emma:confidence="0">
                  <emma:literal>15pul</emma:literal>
                </emma:interpretation>
                <emma:interpretation id="interp2" emma:lang="" emma:confidence="0">
                  <emma:literal>sil</emma:literal>
                </emma:interpretation>
                <emma:interpretation id="interp3" emma:lang="" emma:confidence="0">
                  <emma:literal>spa</emma:literal>
                </emma:interpretation>
                <emma:interpretation id="interp4" emma:lang="" emma:confidence="0">
                  <emma:literal>sia</emma:literal>
                </emma:interpretation>
                <emma:interpretation id="interp5" emma:lang="" emma:confidence="0">
                  <emma:literal>siu</emma:literal>
                </emma:interpretation>
              </emma:one-of>
            </emma:emma>
          </inkml:annotationXML>
          <inkml:trace contextRef="#ctx0" brushRef="#br0" timeOffset="547.5349">2016 2054 47 0,'-8'0'92'0,"8"0"-4"0,0-7-4 0,-9 7-24 0,9 0-4 0,-8 7 0 16,8-7-4-16,0 4 0 0,-8-4-4 0,8 5 0 16,-10-1-4-16,10-4-8 0,-8 6-4 0,8-2 0 0,0 1-4 0,-8 5 0 15,0-6 0-15,8 6-4 0,-10-5-4 0,10 5 0 0,-8-1-8 16,0 1 0-16,8-1-4 0,-9 1-4 0,9-1 4 0,-9 1-4 16,9-1 0-16,-8 1 0 0,-1 0 0 0,9-1-4 0,-8 1 0 0,0-1 0 15,8 1-20-15,-10-1-4 0,10 6-8 0,-8-5-12 0,8-6-4 16,-8 6-12-16,8-1-12 0,-8 1-4 0,8-5-36 0,-10 5-52 15,10-6 12-15,-8 1 36 0,8 0 24 0</inkml:trace>
          <inkml:trace contextRef="#ctx0" brushRef="#br0" timeOffset="941.5036">2238 2010 71 0,'0'0'96'0,"0"-4"-4"0,8-1-8 0,-8 5-24 0,0-5-4 16,0 0-4-16,0 5-4 0,-8 0-8 0,8 0-4 0,0 0 4 0,-9-5-8 15,9 10-4-15,-8-5-4 0,8 0 4 0,0 5-4 0,-8 0-4 16,-1 0 0-16,9-1-4 0,-9 1-4 0,9 5 0 0,-8-6-4 16,8 1 0-16,-8 5-4 0,8 0 0 0,0-6 0 0,0 5 0 0,0 1 0 15,0-5-4-15,8 5 0 0,-8-6 0 0,0 2 0 16,8-2 0-16,1 1 0 0,0 0 4 0,-1 0-4 0,-8-5 4 15,8 5-4-15,1-5 4 0,-1 4-4 0,1-4 0 0,8 5 4 0,-17-5 0 16,18 0-4-16,-10 0 0 0,0 0 0 0,0 5 0 0,2-5 4 16,-10 0-4-16,8 4 4 0,0-4 0 0,1 5 0 0,-9-5-16 15,8 5 24-15,-8-5-4 0,8 5 4 0,-8 0 0 0,0-1-4 0,10 0 4 16,-10 2 0-16,0-1 4 0,0-1-4 0,0 1 0 16,-10 0 0-16,10 0-4 0,0 0 0 0,-8 4-4 0,8-4 0 0,-8 0 0 15,-1 0-4-15,1 4 0 0,0-4 0 0,-2 1 0 0,2-3-8 16,0 3 4-16,0-2-8 0,-2 1-8 0,2-5-12 0,0 4-12 15,-1-4-8-15,0 0-8 0,1 0-4 0,-1-4-8 0,1 4-12 0,8-5-36 16,-8 1-44-16,-1-5 16 0,9-2 32 0,-9 6 20 0</inkml:trace>
          <inkml:trace contextRef="#ctx0" brushRef="#br0" timeOffset="1145.1395">2221 1910 59 0,'0'4'104'0,"0"-4"-16"0,0 5-4 0,0-5-16 16,0 4-4-16,0-4 0 0,0 0 4 0,8 6-4 0,-8-6-4 16,0 0-4-16,9 0-4 0,-1 0-8 0,-8 0-8 0,9 0-4 15,0 0-8-15,-1 0 0 0,0 0-8 0,10 0 0 0,-10-6 0 16,10 12-8-16,-10-6-4 0,9 0 0 0,-9 0-12 0,10 0-16 16,-2 0-20-16,-8 0-12 0,10 0-20 0,-10 0-8 0,10 4-48 0,-10-4-52 15,1 5 28-15,-1 0 24 0,0 0 28 0</inkml:trace>
          <inkml:trace contextRef="#ctx0" brushRef="#br0" timeOffset="1523.6722">2579 2178 31 0,'0'0'104'0,"0"5"-8"15,-8-5-4-15,16 4-24 0,-8 1-4 0,-8-5-4 0,8 10 0 16,8-5-4-16,-8 0-4 0,0 4-4 0,0 1-4 0,0-6-8 15,0 12 0-15,0-7-4 0,0 0-8 0,-8 1-4 0,8 4-4 0,8 1-4 16,-8-1 4-16,0 0-4 0,0 0-4 0,8 1 0 0,-8-1 0 16,0 1-4-16,0-5 0 0,0 3 0 0,0-3 4 0,0 5 4 15,0-5-8-15,8-1 4 0,-8-4 0 0,0-1 0 0,0 1-8 0,-8 0 4 16,8 0 0-16,0-5 4 0,-8-5-4 0,8 5 0 16,-8-5 0-16,8-4-8 0,0 4 0 0,-9-4 0 0,9-6 4 0,0 5 0 15,0-4-4-15,0-1 4 0,-8-4-8 0,8 5 4 16,0-6 4-16,0 2-4 0,8-1 4 0,-8-1-4 0,0 1 0 0,9 4 4 15,-9-4 0-15,8 5 0 0,-8 0-4 0,8-1 8 0,-8 6-4 16,8-2 0-16,-8 3-20 0,10-2 24 0,-2 5 0 0,-8-4-4 16,8 9 4-16,-8-5-4 0,10 5 4 0,-10 0-4 0,8-5 4 15,-8 5-8-15,8 0 8 0,-8 5-4 0,9-5 0 0,-9 0 0 0,0 5 0 16,8-1-8-16,-8 1 0 0,0 0-12 0,0 0-4 0,0 0-16 16,0 3-12-16,0-2-4 0,0-1-8 0,0 4-8 0,0-4-4 15,-8 0-32-15,8 5-40 0,-9-6 0 0,9 1 32 0,0-5 20 16</inkml:trace>
          <inkml:trace contextRef="#ctx0" brushRef="#br0" timeOffset="2207.93">2801 1895 59 0,'0'-5'92'15,"0"-4"-4"-15,8 9-12 0,-8-5-20 0,0 5 0 0,0 0 4 0,0 0 0 16,0 0 0-16,0 5-4 0,0-1 0 0,0 1-8 0,0 0 4 15,0 4-12-15,0 1-4 0,0-5-4 0,0 9-4 0,0-4 0 16,0-1-8-16,0 6 4 0,0-1-8 0,0 1-4 0,0-1-8 0,0 1 4 16,0-1-4-16,0 1 0 0,0-2 0 0,0 2-4 15,0-5 0-15,8 4-4 0,-8-4 0 0,0 0-4 0,0-1 0 0,10 0-8 16,-10-4-4-16,0 5 0 0,8-5-4 0,-8-5 0 0,8 4 0 16,-8 0-4-16,8-4 0 0,-8-4 0 0,10 4 4 0,-2-4 4 15,-8 4 4-15,8-5 0 0,-8 0 4 0,9 0 0 0,-1 0 8 16,-8 1 0-16,9-1 0 0,0-4 0 0,-9 4 0 0,8 0 4 15,-8 0 0-15,8 0 0 0,-8 1 4 0,0 4 4 0,0-6 0 0,0 2 4 16,0 4 4-16,8 0 4 0,-8 0 0 0,0-5 0 0,0 5 8 16,0 0 0-16,0 5-4 0,-8-5 0 0,8 0 8 0,0 4-4 15,0 2 0-15,-8-2 4 0,8 1-4 0,0 0 8 0,-8 0 0 16,8 0-4-16,-9 4 0 0,9 0-4 0,-9-4 0 0,9 5 0 16,-8 3-4-16,8-7-8 0,-9 8 0 0,9-9 0 0,0 5-4 0,0-1-4 15,0 1 0-15,0-1 0 0,0-4 0 0,0 6-4 0,9-8 0 16,-9 7 0-16,8-5 0 0,-8-1-4 0,9 2 4 0,0-6 0 15,-1 4-4-15,0-4 0 0,-8 5 4 0,8-10-4 0,10 5 0 16,-10 0 0-16,2-4-4 0,6-2 0 0,-7 2 0 0,8-1 0 16,-9-5-8-16,9 1 0 0,-9-1-12 0,10-4 0 0,-10 5 0 15,10-6-4-15,-2 1 4 0,-7-1 0 0,8 1 0 0,-8 0 0 0,7 0 4 16,-6-1 4-16,-2 0 8 0,0 1 0 0,2-1 4 0,-10 2-4 16,8-2 0-16,0 5 4 0,-8-4 0 0,0 5 4 0,8-6 0 15,-8 5 4-15,0 0 0 0,0 1 0 0,0-1 0 0,0 1 4 0,0 4 4 16,0-4 4-16,0 3-4 0,0 2 0 0,0-1 0 15,0 1 0-15,0-2-4 0,0 6 0 0,0 0 0 0,0-4 4 0,0 4 0 16,0 0 0-16,0 4 8 0,0-4 0 0,0 6 4 0,0-2-4 16,-8 1 0-16,8-1 4 0,0 6 0 0,0 0 4 0,-8-5 4 15,8 9 0-15,-8-5 0 0,8 1 0 0,-10 5-4 0,10-1 0 16,0 1 0-16,-8-1-4 0,8 1 0 0,-8-2-8 0,8 2 0 16,0-1 0-16,0 1-4 0,-10 0 0 0,10-1-4 0,0 0 0 0,0-4-4 15,0 4 0-15,0-5 0 0,0 1 0 0,0 0-8 0,0-1 4 16,10 1-4-16,-10-5-12 0,0-1-8 0,8 6-12 0,-8-10-4 15,0 6-16-15,8-6-8 0,-8 3-12 0,0-3-4 0,10-3-16 16,-10 3-8-16,0-6-12 0,8 1 0 0,-8 0 0 0,0 1-32 16,0-6-32-16,0 5 0 0,0-4 32 0,-8-1 28 0,8 0 20 0</inkml:trace>
        </inkml:traceGroup>
      </inkml:traceGroup>
    </inkml:traceGroup>
    <inkml:traceGroup>
      <inkml:annotationXML>
        <emma:emma xmlns:emma="http://www.w3.org/2003/04/emma" version="1.0">
          <emma:interpretation id="{10A69A99-F10D-4B33-A448-1C8D06216E14}" emma:medium="tactile" emma:mode="ink">
            <msink:context xmlns:msink="http://schemas.microsoft.com/ink/2010/main" type="paragraph" rotatedBoundingBox="26450,3874 31026,4058 30992,4910 26415,472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06E39AE-21CA-43C3-96E2-6A2EAA832E7C}" emma:medium="tactile" emma:mode="ink">
              <msink:context xmlns:msink="http://schemas.microsoft.com/ink/2010/main" type="line" rotatedBoundingBox="26450,3874 31026,4058 30992,4910 26415,4725"/>
            </emma:interpretation>
          </emma:emma>
        </inkml:annotationXML>
        <inkml:traceGroup>
          <inkml:annotationXML>
            <emma:emma xmlns:emma="http://www.w3.org/2003/04/emma" version="1.0">
              <emma:interpretation id="{6F44A894-797D-4D77-AC21-4975C6EF3B89}" emma:medium="tactile" emma:mode="ink">
                <msink:context xmlns:msink="http://schemas.microsoft.com/ink/2010/main" type="inkWord" rotatedBoundingBox="26437,4190 26905,4209 26884,4744 26415,4725"/>
              </emma:interpretation>
              <emma:one-of disjunction-type="recognition" id="oneOf2">
                <emma:interpretation id="interp6" emma:lang="" emma:confidence="0">
                  <emma:literal>3300</emma:literal>
                </emma:interpretation>
                <emma:interpretation id="interp7" emma:lang="" emma:confidence="0">
                  <emma:literal>300</emma:literal>
                </emma:interpretation>
                <emma:interpretation id="interp8" emma:lang="" emma:confidence="0">
                  <emma:literal>330</emma:literal>
                </emma:interpretation>
                <emma:interpretation id="interp9" emma:lang="" emma:confidence="0">
                  <emma:literal>3309</emma:literal>
                </emma:interpretation>
                <emma:interpretation id="interp10" emma:lang="" emma:confidence="0">
                  <emma:literal>30</emma:literal>
                </emma:interpretation>
              </emma:one-of>
            </emma:emma>
          </inkml:annotationXML>
          <inkml:trace contextRef="#ctx0" brushRef="#br1" timeOffset="-73161.2724">859 2878 83 0,'0'-5'96'0,"0"1"-8"15,0-1-4-15,0-5-28 0,0 0 0 0,0 6 4 0,0-6 0 0,0 1-4 16,8-1 8-16,-8 1-4 0,9 3-4 0,0-3 0 0,-1-1-8 15,0 0 4-15,1 1-4 0,-1 5 0 0,0-5-4 0,2 3 4 16,6 1-8-16,2 0-4 0,-10 1-16 0,9 4 16 0,-8-6 0 0,8 6-4 16,-9 0 0-16,10 6-12 0,-10-6 0 0,0 4 0 15,10 1-4-15,-10 0 0 0,0 4-4 0,1-3-4 0,-9 3 0 0,0 1 0 16,8-1-4-16,-8 0 0 0,-8 6 0 0,8-5 0 0,0 4-4 16,-9 0 0-16,9 1 4 0,-8-1-4 0,0-4 0 0,-2 5 4 15,2-6-4-15,0 5-4 0,8-4 0 0,-8 0 0 0,-2-5 0 16,10 4 0-16,-8-4 0 0,8 0 4 0,0-5-4 0,0 4 4 15,8-4 0-15,-8 0 0 0,0-4 0 0,10 4 0 0,-2-5 0 0,-8 0-4 16,8 5 0-16,0-5 4 0,2 1-4 0,6-1 4 0,-7 0-4 16,-1 0 4-16,1 5 0 0,8-5 0 0,-9 5 0 0,10 0 0 15,-10 0 0-15,10 0 0 0,-10 0 0 0,0 0 4 0,9 5-4 0,-9 0 0 16,1 0 0-16,8 0 0 0,-9-1 0 0,2 6 0 16,-2-1 8-16,0-4-4 0,1 5-4 0,0-1 4 0,-9 6 0 0,0-1-4 15,8-4 8-15,-8 4-8 0,-8 0 8 0,8 1-8 0,-9-1 4 16,0 1 0-16,-7 4 0 0,6-5-4 0,-6 1 0 0,-2 4 4 15,2-5-4-15,-1 1 0 0,-1-2 0 0,2-3 0 0,-2 0-4 16,2-1-8-16,7-3-8 0,-8-2-12 0,8 1-12 0,-7-5-12 0,6 0-16 16,10-5-16-16,-8 1-16 0,8-5-16 0,0-7-12 15,0 6-52-15,0-3-28 0,0-7 40 0,8 1 36 0,2 0 24 0</inkml:trace>
        </inkml:traceGroup>
        <inkml:traceGroup>
          <inkml:annotationXML>
            <emma:emma xmlns:emma="http://www.w3.org/2003/04/emma" version="1.0">
              <emma:interpretation id="{30EBE85D-F036-4E5E-897A-8E65C50E712D}" emma:medium="tactile" emma:mode="ink">
                <msink:context xmlns:msink="http://schemas.microsoft.com/ink/2010/main" type="inkWord" rotatedBoundingBox="27311,3908 28926,3974 28894,4778 27279,4713"/>
              </emma:interpretation>
            </emma:emma>
          </inkml:annotationXML>
          <inkml:trace contextRef="#ctx0" brushRef="#br1" timeOffset="-72780.2948">1737 2691 63 0,'-9'0'88'0,"9"-5"-4"0,0 5-4 0,0-5-24 15,0 5-4-15,0-4 0 0,0-1 0 0,9-1 0 0,-9 2 0 0,8 0-4 16,-8-1 0-16,9-5 0 0,-1 5 0 0,0 0 8 0,0 1-4 15,2-1-8-15,-2 1 4 0,10-2 0 0,-10 2-4 0,0 4-4 16,9 0 0-16,-8-5-4 0,-1 10-8 0,9-5 0 0,-9 0-4 0,2 4 0 16,-2 2-4-16,0-2-4 0,2 5-4 0,-2-4 0 15,-8 5-4-15,8 0 4 0,-8-2-8 0,0 7 0 0,0-5 0 0,0 5 0 16,-8-2 0-16,8 2-4 0,-8-4 4 0,-2 2-4 0,2 2 0 16,0-1 4-16,-2-5-4 0,2 6 0 0,0-5 0 0,-1-1-4 15,1 1 4-15,-1-6 0 0,9 2 0 0,-8-2 0 0,8 1 0 16,0-5 0-16,0 0 0 0,8-5 0 0,-8 5-4 0,9-4 4 15,-9-2-16-15,8 2 20 0,1-1-4 0,-1 0 0 0,0 0 0 0,2 1 0 16,6-1 0-16,-6 5 4 0,-2-5-4 0,0 5 0 0,1-5 4 16,7 5-8-16,-7 0 8 0,0 0-4 0,-1 0 0 0,0 5 0 15,10-5 0-15,-18 5 0 0,17 0 0 0,-8-1 0 0,-1 1 4 16,-8 0 0-16,8 4 0 0,1-3-4 0,-1 3 4 0,-8 1-4 16,8-1 4-16,-8 5 0 0,0-4 0 0,0 4 4 0,0 1 4 0,0 0 0 15,-8-1 4-15,0 0-4 0,-1 5 0 0,1-4 0 0,-9 4-4 16,0 0 0-16,-1 1 0 0,2-2-4 0,-2-4-4 0,2 6 0 15,-9-1 4-15,7-4-4 0,0-2-4 0,2 2 0 0,-1-1-12 0,8-4-8 16,-8-1-20-16,9 1-16 0,0-5-16 0,-2 0-12 16,2 1-16-16,8-6-12 0,-8-6-8 0,8 1-36 0,0 0-44 15,0-5 24-15,8 1 36 0,-8-1 28 0,8-4 20 0</inkml:trace>
          <inkml:trace contextRef="#ctx0" brushRef="#br1" timeOffset="-72394.3253">2351 2811 63 0,'0'-5'108'0,"8"5"-8"0,-8-4-4 0,0 4-24 0,0 4 0 0,0-4 0 16,0 5 4-16,-8 0-4 0,8 0 4 0,-10 4-12 0,10-4-4 15,-8 4 0-15,8 1-4 0,-8 0 0 0,-2-1-4 0,10 1 0 16,-8 5-4-16,8-1-8 0,-8-5 0 0,8 6-4 0,-8-1 0 16,8 1-4-16,0-1 0 0,0 0 0 0,0 1 0 0,0 4 0 0,0-4-4 15,8-1 0-15,-8 0 4 0,8 5-4 0,0-4 0 0,2-1-4 16,-2 0-4-16,10 0-4 0,-10 1 0 0,9-1 0 0,-1-4 0 15,2 5 0-15,-2-6-4 0,2 1 0 0,8-1 0 0,-10-4-8 16,10 1 0-16,-9-3 0 0,9-3-4 0,-1 0 0 0,1 0 0 16,-10-3 8-16,10-3-4 0,0-4-4 0,-9 0-4 0,9 1 4 0,-10-1-8 15,2-4 0-15,-2-1 0 0,2 2 0 0,-10-7-4 0,9 0-4 16,-8 2 0-16,0-1 4 0,-9 0-4 0,0-1 8 0,8 1 0 16,-16 0 0-16,8 0 0 0,0 0 0 0,-9 0 4 0,0 4 0 15,-8 1 0-15,9 0-4 0,-10-1 8 0,2 5-4 0,-2 1 0 16,2-1 0-16,-2 6 0 0,1-6-8 0,-7 10 4 0,6-5 0 15,-8 5-8-15,1 0 0 0,8 0 0 0,0 0 0 0,-9 5-4 0,9-1-8 16,0 2-8-16,0-2-4 0,0 1-12 0,0 0-8 0,9 0-4 16,-2-1-4-16,2 6-12 0,0-5 0 0,8-1-4 0,0 2-4 15,0 3 0-15,0-9-12 0,8 5-44 0,-8-5-40 0,8 4 32 0,10-4 24 16,-10 0 28-16</inkml:trace>
          <inkml:trace contextRef="#ctx0" brushRef="#br1" timeOffset="-72064.2091">3117 2586 79 0,'0'-5'100'0,"0"5"-8"0,0-5-4 0,-9 5-24 16,9 0 0-16,0 0 0 0,-8 5 0 0,8-5 0 0,0 5-4 16,0-1 0-16,0 1 0 0,0 0-8 0,0 0-4 0,0 0 0 15,-8-1 0-15,8 6 0 0,0-5-4 0,8 4 0 0,-8-4 0 16,0 5-4-16,8-1-4 0,-8-5 0 0,9 7 0 0,0-2-4 15,-9-4 0-15,8 4 0 0,1-3-4 0,-1-2-4 0,0 1 0 0,10-1-4 16,-10 2-4-16,10-6 0 0,-10 4-8 0,9-4 4 0,-9 0 0 16,10-4-4-16,-10 4-4 0,10-6 0 0,-10 2 0 0,0-1 0 15,0-5-24-15,10 1 24 0,-10-1 0 0,-8 1-4 0,9-5 0 16,-9 4 0-16,8 0-4 0,-16-4-4 0,8 0 8 0,0-1-4 16,-9 1 0-16,1-1 0 0,-1 1 0 0,0 0 4 0,1 4-4 0,-8 1 4 15,6-1-4-15,-6 1 0 0,-2 2-4 0,1 7-4 0,1-3-4 16,-2 3-8-16,2 3-12 0,-2 4-12 0,1-3-16 0,-9 6-12 15,10-1-28-15,-2 6-20 0,-8-1-32 0,10 0-72 0,-1 1 12 0,-9-1 40 16,10 5 36-16,6 0 32 0</inkml:trace>
        </inkml:traceGroup>
        <inkml:traceGroup>
          <inkml:annotationXML>
            <emma:emma xmlns:emma="http://www.w3.org/2003/04/emma" version="1.0">
              <emma:interpretation id="{B634CAEC-5D73-46FC-A72F-7A9555B6EEA5}" emma:medium="tactile" emma:mode="ink">
                <msink:context xmlns:msink="http://schemas.microsoft.com/ink/2010/main" type="inkWord" rotatedBoundingBox="30566,4445 31010,4463 30994,4848 30550,4830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71361.9509">4992 2969 59 0,'0'0'116'16,"0"0"-8"-16,8 0 4 0,1 0-20 0,0 0 0 0,-1 0 4 15,1 0-4-15,-1 5 0 0,0-5 0 0,2 0-4 0,6 5-4 16,-8-5-4-16,10 0-4 0,-10 5-4 0,9-5-4 0,1 3-8 0,-2-3-4 16,2 0-8-16,-2 6-8 0,2-6-8 0,-1 0-8 15,8 0 0-15,-8 0-8 0,1 5-4 0,-2-5-8 0,2 0-8 16,-2 0-16-16,1 0-20 0,1 0-20 0,-10 0-20 0,10 0-16 0,-10 0-24 16,0 5-24-16,0-5-20 0,-8 0-68 0,9 5 8 0,-9-1 40 15,-9-4 36-15,9 5 28 0</inkml:trace>
          <inkml:trace contextRef="#ctx0" brushRef="#br1" timeOffset="-71164.479">5103 3267 3 0,'0'9'140'0,"-8"0"-4"0,8 2 0 16,0-2-28-16,8-4 8 0,-8 4 4 0,0-4 4 0,8 0 0 0,-8 4-8 15,9-3 0-15,-1-2-8 0,1 1-8 0,0-5-20 0,-1 5-8 16,0-5-8-16,10 0-8 0,-2 0-12 0,2 0-8 0,-1 0-4 15,-1 5-8-15,2-5-4 0,-2 0-8 0,2-5-16 0,-1 5-12 16,0 0-28-16,-9 0-36 0,9 0-32 0,-9 0-40 0,10 0-44 16,-10 0-76-16,-8 0 0 0,10 0 56 0,-2 0 36 0,-8 0 36 15,0 0 24-15</inkml:trace>
        </inkml:traceGroup>
      </inkml:traceGroup>
    </inkml:traceGroup>
    <inkml:traceGroup>
      <inkml:annotationXML>
        <emma:emma xmlns:emma="http://www.w3.org/2003/04/emma" version="1.0">
          <emma:interpretation id="{E8611109-CB72-46A3-AA2E-EF9E76955985}" emma:medium="tactile" emma:mode="ink">
            <msink:context xmlns:msink="http://schemas.microsoft.com/ink/2010/main" type="paragraph" rotatedBoundingBox="22353,6234 32628,5897 32678,7416 22403,7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136257-9F5B-481F-8085-01EEC6A41665}" emma:medium="tactile" emma:mode="ink">
              <msink:context xmlns:msink="http://schemas.microsoft.com/ink/2010/main" type="line" rotatedBoundingBox="22353,6234 32628,5897 32678,7416 22403,7753"/>
            </emma:interpretation>
          </emma:emma>
        </inkml:annotationXML>
        <inkml:traceGroup>
          <inkml:annotationXML>
            <emma:emma xmlns:emma="http://www.w3.org/2003/04/emma" version="1.0">
              <emma:interpretation id="{798FDC84-37D2-48FA-86CD-42C9CED916B5}" emma:medium="tactile" emma:mode="ink">
                <msink:context xmlns:msink="http://schemas.microsoft.com/ink/2010/main" type="inkWord" rotatedBoundingBox="27163,6319 28126,6287 28149,6991 27186,702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50284.9013">1643 4926 51 0,'-9'0'100'0,"1"4"-12"16,8-4-8-16,-8 0-20 0,8 0 0 0,-10 0 0 0,10 0-4 0,-8 0 0 16,8 0-8-16,0 0 0 0,0 0-4 0,-8-4 0 15,8 0-4-15,0 4 0 0,0-6 0 0,8 1 0 0,-8 5-4 0,0-4-8 16,8-1 0-16,-8 0 0 0,10 0 0 0,-2 1 0 0,0 4-4 15,-8-6 0-15,9 2 0 0,-1-1 0 0,0 5-4 0,2-6-4 16,-2 6 0-16,8 0-4 0,-6 0-16 0,-2 0 16 0,0 0 0 16,1 6-4-16,0-6-4 0,-1 5 4 0,1-1-4 0,-1 2 0 15,0 3 0-15,0-4 0 0,-8 4 0 0,10 2-4 0,-10-3 0 0,0 2 0 16,0 5 0-16,0-5 4 0,0 3-4 0,-10 1 0 0,10 1 0 16,-8-5 0-16,8 5 0 0,-8-6 0 0,0 5 0 0,8-4 0 15,-9-1-4-15,1 1 4 0,8-1 0 0,-9-3 0 0,9-2-4 16,0 1 4-16,-9 0 0 0,9 0-4 0,0-5 4 0,0 0-4 15,0 0 0-15,9 0 0 0,-9 4 4 0,9-4-4 0,-9 0 4 0,8-4 0 16,-8 4 0-16,9 0-4 0,-1 0 4 0,-8 0 0 0,8 0 0 16,0 0 0-16,2 0 0 0,-2 0 0 0,0 4-4 0,2-4 4 15,-2 0 4-15,0 6-4 0,1-6 0 0,-1 4 0 0,1 1 0 0,-1 0 0 16,1 0 0-16,-1 4 0 0,0-4 0 0,2 4 0 16,-2 1 0-16,-8 0 0 0,8 4 4 0,-8-4 0 0,10 4-4 0,-10 1 0 15,-10-1 0-15,10 0 4 0,0 1-4 0,-8 4 0 0,0-5 0 16,-2 5 0-16,2-4 0 0,-9 4 4 0,9-5-4 0,-9 1 0 15,8-2 0-15,-7-3 0 0,6 6 0 0,-6-12-4 0,6 5 0 16,2-3-16-16,0-2-12 0,0 1-12 0,-1-5-20 0,1-5-12 16,-1 5-16-16,9-4-12 0,0-6-12 0,-9 1-56 0,9-7-24 0,0 6 40 15,0-3 32-15,9-2 20 0</inkml:trace>
          <inkml:trace contextRef="#ctx0" brushRef="#br1" timeOffset="-49882.978">2367 4830 63 0,'9'-5'112'0,"-9"1"-8"0,0 4 0 15,8-6-44-15,-8 6 24 0,0 0-4 0,0 0-8 0,0 0-8 0,0 0 0 16,0 0-4-16,0 0-8 0,0 0-8 0,0 6 0 16,-8-2-4-16,8 1 0 0,0 0-4 0,-9 4 4 0,9 1-4 0,-8-1 0 15,8 6 4-15,-8-1-4 0,8 1 0 0,-10 4 0 0,2 1-4 16,0 2 4-16,-2 2-8 0,10 1 4 0,-8 5-4 0,8-7 0 15,-8 6-4-15,8 0 0 0,-8-1-4 0,8 1 0 0,0 0 0 0,0 0-4 16,8-5-4-16,-8 4-4 0,8-4 0 0,0 0 0 0,2 1-4 16,-2-7 0-16,0 7 0 0,2-6-4 0,6-5 0 0,-7 1 4 15,7-2 0-15,2 1-4 0,-2-3 0 0,-6-7 0 0,6 2 0 16,2-2 0-16,-2 1-4 0,-7-5-4 0,8 0 0 0,-8-5-8 16,7 1 0-16,-6-2-4 0,-2-3 4 0,0-1 0 0,1 0 4 15,-9-3 0-15,0-2 0 0,0 1-4 0,0-2 4 0,0 3 0 0,-9-2 4 16,9 1 0-16,-16-1 0 0,6 1-4 0,2 5 4 15,0-1 0-15,-10 1 0 0,1-1 4 0,9 5-8 0,-9 0 0 0,0 0 0 16,9 5-4-16,-10 0 0 0,1 0-8 0,8 5-4 0,-7 0-4 16,7 0-8-16,-7 5 0 0,6-6-8 0,2 1-8 0,0 5-4 15,-2-1-12-15,10-4-4 0,-8 0 0 0,8 5 0 0,0-5-4 16,0 3 8-16,0-2-24 0,0-2-28 0,0-4-20 0,8 5 12 16,2-5 28-16</inkml:trace>
        </inkml:traceGroup>
        <inkml:traceGroup>
          <inkml:annotationXML>
            <emma:emma xmlns:emma="http://www.w3.org/2003/04/emma" version="1.0">
              <emma:interpretation id="{6AF4CAA8-060C-4898-BF6A-D96881D0EDAB}" emma:medium="tactile" emma:mode="ink">
                <msink:context xmlns:msink="http://schemas.microsoft.com/ink/2010/main" type="inkWord" rotatedBoundingBox="28231,6564 28556,6553 28571,7021 28246,703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49516.9566">2725 5128 23 0,'0'-15'112'0,"8"10"0"0,-8-4-4 15,10 3-24-15,-10 2 0 0,0 4 0 0,0-5-8 0,-10 5 0 16,10 0-4-16,-8 0-12 0,8 5 0 0,-8-1-24 0,8 2 20 16,-9 3 0-16,9 1-4 0,-9 0 0 0,9-1 0 0,-8 5-8 15,-1 0-4-15,9 1 4 0,-8 4 0 0,8 0-4 0,0 1-8 0,0-1 4 16,0 4-8-16,-8-3-4 0,8 4 0 0,0-5-8 15,8 1-4-15,-8 3 4 0,0-4-4 0,8 0-4 0,1 1-4 0,-1-1 0 16,1-4 0-16,0-1 0 0,-1 1 0 0,10-2 4 0,-10-3-4 16,8-5-4-16,2 1 0 0,-1-2 0 0,-9 0 0 0,10-4 0 15,-2-4 0-15,2 0 0 0,-2-2-4 0,2-3-8 0,-10-6 0 16,9 5-4-16,0-5 4 0,-8-3-4 0,-1 3 0 0,0-4 0 16,2-4 0-16,-2 3 4 0,0-3 0 0,-8 3 4 0,0-4 0 0,0 5 4 15,0 0 0-15,-8 0 0 0,0-1 4 0,-2 1 0 0,2 5 0 16,0-1 0-16,-10 1 0 0,10 4 0 0,-9 0 0 0,9 6-4 15,-10-1 4-15,2 0 0 0,-2 5-4 0,2 0 4 0,7 0 0 16,-8 5-8-16,0 0-4 0,9-1 0 0,-2 1-12 0,-6 0-12 16,8 0-8-16,-2 0-8 0,2 4-12 0,8-4-8 0,-8 0-12 0,8 0-4 15,-9 0-8-15,9-1-4 0,0 1-24 0,9-5-40 0,-9 5-16 16,8-5 36-16,-8 0 28 0,8 0 20 0</inkml:trace>
        </inkml:traceGroup>
        <inkml:traceGroup>
          <inkml:annotationXML>
            <emma:emma xmlns:emma="http://www.w3.org/2003/04/emma" version="1.0">
              <emma:interpretation id="{AC97475D-5FB3-4BB2-A5E8-E19A3BD07B9F}" emma:medium="tactile" emma:mode="ink">
                <msink:context xmlns:msink="http://schemas.microsoft.com/ink/2010/main" type="inkWord" rotatedBoundingBox="26433,6100 29586,5997 29625,7186 26472,7289"/>
              </emma:interpretation>
              <emma:one-of disjunction-type="recognition" id="oneOf6">
                <emma:interpretation id="interp14" emma:lang="" emma:confidence="0">
                  <emma:literal>t</emma:literal>
                </emma:interpretation>
                <emma:interpretation id="interp15" emma:lang="" emma:confidence="0">
                  <emma:literal>?</emma:literal>
                </emma:interpretation>
                <emma:interpretation id="interp16" emma:lang="" emma:confidence="0">
                  <emma:literal>{</emma:literal>
                </emma:interpretation>
                <emma:interpretation id="interp17" emma:lang="" emma:confidence="0">
                  <emma:literal>ł</emma:literal>
                </emma:interpretation>
                <emma:interpretation id="interp18" emma:lang="" emma:confidence="0">
                  <emma:literal>f</emma:literal>
                </emma:interpretation>
              </emma:one-of>
            </emma:emma>
          </inkml:annotationXML>
          <inkml:trace contextRef="#ctx0" brushRef="#br1" timeOffset="-57510.2945">1132 4647 7 0,'0'-4'100'16,"0"-1"-8"-16,-9 1-4 0,9-2-24 0,-9 2-4 0,9 4-4 16,0-5-4-16,-8 5 4 0,8 0-12 0,-9-4-4 0,9 4 4 0,-8 0 4 15,0 4 0-15,8-4 0 0,-10 5-4 0,2 5 0 16,0-6 0-16,8 5 4 0,-8 1 4 0,-2 4 0 0,2 1 0 0,0 4 0 16,-1-4 0-16,1 4 0 0,-1 10 4 0,-8-5 4 0,9 5-4 15,0-1 0-15,-2 5 0 0,2-4-4 0,0 10-8 0,-2-5 4 16,2 4-4-16,0 1-4 0,-1-1 0 0,1 5-8 0,8 0 0 0,-8-5-4 15,8 6 0-15,0-6-8 0,0 5-4 0,0-5-16 0,8 0 0 16,-8 1 0-16,8-5 0 0,1-1 0 0,7 1 0 0,-6-1 0 16,6-9 0-16,2 5 0 0,7-5 0 0,-8 0-32 0,8-5-36 15,1-4-28-15,0-1-36 0,-1 1-52 0,1-2-56 0,0-7-76 16,8 3 52-16,-9-4 48 0,-8-5 40 0,8 5 28 0,-7-5 36 0</inkml:trace>
          <inkml:trace contextRef="#ctx0" brushRef="#br1" timeOffset="-49185.9726">3302 4724 7 0,'0'-9'108'0,"0"-1"-8"0,0 6-8 0,0-1-28 0,0 0 4 0,-8 5-8 16,0 0-4-16,8 5-4 0,-8-5 0 0,-2 9-4 16,10-4-4-16,-8 5-4 0,0-6 0 0,-1 6-4 0,9 0-4 0,-9 4-8 15,1-4 0-15,8 4-16 0,0-4 20 0,-9 4-4 0,9 1-4 16,9-6 0-16,-9 5 0 0,0-4-4 0,8-1-4 0,1 1 0 15,0-1-4-15,-1 1 0 0,0-5 4 0,2 0 4 0,-2 0-8 0,0-5 0 16,0 0 0-16,1 0-4 0,0 0-4 0,8-5 4 16,-9 0 0-16,0 0-4 0,2-5 0 0,-2 1 4 0,0-1-4 0,0-4 4 15,2 5 0-15,-10-6-4 0,8 1-4 0,-8-1 0 0,0 1-4 16,8 0 4-16,-8-5 0 0,-8 4-4 0,8 1 4 0,0-5-4 16,-8 4 8-16,-2 0-8 0,2 7 0 0,0-8 8 0,0 7-4 0,-2-1 0 15,2 6 0-15,-9-1-4 0,9 1-4 0,-1 4 0 16,-8 0-4-16,9 4 0 0,-10 1-8 0,10-1-8 0,-9 6-8 0,8-5-8 15,1 9-8-15,-9-4-12 0,9 5-4 0,-1-1-24 0,0-5-40 16,1 6-28-16,8-1 28 0,-8 1 20 0</inkml:trace>
          <inkml:trace contextRef="#ctx0" brushRef="#br1" timeOffset="-48874.6678">3660 5180 39 0,'0'0'124'0,"0"0"0"0,0 5 0 0,0-5-20 16,0 0 12-16,9 5-8 0,-9-5-4 0,9 4-16 15,-9-4 20-15,8 5 0 0,0-5 0 0,-8 5-4 0,18-5-12 0,-10 0-4 16,0 0-4-16,10 0-4 0,-1 5-12 0,-1-5-8 0,2 0-4 16,0 0-12-16,-2 0-8 0,10 0-12 0,-9 0-4 0,-1 0-4 15,10-5-12-15,-8 5-12 0,-2 0-24 0,1 0-32 0,1-5-32 16,-2 5-40-16,-8 0-52 0,2 0-60 0,-2 0-68 0,-8 0 60 0,8-5 40 16,-16 5 48-16,8 0 24 0,-8 0 32 0</inkml:trace>
        </inkml:traceGroup>
        <inkml:traceGroup>
          <inkml:annotationXML>
            <emma:emma xmlns:emma="http://www.w3.org/2003/04/emma" version="1.0">
              <emma:interpretation id="{365EA426-6EF8-490C-BD63-7D3DF2E86A44}" emma:medium="tactile" emma:mode="ink">
                <msink:context xmlns:msink="http://schemas.microsoft.com/ink/2010/main" type="inkWord" rotatedBoundingBox="30069,6359 30946,6330 30967,6953 30089,6982"/>
              </emma:interpretation>
            </emma:emma>
          </inkml:annotationXML>
          <inkml:trace contextRef="#ctx0" brushRef="#br1" timeOffset="-46542.0422">4498 4968 7 0,'0'-3'108'0,"0"-3"-4"0,8-3-8 0,-8 5-20 16,0-2 0-16,8 2 0 0,2-2 4 0,-10-2 0 0,8 2 4 15,-8 1-12-15,8 1-4 0,0-1-4 0,1 0-4 0,-9 0-8 0,8 1 0 16,1 4 0-16,0-6-4 0,-1 6-4 0,0 0 0 0,2-4 4 15,-2 4-8-15,0 0-4 0,0 0-8 0,10 0 0 0,-10 4 0 16,1-4-8-16,-1 6-4 0,1-2-4 0,8 1 0 0,-9 0-4 16,0 4 4-16,-8-4-8 0,10 5 0 0,-2-6 0 0,-8 6 0 15,0 5-8-15,0-5 8 0,0 3-8 0,-8 1 8 0,8-3-8 16,-10 3 4-16,2 1-4 0,0 0 0 0,0-1-16 0,-1-1 16 0,-8 2 4 16,8-5-4-16,1 4 0 0,0-5 0 0,-2 1 0 0,2 0-4 15,0-5 0-15,8-1 0 0,-8 1 0 0,8 0-4 0,0-5 8 16,0 4-4-16,-10-4 0 0,20 0 4 0,-10 0-4 0,0 0 4 15,0 0 0-15,8 0 0 0,-8 0 0 0,8 0 4 0,-8 0 0 16,8 0 0-16,2 5 0 0,-10-5 0 0,8 5-4 0,0-5 4 0,1 5 0 16,-1 0 0-16,1 0 0 0,0-1 0 0,-1 1 4 15,0 0 0-15,10 5-4 0,-10-6 0 0,0 6 0 0,2-5 0 0,-2 5 4 16,0-1-4-16,1 0 4 0,-9 1-4 0,8-1 0 0,0 1 0 16,-8 0 4-16,0 5 0 0,9-2 0 0,-9-3-4 0,-9 5 4 15,9-5-4-15,-8 3 0 0,8 2 4 0,-8-5 0 0,-9 3 0 0,9 3-4 16,-2-6-4-16,-6-1 0 0,6 1 4 0,-6-1-4 0,-1 1-4 15,8-2-8-15,-8-2-12 0,9-1-12 0,-10-5-16 0,10 4-8 16,0-4-8-16,0 0-16 0,-2-4-16 0,2-1-4 0,0-1 0 16,8-2-44-16,0-2-36 0,0 1 20 0,0-1 28 0,0-5 28 15</inkml:trace>
          <inkml:trace contextRef="#ctx0" brushRef="#br1" timeOffset="-46196.4388">5017 5032 59 0,'8'-6'108'16,"2"2"-8"-16,-2 4 0 0,-8-5-20 0,0 10-4 0,0-5 4 0,8 4 0 16,-8 2 0-16,0-2-8 0,0 7-8 0,0-3-8 0,0-2 0 15,0 7-4-15,0-3 0 0,-8 5-4 0,8-6-4 0,0 11-4 16,8-6 0-16,-8 0 0 0,0 5 0 0,10-4-8 0,-10 4 0 16,0 0-8-16,8-4-4 0,0 3 0 0,-8-3-4 0,8 4-4 15,1-5 0-15,0 1-20 0,8-1 24 0,-9-4-4 0,10 5 0 0,-10-6-4 16,8 1 0-16,-6-6-4 0,6 1 4 0,2 0 0 0,-10 0-4 15,9-5-4-15,0 0 4 0,-8-5 0 0,7 5 0 0,2-5-4 16,-10-4 0-16,1-1 0 0,8 1 0 0,-9-1-4 0,1 0 4 16,-1-5 0-16,0-4 0 0,-8 5-4 0,10-5 0 0,-10 0-4 15,8 0 0-15,-8-1-4 0,0-4 0 0,-8 5 4 0,8-5-4 0,-10 5 0 16,10 0 4-16,-8-5 4 0,0 5-4 0,-1 4 4 0,9-4-4 16,-8 5-4-16,0-1 0 0,-1 6 0 0,0-1-4 0,1 6-8 15,0-2 0-15,-10 2-4 0,10 4-4 0,-1 0-8 0,0 4-4 0,1 2-8 16,0-2-12-16,-1 0-8 0,9 2-12 0,-8 3-4 15,-1-3-4-15,9 3-24 0,-9-5-40 0,9 6-16 0,-8-5 24 0,8 1 28 16</inkml:trace>
        </inkml:traceGroup>
        <inkml:traceGroup>
          <inkml:annotationXML>
            <emma:emma xmlns:emma="http://www.w3.org/2003/04/emma" version="1.0">
              <emma:interpretation id="{5DFCDB8C-C73D-49F5-8A6F-8A5756CE8704}" emma:medium="tactile" emma:mode="ink">
                <msink:context xmlns:msink="http://schemas.microsoft.com/ink/2010/main" type="inkWord" rotatedBoundingBox="31148,6098 32633,6049 32672,7238 31187,728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45822.4813">5707 4720 39 0,'0'-5'104'0,"0"5"-8"0,-8 0-4 0,0 0-16 0,8 5-4 0,-9-1 4 16,1 1 4-16,-1 0 0 0,1 0-8 0,-1 5-8 0,1-6-4 16,8 6-8-16,-8-1-8 0,-2 1-4 0,10-5 0 0,-8 9-4 15,8-4-4-15,0 0-4 0,0-1-4 0,8 1-4 0,-8-1-4 0,10 1 0 16,-2-2 0-16,-8-2-4 0,17 3 0 0,-9-3-4 0,1-2-4 16,-1 1 4-16,9 0-4 0,-9-5 4 0,10 0-4 0,0 0 0 15,-10 0-4-15,9-5 0 0,0 0 4 0,-9 1-4 0,9-2 0 16,-9-3 0-16,2-1 0 0,-2 1 0 0,0-5 0 0,2 4-16 15,-10 1 20-15,8-6 0 0,-8 1 0 0,-8 4 0 0,8-4-4 0,-10-1 0 16,2 6 0-16,0-1 0 0,-10 0 4 0,10 1-4 16,-9 4 0-16,8-4 0 0,-8 4 0 0,1 5 0 0,-2-5-4 0,0 5 4 15,2 0-4-15,-1 5 4 0,8-5-4 0,-8 5-4 0,9-1-4 16,-10 1-4-16,10 5-4 0,0-6-8 0,-2 6 0 0,2 0-8 16,8-1-8-16,-8-4-12 0,8 5-4 0,0-1-8 0,0 1-4 0,0-1-8 15,8 1 4-15,-8-5-24 0,8 5-44 0,2-1-20 0,-2 1 24 16,0-1 32-16</inkml:trace>
          <inkml:trace contextRef="#ctx0" brushRef="#br1" timeOffset="-45554.1756">6143 4624 23 0,'0'-5'124'0,"8"-5"-8"16,-8 10-8-16,8-4-20 0,-8 4 0 0,10-4 0 0,-10 4 4 15,0 0 0-15,8 0-8 0,-8 0 0 0,8 0-4 0,2 4-4 0,-10-4 0 16,8 4 4-16,0 2-4 0,0-2-4 0,1 1 0 0,-1 5-4 16,-8-1 0-16,9 1-4 0,0 0-4 0,-1 3-8 0,0 2 0 15,2 4-4-15,-2 0-8 0,0 1 0 0,0-1-4 0,2 5-36 0,-2 5 0 16,-8-6 0-16,8 6 0 0,-8 0 0 0,0 5 0 16,0-2 0-16,9-2 0 0,-9 8 0 0,0-4 0 0,-9-1 0 0,9 6 0 15,-8-1 0-15,8 0 0 0,-8-4 0 0,-2 4 0 0,-6 0 0 16,8-3 0-16,-10 3 0 0,10-5 0 0,-10 5 0 0,-7-3 0 15,9-1-68-15,-10-1-68 0,0 0-32 0,0-4-36 0,1 1-44 16,-1-3-56-16,0-3 48 0,-8 5 48 0,9-10 36 0,-1 0 36 16,-8-4 32-16</inkml:trace>
          <inkml:trace contextRef="#ctx0" brushRef="#br1" timeOffset="-43583.9981">6774 5204 59 0,'0'0'112'0,"0"0"-8"0,-9-5-8 15,18 10-32-15,-9-10 0 0,0 5 8 0,0 0 0 0,-9 0 4 16,18 5-4-16,-9-5-4 0,0 0-8 0,0 0 0 0,0 0-4 0,0 0-4 16,8 0 0-16,-8 0-8 0,0 0-4 0,9 0 0 15,-1 5-4-15,0-5-4 0,2 0-4 0,-2 0-4 0,0 0-4 0,10 0 0 16,-2 0-4-16,-7 5 0 0,8-5-8 0,0 0 0 0,-1 0-4 16,2 0-4-16,-10-5 4 0,10 10-8 0,-1-5-4 0,0-5-12 15,0 10-16-15,-9-5-16 0,10 0-20 0,-10 4-20 0,0-4-20 0,2 5-8 16,-2-5-48-16,-8 5-48 0,0 0 28 0,0 0 36 0,0 0 32 15,-8-1 20-15</inkml:trace>
          <inkml:trace contextRef="#ctx0" brushRef="#br1" timeOffset="-43389.9955">6807 5420 47 0,'0'4'116'16,"0"6"-8"-16,0-4-8 0,0-2-20 0,10 1 4 0,-10-1 0 15,8 2-4-15,-8-2 0 0,8 1-8 0,-8-1-4 0,8-4-8 16,2 6-12-16,-2-2-4 0,0-4-4 0,10 4-12 0,-10-4-8 16,9 6-4-16,-9-6-4 0,10 5 0 0,-2-5-8 0,-6 0-20 0,6 0-24 15,-7 0-32-15,8 4-24 0,-8-4-28 0,-1 0-80 0,0 0 4 16,0 0 36-16,-8 0 28 0,0 0 24 0</inkml:trace>
        </inkml:traceGroup>
        <inkml:traceGroup>
          <inkml:annotationXML>
            <emma:emma xmlns:emma="http://www.w3.org/2003/04/emma" version="1.0">
              <emma:interpretation id="{EBAB485A-D4E5-486D-B28A-5479209ABF81}" emma:medium="tactile" emma:mode="ink">
                <msink:context xmlns:msink="http://schemas.microsoft.com/ink/2010/main" type="inkWord" rotatedBoundingBox="22364,6548 25837,6434 25876,7639 22403,7753">
                  <msink:destinationLink direction="with" ref="{DCB8B30D-D39E-4B7C-A267-0949F40ED96D}"/>
                </msink:context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-57868.097">-124 5276 67 0,'-8'10'100'16,"8"-1"-8"-16,-8-4 0 0,8 10-28 0,0-11 0 16,-10 5-4-16,10 6 0 0,0-5 0 0,0 0-8 0,0-1-4 0,-8 1-4 0,8-1-4 15,0 1-4-15,0 0-8 0,8-1-8 0,-8-5 4 0,10 6-4 16,-10-4 0-16,8-2 0 0,0 1-4 0,1-1 0 0,-1 2 0 0,1-6 0 16,-1 4-8-16,1-8 0 0,7 4 0 0,-6 0 0 0,6-6-4 15,-6-3 0-15,6 5 0 0,-7-6 0 0,-1 4-4 16,9-4 0-16,-8-3 0 0,-1 3 0 0,0-5 0 0,-8 2 0 0,10-2 0 15,-10 1 0-15,0-1-4 0,0 1-4 0,0 4 8 0,0-5-4 16,-10 2 0-16,10-2 0 0,-8 6 0 0,0-6 0 0,-9 5 4 16,8 6 0-16,1-6 0 0,-9 5 0 0,9 0-4 0,-10 5 0 0,0 0 4 15,10 0 4-15,-9 5-8 0,0 0 8 0,0 0 0 0,9 0 0 16,-10 4-4-16,10 1 0 0,-10 0 0 0,10 4 0 0,0-4 0 16,0 3 0-16,-1-3 4 0,1 0 0 0,-1 5-4 0,9-6 0 15,0 5 4-15,0-4-4 0,0-1 4 0,9 6 0 0,-9-5-4 16,8-1 4-16,1 1-4 0,7 0 4 0,-8-1 8 0,10 1-4 0,-10 4 8 15,10-5 0-15,-1 1-4 0,0-1 4 0,0 1-4 0,-1 0 0 16,10 5-4-16,-8-6 0 0,-1 5-4 0,8 1 0 0,-8-1 0 16,9 1 0-16,-8-2 0 0,6 2 0 0,-7 4-4 0,1 0 0 15,8 1 4-15,-10-1-4 0,2 5 0 0,-2-5 0 0,1 5 0 16,1 0 0-16,-10 0 0 0,0 0 0 0,0 0 0 0,2 0 0 16,-2 0 0-16,-8 4 0 0,0-8 0 0,0 4 0 0,0 1 0 15,-8-7 0-15,-2 6 0 0,2-5 0 0,0 0 4 0,-9 0 0 16,8-4-4-16,-8-1 4 0,1 1 0 0,-2-6 0 0,2 1 4 0,6-1 0 15,-6-4-4-15,-2-5 4 0,1 5-4 0,1-10 0 0,8 5 0 16,-10-5-4-16,10-4 4 0,-10-1-4 0,10 1 0 0,-9-6 0 16,8-4 0-16,1 5 0 0,-1-5-4 0,9-5 0 0,-8 5-4 0,0-10-4 15,8 4-4-15,-10-3-8 0,10-2-4 0,0 2-12 16,0-1-8-16,0 0-12 0,0 1-12 0,0-1-12 0,10 0-8 0,-10 0-12 16,8 6-48-16,0-6-32 0,1 5 32 0,-9 0 36 0,17 4 16 15</inkml:trace>
          <inkml:trace contextRef="#ctx0" brushRef="#br1" timeOffset="-70463.224">-3210 5070 51 0,'0'0'108'0,"0"0"-8"0,0 0 0 16,8 0-20-16,1 0 0 0,-1 0 0 0,0 0 0 0,2 0 4 15,-2 4-8-15,0-4-4 0,10 0-8 0,-1 0-8 0,-9 0-4 0,9 0-8 16,0 6-4-16,1-6-12 0,-2 0-4 0,10 0-4 0,-9 0-4 16,0 0-4-16,0 0-4 0,1 4 0 0,-2-4-12 0,2 0-8 15,-2 0-16-15,1 0-24 0,1 5-20 0,-10-5-24 0,8 0-12 16,-6 0-44-16,-2 4-64 0,-8 2 36 0,8-2 32 0,-8-4 28 15</inkml:trace>
          <inkml:trace contextRef="#ctx0" brushRef="#br1" timeOffset="-70269.549">-3159 5376 23 0,'0'10'148'0,"0"-5"-4"0,8 0-24 0,-8 0 0 0,10-1 4 0,-10 2-4 16,0-3-4-16,8 3-4 0,0-2-4 0,-8-4-4 15,9 6-12-15,-1-6-12 0,9 4-12 0,-8-4-8 0,-1 0-12 0,10 6-8 16,-2-6-8-16,2 0-4 0,-2 0-8 0,2 0-12 0,-1 0-16 16,-1-6-20-16,10 6-24 0,-8-4-32 0,7 4-28 0,-8-6-40 15,8 2-48-15,-7 4-76 0,8-6 48 0,-10 3 36 0,1-3 40 0,9 2 28 16,-10-1 24-16</inkml:trace>
          <inkml:trace contextRef="#ctx0" brushRef="#br1" timeOffset="-59116.6845">-1932 5271 3 0,'0'0'72'0,"0"0"0"0,0 0-4 0,0 0-32 0,-8 0-4 15,8 0-4-15,0 0 0 0,0 0 4 0,0 0 4 0,-8 0-4 16,8 0 0-16,0 0 0 0,0 0 0 0,0 0 4 0,0 0 0 0,-9 0 4 16,9 0 0-16,0 0 0 0,0 0 4 0,0 0-4 0,0 0 0 15,0 0 0-15,0 0-4 0,0 0 0 0,0 0-4 0,9 0 4 16,-18 0 4-16,9 0-4 0,0 0-4 0,0 0 4 0,9 0 4 16,-9 0-4-16,0 0 4 0,0 0-4 0,0 0 4 0,8 5 4 15,-8-5 0-15,8 0 4 0,-8 4 0 0,10-4-4 0,-2 0 0 16,-8 6-4-16,8-6-4 0,1 0 0 0,0 4 0 0,-1-4-8 0,1 5 4 15,7-5-4-15,-8 5-4 0,2-5 0 0,-2 5-4 0,10-5 0 16,-10 4 0-16,0-4 0 0,9 6-8 0,-8-6 0 0,8 0 4 16,-1 4-12-16,-6-4-4 0,6 5 0 0,2-5 0 0,-10 4 0 15,9-4 0-15,0 0 0 0,0 0 0 0,1 0 0 0,-2 0 0 16,-8 0 0-16,10 0 0 0,-1 0 0 0,0 0 0 0,-8 0 0 0,7 0 0 16,2 0 0-16,-10 0 0 0,10 0 0 0,-10 0 0 0,0 0 0 15,1 0 0-15,-1 0 0 0,1 0 0 0,-1 0 0 0,-8 0 0 16,9 0 0-16,-9 0 0 0,0 0 0 0,0 0 0 0,8 0 0 15,-8 0 0-15,0 0 0 0,0 0 0 0,0 0 0 0,-8 0 0 16,8 0 0-16,0 0 0 0,0 0 0 0,-9 0 0 0,9 0 0 0,0 0 0 16,-8 0 0-16,8 0 0 0,-9 0 0 0,1 6 0 0,-1-6 0 15,9 0 0-15,-8 4 0 0,0-4 0 0,-2 5 0 0,2-5-4 16,0 5-100-16,8-5-28 0,-10 5-28 0,2-5-32 0,8 4-52 16,-8-4-60-16,8 0 52 0,0 6 48 0,-8-6 44 0,8 0 24 15,8 0 32-15</inkml:trace>
        </inkml:traceGroup>
        <inkml:traceGroup>
          <inkml:annotationXML>
            <emma:emma xmlns:emma="http://www.w3.org/2003/04/emma" version="1.0">
              <emma:interpretation id="{C4BC9577-9BE7-438A-9A26-9358CDB1FE4A}" emma:medium="tactile" emma:mode="ink">
                <msink:context xmlns:msink="http://schemas.microsoft.com/ink/2010/main" type="inkWord" rotatedBoundingBox="24898,6166 25161,6157 25188,6961 24924,6969"/>
              </emma:interpretation>
              <emma:one-of disjunction-type="recognition" id="oneOf9">
                <emma:interpretation id="interp21" emma:lang="" emma:confidence="0">
                  <emma:literal>=</emma:literal>
                </emma:interpretation>
                <emma:interpretation id="interp22" emma:lang="" emma:confidence="0">
                  <emma:literal>s</emma:literal>
                </emma:interpretation>
                <emma:interpretation id="interp23" emma:lang="" emma:confidence="0">
                  <emma:literal>Z</emma:literal>
                </emma:interpretation>
                <emma:interpretation id="interp24" emma:lang="" emma:confidence="0">
                  <emma:literal>Ż</emma:literal>
                </emma:interpretation>
                <emma:interpretation id="interp25" emma:lang="" emma:confidence="0">
                  <emma:literal>ę</emma:literal>
                </emma:interpretation>
              </emma:one-of>
            </emma:emma>
          </inkml:annotationXML>
          <inkml:trace contextRef="#ctx0" brushRef="#br1" timeOffset="-58422.6158">-652 5108 95 0,'0'5'108'0,"-9"0"-12"0,9-5-8 0,0 4-24 0,0 2-4 0,0-6-4 15,0 4 0-15,0 1-8 0,9 0-8 0,-9-5-4 0,0 5-4 16,8-5-4-16,0 0-8 0,2 4-4 0,-2-4 0 0,0 0-4 15,0 5-4-15,2-5-4 0,6 0-4 0,2 5-8 0,-1-5-12 16,-1 4-16-16,2-4-16 0,-2 0-16 0,2 5-16 0,-1-5-56 16,8 0-24-16,-8 5 32 0,1-5 24 0</inkml:trace>
          <inkml:trace contextRef="#ctx0" brushRef="#br1" timeOffset="-58567.2254">-661 4724 55 0,'0'-4'100'16,"9"-6"-8"-16,-9 5-4 0,8 1-24 0,0-1 0 0,-8 5 0 15,10-5 0-15,-2 5 0 0,0-5 0 0,0 5 0 0,-8 0 4 16,10 0-8-16,-2 5 0 0,-8-5-4 0,8 5-4 0,-8 0 0 0,9-1 0 16,0 6 0-16,-9-1-4 0,0 6 0 0,0-1-4 15,0 1-8-15,0 4 0 0,0 0-4 0,-9 5-4 0,9 0-4 16,-9 4-4-16,9-3 0 0,-8 4-4 0,0 0 0 0,-2-2-4 0,10 3-4 15,-8-1 0-15,0 4 0 0,0-4-4 0,8 0 0 0,-10-1 0 16,10-4 0-16,0 0 0 0,0 1-4 0,0-1 4 0,0-1-4 16,0 2 0-16,10-6 0 0,-10 0 0 0,8 0 0 0,0-5 0 0,0 1 0 15,2-2 0-15,-2 3 0 0,0-6-4 0,1-1-4 16,0 1-4-16,8-1-4 0,-9-5-8 0,9 2-8 0,-8-2-8 0,-1 0-12 16,0-4-12-16,10 0-8 0,-10-4-20 0,1 0-8 0,8-2-16 15,-9 2-12-15,1-5-56 0,-1-1-28 0,-8-5 40 0,8 5 28 16,-8-3 32-16</inkml:trace>
        </inkml:traceGroup>
      </inkml:traceGroup>
    </inkml:traceGroup>
    <inkml:traceGroup>
      <inkml:annotationXML>
        <emma:emma xmlns:emma="http://www.w3.org/2003/04/emma" version="1.0">
          <emma:interpretation id="{54E953F1-30DA-4EC9-A36F-FC95F358E016}" emma:medium="tactile" emma:mode="ink">
            <msink:context xmlns:msink="http://schemas.microsoft.com/ink/2010/main" type="paragraph" rotatedBoundingBox="22461,8211 24547,8106 24592,8995 22506,9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3CEE1-E1DA-4B06-90A9-3234E611A105}" emma:medium="tactile" emma:mode="ink">
              <msink:context xmlns:msink="http://schemas.microsoft.com/ink/2010/main" type="line" rotatedBoundingBox="22461,8211 24547,8106 24592,8995 22506,9099"/>
            </emma:interpretation>
          </emma:emma>
        </inkml:annotationXML>
        <inkml:traceGroup>
          <inkml:annotationXML>
            <emma:emma xmlns:emma="http://www.w3.org/2003/04/emma" version="1.0">
              <emma:interpretation id="{EFF95EFA-A134-425C-9636-E2A7E939FA7D}" emma:medium="tactile" emma:mode="ink">
                <msink:context xmlns:msink="http://schemas.microsoft.com/ink/2010/main" type="inkWord" rotatedBoundingBox="24256,8121 24547,8106 24592,8995 24301,9009">
                  <msink:destinationLink direction="with" ref="{AF648480-97FF-4CB2-BBD5-BD9723DD3867}"/>
                </msink:context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-25440.8343">-1215 6643 51 0,'0'0'96'0,"8"0"-16"0,-8-5-8 16,0 5-24-16,0 0-4 0,0 0 4 0,0 0 0 0,0 0-4 16,0 0 0-16,0 0-4 0,0 5-4 0,0-5 0 0,0 4 0 15,9-4 0-15,-9 5 4 0,0-5 4 0,9 5 0 0,-9 0 0 0,0-1 0 16,8 7 4-16,-8-7-4 0,8 6-4 0,-8 0 0 16,0-1 0-16,0 4-4 0,0-2 0 0,10 4 0 0,-20-6-4 0,10 5 0 15,0 5-4-15,0-4 0 0,0 4-4 0,-8 1 0 0,0-1-4 16,8 4-4-16,-9-3 4 0,0 4-8 0,1 0 0 0,-1-1 0 15,1 2 0-15,8 3 0 0,-8-4-4 0,0 5-4 0,-2-5 4 0,2 5 0 16,8-5-4-16,-8 0-16 0,8 5 20 0,0-6-4 0,-10 2 0 16,10-2 0-16,0-3-4 0,10 4 8 0,-10-5-8 0,0-1 0 15,8 2 0-15,0-5 4 0,-8 5-4 0,10-7 0 0,-2 2 0 16,0-1 0-16,-8-5 4 0,8 1-4 0,1-1 0 0,-1 1 0 16,1-5 0-16,0 0-4 0,-1 0 0 0,0-1 0 0,2-4-4 15,-2 5-4-15,0-5-8 0,0 0-8 0,2-5-4 0,-2 5-8 16,0-4-12-16,1-6-4 0,-1 5-12 0,1-5-12 0,0 1-8 0,-9-6-12 15,8 6-4-15,0-5 4 0,-8-1-36 0,0-4-44 0,8 0 4 16,-8 0 36-16,0 0 28 0</inkml:trace>
          <inkml:trace contextRef="#ctx0" brushRef="#br1" timeOffset="-25220.4239">-1292 7070 71 0,'0'4'104'0,"0"1"-8"0,0-5-12 0,0 5-20 16,0 0-4-16,0-5 0 0,0 4 0 0,0-4-4 0,0 5-4 16,0-5-4-16,0 5 0 0,8-5-8 0,-8 0-4 0,10 5 0 0,-2-5-4 15,0 0 0-15,-8 0-8 0,10 0-4 0,6 0-4 0,-8 0 0 16,1 0 0-16,8 0-8 0,-8 0 0 0,7 0-4 0,-6 0 0 16,6 0 0-16,-8 0-16 0,10 0-12 0,-1 0-24 0,-9 0-12 15,10 0-12-15,-10 0-12 0,8 0-12 0,-6 0-60 0,-2 0-24 0,0 0 32 16,10 0 32-16,-10 5 20 0</inkml:trace>
        </inkml:traceGroup>
        <inkml:traceGroup>
          <inkml:annotationXML>
            <emma:emma xmlns:emma="http://www.w3.org/2003/04/emma" version="1.0">
              <emma:interpretation id="{E4A634B9-A542-44DD-99E5-6AEB75AE7A90}" emma:medium="tactile" emma:mode="ink">
                <msink:context xmlns:msink="http://schemas.microsoft.com/ink/2010/main" type="inkWord" rotatedBoundingBox="22477,8527 22827,8509 22843,8841 22494,8858"/>
              </emma:interpretation>
              <emma:one-of disjunction-type="recognition" id="oneOf11">
                <emma:interpretation id="interp27" emma:lang="" emma:confidence="0">
                  <emma:literal>t</emma:literal>
                </emma:interpretation>
                <emma:interpretation id="interp28" emma:lang="" emma:confidence="0">
                  <emma:literal>ł</emma:literal>
                </emma:interpretation>
                <emma:interpretation id="interp29" emma:lang="" emma:confidence="0">
                  <emma:literal>Ł</emma:literal>
                </emma:interpretation>
                <emma:interpretation id="interp30" emma:lang="" emma:confidence="0">
                  <emma:literal>f</emma:literal>
                </emma:interpretation>
                <emma:interpretation id="interp31" emma:lang="" emma:confidence="0">
                  <emma:literal>T</emma:literal>
                </emma:interpretation>
              </emma:one-of>
            </emma:emma>
          </inkml:annotationXML>
          <inkml:trace contextRef="#ctx0" brushRef="#br1" timeOffset="-42338.4849">-3082 7305 19 0,'0'5'144'16,"0"4"-8"-16,0 1 0 0,0-6-28 0,8 1 4 0,-8 0 4 16,8 0-4-16,-8 4 4 0,10-4-8 0,-10-1 0 0,8-4-8 15,0 6 0-15,2-6-12 0,-10 4-4 0,16-4-8 0,-8 0-12 16,10 0-8-16,-10 0-8 0,9-4-12 0,1 4-4 0,-2-6-8 16,2 2-8-16,-2-1-12 0,1 1-16 0,1-1-16 0,-2 0-40 15,2 0-40-15,-2 0-44 0,2 1-40 0,-1-1-60 0,-9 0-40 0,1 5 52 16,-1-5 48-16,1 5 32 0,-1-4 32 0,-8 4 24 0</inkml:trace>
          <inkml:trace contextRef="#ctx0" brushRef="#br1" timeOffset="-42534.9566">-3014 7045 35 0,'0'7'124'15,"0"-7"-12"-15,0 3-12 0,8-3-24 0,-8 5 0 0,0-5 0 16,0 0 4-16,0 0-4 0,0 0-4 0,0 4-4 0,9-4-4 16,-9 0-8-16,9 0 0 0,-1 0-8 0,-8 0-4 0,9-4 0 15,-1 4-4-15,0 0 0 0,2 0-8 0,6 0-4 0,-8 4-4 0,2-4-8 16,6 0 0-16,-7 0-4 0,-1 0-4 0,10 0 0 0,-10 0-4 15,8 0 0-15,-6 0-4 0,-2 0 0 0,0 0-16 0,2 0-12 16,6 0-12-16,-16 0-8 0,9 0-24 0,-1 0-20 0,-8 0-16 16,9 0-8-16,-9 0-48 0,0 0-52 0,-9 6 40 0,9-6 32 15,-8 4 28-15,-1 1 24 0</inkml:trace>
        </inkml:traceGroup>
      </inkml:traceGroup>
    </inkml:traceGroup>
    <inkml:traceGroup>
      <inkml:annotationXML>
        <emma:emma xmlns:emma="http://www.w3.org/2003/04/emma" version="1.0">
          <emma:interpretation id="{9ADEB0EC-187E-4D91-BD05-CEEBF5C51CC6}" emma:medium="tactile" emma:mode="ink">
            <msink:context xmlns:msink="http://schemas.microsoft.com/ink/2010/main" type="paragraph" rotatedBoundingBox="25853,8186 29081,8234 29069,9081 25841,90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A2742EA-5954-49C9-87A4-8597830B839D}" emma:medium="tactile" emma:mode="ink">
              <msink:context xmlns:msink="http://schemas.microsoft.com/ink/2010/main" type="line" rotatedBoundingBox="25853,8186 29081,8234 29069,9081 25841,9034"/>
            </emma:interpretation>
          </emma:emma>
        </inkml:annotationXML>
        <inkml:traceGroup>
          <inkml:annotationXML>
            <emma:emma xmlns:emma="http://www.w3.org/2003/04/emma" version="1.0">
              <emma:interpretation id="{B3782E82-6511-483B-9B38-DA896299DB87}" emma:medium="tactile" emma:mode="ink">
                <msink:context xmlns:msink="http://schemas.microsoft.com/ink/2010/main" type="inkWord" rotatedBoundingBox="25853,8186 27353,8208 27341,9056 25841,9034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-21873.9154">312 6993 15 0,'0'0'88'0,"-10"0"-12"16,2 0-4-16,8 0-24 0,-8-5-8 0,8 5 0 16,-10-5 0-16,10 0 0 0,0 0-4 0,0 1 0 0,0-1 0 0,0 0-4 15,0 1-4-15,10-6 0 0,-10 5 0 0,8-4 0 0,0 5 0 16,-8-7-4-16,10 6 4 0,-2-4 0 0,0 4 0 0,1 0 0 15,-1 0 0-15,9 5-4 0,-8-4 4 0,-1 4 0 0,10 0 0 0,-10-5-8 16,10 10-4-16,-10-5 0 0,0 0 4 0,0 4-4 0,9 1 0 16,-8 0-8-16,0 0 4 0,7 4-8 0,-6-4 4 0,-2 6-8 15,0-3 4-15,0-3-4 0,-8 5 0 0,10 4 4 0,-10-5 0 0,8 1-8 16,-8 5 8-16,0-6-4 0,0 6-4 0,0-6 4 16,-8 5 0-16,8-4 0 0,-10-1 0 0,10 6 0 0,-8-5 4 0,0-1-4 15,0 1 0-15,-2-5 0 0,2 5 0 0,0-1 0 0,8-4 4 16,-9-1-4-16,0 1 4 0,1 0-4 0,8 0 0 0,-9-5-4 15,9 0 0-15,0 5 4 0,0-5 0 0,0 0 0 0,0 0 0 0,0 0 0 16,0 0 0-16,9 0 0 0,-9 0 0 0,8 0-4 0,1 0 0 16,0 0 4-16,-9 0 4 0,8 0-4 0,0 0 0 0,2 0 4 15,-2 5-4-15,0-2 0 0,10-3 4 0,-10 6-4 0,0-1 0 16,1 0 0-16,8-1 0 0,-8 2 0 0,-1 3 0 0,0-4 0 16,0 4 0-16,2 1 0 0,6-1 0 0,-6 2 0 0,-2-2 0 15,0 0 0-15,1 6 0 0,-9-6 0 0,8 1 4 0,-8 4-4 0,8 1 0 16,-8-6 0-16,0 6 0 0,0-2 4 0,-8 2-4 0,8 0-4 15,-8-1 8-15,-1 0-4 0,-7 1 4 0,6-1-4 0,2 0 0 16,-10 1-4-16,2-6 4 0,-1 6 0 0,0-5 0 0,8-1 4 16,-7 1-4-16,-2 0 0 0,2-6-4 0,-2 1-4 0,10 0-4 15,-10-5 0-15,10 0-8 0,-1 0-8 0,-7 0-16 0,8-5-8 16,8-4-8-16,-10 3-12 0,2-3-4 0,8 4-4 0,0-9-40 16,0 4-44-16,-8 0 12 0,8-4 24 0,8 4 28 0</inkml:trace>
          <inkml:trace contextRef="#ctx0" brushRef="#br1" timeOffset="-21480.9665">976 6998 63 0,'8'0'104'0,"-8"5"-12"0,0-5-4 0,0 4-20 0,0 1-4 0,0-5 4 0,0 10 0 15,-8-6 0-15,8 6-12 0,0-5-4 0,0 6 0 16,-8-3 0-16,8 2-8 0,0 4 0 0,0-5-4 0,0 6-4 0,0 0-4 15,0 3 4-15,0-3-8 0,0 4 0 0,0 1-4 0,0-1 0 16,8 0-4-16,-8 0 0 0,8 0-4 0,1 0 0 0,0 5 0 16,-1-5-4-16,1 1 0 0,-1-1 0 0,0-5 0 0,2 5-4 15,6-3 0-15,2-8 4 0,-10 7-4 0,9-6-4 0,0 1 4 0,0-6-4 16,-9 1 4-16,10 0-4 0,-2-5 0 0,2 0 0 16,-1-5 0-16,0 0 0 0,0 1 0 0,-1-6 0 0,-6 1 0 0,6-1-4 15,-6-3 0-15,6-3 0 0,-7 2 0 0,-1-1 0 0,-8-4 0 16,9 0 0-16,-9 0 0 0,8 0-4 0,-8-5 0 0,-8 5 0 15,8-1 0-15,-9-3 0 0,9-2-4 0,-8 5 0 0,-1-3 0 0,1 4 4 16,-10 0 0-16,10 0 0 0,0 4 0 0,-10-4 4 16,10 5-4-16,-9 4 0 0,0 1 0 0,8-1 4 0,-7 5-4 0,-2 1-4 15,10-1 0-15,-10 5-4 0,10 5-4 0,0-5 0 0,-9 4-4 16,8 1-8-16,0 5 0 0,-7-6-12 0,16 6-12 0,-10-5-8 16,2 6-16-16,0-3-4 0,0 2-4 0,8-1-4 0,-10-4-16 15,10 4-36-15,0 1-24 0,-8-5 20 0,8 5 28 0,8-5 20 16</inkml:trace>
          <inkml:trace contextRef="#ctx0" brushRef="#br1" timeOffset="-21148.3436">1667 6839 71 0,'0'-4'100'0,"0"4"-12"0,-9-5-4 15,9 5-32-15,0-5 12 0,-8 5 0 0,8 5 0 16,-8-5 0-16,8 5-4 0,-10-1-4 0,10-4-8 0,0 6 0 0,-8 3-4 15,8-4-4-15,0 0-8 0,0 3 4 0,0-2-8 0,0 3 0 0,0 1-4 16,0 0 0-16,0-1-4 0,0 2 4 0,8-3-4 16,-8 2 0-16,10 0 0 0,-10-1 0 0,8-4 0 0,-8 4-4 0,8 1 4 15,-8-5-4-15,9 0 0 0,-1-5-4 0,1 5 0 0,-1-1 0 16,1-4-4-16,-1-4-4 0,0 4 0 0,2-5 0 0,-2 0 0 16,0-5 0-16,2 5-4 0,-10-4 4 0,8-5-4 0,0 4 0 0,-8-4 0 15,8-1 0-15,-8 1 0 0,0-1-4 0,0-4 0 16,0 5 0-16,-8-1 0 0,8-4 0 0,-8 5 0 0,0-1 0 0,-10 1 0 15,10 5 4-15,-2-1-4 0,-6 1 0 0,-1-1 0 0,0 5 0 16,0 0-4-16,9 5 0 0,-10 0-8 0,0 5-8 0,2 0-8 16,-1-1-8-16,0 6-12 0,8 0-12 0,-7 4-16 0,6-4-8 0,-6 5-28 15,8-1-8-15,-2 0-52 0,2 1 4 0,0 4 28 0,8-5 28 16</inkml:trace>
        </inkml:traceGroup>
        <inkml:traceGroup>
          <inkml:annotationXML>
            <emma:emma xmlns:emma="http://www.w3.org/2003/04/emma" version="1.0">
              <emma:interpretation id="{FDD44F26-39A7-4800-B839-CD35726FD126}" emma:medium="tactile" emma:mode="ink">
                <msink:context xmlns:msink="http://schemas.microsoft.com/ink/2010/main" type="inkWord" rotatedBoundingBox="28673,8552 29077,8557 29072,8904 28667,8898"/>
              </emma:interpretation>
              <emma:one-of disjunction-type="recognition" id="oneOf13">
                <emma:interpretation id="interp33" emma:lang="" emma:confidence="0">
                  <emma:literal>=</emma:literal>
                </emma:interpretation>
                <emma:interpretation id="interp34" emma:lang="" emma:confidence="0">
                  <emma:literal>☺</emma:literal>
                </emma:interpretation>
                <emma:interpretation id="interp35" emma:lang="" emma:confidence="0">
                  <emma:literal>☹</emma:literal>
                </emma:interpretation>
                <emma:interpretation id="interp36" emma:lang="" emma:confidence="0">
                  <emma:literal>•</emma:literal>
                </emma:interpretation>
                <emma:interpretation id="interp37" emma:lang="" emma:confidence="0">
                  <emma:literal>Ę</emma:literal>
                </emma:interpretation>
              </emma:one-of>
            </emma:emma>
          </inkml:annotationXML>
          <inkml:trace contextRef="#ctx0" brushRef="#br1" timeOffset="-20759.3828">3099 7074 39 0,'0'0'128'0,"0"5"-8"0,0-5-4 0,0 5-24 15,8-5 0-15,-8 5 0 0,0-5-4 0,9 0-12 0,-9 4 0 16,8-4-12-16,1 0-4 0,-9 0-4 0,9 0-8 0,-1 0-8 15,10 0 0-15,-10 0 0 0,0 0-4 0,10 0-4 0,-2 0-4 0,1 0-8 16,1 0 0-16,-2 0-8 0,2 0 0 0,-2 0-4 16,2 0-4-16,-1 0-4 0,0 0-8 0,8 0-20 0,-7 5-20 15,-10-5-16-15,10 0-20 0,-10 5-24 0,9-5-16 0,-17 5-48 0,8-5-52 16,-8 5 36-16,0 0 36 0,0 0 32 0,-8-1 20 0</inkml:trace>
          <inkml:trace contextRef="#ctx0" brushRef="#br1" timeOffset="-20562.9089">3099 7386 35 0,'0'5'148'15,"8"0"-12"-15,-8 0-8 0,9-1-24 0,-9 1 8 0,8-5 0 16,-8 5 0-16,9-5 0 0,-9 0-4 0,9 6-4 0,-1-6-8 16,0 0-8-16,10-6-8 0,-10 6-12 0,10-5-8 0,7 5-8 0,-8-5-8 15,0 1-12-15,9-1-4 0,-10 0-8 0,10 0 0 0,0 5-12 16,-9-5-12-16,9 0-24 0,-10 1-32 0,2-2-28 0,-1 6-32 15,-1-4-36-15,2 4-32 0,-10 0-80 0,-8-5 20 0,8 5 48 16,-8 5 32-16,-8-5 36 0,8 0 24 0</inkml:trace>
        </inkml:traceGroup>
      </inkml:traceGroup>
    </inkml:traceGroup>
    <inkml:traceGroup>
      <inkml:annotationXML>
        <emma:emma xmlns:emma="http://www.w3.org/2003/04/emma" version="1.0">
          <emma:interpretation id="{6C412D97-8A3D-4E82-891A-EB2A24EFC2A0}" emma:medium="tactile" emma:mode="ink">
            <msink:context xmlns:msink="http://schemas.microsoft.com/ink/2010/main" type="paragraph" rotatedBoundingBox="22858,10464 25783,9825 25935,10523 23011,11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02E483-C9CE-4339-8D25-657C8747EC47}" emma:medium="tactile" emma:mode="ink">
              <msink:context xmlns:msink="http://schemas.microsoft.com/ink/2010/main" type="line" rotatedBoundingBox="22858,10464 25783,9825 25935,10523 23011,11161"/>
            </emma:interpretation>
          </emma:emma>
        </inkml:annotationXML>
        <inkml:traceGroup>
          <inkml:annotationXML>
            <emma:emma xmlns:emma="http://www.w3.org/2003/04/emma" version="1.0">
              <emma:interpretation id="{7136CC55-DA56-4938-821B-AB211A31F913}" emma:medium="tactile" emma:mode="ink">
                <msink:context xmlns:msink="http://schemas.microsoft.com/ink/2010/main" type="inkWord" rotatedBoundingBox="22875,10540 23418,10422 23508,10833 22965,10952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-19926.4537">-2519 9036 31 0,'0'0'132'0,"0"0"-16"0,0 0-16 0,0 0-24 15,0-5 4-15,8 5 4 0,-8 0-4 0,0-5 0 0,8 5-8 16,-8-5-8-16,10 5-8 0,-2 0 0 0,0 0-4 0,0-4-8 0,2 4-4 16,6 0 0-16,1 0-8 0,1 0 0 0,-2 0-8 0,2 0-4 15,-2 0-4-15,10 0-4 0,-9 0 0 0,0 0 0 16,0 0-4-16,9 0-4 0,-9 0-4 0,0 0-12 0,0 0-16 0,0 4-20 15,-8-4-20-15,7 5-16 0,-6-5-20 0,-2 5-12 0,0 0-32 16,-8 0-64-16,0 3 28 0,0-2 32 0,0 4 36 0,-8-1 20 16</inkml:trace>
          <inkml:trace contextRef="#ctx0" brushRef="#br1" timeOffset="-19726.6781">-2630 9377 43 0,'0'0'136'16,"8"4"-12"-16,0 1-4 0,2 0-20 0,-2 0 4 0,0-1-8 0,0 2 0 16,2-6-4-16,-2 4-8 0,9 1-4 0,-9-1-8 0,1-4-12 15,8 6-4-15,-9-6-12 0,10 0-8 0,-2 4-8 0,2-4-4 16,-1 0-8-16,-9 0 0 0,10-4-4 0,-2 4-24 0,2-6 12 0,-2 6-20 16,2-4-20-16,-10 4-24 0,9-5-32 0,-9 1-24 15,1 4-16-15,0-6-72 0,7 2-8 0,-16 4 32 0,10-5 40 16,-2 5 28-16</inkml:trace>
        </inkml:traceGroup>
        <inkml:traceGroup>
          <inkml:annotationXML>
            <emma:emma xmlns:emma="http://www.w3.org/2003/04/emma" version="1.0">
              <emma:interpretation id="{65EC4B27-4A14-47C9-8063-991ACFB7A7A0}" emma:medium="tactile" emma:mode="ink">
                <msink:context xmlns:msink="http://schemas.microsoft.com/ink/2010/main" type="inkWord" rotatedBoundingBox="24801,10072 25757,9784 25966,10477 25010,10765">
                  <msink:destinationLink direction="with" ref="{AF648480-97FF-4CB2-BBD5-BD9723DD3867}"/>
                </msink:context>
              </emma:interpretation>
              <emma:one-of disjunction-type="recognition" id="oneOf15">
                <emma:interpretation id="interp39" emma:lang="" emma:confidence="0">
                  <emma:literal>'</emma:literal>
                </emma:interpretation>
                <emma:interpretation id="interp40" emma:lang="" emma:confidence="0">
                  <emma:literal>,</emma:literal>
                </emma:interpretation>
                <emma:interpretation id="interp41" emma:lang="" emma:confidence="0">
                  <emma:literal>l</emma:literal>
                </emma:interpretation>
                <emma:interpretation id="interp42" emma:lang="" emma:confidence="0">
                  <emma:literal>I</emma:literal>
                </emma:interpretation>
                <emma:interpretation id="interp43" emma:lang="" emma:confidence="0">
                  <emma:literal>\</emma:literal>
                </emma:interpretation>
              </emma:one-of>
            </emma:emma>
          </inkml:annotationXML>
          <inkml:trace contextRef="#ctx0" brushRef="#br1" timeOffset="-14316.2529">-235 8858 23 0,'0'0'92'0,"-8"0"-8"0,8 0-4 0,0-5-28 0,0-4-4 16,8 4 0-16,-8 1-4 0,0-6-4 0,9 0 0 0,0 5-4 15,-9-4-4-15,8-1 0 0,1 0-4 0,-1 1 0 0,0 4-4 16,0-4 4-16,2 4 0 0,6-5-4 0,-6 6-8 0,-2-2 8 0,0 6-8 15,1-5 0-15,8 5-4 0,-9 0 4 0,-8 0 0 0,9 0 4 16,-1 0-4-16,0 5 4 0,-8-5 4 0,0 6-8 0,10-2-4 16,-10 6 4-16,0-5-4 0,0 4 0 0,-10-4-4 0,10 4-4 15,0 1 0-15,-8-5 0 0,0 9 0 0,8-9 0 0,-9 5-4 16,9 0 0-16,-8-1 0 0,8-4 4 0,-9 4-4 0,9-4 0 16,-8 5 0-16,8-10 0 0,0 5 0 0,0 0 0 0,0-5 0 15,-9 0 0-15,9 4 0 0,0-4 0 0,9 0 0 0,-9 0 0 16,0 0 0-16,0 0 0 0,8 0 0 0,-8 0 4 0,9 0-4 0,-9 0 0 15,8 0 4-15,-8 0-4 0,0 0 0 0,9 0 0 0,-1 0 0 16,0 0 0-16,-8 0 0 0,10 0 0 0,-2 0 0 0,0 0 4 16,-8 5-4-16,10-5 0 0,-2 5 8 0,0 0 0 0,-8-1 4 0,9 2 0 15,-9-2 4-15,8 5 0 0,1-3 0 0,-9 3 0 16,0 1 0-16,0 0 0 0,8 3 0 0,-8-3 0 0,-8 5-4 0,8-6 4 16,0 5-8-16,-9-4 0 0,9 5 0 0,-8-1-4 0,-1-5 0 15,1 6-4-15,8-6 0 0,-8 2 0 0,-2-2-4 0,2-5-8 16,0 7-12-16,8-7-16 0,-10 1-20 0,2-5-24 0,8 4-20 0,-8-4-16 15,-1-4-64-15,9 4-28 0,-8-5 40 0,8 1 32 0,-9-2 28 16</inkml:trace>
          <inkml:trace contextRef="#ctx0" brushRef="#br1" timeOffset="-14787.0129">-669 8883 31 0,'-9'-10'84'16,"9"10"-4"-16,0-10-4 0,-9 5-24 0,9 0-4 0,0 1 0 0,-8-1 4 15,8 0-24-15,0 1 20 0,0-2-8 0,0 2 0 0,-8 4-4 16,8 0-4-16,0-5 0 0,0 5 4 0,8 0-4 0,-8-5 0 15,0 5 0-15,8 0 0 0,-8 5 4 0,9 0-8 0,-9-5 4 0,9 4-8 16,-1 2 0-16,-8 3-8 0,9-4 4 0,-1 4-4 0,0-4 0 16,2 5-4-16,-2 0-4 0,0-1 0 0,0 5-4 0,2-4 0 15,-2-1 0-15,0 6 0 0,-8-5 0 0,9 0 0 0,0-1 0 16,-1 5-4-16,-8-4 0 0,0 0 0 0,9-1 0 0,-9-4 0 16,8 4 4-16,-8 1-4 0,0-5 0 0,0 0 4 0,0-2 4 0,0 8-8 15,0-11 0-15,0 5 4 0,0-5 0 0,0 4 0 16,0-4-4-16,0 0 0 0,0 0 4 0,-8-4-4 0,8 4 0 0,0-5 0 15,-9 0 0-15,9-4 4 0,0-1-4 0,-8 5 0 0,8-9 0 16,-9 0 4-16,9 4-4 0,-9-10 0 0,9 7-4 0,-8-7 4 16,0 1 0-16,8 0 0 0,0 0-4 0,-10-6 4 0,10 6-4 0,0 0 4 15,0 0 0-15,-8-5 0 0,8 5 4 0,0 0-4 16,0-1 4-16,0 6 0 0,0-5-8 0,0 4 4 0,0 1-4 0,0 0 8 16,0 4-4-16,0 0 0 0,0 1-4 0,0-2 8 0,0 3-4 15,0 3 0-15,0-4 0 0,0 3-4 0,0 2 8 0,8 4 0 16,-8-5-4-16,0 0 4 0,10 1-8 0,-2-1 0 0,-8 5 4 15,8-5 4-15,1 0 0 0,0 0-8 0,-1 5 0 0,9-10 8 0,-9 6-8 16,10-1 4-16,-2 0-4 0,-6 0 0 0,6 1 8 16,2-1-8-16,-2 0 8 0,1 0 0 0,9 1-4 0,-8-6 4 0,-2 10-8 15,10-5 4-15,-9 0 0 0,9 0 0 0,-10 1-4 0,10 4 0 16,-9-5 8-16,9 5-4 0,-10-5-4 0,10 5 0 0,-8 0 4 16,-2 0 8-16,10-5-8 0,-9 5 0 0,-1 0 4 0,2 0 0 0,0 5-8 15,-2-5 4-15,-7 0 0 0,8 5-4 0,0-5 0 0,-1 0 8 16,-6 0-4-16,6 0 4 0,-6 0-8 0,-2 0-16 0,8 0 28 15,-7 5-8-15,-1-5 0 0,1 0 4 0,0 0 0 0,-1 0-4 16,0 0 4-16,2 0-4 0,-2 0-4 0,0 0 4 0,-8 0 0 16,8 0 0-16,-8 0 4 0,10 0-4 0,-10 4 0 0,8-4 0 15,-8 5 4-15,8 0-4 0,-8-5 0 0,9 5 4 0,-9-1-4 16,0 2 4-16,8-2 4 0,-8 6 4 0,9-5 0 0,-9 4 0 0,0 1 0 16,0-1 4-16,0 1-4 0,0 0 0 0,0-1-4 0,0 1 0 15,0 0 0-15,0-1 0 0,0 1-4 0,0 4 0 0,0-9 0 16,0 4 0-16,0 1-4 0,0-5 0 0,0 4 0 0,0-4 0 0,0 0 0 15,0 0 0-15,0-1-8 0,0-4-8 0,0 5-4 16,0-5-8-16,0 6-16 0,0-6-8 0,0 0-16 0,0 0-12 16,0 0-16-16,-9 0-4 0,9 0-48 0,-8 0-40 0,8 0 20 0,-9 0 32 15,1 0 20-15</inkml:trace>
        </inkml:traceGroup>
      </inkml:traceGroup>
    </inkml:traceGroup>
    <inkml:traceGroup>
      <inkml:annotationXML>
        <emma:emma xmlns:emma="http://www.w3.org/2003/04/emma" version="1.0">
          <emma:interpretation id="{D417B2DA-F327-446B-97F0-F17A63ED7E22}" emma:medium="tactile" emma:mode="ink">
            <msink:context xmlns:msink="http://schemas.microsoft.com/ink/2010/main" type="paragraph" rotatedBoundingBox="25075,10814 29563,10859 29552,11991 25064,119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5949ED-B988-418F-820A-D270A289C2B6}" emma:medium="tactile" emma:mode="ink">
              <msink:context xmlns:msink="http://schemas.microsoft.com/ink/2010/main" type="line" rotatedBoundingBox="25075,10814 29563,10859 29552,11991 25064,11946"/>
            </emma:interpretation>
          </emma:emma>
        </inkml:annotationXML>
        <inkml:traceGroup>
          <inkml:annotationXML>
            <emma:emma xmlns:emma="http://www.w3.org/2003/04/emma" version="1.0">
              <emma:interpretation id="{90EC4D1E-310E-49B4-9FB2-16CEF5367085}" emma:medium="tactile" emma:mode="ink">
                <msink:context xmlns:msink="http://schemas.microsoft.com/ink/2010/main" type="inkWord" rotatedBoundingBox="25075,10814 25723,10820 25712,11936 25064,11930"/>
              </emma:interpretation>
              <emma:one-of disjunction-type="recognition" id="oneOf1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-13508.4867">-320 9852 15 0,'0'0'104'0,"0"0"-12"16,0 0-4-16,9 0-24 0,-9-6-4 0,0 2 4 0,8-1 0 15,-8 0-4-15,8 0 0 0,2-4-8 0,-2 4-8 0,0-4 0 16,0 3-8-16,10 1-4 0,-10 1-4 0,1-6-4 0,8 6 4 15,-8-2-4-15,-1 6 0 0,0-4-4 0,0 4-4 0,2 0 0 16,-2 4-4-16,0 2-4 0,2-2 4 0,-10 6-4 0,0-1 0 0,8 1 0 16,-8 5 0-16,0-1-8 0,-8 1 4 0,8-3 0 0,0 4 0 15,-10 3 0-15,10-5-4 0,-8 6 4 0,0-1 0 0,-2-5 0 16,10 5 0-16,-8-4-4 0,8-1-4 0,-8 1 4 0,0-6 0 16,8 5-4-16,0-4 8 0,-9-4-4 0,9 3-4 0,0-5 0 15,0 1 8-15,0-1-4 0,0-4 0 0,9 0-4 0,-9 0 4 16,8 0 0-16,-8 0-4 0,8-4 4 0,0 4 0 0,-8-5 0 0,10 1 0 15,-2-2 0-15,0 3 0 0,2 3 0 0,-2-6 0 0,0 2-4 16,1-2 4-16,-1 6 0 0,1-4 4 0,-1 4-4 0,9 0 0 16,-9-4 0-16,2 8 4 0,-2-4-4 0,0 4 0 0,2-4 0 0,6 6 4 15,-7-2 0-15,-1 2-4 0,1-3 4 0,-1 7 4 16,1-5 0-16,-9-1 0 0,8 6 4 0,0 0 0 0,2-1 4 0,-10 1 0 16,0 0 4-16,8-1 0 0,-8 5 8 0,0-3 0 0,0 3 0 15,0-5 4-15,0 6-4 0,-8-1 0 0,8 1 0 0,-10 4 4 16,2-5-8-16,0 0 4 0,-1 1 0 0,1 4-4 0,-9-4 0 0,8-1-4 15,-7 1-4-15,-2-1-4 0,10 0-4 0,-10 1 0 0,1-6 0 16,0 1-4-16,9 0-20 0,-9-6 24 0,9 1-8 0,-10-1 4 16,10 2-8-16,-10-6-8 0,10 0-8 0,-9 0-16 0,9 0-16 15,-1-6-16-15,-8 2-12 0,9-1-20 0,-2 1-24 0,-6-6-16 16,8 0-32-16,-10 5-56 0,10-9 28 0,-9 4 32 0,8 1 32 0,-8-1 28 16</inkml:trace>
          <inkml:trace contextRef="#ctx0" brushRef="#br1" timeOffset="-14027.886">-491 9386 27 0,'0'0'120'0,"-8"5"-16"16,8 0-12-16,0-5-24 0,0 4 0 0,0-4 4 0,0 0-4 15,8 0-16-15,-8 0 16 0,10 0 0 0,-2 0 0 0,0 0-4 16,1 0 0-16,0 0-4 0,7-4-4 0,-7 4-4 0,7-5 0 0,2 5 0 16,0 0 4-16,6-5-4 0,2 5 0 0,-9-5 0 0,9 1-8 15,0-2-4-15,-1 6 0 0,1-4-4 0,-2-1-8 0,2 1-4 16,0 4-8-16,8-6-4 0,-17 6 4 0,9-5-4 0,0 5-4 0,-1 0 0 15,-8 0-4-15,8-4-4 0,-7 4 0 0,0 0-16 0,-10 4-8 16,8-4-12-16,-7 0-16 0,-1 5-12 0,1-5-16 16,0 0-16-16,-9 6-20 0,8-2-16 0,-8-4-16 0,0 5-52 0,-8-5-28 15,8 4 44-15,-9 2 32 0,0-2 32 0,-8-4 20 0</inkml:trace>
        </inkml:traceGroup>
        <inkml:traceGroup>
          <inkml:annotationXML>
            <emma:emma xmlns:emma="http://www.w3.org/2003/04/emma" version="1.0">
              <emma:interpretation id="{AD50E567-49C4-4D1F-8C40-39B19C9232C7}" emma:medium="tactile" emma:mode="ink">
                <msink:context xmlns:msink="http://schemas.microsoft.com/ink/2010/main" type="inkWord" rotatedBoundingBox="27096,11143 27637,11149 27631,11680 27091,11674"/>
              </emma:interpretation>
              <emma:one-of disjunction-type="recognition" id="oneOf1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6000.0396">1658 9727 63 0,'-8'-6'80'15,"8"2"-4"-15,0-5-4 0,0 9-20 0,-8-6-4 0,8 2 0 0,-10-1 0 16,2 5-8-16,8 0 0 0,-8 0-4 0,-2 0 4 0,2 0-8 16,8 0-4-16,-8 0 4 0,8 5 4 0,-8-1 0 0,-1 2-4 15,9-2-4-15,-9 5 4 0,9-3-4 0,0 3 4 0,0 5-4 16,-8-4 0-16,8-1-4 0,0 6-8 0,0-1 0 0,0 1-4 0,8-1 0 15,-8 1 0-15,9-5 0 0,-9 2 0 0,9 4 4 0,-1-2-4 16,0 1 0-16,0-5-8 0,10 4 4 0,-10-4-4 0,2-1 4 16,6 1-4-16,1-6 0 0,0 1 0 0,-8 0 0 0,7 0-16 15,2-5 20-15,0 0-4 0,-2 0 0 0,1 0 0 0,-9-5 0 16,10 0 0-16,-10 0 0 0,10-4 0 0,-10-1-4 0,0 1 0 16,10-1 0-16,-18-5 0 0,8 1 0 0,0 5 0 0,-8-6 0 0,9 1 0 15,-9-5 0-15,0 4-4 0,-9 1 4 0,9-6 0 0,-8 6 0 16,0 0 0-16,8-1 0 0,-10 1 0 0,-6 5 4 0,8-1-8 15,-2-5 4-15,-6 6 0 0,7 4 0 0,-8-4 0 0,0 9-4 0,9-6 4 16,-10 1 0-16,2 5-4 0,-2 0 0 0,1 5 0 16,0 1 0-16,9-6 0 0,-9 9 4 0,-1-4-8 0,10 4-4 0,-10 1 0 15,10-1-16-15,-8 1-4 0,7 5-4 0,0-5-12 0,1 3-12 16,-1 2-8-16,1-1-8 0,0 1-8 0,8-1-12 0,0 1-40 16,-10-1-28-16,10-6 24 0,0 8 28 0</inkml:trace>
          <inkml:trace contextRef="#ctx0" brushRef="#br0" timeOffset="6217.495">2034 10019 79 0,'0'-5'108'0,"8"5"-4"16,-8 0-8-16,0 0-24 0,0 0-4 0,0-4 4 0,0 4-4 15,0 4-4-15,0 1-12 0,-8 0 0 0,8 0-8 0,-10-1-12 16,10 1 4-16,0 5-8 0,-8-6-4 0,8 6-4 0,0-1-8 0,-8 1 0 15,8-1 0-15,0 1-4 0,-9 4-4 0,9-3-8 0,0 3 0 0,0-5-8 16,0 1-8-16,0-1-20 0,0-3-8 0,9 3-12 16,-9-4-4-16,8 0-8 0,-8-1-4 0,8 2-44 0,2-6-44 0,-2 0 12 15,0 0 32-15,0-6 24 0</inkml:trace>
        </inkml:traceGroup>
        <inkml:traceGroup>
          <inkml:annotationXML>
            <emma:emma xmlns:emma="http://www.w3.org/2003/04/emma" version="1.0">
              <emma:interpretation id="{41B1E711-B310-4EEE-BA4F-248263E63D74}" emma:medium="tactile" emma:mode="ink">
                <msink:context xmlns:msink="http://schemas.microsoft.com/ink/2010/main" type="inkWord" rotatedBoundingBox="27882,11012 29562,11029 29552,11991 27872,11974"/>
              </emma:interpretation>
              <emma:one-of disjunction-type="recognition" id="oneOf18">
                <emma:interpretation id="interp46" emma:lang="" emma:confidence="0">
                  <emma:literal>spust</emma:literal>
                </emma:interpretation>
                <emma:interpretation id="interp47" emma:lang="" emma:confidence="0">
                  <emma:literal>spurt</emma:literal>
                </emma:interpretation>
                <emma:interpretation id="interp48" emma:lang="" emma:confidence="0">
                  <emma:literal>pkt</emma:literal>
                </emma:interpretation>
                <emma:interpretation id="interp49" emma:lang="" emma:confidence="0">
                  <emma:literal>Spust</emma:literal>
                </emma:interpretation>
                <emma:interpretation id="interp50" emma:lang="" emma:confidence="0">
                  <emma:literal>Spurt</emma:literal>
                </emma:interpretation>
              </emma:one-of>
            </emma:emma>
          </inkml:annotationXML>
          <inkml:trace contextRef="#ctx0" brushRef="#br0" timeOffset="6532.6535">2391 9741 79 0,'0'0'100'0,"-8"0"-4"16,8 0-4-16,-8 0-20 0,-2 5-4 0,2-1-4 0,0-4 0 15,-1 6-8-15,1-2-8 0,8 1-4 0,-8-1-8 0,-2 6-4 16,10-5-4-16,-8 0-4 0,8-1-4 0,0 7-4 0,0-7 0 16,0 1-4-16,0 5-4 0,0-6 8 0,0 6 0 0,8-5 0 15,-8-1-4-15,10 2 0 0,-2 3 0 0,-8-6 0 0,8 4 0 0,1-3 8 16,-1 6-4-16,0-10 8 0,10 9 0 0,-10-4 0 0,0 0 8 15,2 0-8-15,6-1 0 0,-7 2-4 0,8-2-4 0,-8 1 0 16,7 0-4-16,-7 0 0 0,8-5-4 0,-9 9 0 0,2-4 0 16,-2 0 0-16,9 0 0 0,-8-1-4 0,-1 1 0 0,-8 0 0 0,9 0-4 15,-9 3 4-15,8-2 0 0,-8-1-4 0,-8 5 0 0,8-6 0 16,-9 1 0-16,9 5-4 0,-8-6 0 0,-1 1-4 0,0 1-8 16,1-2-12-16,-10-4-8 0,10 4-12 0,0-4-16 0,-10 6-12 0,10-6-12 15,0-6-4-15,-9 6-12 0,8-4-16 0,0 0-40 16,1-7-20-16,0 7 28 0,-2-6 36 0,2 1 20 0</inkml:trace>
          <inkml:trace contextRef="#ctx0" brushRef="#br0" timeOffset="6743.0886">2349 9698 23 0,'0'-5'112'0,"0"5"-4"0,0 0 0 0,0 0-16 16,0 0 4-16,0 0 4 0,8 0-4 0,-8 0-12 0,8-5 0 15,-8 5-8-15,10-5 0 0,-2 1-12 0,0 4-4 0,0-6-8 16,2 1-8-16,-2 5-4 0,9-4-4 0,-8 0-8 0,8-2 0 16,-9 6-12-16,9-4 0 0,-8 4-4 0,7-5-4 0,-6 5-8 0,6 0-8 15,-7 0-16-15,8 0-20 0,0 0-28 0,-9 0-32 0,0-5-28 16,10 5-32-16,-10 0-64 0,2 0 20 0,6 0 40 0,-7 0 28 16,-1 5 28-16</inkml:trace>
          <inkml:trace contextRef="#ctx0" brushRef="#br0" timeOffset="7255.8224">2928 10019 63 0,'0'0'96'0,"0"0"-8"0,0 0-8 16,0-5-20-16,0 10 4 0,0-5-4 0,0 5 0 0,8-5-4 16,-8 5-4-16,0 4 0 0,10-3-4 0,-10 2-4 0,0 2 0 15,8 5 4-15,-8-6-4 0,8 5-12 0,-8 0-4 0,10 6 0 16,-2 0-4-16,0-1-8 0,-8 0 0 0,9 4-4 0,-1-3 0 0,1-1 0 15,-9 5-4-15,8-4 0 0,1 3 0 0,-9-4 0 0,8 6-8 16,-8-6 4-16,0-5-4 0,8 5 0 0,-8-5 0 0,0 5 0 16,0-9 4-16,0 5-4 0,-8-7 0 0,8 3 0 0,-8-7 0 0,-1 2 0 15,1-6 4-15,8-6-4 0,-9 6-4 0,1-8 4 16,-1 1 0-16,9-6 0 0,-8 3 0 0,0-9-4 0,8 5 0 0,-10-10 0 16,10 5 4-16,0-5 0 0,-8-5 0 0,8 5-8 0,0-5 4 15,8 1-4-15,-8-1 4 0,0 0 0 0,0-1 4 0,10 7 4 16,-10-6 0-16,8 5-8 0,0 6 4 0,-8-6-4 0,9 4 4 15,-1 6-4-15,1-1 4 0,-9 1 0 0,8-1 4 0,1 11-4 16,-1-6 0-16,0 5 0 0,2 1 4 0,-2-1-4 0,0 5 8 0,2-5-8 16,-2 5 4-16,0 5-4 0,0-5 0 0,1 5 0 0,-1-1 0 15,-8 1-4-15,9 0 0 0,-9 4-12 0,0-4-16 0,9 5-4 16,-9-2-16-16,0 3-4 0,0-1-12 0,0-1-4 0,0-4-8 16,0 4-12-16,-9-4-36 0,9 1-36 0,0-2 20 0,0 0 28 0</inkml:trace>
          <inkml:trace contextRef="#ctx0" brushRef="#br0" timeOffset="7901.4174">3372 9660 59 0,'8'-10'96'0,"-8"5"-8"0,0 0-4 0,0 5-16 0,0-5-4 16,0 5 0-16,8 5 0 0,-8-5-4 0,0 5-4 0,0 0 4 15,0-1-4-15,0 6 0 0,0-1-4 0,0-3-8 0,0 8-4 16,-8-5-4-16,16 6 0 0,-8-5 0 0,-8 4-8 0,16 5-4 0,-8-4-4 15,0 3-4-15,0-3 0 0,0 4-4 0,0-4 0 0,0 4-4 16,10-5 0-16,-10 1-8 0,0 4 4 0,8-5 0 0,-8 1 0 16,8-1-4-16,-8-4-4 0,10 4 4 0,-2-5 0 0,-8 1 0 15,8-1 4-15,1-3-4 0,-9 3 0 0,8-4 0 0,0 0 0 16,-8-1-4-16,9-4 4 0,-9 5-4 0,9-5 4 0,-9 0 0 16,8 0 0-16,-8 0 0 0,0-5-4 0,8 5 4 0,-8-4 0 15,0-1 0-15,10 0 0 0,-10 0 0 0,0 1 0 0,0-2 0 16,0 2 0-16,8-1 0 0,-8-1 0 0,0-2 0 0,0 3 0 0,0 0 0 15,0 0 0-15,0 1 0 0,0 4 0 0,0-5 4 0,0 5-4 16,0 0 0-16,8-5 4 0,-8 5 0 0,0 0-4 0,0 5 0 16,0 0 4-16,9-5-4 0,-9 4 8 0,0 6-4 0,9-5 4 0,-9-1 0 15,0 6-4-15,8-5 4 0,0 5 0 0,-8-1-4 0,9-4 0 16,-9 4 0-16,8 2-4 0,1-3 0 0,-9-2 0 0,9 4 0 16,-1-7 4-16,0-3-4 0,10 6 0 0,-10-6 0 0,0 0 0 15,2 0-16-15,6 0 20 0,-7-6 0 0,-1-3 0 0,10-1-4 16,-10 2 0-16,0-3 0 0,0 2 0 0,10-5 0 0,-10-7 0 0,1 8 0 15,0-6 0-15,-1 0 0 0,1 0 0 0,-1-1 0 16,0-4 0-16,2 5-4 0,-10-5 4 0,8 0 0 0,-8 5 0 0,8-5-4 16,-8 5 4-16,8-6 0 0,-8 6 0 0,10 0 0 0,-10 0 0 15,0 5 0-15,0-5 4 0,8 4-4 0,-8 5 0 0,0-4 4 16,0 5 0-16,0-1 0 0,0 5 4 0,0 0 4 0,0 1-4 0,0-1 0 16,0 5 4-16,0-4-4 0,0 4 4 0,0 0 4 0,0 4 8 15,0-4 0-15,0 5 8 0,0-1 0 0,-8 6 4 0,8-5-4 16,0 4 4-16,0 1 0 0,-10-1-4 0,10 1 0 0,0-1-4 15,-8 6 0-15,8-1 0 0,-8 5-8 0,8-4 0 0,0 5-4 16,-8-7 0-16,8 7-4 0,0-1 0 0,0 0-4 0,0 0 4 0,0 1-8 16,0-1 0-16,0-4 0 0,0 4 0 0,8 0 0 0,-8-5-4 15,8 5 0-15,0-4-4 0,-8-1-4 0,10-4 0 0,-10 4-8 16,8-5-4-16,0 1-12 0,1-1-8 0,-9 1-16 0,9 0-8 16,-1-5-12-16,-8-1-12 0,9 1-4 0,-9-5-20 0,8 0-16 15,-8 0-12-15,0 0-16 0,0 0-48 0,8-5-12 0,-8 1 36 0,0-6 40 16,-8 1 24-16</inkml:trace>
          <inkml:trace contextRef="#ctx0" brushRef="#br0" timeOffset="8075.9515">3755 9784 35 0,'-8'0'148'16,"0"0"-12"-16,8 5-8 0,0-5-24 0,0 0 8 0,-10 0 4 0,10 4 0 16,10-4-8-16,-10 0-8 0,0 0-4 0,8 0-8 15,-8 0-4-15,8 0-8 0,-8 0-4 0,9 0-12 0,8 0 0 0,-17 0-8 16,17 0-12-16,-9 0-4 0,10 0-8 0,-10-4-24 0,10 4 16 15,-2 0-8-15,-7-5-12 0,8 5-28 0,-8-5-32 0,7 5-32 16,-8-4-44-16,10-2-44 0,-10 6-88 0,2-4-8 0,-2-1 40 0,0 5 48 16,-8 0 40-16,9-4 24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44.3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50C91C-A27D-43D3-A57F-73827331D3D8}" emma:medium="tactile" emma:mode="ink">
          <msink:context xmlns:msink="http://schemas.microsoft.com/ink/2010/main" type="writingRegion" rotatedBoundingBox="2396,15956 3624,15895 3649,16399 2421,16460"/>
        </emma:interpretation>
      </emma:emma>
    </inkml:annotationXML>
    <inkml:traceGroup>
      <inkml:annotationXML>
        <emma:emma xmlns:emma="http://www.w3.org/2003/04/emma" version="1.0">
          <emma:interpretation id="{F823BD18-3407-471D-91F0-B59775E4290E}" emma:medium="tactile" emma:mode="ink">
            <msink:context xmlns:msink="http://schemas.microsoft.com/ink/2010/main" type="paragraph" rotatedBoundingBox="2396,15956 3624,15895 3649,16399 2421,16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F7CD23-BA93-4B51-9D8F-5CC9CC71173E}" emma:medium="tactile" emma:mode="ink">
              <msink:context xmlns:msink="http://schemas.microsoft.com/ink/2010/main" type="line" rotatedBoundingBox="2396,15956 3624,15895 3649,16399 2421,16460"/>
            </emma:interpretation>
          </emma:emma>
        </inkml:annotationXML>
        <inkml:traceGroup>
          <inkml:annotationXML>
            <emma:emma xmlns:emma="http://www.w3.org/2003/04/emma" version="1.0">
              <emma:interpretation id="{CEEBA706-E7DE-4380-8C1C-9825FBD7100F}" emma:medium="tactile" emma:mode="ink">
                <msink:context xmlns:msink="http://schemas.microsoft.com/ink/2010/main" type="inkWord" rotatedBoundingBox="2396,15956 2768,15938 2793,16441 2420,16460">
                  <msink:destinationLink direction="with" ref="{1AF62C02-EEE3-41F7-837A-EC2CB265B6DC}"/>
                </msink:context>
              </emma:interpretation>
              <emma:one-of disjunction-type="recognition" id="oneOf0">
                <emma:interpretation id="interp0" emma:lang="" emma:confidence="0">
                  <emma:literal>X.</emma:literal>
                </emma:interpretation>
                <emma:interpretation id="interp1" emma:lang="" emma:confidence="0">
                  <emma:literal>X-</emma:literal>
                </emma:interpretation>
                <emma:interpretation id="interp2" emma:lang="" emma:confidence="0">
                  <emma:literal>x.</emma:literal>
                </emma:interpretation>
                <emma:interpretation id="interp3" emma:lang="" emma:confidence="0">
                  <emma:literal>Xe</emma:literal>
                </emma:interpretation>
                <emma:interpretation id="interp4" emma:lang="" emma:confidence="0">
                  <emma:literal>ii</emma:literal>
                </emma:interpretation>
              </emma:one-of>
            </emma:emma>
          </inkml:annotationXML>
          <inkml:trace contextRef="#ctx0" brushRef="#br0">211 14675 91 0,'-10'0'112'0,"10"4"-4"15,0 2-4-15,-8-2-20 0,0 1-4 0,-1 5 0 0,1-6 0 16,-1 6-4-16,1 4-4 0,-9-4-12 0,9 0-4 0,-2 4-8 16,-6 0-4-16,6-4-4 0,-6 3-8 0,-1 7-4 0,8-5-8 15,-8-1-4-15,1 5 0 0,6 1-4 0,-6-1-8 0,8-1 0 0,-10 2-20 16,1-1-8-16,9 5-20 0,-1-5-12 0,-8 0-20 16,9 0-12-16,0 1-16 0,-2-5-44 0,2-1-56 0,0-5 32 15,8 1 28-15,-10-5 28 0</inkml:trace>
          <inkml:trace contextRef="#ctx0" brushRef="#br0" timeOffset="-192.4838">-140 14646 11 0,'-8'-5'100'0,"8"1"-12"0,0-2-8 0,0 2-24 0,0-1 0 0,0 5 4 16,0-5 0-16,8 5 8 0,-8 0 0 0,0 0 0 0,10 5-4 15,-2-5 4-15,-8 9-8 0,8-3 0 0,2 3-4 0,-2 1 0 16,0-1-4-16,0 5-4 0,10-4 0 0,-10 5-16 0,9-1 4 0,-9 0-8 16,10 6-4-16,-10-6-4 0,10 5-4 0,-10-4-4 15,0 4-8-15,9-5 4 0,-8 5 0 0,8-5-4 0,-9 2 4 0,0-3-4 16,2 2-4-16,6-1-8 0,-6 1-4 0,-2-6-20 0,-8 1-12 15,8-1-8-15,1 1-16 0,-9 0-16 0,8-6-20 0,-8 1-16 16,0-1-32-16,0 3-52 0,0-7 20 0,0 0 32 0,-8 0 32 0</inkml:trace>
        </inkml:traceGroup>
        <inkml:traceGroup>
          <inkml:annotationXML>
            <emma:emma xmlns:emma="http://www.w3.org/2003/04/emma" version="1.0">
              <emma:interpretation id="{91C8866D-5952-49F4-A6C7-3DB9D79C3924}" emma:medium="tactile" emma:mode="ink">
                <msink:context xmlns:msink="http://schemas.microsoft.com/ink/2010/main" type="inkWord" rotatedBoundingBox="3273,15961 3627,15943 3643,16274 3290,16292"/>
              </emma:interpretation>
              <emma:one-of disjunction-type="recognition" id="oneOf1"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m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47.457">774 14871 31 0,'0'11'136'0,"-10"-2"-8"0,10-5-16 16,0 6-20-16,0-5 4 0,10-1-4 0,-10 6-4 0,0-6-4 15,8 1-4-15,-8 1-4 0,0-6-12 0,8 4-8 0,-8-4-4 0,8 0-4 16,2 5-8-16,-2-5-4 0,0 0-8 0,1 0-4 15,7-5-4-15,-6 5-4 0,6-4-24 0,-6 4 20 0,6-6-8 0,1 1-28 16,0 1-24-16,-8-6-32 0,7 6-32 0,2-1-28 0,-2 0-76 16,2-4-8-16,-1 4 36 0,0 1 36 0,0-2 32 0,-1-4 20 15</inkml:trace>
          <inkml:trace contextRef="#ctx0" brushRef="#br0" timeOffset="255.3216">713 14622 3 0,'9'5'112'0,"-1"-5"-4"0,-8 4-8 15,9-4-20-15,-9 6-4 0,9-6 0 0,-1 4 0 0,-8-4 0 16,8 5-4-16,2-5-8 0,-10 0-4 0,8 0-4 0,0 4 0 16,0-4-8-16,10 0-4 0,-10 0-8 0,1 0-4 0,7 0-8 15,-6 0-4-15,6 0-4 0,-6 0 0 0,6 0-4 0,1 0-4 16,-8 0-4-16,8 0-4 0,-9 0-12 0,10 0-16 0,-10 0-24 0,8 0-20 16,-6 6-20-16,-2-6-16 0,0 0-40 0,1 4-56 15,-9 1 20-15,0-5 36 0,0 5 28 0,0 0 20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9:07.8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F62C02-EEE3-41F7-837A-EC2CB265B6DC}" emma:medium="tactile" emma:mode="ink">
          <msink:context xmlns:msink="http://schemas.microsoft.com/ink/2010/main" type="inkDrawing" rotatedBoundingBox="1680,16392 8870,16886 8798,17944 1607,17450" semanticType="callout" shapeName="Other">
            <msink:sourceLink direction="with" ref="{CEEBA706-E7DE-4380-8C1C-9825FBD7100F}"/>
            <msink:sourceLink direction="with" ref="{E5AF60F9-D7C0-4203-9E30-257AB1B1BB7C}"/>
          </msink:context>
        </emma:interpretation>
      </emma:emma>
    </inkml:annotationXML>
    <inkml:trace contextRef="#ctx0" brushRef="#br0">0 81 59 0,'0'-14'88'0,"8"4"-8"0,-8 1-4 16,0-1-28-16,0 1 4 0,0-1-8 0,0 5-4 0,0 0 0 16,-8 5-4-16,8-5-8 0,0 5 0 0,0-5-8 0,0 5 0 15,0 0 4-15,0 0 0 0,0 0 12 0,8 0-4 0,-8 5 4 16,0-5 4-16,0 5-4 0,10 0-4 0,-10 0 0 0,0 0 4 0,8 0-8 16,-8-1-4-16,8 6 4 0,-8-5-12 0,0 4 4 0,9 1-4 15,-1 0 4-15,-8-1-4 0,8 5-4 0,-8-4 0 0,10-1 0 16,-10 6 8-16,8-5-4 0,-8 4 4 0,8 0-4 0,-8 1 0 15,0-1 0-15,8 5-4 0,-8 0 4 0,0 0-8 0,0 1 4 16,0-1-4-16,0 6 0 0,10-2 0 0,-10 0-8 0,0 2 0 0,0-1 4 16,0 5 0-16,0 0-4 0,-10-6 0 0,10 6 0 0,0-5 4 15,0 5-4-15,0-5 4 0,0 0-4 0,0 5 4 0,0-10 0 16,0 9 0-16,0-8-4 0,0 4 0 0,0-4 0 0,0-2 0 16,0 1 4-16,0 1-8 0,0-1 8 0,0 0-8 0,0-5 4 15,0 1-4-15,0-1 4 0,0 1 0 0,0-1 0 0,0 0 0 0,0 1 4 16,0-6-4-16,0 6 0 0,0-6 0 0,0 1 0 0,0 0 0 15,0-1 0-15,0-4 0 0,0 4 0 0,0-4-4 0,0 0 4 16,0 0 0-16,0-1-4 0,0-4 4 0,0 0 0 0,10 6 0 16,-10-6 4-16,0 0-4 0,8 0 0 0,-8 0-4 0,8 0 0 15,1 0 8-15,-9 0-4 0,9 0 0 0,-1 0 0 0,9 0 0 16,-9 0 0-16,1 4 0 0,8-4 0 0,1 0-4 0,-2 5 8 0,-7-5-4 16,8 5-4-16,8-5 4 0,-7 0 0 0,-2 0 0 15,10 4 0-15,0-4 4 0,-9 0-4 0,9 0 0 0,8 0 4 0,-9 0 0 16,1 0-4-16,8 0 0 0,-8 0 0 0,8-4 0 0,-9 4 0 15,9 0 4-15,0-5 0 0,0 5-4 0,1 0 0 0,-1-5 4 16,0 5-4-16,-1-4 0 0,1 4-4 0,1 0 4 0,-1-6 0 0,8 6-4 16,-7 0 4-16,-1 0 0 0,8 0 0 0,-7 0 0 0,-1 0 0 15,8 0 4-15,-8 0-4 0,9 0 0 0,-9-4 4 0,9 8-4 16,-9-4 0-16,8 0 0 0,-7 0 0 0,-1 0 0 0,0 0 0 16,8-4 0-16,-7 4 0 0,-1 0 0 0,0 0 0 0,-1 0 0 15,3 0 0-15,-3 4 0 0,1-4 0 0,0 6 0 0,-8-6 0 0,8 0 0 16,-1 4 0-16,3 1 0 0,-11-5 0 0,9 5 0 0,-8-1 0 15,8 2 0-15,-9-2 0 0,1 1 0 0,8 4 0 0,-8-4 0 16,-1 0 4-16,1 0-4 0,-2 0 0 0,-6-1 0 0,8 0 0 16,-1 2 0-16,1-1 4 0,0-1-4 0,-10 1 0 0,10 0 0 15,-9 0 0-15,9-1 0 0,0 2 0 0,-10-6 0 0,10 4 0 0,-9 1 0 16,9 1 0-16,0-6 0 0,-10 4 0 0,10-4 0 0,-1 0 0 16,1 4 0-16,-10-4 0 0,10 0 4 0,0 0-4 0,-1 0 0 15,1 0 0-15,0 0 0 0,0 0 0 0,-1 0 0 0,1 0 0 16,0 0 0-16,-1 0 0 0,0 5 0 0,0-5 4 0,1 0-8 15,0 5 8-15,0-5-4 0,-1 0-4 0,1 5 4 0,0-5 0 16,-10 0 4-16,10 0-4 0,-1 4 0 0,1-4 0 0,0 0-16 16,-9 6 20-16,8-6 0 0,0 0-4 0,-7 0 4 0,8 0-4 15,-1 0 4-15,1 0-4 0,0 0 0 0,-2 0 0 0,-6 0 0 0,8 0 4 16,7 0-8-16,-7 0 8 0,0 0-4 0,-1 4 4 0,1-4-4 16,0 0 0-16,8 0 4 0,-9 0-4 0,1 0 0 0,8 0 0 15,-8 0 4-15,7 5-4 0,-7-5-4 0,0 0 8 0,8 0-4 0,-9 4 4 16,1-4-4-16,8 0 0 0,-8 6-4 0,-1-6 8 0,1 0-4 15,8 0 4-15,-8 0-4 0,-1 4 4 0,1-4-4 0,0 0 4 16,-1 0-4-16,0 0 0 0,1 0 0 0,-1 0 0 0,1 0 4 16,0 0-4-16,-9 0 0 0,9 0 0 0,-2 0 4 0,2 0 0 15,0 0-4-15,-1 0 0 0,1 0 0 0,0 0 0 0,0 0 0 0,7 0 4 16,-7 0-4-16,0 0 4 0,-1 0 0 0,9 0-4 0,-8 0 0 16,0 0 0-16,8 0 4 0,-9 0-4 0,1 0 0 0,8 0 0 15,-9 0 0-15,1 0 0 0,0 0 0 0,0 0 0 0,7 0 0 16,-7 0-4-16,0 0 8 0,0 0 0 0,-2 0 0 0,2 0-4 15,-1 0 4-15,1 0-4 0,0 0 0 0,-1 0 0 0,1 0 4 16,0 0 0-16,0 0-4 0,7 0 0 0,-7 0 4 0,0 0-4 0,0 0 4 16,7 0 0-16,-7 0 0 0,8 0 0 0,-8 5 0 15,7-5-4-15,-7 0-4 0,8 0 4 0,-8 5-4 0,7-5 4 0,-7 0 0 16,8 6 0-16,-8-6 0 0,8 0 0 0,-9 3 0 0,10-3-4 16,-1 0 8-16,-8 0 0 0,8 0-4 0,-8 0 4 0,-1 6-4 15,9-12 0-15,-8 6 0 0,8 0 0 0,-9-3 0 0,1 3 0 0,8 0 0 16,-8 0 0-16,7 0 0 0,-7 0 4 0,0 0-4 0,8 0 4 15,-9-6-4-15,1 6 0 0,0 0 4 0,8 0-8 0,-9 0 8 16,1 0-8-16,0 0 4 0,-1 0 0 0,1 0-4 0,-2 0 0 16,-6 0 4-16,8 0-4 0,-1 0 0 0,-7 0 4 0,-2 0 4 15,10 6-4-15,-8-6-4 0,-2 0 8 0,1 0 0 0,-9 3-4 0,10-3-4 16,-2 0 4-16,2 6 4 0,-10-6-8 0,10 0 4 0,-10 0 4 16,9 4-4-16,-9-4 0 0,1 5 0 0,8-5 0 0,-9 0 0 15,2 0 4-15,-2 5 0 0,0-5-4 0,-8 0 0 0,8 0 4 16,2 0-8-16,-10 5 0 0,8-5 4 0,-8 0 0 0,0 0 0 15,8 0 0-15,-8 0 0 0,0 0 0 0,0 0 0 0,0-5 4 0,0 5 0 16,0-5-8-16,0 5 4 0,0-9 4 0,0 3-4 16,0 3 0-16,0-8 0 0,0 6 0 0,0-5 4 0,0-3 0 0,0 3 0 15,0-5-4-15,0 1 4 0,0-1 0 0,0-4 0 0,0 4 0 16,0 2 8-16,0-2 0 0,0-3 0 0,0 3 4 0,0 0 4 16,0-4-4-16,0 5 0 0,0-2 0 0,0 3 0 0,0 4 0 0,0-6-8 15,0 6 4-15,0-6-4 0,0 5 4 0,0 1-4 0,0 0 0 16,0-1 4-16,0 0-4 0,0 1 0 0,0-1 0 0,0 5-4 15,0-5 0-15,0 1-16 0,0 4 16 0,-8-4 0 0,8 4-4 0,0 0 4 16,0-4 0-16,0 3 0 0,0 1-4 0,0 1 0 16,-8-1 0-16,8 5-4 0,0-5 4 0,0 5 0 0,0 0-4 0,0-4-4 15,0 4 0-15,0 4-8 0,0-4-12 0,0 5-4 0,-10-5-16 16,10 9-12-16,0-4-20 0,0 1-20 0,0 3-16 0,-8 1-16 16,8-1-16-16,-8 1-56 0,8 0-32 0,0-1 40 0,-8 5 36 15,8-4 36-15,-10-1 24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51.7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3074A0-9912-4122-AFD7-8F4B90FC4805}" emma:medium="tactile" emma:mode="ink">
          <msink:context xmlns:msink="http://schemas.microsoft.com/ink/2010/main" type="writingRegion" rotatedBoundingBox="20044,5934 23003,5934 23003,6911 20044,6911"/>
        </emma:interpretation>
      </emma:emma>
    </inkml:annotationXML>
    <inkml:traceGroup>
      <inkml:annotationXML>
        <emma:emma xmlns:emma="http://www.w3.org/2003/04/emma" version="1.0">
          <emma:interpretation id="{3C80444C-2ADF-4CAF-843D-3333FA1F5CE9}" emma:medium="tactile" emma:mode="ink">
            <msink:context xmlns:msink="http://schemas.microsoft.com/ink/2010/main" type="paragraph" rotatedBoundingBox="20044,5934 23003,5934 23003,6911 20044,6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C1946-647C-43BD-A3BF-18B3372D818B}" emma:medium="tactile" emma:mode="ink">
              <msink:context xmlns:msink="http://schemas.microsoft.com/ink/2010/main" type="line" rotatedBoundingBox="20044,5934 23003,5934 23003,6911 20044,6911"/>
            </emma:interpretation>
          </emma:emma>
        </inkml:annotationXML>
        <inkml:traceGroup>
          <inkml:annotationXML>
            <emma:emma xmlns:emma="http://www.w3.org/2003/04/emma" version="1.0">
              <emma:interpretation id="{BC33B044-CC26-44A8-8694-7603077F9132}" emma:medium="tactile" emma:mode="ink">
                <msink:context xmlns:msink="http://schemas.microsoft.com/ink/2010/main" type="inkWord" rotatedBoundingBox="20044,5934 21682,5934 21682,6726 20044,6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-4194-1154 15 0,'0'0'92'0,"-8"0"-4"0,8 0-8 0,0 0-24 15,-8 6-8-15,8-2-4 0,-8 2-8 0,8-6-4 16,-10 3 0-16,10 3-8 0,0-2-4 0,0 1 0 0,-8-1-4 0,8 6 0 16,0-4-4-16,0-2-4 0,0 0 0 0,0 7 0 0,0-7-4 15,8 1 0-15,-8 0 0 0,10 0 0 0,-10-1-4 0,8 2 4 16,-8-2-4-16,8 1 4 0,0-1-4 0,2 2 0 0,-10-2 4 0,8 1-4 16,0 0 0-16,1 1 4 0,-1-3 0 0,1 3 0 0,-9-2 0 15,9 1 0-15,-1-1 0 0,0 2 0 0,-8-2 0 0,8 1 0 16,-8 4 0-16,10-4 0 0,-10 1 0 0,8 3 0 0,-8-4 0 15,0 0-4-15,0 4 0 0,0-4 4 0,0-1-4 0,0 1 4 16,0 5-4-16,-8-5 0 0,8-1 0 0,-10 2 0 0,2 3 0 0,0-9-4 16,0 5 0-16,-1 0-8 0,0-1-4 0,1-4-8 15,-1 0-8-15,1 0-8 0,0 0-4 0,-2 0-20 0,2-4-36 0,0-6-48 16,8 5 24-16,-8-5 20 0</inkml:trace>
          <inkml:trace contextRef="#ctx0" brushRef="#br0" timeOffset="552.0357">-3912-937 75 0,'0'4'96'0,"0"1"-8"0,0 0-8 16,0 4-16-16,0-3-8 0,0 3 0 0,0 1-8 0,0-1 0 0,0 1-8 16,0 0 0-16,0 3-4 0,0 2-4 0,9 0-4 0,-9-1-8 15,0 0 4-15,8 1-12 0,-8 4 4 0,8-5-4 0,-8 5 0 16,0 1-8-16,10-6 4 0,-10 5-4 0,8-4 0 0,-8 4 0 0,0-4-4 16,8-1 0-16,-8 0 0 0,0 0 0 0,0 1 4 15,0-5 0-15,0-1 0 0,0 1 4 0,0-6 4 0,-8 2-4 16,8-1 0-16,-8-1-4 0,8-4 0 0,0 0 0 0,-10-4 0 0,10-1-4 15,0-1 0-15,-8-3 0 0,8-1 0 0,-8-4 0 0,8-1-4 16,0 1 4-16,0-5 0 0,-9 0-4 0,9 0 0 0,0-6 0 16,9-3 0-16,-9 4 4 0,0-5-4 0,0 5 4 0,8-5-4 0,-8 0 8 15,8 6-8-15,-8-2 4 0,10 2 0 0,-10 3 0 16,8 1 4-16,-8-1-4 0,8 6 0 0,-8 0 4 0,8 5 4 0,2 0-8 16,-10 3 4-16,8 1 0 0,0 0 0 0,-8 5 0 0,9 0-8 15,-9 5 4-15,8-5 0 0,1 5 4 0,-9 4-8 0,9-3 4 16,-9 3 0-16,8-5-4 0,-8 6-4 0,0 4 0 0,0-3-8 15,0-2-12-15,0 1-4 0,0 4-8 0,-8-5-12 0,8 6-4 0,-9-5 0 16,9-1-12-16,-9 5-28 0,1-4-32 0,-1-5-20 0,1-1 32 16,8 3 16-16</inkml:trace>
          <inkml:trace contextRef="#ctx0" brushRef="#br0" timeOffset="-600.8053">-4688-1271 23 0,'-8'-4'84'0,"8"4"-4"0,-9 0-8 0,9 0-24 15,-9 0-4-15,1 0-4 0,-1 4 0 0,9-4-4 0,-8 6 0 16,0-2-4-16,-1 1 4 0,0-1-4 0,1 1 0 0,0 0-4 15,-2 0 0-15,2 5-4 0,0-6 0 0,-1 7-4 0,0-3 4 16,1 2 0-16,8-1-8 0,-8 1 4 0,8 1 0 0,-9-3-4 0,9 8 0 16,0-7 0-16,0 0-8 0,0 5 8 0,0-4-4 0,0-1 0 15,9 6 4-15,-1-5-8 0,-8 0 4 0,8-1-4 0,1 1 0 16,0-1 0-16,-1 2 4 0,0-2-4 0,10-5-20 0,-10 1 20 0,10 5 4 16,-10-10-8-16,9 4 4 0,0-4-4 0,-8 5 0 15,7-5 0-15,2-5-4 0,-2 5 4 0,2-4 0 0,-10-6-4 0,9 5 0 16,-8 1 0-16,8-5 0 0,-9-2 0 0,0 2 4 0,2-1-4 15,-2 1 0-15,0-1-4 0,-8-5 4 0,10 5-4 16,-10-3 0-16,0 3 4 0,0-5 0 0,0 5 0 0,-10-3-4 0,10 3 0 16,-8 0 0-16,8-5 4 0,-8 6-4 0,-2-1 4 0,2 2 0 15,0-3-4-15,-9 7 4 0,8-6 0 0,1 5 0 0,-9 0-4 16,9 0 4-16,-10 5-4 0,10-4-4 0,-10 4 8 0,2 0-4 0,7 4-4 16,-8-4-4-16,0 5-4 0,9 0-4 0,-10 0 0 0,10 5-4 15,0-2-8-15,-10 3-4 0,10-2 0 0,-1 1-4 0,0 0-4 16,9-1-4-16,-8 5-4 0,0 2-4 0,8-7-20 0,0 4-40 15,0-3-28-15,0 4 28 0,0-3 12 0</inkml:trace>
          <inkml:trace contextRef="#ctx0" brushRef="#br0" timeOffset="-272.587">-4364-947 71 0,'0'-5'104'0,"0"1"-12"0,0 4-12 0,0 0-24 16,0-6-4-16,0 12-8 0,0-6-4 0,-9 0-4 0,9 4 0 0,0 1-8 16,0 0 0-16,-8 0-4 0,8-1-8 0,0 6 0 0,-8-1 0 15,8-3-4-15,-9 3-4 0,9 1 0 0,0-1-4 0,-8 5-4 16,8-4 0-16,0-1-4 0,0 1-8 0,0 0-8 0,0 0-12 0,0-1-8 16,0 1-8-16,0-1-16 0,0-4-40 0,0 0-44 15,0 4 12-15,8-9 28 0</inkml:trace>
          <inkml:trace contextRef="#ctx0" brushRef="#br0" timeOffset="234.886">-4218-1265 19 0,'0'0'112'0,"0"0"-8"0,0 0-8 0,0 0-28 15,0 0-4-15,0 0-8 0,0 0-4 0,0 4 0 0,0-4 4 16,0 0-8-16,0 0-4 0,0-4 4 0,8 4-8 0,-8 0-4 0,8 0 0 16,0 0-4-16,2 0-8 0,-2 0-4 0,0 0 0 0,1 4-8 15,8-4-4-15,0 0-8 0,-9 0-4 0,10 0-12 0,-2 0-24 16,2 0-16-16,-1 0-12 0,0 5-16 0,0-5-40 0,-9 4-60 15,10-4 16-15,-10 5 28 0,0 0 36 0</inkml:trace>
          <inkml:trace contextRef="#ctx0" brushRef="#br0" timeOffset="1215.2611">-3706-1177 51 0,'0'-6'100'0,"0"2"-8"0,0 4-8 0,0 0-32 0,0 0 0 16,0-5-8-16,0 5 0 0,0 0-8 0,0 0 0 0,0 5 0 15,0-5-4-15,0 4-4 0,0 2 0 0,0-2 0 0,0 7-4 0,0-7-4 16,0 6 0-16,0-1-4 0,0 1-4 0,0-1 0 0,0 5 0 16,0 0 0-16,0 1-8 0,0 4 0 0,0-4 4 0,0 4-4 15,0-5 0-15,0 5-4 0,0-4-8 0,0 4 0 0,0-4 0 16,8 4 0-16,-8-5 0 0,0-1-4 0,8 2 0 0,-8-5-4 0,10 0 0 15,-10-1 4-15,8 2-8 0,0-7 0 0,-8-4 0 16,8 4-4-16,-8-4 4 0,9-4 0 0,0 4 4 0,-1-4 0 0,-8-2 4 16,9-3 0-16,-9 4 4 0,8-5 0 0,0 0 4 0,-8 1 0 15,10-1 4-15,-2 6 0 0,-8-6 4 0,8 1 0 0,-8-1 0 16,8 5 4-16,-8-5 4 0,0 6 4 0,10-1 0 0,-10 0 0 0,0 5 4 16,0-5-4-16,0 5 0 0,0-4 4 0,0 4-4 0,0 0 4 15,0 0 0-15,8 0 0 0,-8 0 4 0,-8 4 0 0,8-4-4 16,0 5 0-16,0-5 0 0,0 5 0 0,0 0-4 0,0-1 0 15,8 2-4-15,-8-2 0 0,0 6 0 0,0-5-4 0,8 4 0 16,-8-4 0-16,0 4-4 0,9-5 0 0,-9 7-4 0,8-7 4 0,1 2-4 16,-9 3 0-16,9-9 0 0,-1 5 4 0,0-5 0 0,0 0-4 15,2 0 4-15,-2-5-4 0,10 5 0 0,-10-5 0 0,0-5-4 16,1 6 4-16,8-11 0 0,-9 6-4 0,1-1 4 16,-1-4 0-16,0-1 0 0,2 1 0 0,-2 0-4 0,0-1 4 0,2-4-4 15,-2 5 4-15,0-1 0 0,-8-4 0 0,8 5 0 0,-8-1 0 16,0-4 4-16,0 5-4 0,9-1 0 0,-9 2 0 0,0-7 0 0,0 5 0 15,0 1 0-15,0 1-4 0,0 2 8 0,0-3-4 16,0-1 0-16,0 6 4 0,0-1 0 0,0 0 0 0,0 6 4 0,8-6 0 16,-8 5-4-16,0 1 0 0,0-1 0 0,0 5 12 0,0 0-4 15,0 0 8-15,0 0-4 0,0 5 4 0,0-1 0 0,0 1-4 16,0 5 0-16,0-6 0 0,0 6-4 0,0 5 0 0,-8-6 4 0,8 1 0 16,0 4-4-16,0 1 0 0,-9-1 0 0,9 5 0 15,0-4 0-15,-8 4-4 0,8-5 4 0,0 5 4 0,-8-5-4 0,8 6-4 16,0-6 0-16,0 5 0 0,-8 1-4 0,8-6 0 0,0 0 0 15,8 6 0-15,-8-6-4 0,0 1-4 0,8-1 4 0,-8-5-8 16,0 6 0-16,8-7-4 0,-8 3 0 0,9-7-4 0,-9 6-8 0,8-5 0 16,1 0-8-16,-9 0-4 0,9-1-12 0,-1-4-4 0,0 0-12 15,-8 0-4-15,10 0-8 0,-2-4-8 0,-8 4-4 0,8-5-24 16,-8 0-44-16,0 0-20 0,0-5 36 0,0 1 20 0</inkml:trace>
          <inkml:trace contextRef="#ctx0" brushRef="#br0" timeOffset="1457.6139">-3434-1125 59 0,'0'5'128'15,"-8"-5"-12"-15,8 4-8 0,0 2-20 0,0-6 0 0,0 4 0 16,0-4 0-16,0 6-8 0,8-6-4 0,-8 4-4 0,9-4-8 0,-9 0-4 16,8 0-4-16,1 0-4 0,-1 0-4 0,9 0-4 0,-9 0-8 15,2 0-12-15,6 0-4 0,2 0-4 0,-10 0-8 0,9 0-12 16,0 0-16-16,-8 0-20 0,7 4-20 0,-6-4-32 0,-2 0-32 15,8 0-44-15,-6 5-76 0,-10-5 40 0,8 6 36 0,-8-2 32 16,0 1 24-16</inkml:trace>
        </inkml:traceGroup>
        <inkml:traceGroup>
          <inkml:annotationXML>
            <emma:emma xmlns:emma="http://www.w3.org/2003/04/emma" version="1.0">
              <emma:interpretation id="{2E207027-58AF-460C-97D1-D5BB7C67007E}" emma:medium="tactile" emma:mode="ink">
                <msink:context xmlns:msink="http://schemas.microsoft.com/ink/2010/main" type="inkWord" rotatedBoundingBox="22846,6858 22968,6694 23094,6788 22971,69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20537.1963">-2035-373 75 0,'0'-5'100'0,"0"5"-4"0,0 0-8 0,0-4-28 0,0-2 0 15,0 6-4-15,8-4-4 0,-8 0-4 0,0-1 4 0,0-1-4 16,8 2-4-16,-8-1-4 0,9-5 0 0,-9 6-8 0,9-2 8 0,-9-3-12 16,8 5 4-16,0-2-8 0,1-3-4 0,-1 4-4 0,-8-4 0 15,8 3-4-15,2 2 0 0,-2-1 0 0,-8 1 0 0,8-2 0 16,2 2-4-16,-10-1 0 0,8 0 0 0,-8 5 0 0,8-4-4 0,-8 4 8 16,0 0-8-16,0 0 0 0,8-5 0 0,-8 5 0 0,0 0 4 15,0 0 0-15,9 5 0 0,-9-5 0 0,0 4 0 0,0 1 0 16,0 0 0-16,0-1-4 0,0 2 0 0,0-2-4 0,0 5 4 15,0-3 0-15,0 3 0 0,0 1-4 0,0 0 4 0,0-1-4 16,0 1 0-16,0-1 0 0,0 1 0 0,0-6-4 0,0 7 0 16,0-3-8-16,0 2-8 0,0-5-12 0,0 5-32 0,0-6 8 15,0 2-12-15,0-3-12 0,0 3-8 0,0-2-12 0,0 2-48 0,0-6-32 16,0 0 24-16,0 4 32 0,0-4 20 0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01.4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920674-3100-49CA-843C-A8896220429B}" emma:medium="tactile" emma:mode="ink">
          <msink:context xmlns:msink="http://schemas.microsoft.com/ink/2010/main" type="writingRegion" rotatedBoundingBox="7664,9045 9607,8897 9667,9685 7724,9833"/>
        </emma:interpretation>
      </emma:emma>
    </inkml:annotationXML>
    <inkml:traceGroup>
      <inkml:annotationXML>
        <emma:emma xmlns:emma="http://www.w3.org/2003/04/emma" version="1.0">
          <emma:interpretation id="{EFD74B11-08B9-47D2-9988-07231574AC7D}" emma:medium="tactile" emma:mode="ink">
            <msink:context xmlns:msink="http://schemas.microsoft.com/ink/2010/main" type="paragraph" rotatedBoundingBox="7664,9045 9607,8897 9667,9685 7724,9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D68EA2-E3D4-4D21-9451-AE45E6E13A72}" emma:medium="tactile" emma:mode="ink">
              <msink:context xmlns:msink="http://schemas.microsoft.com/ink/2010/main" type="line" rotatedBoundingBox="7664,9045 9607,8897 9667,9685 7724,9833"/>
            </emma:interpretation>
          </emma:emma>
        </inkml:annotationXML>
        <inkml:traceGroup>
          <inkml:annotationXML>
            <emma:emma xmlns:emma="http://www.w3.org/2003/04/emma" version="1.0">
              <emma:interpretation id="{B73A04ED-016A-4A40-AD10-7FE4E571950E}" emma:medium="tactile" emma:mode="ink">
                <msink:context xmlns:msink="http://schemas.microsoft.com/ink/2010/main" type="inkWord" rotatedBoundingBox="7664,9045 9607,8897 9667,9685 7724,9833">
                  <msink:destinationLink direction="with" ref="{D0F51050-4871-4F73-A2C4-6F04BBFE335B}"/>
                </msink:context>
              </emma:interpretation>
            </emma:emma>
          </inkml:annotationXML>
          <inkml:trace contextRef="#ctx0" brushRef="#br0">6314 7812 35 0,'0'-14'116'0,"0"4"-4"0,10 1-4 0,-10 3-20 0,0-3-4 0,8 4 0 15,-8 1 0-15,0-1-4 0,0 0-8 0,0 5 0 0,8 0-4 16,-8-5-4-16,0 10 0 0,10-5-8 0,-10 5 4 0,8 0-4 16,-8-1-4-16,0 6-8 0,8 0-4 0,-8 4-8 0,9 0-4 0,-9 6-4 15,0-6-4-15,0 10-4 0,8-5-4 0,-8 5-24 0,0 5 24 16,0-6-4-16,0 2 0 0,0 3-4 0,0 1-8 0,0 0-12 15,0-5-12-15,0 4-12 0,0-3-16 0,0-2-12 0,0-3-16 16,8-1-16-16,-8 0-8 0,0-4-8 0,0-1-4 0,9 1-44 16,-9-11-32-16,0 1 28 0,9 0 28 0,-9-5 28 0</inkml:trace>
          <inkml:trace contextRef="#ctx0" brushRef="#br0" timeOffset="242.3894">6528 7956 63 0,'8'-5'124'0,"-8"0"-12"0,0 5-8 0,10 0-20 0,-10 0 0 15,0 0-4-15,0 5 0 0,0 0-4 0,-10-1-16 0,10 6-4 16,-8-5-4-16,8 5-4 0,-8 4-4 0,-1-5-4 16,9 1-4-16,-9 5 0 0,1-6-4 0,8 5-4 0,-9 1-4 0,1-1-4 15,0 1 0-15,-1-1-4 0,9 1 0 0,-9-1-20 0,1 0 16 16,8 0 0-16,0-4-4 0,-8 5 0 0,8-6 0 0,0 5 0 16,0-4-4-16,0 0 0 0,-10-2 0 0,20-2-4 0,-10 4 0 15,0 0 0-15,0-6 0 0,8 1 4 0,-8 0-4 0,8 0-4 16,1-1 0-16,-9-4-4 0,9 6-4 0,-1-6-4 0,0 0-12 0,1 4-12 15,-1-4 0-15,1-4-16 0,8 4-16 0,-9-6-8 0,2 2-12 16,6-1-8-16,-7 0-24 0,8-4-52 0,-9 3 0 0,9-3 32 16,-9 4 24-16,10-4 24 0</inkml:trace>
          <inkml:trace contextRef="#ctx0" brushRef="#br0" timeOffset="890.7068">6673 7635 3 0,'0'0'168'0,"0"0"-12"0,-8 0-12 0,8 0-20 0,0 4-8 16,0-4 4-16,0 0 4 0,0 5 0 0,0-5 0 0,8 0-4 15,-8 0-12-15,8 5-8 0,1-5-4 0,-9-5-8 0,17 5-8 16,-8 0-4-16,-1-5-8 0,0 1-8 0,10-2-12 0,-2 2-48 0,2 4 0 15,-1-10 0-15,0 5 0 0,8 0 0 0,-7 1 0 16,-2-1 0-16,2-4 0 0,7 4 0 0,-8 0 0 0,0 0-36 0,1 0-100 16,-2 5-40-16,-6-5-40 0,6 5-84 0,-8 0 0 0,1 5 52 15,0 0 48-15,-1 0 36 0,-8 5 28 0,0-1 24 0</inkml:trace>
          <inkml:trace contextRef="#ctx0" brushRef="#br0" timeOffset="468.8368">6810 7965 35 0,'0'-5'148'0,"0"1"-12"0,0 4-4 0,0 0-28 15,0-5 4-15,0 5-24 0,0 0 12 0,0 0-8 16,0 0-4-16,0 0-4 0,0 0-12 0,0 5 0 0,0-5-8 0,0 4-4 16,0 1-4-16,8 0 0 0,-8 5-8 0,0-5-4 0,0 4-4 15,0 2-4-15,9 2-12 0,-9 2-4 0,0-1-4 0,8 5 0 16,-8 0-4-16,0 0 0 0,8 0-4 0,-8 6 0 0,0-6 0 16,0 0 0-16,0 5 0 0,8-5-4 0,-8-1-12 0,0 2-8 15,10 0-8-15,-10-5-16 0,8-2-12 0,-8 2-12 0,0-5-8 16,8-1-16-16,-8-4-16 0,10 0-8 0,-10-1-12 0,0-4-24 0,0-4-44 15,8-1 8-15,-8 0 32 0,0-4 28 0,0-1 28 16</inkml:trace>
          <inkml:trace contextRef="#ctx0" brushRef="#br0" timeOffset="676.2812">6954 7989 31 0,'0'-4'136'16,"8"-1"-4"-16,-8 0-8 0,0 5-20 0,0-5-4 0,0 5 0 15,0 5 0-15,0-5-8 0,0 5-8 0,10 0-4 0,-10-1-8 16,0 1-4-16,0 0-4 0,0 4-4 0,0-4-8 0,0 5 0 0,0 0-8 15,8 4-8-15,-8-5-4 0,0 6 0 0,8-1-8 0,-8 1-4 16,0-1-4-16,0 5 0 0,0-4 0 0,0 4-8 0,0 0 0 16,0-4-4-16,0 3 0 0,0-3-4 0,0-2 0 0,0 3-8 15,0-2-4-15,0 1-16 0,0-5-4 0,0-1-16 0,10 0-12 16,-10-3-12-16,0-2-12 0,0-4-24 0,0 0-12 0,0-4-12 0,0-2-56 16,0 1-32-16,-10-4 28 0,10-1 40 0,0-4 28 15,-8-1 24-15</inkml:trace>
          <inkml:trace contextRef="#ctx0" brushRef="#br0" timeOffset="-698.8545">5139 8157 35 0,'0'5'108'0,"0"0"-12"0,0-1 0 0,0 2-24 16,0-6 0-16,8 4 0 0,-8 1-4 0,8-5-4 0,1 0-4 16,-1 0-4-16,1-5-4 0,0 1-8 0,-1-2-4 0,10 2-12 0,-2-1 0 15,2-5-8-15,-2 1-4 0,1-1 0 0,9-4-12 16,0 4-8-16,-10 1-20 0,10-6-24 0,-1 1-24 0,1-1-16 16,0 1-40-16,0-1-64 0,-1 6 20 0,1-4 32 0,-10 2 24 0</inkml:trace>
          <inkml:trace contextRef="#ctx0" brushRef="#br0" timeOffset="-879.0832">5240 7865 23 0,'-8'4'104'0,"8"-4"-4"0,0 0-4 0,-8 0-24 0,8 0-8 0,0 0 0 15,0 5-4-15,0-5-4 0,0 6 0 0,0-2-4 0,0 1 0 16,0 4 0-16,0 1-4 0,0 4-4 0,0 1-8 0,0-1-4 16,8 5 0-16,-8-4-8 0,0 8-4 0,0 2 0 0,0-7-4 0,0 12-4 15,8-7-4-15,-8 2 0 0,0 3 0 0,0 1-4 0,0-5 0 16,0 5 0-16,10-5 0 0,-10 0-4 0,0 0-4 0,0-5 0 15,0 0-12-15,0 0-8 0,0-4-16 0,-10-1-4 0,10-5-8 16,0 1-20-16,10 0-8 0,-10-10-20 0,0 5-64 0,0-10-16 16,0 0 28-16,0 0 28 0,-10-5 28 0</inkml:trace>
          <inkml:trace contextRef="#ctx0" brushRef="#br0" timeOffset="-215.4272">5838 7965 55 0,'-9'-9'96'0,"0"4"-12"16,1-5-4-16,-1 1-16 0,1-6-8 0,0 6 0 16,8-5-4-16,0 0 0 0,0-1 0 0,0 0-4 0,0-4 4 0,8 5 4 15,0-2 4-15,1-2-8 0,-1 4-8 0,1 0 4 0,8-6-4 0,-1 10-4 16,2-4-4-16,-10 0 0 0,10 4-8 0,-1 6 0 16,0-6-4-16,0 5-4 0,-1 0-4 0,2 5-4 0,0 0 0 0,-10 0-4 15,9 5 4-15,-9 4-4 0,9 1 0 0,-8 5-4 0,-1-1 0 16,-8 5 0-16,8 1 0 0,-8 4-8 0,0-2 0 0,0 8 4 15,-8-1-4-15,8 5 0 0,-8-2 0 0,-10 2 4 0,10 5 0 16,-9-5 0-16,1-1 0 0,-2 1 0 0,0-1-4 0,-6 1 4 16,6-5 0-16,1-1 4 0,1-5-4 0,-2 3-4 0,0-7 0 0,2-5 4 15,-1 0 4-15,8 1 0 0,-8-6-4 0,9-4-4 0,0 0 4 16,-2 0 0-16,10-5 0 0,-8-5-4 0,8 0 4 0,0 0 4 16,0 1-4-16,0-6 0 0,8 0-4 0,-8 1 4 0,10 0 0 15,-2-1 0-15,0 0 0 0,9 1 4 0,-8-1-4 0,8 0 0 16,-9 1 4-16,10 4 0 0,-2 0 0 0,2 0 0 0,-10 0 4 0,9 0 0 15,1 1 0-15,-2 4 0 0,10 0-4 0,-18 0 4 0,10 0-4 16,-1 0 0-16,-1 4 0 0,2-4 0 0,-2 5-4 0,2-5 0 16,0 5-16-16,-2-5 16 0,-8 5-8 0,9-5-12 0,-8 0-12 0,8 5-12 15,-9-5-20-15,10 0-16 0,-10 0-20 0,0 0-12 16,2-5-24-16,-2 5-56 0,0-5 0 0,1 0 36 0,-9-4 32 0,8 4 20 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11.6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63897A-DE36-47D7-8BBB-428EE29E8140}" emma:medium="tactile" emma:mode="ink">
          <msink:context xmlns:msink="http://schemas.microsoft.com/ink/2010/main" type="writingRegion" rotatedBoundingBox="22191,11441 22396,12702 21490,12849 21285,11588"/>
        </emma:interpretation>
      </emma:emma>
    </inkml:annotationXML>
    <inkml:traceGroup>
      <inkml:annotationXML>
        <emma:emma xmlns:emma="http://www.w3.org/2003/04/emma" version="1.0">
          <emma:interpretation id="{274CE4CF-B62D-426B-81C8-A96564725D2D}" emma:medium="tactile" emma:mode="ink">
            <msink:context xmlns:msink="http://schemas.microsoft.com/ink/2010/main" type="paragraph" rotatedBoundingBox="22191,11441 22396,12702 21490,12849 21285,11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63713-5D08-4404-A82E-3CFD7810C137}" emma:medium="tactile" emma:mode="ink">
              <msink:context xmlns:msink="http://schemas.microsoft.com/ink/2010/main" type="line" rotatedBoundingBox="22191,11441 22396,12702 21490,12849 21285,11588"/>
            </emma:interpretation>
          </emma:emma>
        </inkml:annotationXML>
        <inkml:traceGroup>
          <inkml:annotationXML>
            <emma:emma xmlns:emma="http://www.w3.org/2003/04/emma" version="1.0">
              <emma:interpretation id="{B9A30DD5-87B0-4A44-9BB3-845C2E95229A}" emma:medium="tactile" emma:mode="ink">
                <msink:context xmlns:msink="http://schemas.microsoft.com/ink/2010/main" type="inkWord" rotatedBoundingBox="22191,11441 22396,12702 21490,12849 21285,11588">
                  <msink:destinationLink direction="with" ref="{484FF9CA-2758-4C04-887A-086AEF51AD9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508-312 27 0,'0'0'120'0,"0"5"-12"0,0-10-8 0,0 5-36 0,0-4-8 16,0 4 0-16,0-5-4 0,0-5-4 0,8 6-4 0,-8-2-4 15,0-3-4-15,9-1 4 0,-9 0-8 0,0 1 0 0,9-1 0 16,-1-4 0-16,-8-1-8 0,9 6 4 0,-1-5-4 0,0-1 8 0,1 0-8 15,-9 7 0-15,9-8 0 0,-1 3 4 0,0 4-4 16,-8-7 4-16,10 8-4 0,-10-3 4 0,8 2-8 0,-8 4 4 0,0-4-4 16,8 3 0-16,-8 2 0 0,0 4-4 0,0-5 0 0,0 5 0 15,0 0 0-15,0 0-16 0,0 5 20 0,0-1 0 0,0 2 0 16,0-2-4-16,0 6 0 0,0-1 0 0,0 2-4 0,0-3 0 16,0 8-4-16,0-3 4 0,0 2 0 0,0-1-8 0,0 5 8 15,0 0-4-15,0 0 0 0,0-4-4 0,0 5 0 0,0-1 0 16,9 0-4-16,-9-5 0 0,0 5 0 0,9-5 0 0,-9 1-8 0,8 0-4 15,-8-1-8-15,8 0-12 0,-8-4-12 0,9 4-16 0,-9-4-12 16,8-1-16-16,-8 1-16 0,8-5-16 0,-8 0-16 0,0-1-60 16,10 6-16-16,-10-5 40 0,0-5 32 0,0 0 24 0</inkml:trace>
          <inkml:trace contextRef="#ctx0" brushRef="#br0" timeOffset="211.4333">551-43 51 0,'0'4'136'0,"0"2"-16"16,8-2-8-16,-16 2-20 0,8-3-4 0,8 3 4 0,-8-6-8 15,0 4 0-15,8 1-8 0,-8-5 0 0,9 0-8 0,0 5 0 16,-1-5-12-16,0 0-4 0,2 0-8 0,6 0-4 0,2-5-12 16,-2 5-4-16,1-5-4 0,1 5-4 0,-2-4-12 0,10 4-8 0,-8-6-12 15,7 3-20-15,-9 3-16 0,2-6-32 0,-2 6-20 0,10-4-20 16,-17 4-36-16,8-6-56 0,-8 6 12 0,7 0 40 0,-16 6 32 15,9-6 28-15</inkml:trace>
          <inkml:trace contextRef="#ctx0" brushRef="#br0" timeOffset="621.8953">653 321 19 0,'0'0'148'0,"0"5"-12"0,0-5-20 15,0 0-28-15,0 0 0 0,0 0 0 0,8 0-4 16,-8 0-4-16,9-5-8 0,-9 5-12 0,8-4-8 0,0 4-4 0,2-6-8 16,-10 6-8-16,8 0-4 0,0 0-8 0,2-4-4 0,-2 4 0 15,8 0 0-15,-16 4-4 0,10-4-4 0,-2 6 0 0,0-2 0 16,-8 1-4-16,9 5 0 0,-9-2 0 0,0 3 0 0,-9-1 0 16,9-1 0-16,-8 5 4 0,0-3 0 0,-2 3 4 0,2 0 0 15,0 0 4-15,0 0 0 0,-2 0 4 0,2 1 4 0,0 0 0 16,-10-1 0-16,10 1 0 0,-1-1-4 0,1-5 4 0,8 6-4 0,-8-5 0 15,8-1-4-15,-9 5-4 0,9-4 4 0,0-5-4 0,0 5 0 16,0-1 0-16,0-4 4 0,9 4-4 0,-1-4-20 0,-8 0 20 16,8 0 0-16,1 0-4 0,7-5-4 0,-6 4 0 0,6-4 0 0,-6 5-4 15,6-5-4-15,2 0-4 0,7 0-16 0,-9 0-24 0,2-5-24 16,-2 5-36-16,2-4-48 0,-10 4-60 0,10-5-64 0,-10 0 44 16,1 0 40-16,-1 0 40 0,-8 0 32 0</inkml:trace>
          <inkml:trace contextRef="#ctx0" brushRef="#br0" timeOffset="-430.3708">5 28 99 0,'0'-5'128'0,"0"5"-8"15,0-4-4-15,0 4-24 0,0 0-4 0,0 0 4 16,0 0-4-16,0 0-4 0,-9 0 0 0,9 0 0 0,0 0-4 0,0 0 0 15,0 4-4-15,0-4-4 0,0 0-4 0,0-4 0 0,0 4-8 16,0 0 0-16,0 0-4 0,0 0-4 0,0 0-24 0,0 0 20 16,0 0 0-16,0 0-8 0,0 4-4 0,0-4-4 0,0 0-4 0,0 0-4 15,0 0-8-15,0 0-16 0,0 0 0 0,0 0 0 0,0 0 0 16,0 0 0-16,0 0 0 0,0 0 0 0,0 0-24 0,0 0-32 16,0 0-28-16,0 0-28 0,0 0-28 0,0-4-32 0,0 4-28 15,0 0-56-15,0-4-12 0,0-2 44 0,0 2 44 0,9-1 32 16,-9 0 32-16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9:55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52F173-1787-4DDF-B8AA-1B73143CB8F2}" emma:medium="tactile" emma:mode="ink">
          <msink:context xmlns:msink="http://schemas.microsoft.com/ink/2010/main" type="writingRegion" rotatedBoundingBox="16817,9600 20646,9468 20741,12252 16913,12384"/>
        </emma:interpretation>
      </emma:emma>
    </inkml:annotationXML>
    <inkml:traceGroup>
      <inkml:annotationXML>
        <emma:emma xmlns:emma="http://www.w3.org/2003/04/emma" version="1.0">
          <emma:interpretation id="{4B2A6714-4384-4254-8C5D-037203C778C8}" emma:medium="tactile" emma:mode="ink">
            <msink:context xmlns:msink="http://schemas.microsoft.com/ink/2010/main" type="paragraph" rotatedBoundingBox="16817,9600 20646,9468 20693,10837 16864,10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F38D0-A3A6-4B22-A29E-28D0DAED6012}" emma:medium="tactile" emma:mode="ink">
              <msink:context xmlns:msink="http://schemas.microsoft.com/ink/2010/main" type="line" rotatedBoundingBox="17606,9596 20646,9491 20674,10281 17633,10385"/>
            </emma:interpretation>
          </emma:emma>
        </inkml:annotationXML>
        <inkml:traceGroup>
          <inkml:annotationXML>
            <emma:emma xmlns:emma="http://www.w3.org/2003/04/emma" version="1.0">
              <emma:interpretation id="{1C829AC0-D670-4DB3-85FD-9889B7541BB4}" emma:medium="tactile" emma:mode="ink">
                <msink:context xmlns:msink="http://schemas.microsoft.com/ink/2010/main" type="inkWord" rotatedBoundingBox="17612,9761 18064,9746 18085,10356 17633,10372"/>
              </emma:interpretation>
            </emma:emma>
          </inkml:annotationXML>
          <inkml:trace contextRef="#ctx0" brushRef="#br0">15063 8757 3 0,'8'-5'112'0,"-8"1"-8"16,0-3-4-16,0 4-28 0,0 3-8 0,0-5-4 0,0 5-4 15,0 0-4-15,0-5 0 0,0 5 0 0,0 5-4 0,0-5 4 16,0 5 0-16,0-2 0 0,0 4 0 0,0-3 0 0,0 5-4 16,0-4-4-16,0 5 0 0,0-1-4 0,0 6-8 0,8-6-8 0,-8 6-4 15,0-1-4-15,0 5-4 0,0-5 0 0,0 1-4 0,0-1-4 16,0 5-4-16,0-4-12 0,10-1-16 0,-10 1-12 0,0-5-28 16,8 4-16-16,-8-5-16 0,8 1-8 0,-8 0-28 0,8-5-48 15,2-1-4-15,-10-4 36 0,8 5 28 0,0-10 24 0</inkml:trace>
          <inkml:trace contextRef="#ctx0" brushRef="#br0" timeOffset="436.096">15079 8426 83 0,'0'-5'128'0,"10"5"-4"16,-10 0 4-16,8 0-20 0,-8 5 4 0,8-5-8 0,0 5-4 15,-8-1 0-15,10-4-4 0,6 0-4 0,-7 5-8 0,7-5-4 0,-6 0-8 16,14 0-12-16,-6 5-8 0,-1-5-12 0,9 0-4 0,-10 0-12 16,10-5-16-16,-8 5-28 0,7 0-20 0,0-5-36 0,0 5-44 15,-7 0-56-15,0 0-100 0,7 0 24 0,-8 0 48 0,-9 0 40 0,9 0 24 16,-9 10 28-16</inkml:trace>
          <inkml:trace contextRef="#ctx0" brushRef="#br0" timeOffset="213.429">15284 8709 51 0,'0'-10'144'0,"0"6"-8"0,0-1-12 0,9 5-28 16,-18-5-12-16,9 5-4 0,0-5-8 0,0 5-4 0,0 0-16 16,0 0 4-16,0 5-4 0,0-5-4 0,9 5 0 0,-9 0-4 15,0-1 8-15,8 6-8 0,-8 0-4 0,0-1 0 0,0 1-4 16,8 0 0-16,-8 3-8 0,0 2 0 0,0-1-8 0,10 1-4 15,-10 0 0-15,0-2-4 0,8 6-4 0,-8-5 0 0,0 1-4 0,0 0-8 16,8-6-4-16,-8 1-12 0,0 4-16 0,0-9-20 16,0 6-12-16,0-8-16 0,0 2-24 0,9 0-24 0,-9-5-36 0,0 0-56 15,-9-5 24-15,9 0 40 0,0-4 28 0,-8-1 28 0</inkml:trace>
        </inkml:traceGroup>
        <inkml:traceGroup>
          <inkml:annotationXML>
            <emma:emma xmlns:emma="http://www.w3.org/2003/04/emma" version="1.0">
              <emma:interpretation id="{F850DD64-2572-445C-805E-C46314965436}" emma:medium="tactile" emma:mode="ink">
                <msink:context xmlns:msink="http://schemas.microsoft.com/ink/2010/main" type="inkWord" rotatedBoundingBox="18731,9754 18987,9746 19000,10126 18744,10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8141.2667">16179 8651 71 0,'0'0'100'0,"0"5"-12"0,0 0-4 0,0-5-28 15,8 4 0-15,-8-4-4 0,0 5-8 0,10 0-4 0,-10-5-4 0,0 5-4 16,8-5-4-16,0 5 4 0,2-5-4 0,-10 0-8 0,16 5 0 15,-7-5-8-15,-1 0 4 0,9 0-8 0,-8-5 0 0,7 5-8 16,2-5-12-16,-1 5-16 0,-8-5-12 0,7 0-20 0,1 0-16 0,1 1-56 16,-2-1-36-16,2 0 28 0,-10 0 28 0</inkml:trace>
          <inkml:trace contextRef="#ctx0" brushRef="#br0" timeOffset="-28345.7758">16282 8440 99 0,'0'-5'108'0,"0"1"-4"0,0-1-8 15,0 0-28-15,0 0 0 0,0 5 4 0,0-5 4 0,0 5-4 16,0 0 0-16,8 0-4 0,-8 5 0 0,0 0-8 0,0 0 0 16,8 4 0-16,-8 1-8 0,0-1 0 0,0 1-4 0,10 5-4 15,-10-1 0-15,0 0-8 0,8 6-8 0,-8-6 0 0,0 5-4 0,8 0-8 16,-8 0 0-16,0 0-4 0,0-4 0 0,9 4-4 0,-9-5-4 16,0 6-4-16,0-6-4 0,0-4-4 0,0 4-12 0,0 1-12 15,0-5-16-15,9-1-8 0,-9 0-12 0,0-4-8 0,0 0-16 16,0 0-12-16,0-1-12 0,0 1-16 0,-9-5-48 0,9 0-16 15,0-5 32-15,-9 5 36 0,1-4 24 0</inkml:trace>
        </inkml:traceGroup>
        <inkml:traceGroup>
          <inkml:annotationXML>
            <emma:emma xmlns:emma="http://www.w3.org/2003/04/emma" version="1.0">
              <emma:interpretation id="{059181AE-B39A-4F67-B406-BDC0CF9F75A6}" emma:medium="tactile" emma:mode="ink">
                <msink:context xmlns:msink="http://schemas.microsoft.com/ink/2010/main" type="inkWord" rotatedBoundingBox="19357,9535 20646,9491 20674,10281 19384,10325"/>
              </emma:interpretation>
            </emma:emma>
          </inkml:annotationXML>
          <inkml:trace contextRef="#ctx0" brushRef="#br0" timeOffset="-27788.2564">16887 8435 19 0,'-8'0'136'0,"0"0"-20"0,-2 0-16 0,2 0-32 0,0 0-12 16,-2-4-4-16,2-1 0 0,8 0 0 0,-8 0-4 0,8 0-4 16,0-4-4-16,0 4-8 0,0-5 4 0,8 6-4 0,-8-7 4 15,8 2 4-15,2 5-8 0,-2-6-4 0,0 1 4 0,10 4 0 0,-10 0 4 16,0 1 0-16,10-2 0 0,-10 1-4 0,9 5-4 0,1-4-4 15,-10 4-4-15,8 0 0 0,-6 4-4 0,6 1 0 0,-7-5-4 16,0 10 0-16,8-5-4 0,-9 4 0 0,0 1-4 0,-8 4 0 16,8-4 0-16,-8 9 0 0,0-5 0 0,0 6-4 0,-8-1 0 15,0 0 0-15,8 0 0 0,-17 0-16 0,9 5 20 0,-1-5 0 0,-8 6 0 16,-1-2-4-16,10-4 4 0,-8 6 0 0,-2-6-4 0,1 0 0 16,0 0 4-16,8 1 0 0,-7-1-4 0,8-5 0 0,-10 5 0 15,10-5 0-15,-2 1 0 0,2-1 0 0,8-4 0 0,-8 4 0 16,8-4 0-16,0-1 0 0,8 0 0 0,-8 2 0 0,8-7 0 15,2 6 0-15,-2-5 0 0,0-1-4 0,2 1 4 0,6 0 0 0,1 0 4 16,0-5-4-16,0 0 0 0,1 4-4 0,-2-4-4 0,2 0-16 16,-2-4-8-16,2 4-16 0,7 0-24 0,-9-5-20 0,2 0-16 15,0 0-12-15,-2 1-48 0,1-1-48 0,-8 0 36 0,8 0 32 16,-9-5 32-16</inkml:trace>
          <inkml:trace contextRef="#ctx0" brushRef="#br0" timeOffset="-27557.795">17323 8416 23 0,'8'-10'136'0,"-8"6"-12"0,0-6-16 0,0 5-24 0,0 5-8 15,0-4 8-15,8-1 0 0,-8 5-8 0,0 5 0 0,0-5-4 0,0 4-4 16,8 6-4-16,-8-5-4 0,0 4-4 0,0 6-4 0,0-6-8 16,0 6-4-16,0-1-4 0,0 5-4 0,0 0-4 0,0 1-4 15,0 3-8-15,0-3 0 0,0 4-4 0,0-5-4 0,0 5 0 16,0 0-4-16,0-5-4 0,0 5-8 0,0 0-8 0,0-6-4 15,0 2-16-15,0 0-16 0,0-6-4 0,0 0-16 0,0 1-8 0,0-6-4 16,9 6 0-16,-9-11-4 0,0 6 0 0,8-6 0 16,-8-4-16-16,0 0-20 0,9 0-16 0,-9-4-4 0,9-1 24 0,-1 0 16 15</inkml:trace>
          <inkml:trace contextRef="#ctx0" brushRef="#br0" timeOffset="-27355.8205">17493 8675 7 0,'0'-10'128'15,"8"6"-4"-15,-8-6-8 0,8 5-28 0,-8 5 0 0,0-4-4 0,0 4 0 16,0 0-8-16,0 0-8 0,-8 4 0 0,8 1-4 0,-8 0-8 15,8 0-4-15,-9 4 0 0,0-4-4 0,9 5 0 0,-8 0-12 16,8-1 4-16,-9 6-4 0,1-6-4 0,0 4-4 0,8 3-4 16,-10-2-4-16,10 0 0 0,-8 1-4 0,8-6 0 0,-8 6-4 15,8-1 0-15,0 0 0 0,0 0-8 0,0-3 4 0,0-2-4 0,0 5 0 16,0-4-4-16,0-5 0 0,8 5-4 0,-8-1 0 0,0-4-4 16,8 1-8-16,2-3-8 0,-2 2-8 0,-8-5-16 0,8 5-8 15,1-5-12-15,-1 5-24 0,1-10-12 0,8 5-12 0,-9 0-12 16,0-5-48-16,2 0-36 0,-2 2 36 0,10-3 36 0,-10-4 32 15</inkml:trace>
          <inkml:trace contextRef="#ctx0" brushRef="#br0" timeOffset="-26676.6387">17783 8162 67 0,'0'5'168'16,"0"-1"-20"-16,0 2-16 0,0 3-32 0,-10 1-4 0,10-5-8 15,10 4-8-15,-10-4-4 0,0 4-8 0,8 1-8 0,0-5-8 0,-8 0-8 16,9-2-4-16,8 8-8 0,-8-11-8 0,7 5-4 0,-8-1-4 16,10-4 0-16,-10 6-8 0,10-6-4 0,7 0 0 0,-7 0-20 15,-2 4-24-15,2-4-24 0,-2 0-32 0,2 0-24 0,-1 0-40 16,-1 0-64-16,2 0 28 0,-10-4 32 0,10 4 36 0,-18 0 24 16</inkml:trace>
          <inkml:trace contextRef="#ctx0" brushRef="#br0" timeOffset="-27134.4151">17773 8608 71 0,'0'-5'124'0,"0"0"-12"0,0 1-12 0,0 4-28 15,0 0-8-15,0-5-8 0,0 5 0 0,0 0-4 0,0 0 0 16,10 5 4-16,-10-5-4 0,0 4-4 0,0 1-8 0,0 5-4 15,0-6-4-15,0 6-4 0,0 0-8 0,8-1 0 0,-8 1-4 16,0 4 0-16,0-4-4 0,0 5-4 0,0-1 0 0,0 0 0 16,0 1 0-16,0-1-8 0,0 0 4 0,0 1-4 0,0-6-8 15,0 1-12-15,0 4-12 0,0-8-12 0,0 3-12 0,0 0-4 0,8-4-8 16,-8 0-8-16,0-1 0 0,0-4-8 0,9 5-28 0,-9-10-20 16,8 5-16-16,-8-4 24 0,9-1 24 0</inkml:trace>
          <inkml:trace contextRef="#ctx0" brushRef="#br0" timeOffset="-26929.9617">17910 8680 35 0,'9'-10'112'0,"-1"1"-8"0,-8-6-4 0,8 11-20 16,2-6-8-16,-10 5 0 0,8 1-8 0,-8-2 4 0,0 6-8 0,8-4 8 16,-8 4-4-16,0 4 0 0,0-4-4 0,8 6 0 0,-8-2 0 15,0 6-4-15,10-5 4 0,-10 4-4 0,0 1-8 0,0 4-4 16,0-4-4-16,0 4-4 0,0 0-12 0,0 1 0 0,0-2-8 16,0 3-4-16,8-2 0 0,-16-4-4 0,8 4-4 0,8-4-4 0,-8 5 0 15,0-6-16-15,0 0-8 0,0-4-20 0,0 4-16 0,0-4-28 16,0-5-24-16,0 5-20 0,0-5-24 0,0 0-56 0,0-5-4 15,0 0 32-15,0-4 36 0,0-1 32 0</inkml:trace>
        </inkml:traceGroup>
      </inkml:traceGroup>
      <inkml:traceGroup>
        <inkml:annotationXML>
          <emma:emma xmlns:emma="http://www.w3.org/2003/04/emma" version="1.0">
            <emma:interpretation id="{10F13D1B-179F-4403-9C3C-2A985BBE87F8}" emma:medium="tactile" emma:mode="ink">
              <msink:context xmlns:msink="http://schemas.microsoft.com/ink/2010/main" type="line" rotatedBoundingBox="16811,10948 16863,9572 17271,9587 17218,10964"/>
            </emma:interpretation>
          </emma:emma>
        </inkml:annotationXML>
        <inkml:traceGroup>
          <inkml:annotationXML>
            <emma:emma xmlns:emma="http://www.w3.org/2003/04/emma" version="1.0">
              <emma:interpretation id="{FFF24965-2E19-4845-9A79-38A3F249A3FF}" emma:medium="tactile" emma:mode="ink">
                <msink:context xmlns:msink="http://schemas.microsoft.com/ink/2010/main" type="inkWord" rotatedBoundingBox="16811,10948 16863,9572 17271,9587 17218,109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3.8208">14278 8881 67 0,'0'5'120'0,"0"-5"-12"0,0 0-8 0,0 5-24 0,0-5 0 16,0 0 0-16,0 0-4 0,0 0 0 0,0 0-8 0,8 0 0 0,-8 0-12 16,10 0-4-16,-2 0 4 0,0 0 0 0,0 0 0 0,10-5 0 15,-10 5-4-15,9 0-4 0,1-5-8 0,-2 5-4 0,2-4 0 16,-2 4-8-16,2-6-8 0,-1 1 0 0,0 5-4 0,0-4-4 16,9 4 0-16,-10-5-4 0,2 5 0 0,-2 0-8 0,-7-5-4 15,8 5-12-15,0 0-16 0,-9 0-12 0,10 0-8 0,-10 0-20 0,0 0-12 16,2 0-16-16,-2 0-20 0,-8 0-36 0,8 0-52 0,-8 0 28 15,0 0 20-15,0 0 52 0</inkml:trace>
          <inkml:trace contextRef="#ctx0" brushRef="#br0" timeOffset="-840.2683">14483 8273 87 0,'-9'4'116'0,"9"-4"-12"16,-8 5-8-16,-1 0-24 0,9 0-4 0,-8 5-8 0,8-6-4 0,-8 1 0 16,8 4-8-16,-10 1-4 0,10 0-4 0,0-1-4 15,0 1-8-15,0-1 0 0,0 1 0 0,0-1-8 0,0 6-4 0,0-6 0 16,0 1-4-16,0 0 0 0,10-1-4 0,-10 1 0 0,0-1-4 16,8 1-4-16,0 0 4 0,-8-6 0 0,9 1 0 0,-9 0 0 15,8 1-4-15,1-3 4 0,-1 2-20 0,1 0 20 0,-1-5-4 0,0 0 0 16,2 5 4-16,-2-5-4 0,0 0 0 0,-8 0 0 15,10 0 0-15,-2 0 0 0,0 0 0 0,0 0 0 0,1 5 0 0,-1-5 4 16,1 5-4-16,-9-5 0 0,9 4 0 0,-1 1 0 0,0 0 0 16,-8-1 0-16,10-4 0 0,-10 10 4 0,8-5 0 0,-8 0 0 15,0 5-4-15,0-6 0 0,8 1 4 0,-8 5 0 0,0-6-4 16,-8 1 0-16,8 5 0 0,-8-6 0 0,8 6 4 0,-10-5-4 16,10 0 0-16,-8 0-4 0,0-1-4 0,-1 1-8 0,0 0-16 15,1 0-16-15,-1-5-16 0,1 0-16 0,0 4-8 0,0-4-40 0,-2 0-52 16,2 0 20-16,-10 0 32 0,10 0 24 0</inkml:trace>
          <inkml:trace contextRef="#ctx0" brushRef="#br0" timeOffset="-1313.9277">14491 8306 27 0,'0'-4'116'0,"0"-2"-12"15,0 6 0-15,0-4-32 0,0 4 0 0,0 0-4 0,9 0-4 0,-9 0-4 16,0-5-4-16,0 5 0 0,8-5 0 0,-8 5-4 0,8 0-4 16,-8-5-4-16,10 5 0 0,-10-4-8 0,8 4 4 0,0 0-4 15,2-6-4-15,-2 2-4 0,0 4-4 0,-8 0 0 0,8-5-8 16,1 5 0-16,8 0-4 0,-17-5-4 0,9 5-4 0,7 0 0 15,-16 0-4-15,10-6-8 0,-2 6-12 0,0 0-12 0,0 0-20 0,2 0-24 16,-10 0-16-16,8 0-16 0,-8 0-36 0,8 0-56 16,-8 0 16-16,0 6 32 0,0-6 28 0,0 5 20 0</inkml:trace>
          <inkml:trace contextRef="#ctx0" brushRef="#br0" timeOffset="-286.2342">14491 9279 19 0,'0'-9'124'0,"0"9"-12"0,9-10-12 15,-9 5-24-15,0 1-4 0,0-1 4 0,0 1 0 0,0-2 0 16,0 1-4-16,0 1-12 0,0 4-4 0,-9-5-4 0,9 5 0 16,-8 0-8-16,8 0-4 0,-9 0 0 0,9 0-8 0,-8 5 0 15,8-1-4-15,-9 1-4 0,9 1-4 0,-8 3 0 0,0 0 0 0,-2 1 0 16,10-1-4-16,-8 6 0 0,8-1-4 0,-8 1 0 0,8 4 0 15,0-5 0-15,0 5-4 0,0 0 0 0,0 0-4 0,0-4 4 16,0 5-4-16,0-1 0 0,8-1 4 0,-8 2-4 0,8-6-4 16,2 1 0-16,-2-1 0 0,0 1 0 0,1-1 0 0,-1-5 0 15,9 1 0-15,-8-1-4 0,7-4 0 0,-6 0 0 0,6 0-4 0,2-5-8 16,-10 0 0-16,9 0-8 0,-9-5-4 0,10 0 0 0,-10 0-4 16,0-4 0-16,2-1 8 0,-10 1 4 0,8-1 4 0,-8-4 0 15,0-1-4-15,0 6 12 0,0-5 4 0,-8-1 0 0,-2 5 0 0,2 1 0 16,0-1 4-16,-1 6-4 0,-8-1-4 0,8 0 12 15,-7 0 0-15,8 5-8 0,-10 5 4 0,10 0-4 0,-10 0 0 0,1-1 0 16,9 6 0-16,-9-1 4 0,8 1 0 0,1 5-20 16,0-6 12-16,-2 1-12 0,2 0-16 0,0 3-12 0,8-3-12 0,-10-5-12 15,10 5-8-15,0-6 4 0,0 1-40 0,10 0-40 0,-10-5-4 16,8 0 32-16,0-5 28 0</inkml:trace>
        </inkml:traceGroup>
      </inkml:traceGroup>
    </inkml:traceGroup>
    <inkml:traceGroup>
      <inkml:annotationXML>
        <emma:emma xmlns:emma="http://www.w3.org/2003/04/emma" version="1.0">
          <emma:interpretation id="{39658AD4-2BBB-4DE2-8875-54795858187B}" emma:medium="tactile" emma:mode="ink">
            <msink:context xmlns:msink="http://schemas.microsoft.com/ink/2010/main" type="paragraph" rotatedBoundingBox="16919,11702 20299,11601 20319,12273 16939,12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7FFF61-59FE-4F90-A568-F933E4D502AD}" emma:medium="tactile" emma:mode="ink">
              <msink:context xmlns:msink="http://schemas.microsoft.com/ink/2010/main" type="line" rotatedBoundingBox="16919,11702 20299,11601 20319,12273 16939,12373"/>
            </emma:interpretation>
          </emma:emma>
        </inkml:annotationXML>
        <inkml:traceGroup>
          <inkml:annotationXML>
            <emma:emma xmlns:emma="http://www.w3.org/2003/04/emma" version="1.0">
              <emma:interpretation id="{F6BCA02B-CAC6-4F73-A51B-2BED15DF7AFB}" emma:medium="tactile" emma:mode="ink">
                <msink:context xmlns:msink="http://schemas.microsoft.com/ink/2010/main" type="inkWord" rotatedBoundingBox="16923,11817 17306,11806 17322,12338 16939,123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638.151">14441 10709 27 0,'8'-6'108'0,"-8"3"-16"15,0-3-8-15,0 2-20 0,0 4 0 0,8 0 0 0,-8 0 0 16,0 0 0-16,0 4 0 0,0 2-8 0,0-3 4 0,0 3-8 16,0 3 0-16,0 1-12 0,0 0 0 0,-8-2-4 0,16 3-4 0,-8 3-4 15,0-5 0-15,0 6-8 0,0-1-4 0,0 1 0 0,0-1-4 16,0 1 0-16,9-1-4 0,-9 1-4 0,0-1-4 0,8 0-8 16,-8 0-8-16,9 1-8 0,-9-6-16 0,8 6-20 0,-8-10-8 0,9 9-12 15,-1-9-8-15,-8 0-12 0,8 0-44 0,-8-1-28 16,10-4 24-16,-2 0 20 0,-8-4 28 0</inkml:trace>
          <inkml:trace contextRef="#ctx0" brushRef="#br0" timeOffset="9848.5878">14619 10684 83 0,'0'-4'120'0,"0"-6"-12"0,0 10-4 0,0-5-28 0,0 5-8 16,0-4-4-16,0 4-4 0,0 0-4 0,0 0-4 0,0 4 0 15,0-4 0-15,0 5-4 0,8 5-4 0,-8-6 0 0,0 6 0 16,0-4-4-16,0 3-4 0,0 5-4 0,0-5 0 0,0 5-4 15,10 1-4-15,-10 0-4 0,0 4-4 0,0-5 0 0,0 5-4 16,0-4 0-16,8 4-4 0,-8-5 4 0,0 6-8 0,0-6 0 0,8 0-4 16,-8 1-4-16,0-6-4 0,0 6-12 0,8-6-20 0,-8 1-8 15,0-5-24-15,10 0-16 0,-10 0-16 0,0-1-16 0,0-4-60 16,0 0-24-16,0 0 32 0,0-4 32 0,-10-1 24 0</inkml:trace>
          <inkml:trace contextRef="#ctx0" brushRef="#br0" timeOffset="10065.0114">14372 10478 31 0,'0'0'136'16,"-9"5"-12"-16,9-5-20 0,0 5-28 0,0 0-4 0,0-5 0 0,0 5 4 16,0-5-4-16,0 0-4 0,9 0-8 0,-9 5-8 0,9-5 0 15,-9 0-4-15,8 0-4 0,0 0-4 0,0 0 0 0,2 0-4 16,6 0-4-16,-6-5-4 0,6 5-4 0,1-5-4 0,0 5-4 0,0-5-4 15,1 5-8-15,-2-5-4 0,10 5-12 0,-9-5-16 0,0 5-12 16,0-4-24-16,1 4-16 0,-2-5-20 0,2 5-16 0,-2 0-68 16,1 0-28-16,-8 0 40 0,8 5 32 0,-1-5 24 0</inkml:trace>
        </inkml:traceGroup>
        <inkml:traceGroup>
          <inkml:annotationXML>
            <emma:emma xmlns:emma="http://www.w3.org/2003/04/emma" version="1.0">
              <emma:interpretation id="{1597B6B6-3303-4491-8395-9852C64FC871}" emma:medium="tactile" emma:mode="ink">
                <msink:context xmlns:msink="http://schemas.microsoft.com/ink/2010/main" type="inkWord" rotatedBoundingBox="18011,11963 18317,11954 18326,12278 18020,122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623.9045">15455 10766 75 0,'0'5'104'0,"0"-5"-8"0,0 5-8 0,0-5-24 0,0 0-4 0,0 4 0 16,0-4 4-16,0 6-4 0,0-6 0 0,8 4-12 16,-8-4-4-16,9 0 4 0,-1 0-8 0,-8 0 0 0,9 5-4 0,-1-5-12 15,10 0-4-15,-10 0-4 0,10 0-4 0,-10 0-4 0,8-5 0 16,2 5-12-16,-1 0-16 0,-1-4-12 0,2 4-20 0,-2-6-20 16,-6 6-12-16,15-4-24 0,-16 4-56 0,8 0-12 0,-1-5 28 0,2 5 32 15,-2 0 20-15</inkml:trace>
          <inkml:trace contextRef="#ctx0" brushRef="#br0" timeOffset="10447.9849">15549 10628 59 0,'0'0'112'0,"0"0"-12"0,0 0-12 16,0-7-28-16,0 7-4 0,0 0 4 0,0 7-4 0,0-7 0 0,0 4 0 16,0 0 0-16,0 2-4 0,0-2-4 0,0 1 4 0,0 5-12 15,0-1-4-15,0 1-4 0,0 0-4 0,0 3-4 0,0-3 0 16,0 9-8-16,8-5 0 0,-8 1-4 0,0 4-4 0,0-4 0 0,0-1-4 15,0 5 0-15,0-4 0 0,0-1-4 0,0 0-4 0,0 1-8 16,0-5-20-16,0 4-12 0,0-4-12 0,0-6-12 0,0 6-8 16,8-5-12-16,-8-5-16 0,0 5-44 0,0-5-24 0,0 0 28 0,-8-5 28 15,8 0 24-15</inkml:trace>
        </inkml:traceGroup>
        <inkml:traceGroup>
          <inkml:annotationXML>
            <emma:emma xmlns:emma="http://www.w3.org/2003/04/emma" version="1.0">
              <emma:interpretation id="{578A7D68-FA20-42B9-84DC-CF941B0D1912}" emma:medium="tactile" emma:mode="ink">
                <msink:context xmlns:msink="http://schemas.microsoft.com/ink/2010/main" type="inkWord" rotatedBoundingBox="18960,11641 20299,11601 20319,12273 18980,12312">
                  <msink:destinationLink direction="with" ref="{484FF9CA-2758-4C04-887A-086AEF51AD98}"/>
                </msink:context>
              </emma:interpretation>
              <emma:one-of disjunction-type="recognition" id="oneOf4">
                <emma:interpretation id="interp4" emma:lang="" emma:confidence="0">
                  <emma:literal>zł</emma:literal>
                </emma:interpretation>
                <emma:interpretation id="interp5" emma:lang="" emma:confidence="0">
                  <emma:literal>Ił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ił</emma:literal>
                </emma:interpretation>
                <emma:interpretation id="interp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2228.5104">17373 10286 43 0,'0'0'172'15,"-9"6"-12"-15,9-6-36 0,0 4-4 0,0-4-16 0,-8 4-4 16,8-4-8-16,0 5-8 0,0-5 0 0,0 0-12 0,8 6-8 0,-8-6-4 16,9 0-8-16,0 0-8 0,-1 0-4 0,0-6-8 0,2 6-8 15,6 0-4-15,-8-5-4 0,10 1-4 0,7 4-4 0,-7-4-8 16,-2 4-16-16,10-6-28 0,0 2-24 0,-1-1-36 0,-8 5-40 15,8-5-48-15,1 0-60 0,0 5 36 0,-9-4 40 0,0 4 32 16,8 0 28-16</inkml:trace>
          <inkml:trace contextRef="#ctx0" brushRef="#br0" timeOffset="11787.6902">17467 10565 91 0,'0'-5'128'0,"0"0"-16"0,0 0-4 0,0-4-24 0,0 4-8 16,0 5 4-16,0-5-16 0,-9 0 4 0,18 5-28 0,-9-4 12 16,0 4-4-16,0 0-8 0,0 0 0 0,0 0-4 0,0 0 0 0,0 4 4 15,0-4-4-15,0 10 4 0,0-5 0 0,0 0-8 0,0 4 4 16,0 1-4-16,0 0-4 0,0 3-4 0,0-3-4 0,0 5-4 16,0 0 0-16,0 3-4 0,0-3-4 0,0-2-4 0,0 7 0 15,0-5-8-15,0 4 0 0,0-5-16 0,8 1-16 0,-8-1-16 16,0 1-12-16,0 0-20 0,9-7-12 0,-9 7-8 0,9-5-4 0,-9-6 4 15,8 1-32-15,-8-1-28 0,8 2-12 0,0-6 36 16,-8 0 24-16</inkml:trace>
          <inkml:trace contextRef="#ctx0" brushRef="#br0" timeOffset="11986.5821">17664 10617 107 0,'0'-4'116'0,"8"-1"-4"0,-8 0-12 0,0 0-16 0,0 5-4 15,8-4 0-15,-8 4-8 0,0 4-8 0,0-4-4 0,0 5 0 0,0 0-4 16,0 4-4-16,0-5 0 0,8 7-8 0,-8-1-4 0,0-1-4 15,0 5-8-15,0 1-4 0,0-1-4 0,0 1-4 16,0-1-4-16,0 5 4 0,0 0-8 0,0-4 0 0,0 4-4 0,0-5 0 16,0 1 0-16,0 4-8 0,0-5-4 0,0 0-8 0,0-3-16 0,0-2-8 15,0 1-24-15,0-1-28 0,0-4-24 0,0 0-28 16,0-5-60-16,-8 0 0 0,8-5 40 0,0 0 36 0,0 0 24 0</inkml:trace>
          <inkml:trace contextRef="#ctx0" brushRef="#br0" timeOffset="11133.907">16435 10651 55 0,'-8'-5'104'0,"8"1"-12"0,-8-2-4 0,8-2-24 0,-10 1-4 16,10-1-4-16,0 3 0 0,0-5-8 0,0 6 0 0,0-6-4 16,0 5-4-16,0-5-4 0,10 1 0 0,-10-1-8 0,8 1 4 0,0 4 0 15,-8-5 4-15,8 1-8 0,2 4 0 0,-2-4 0 0,0 4-4 16,1 0 4-16,7 0-4 0,-6 5 0 0,-2-5 0 0,0 5-4 15,10-5 0-15,-10 5-4 0,9 5 0 0,-8-5-4 0,-1 5 0 16,9 0 0-16,-9 0-4 0,10 0 0 0,-10 4 0 0,0 1 0 16,2-1-4-16,-2 6 0 0,0-6 0 0,-8 5 0 0,9 1-4 0,-9 4 0 15,0-1 4-15,-9 7-8 0,1-6 4 0,0 6-4 16,-2-2 4-16,2 2 0 0,-9-2 0 0,8 2-4 0,-7-2 4 16,-1-4 0-16,-1 6 0 0,2-7 0 0,-2 2 0 0,10-6 4 0,-10 1-8 15,10-1 8-15,0-4-8 0,-1-1 4 0,1 1-4 0,8-5 0 16,-8-5 4-16,8 4-4 0,0-4 4 0,0 0 0 0,0 0 0 15,0 0 0-15,0-4 0 0,8 4 0 0,-8-5 0 0,8 5-4 0,1-5 4 16,-9 5 0-16,8-5 0 0,0 5 0 0,2 0 0 16,-2-5 8-16,0 5-4 0,10 0 0 0,-10-4 0 0,9 4 0 0,-8 0 4 15,8 0 0-15,-9 0-20 0,9 4 20 0,0-4 0 0,1 5 0 16,-10-5-4-16,18 0 0 0,-9 0-4 0,-1 0-4 0,2 0-16 16,-2 0-12-16,2 0-12 0,-1 0-24 0,0 0-12 0,0 5-20 0,-9-5-12 15,10-5-36-15,-10 5-48 0,10-5 16 0,-10-4 28 0,0 4 36 16,0 0 20-16</inkml:trace>
          <inkml:trace contextRef="#ctx0" brushRef="#br0" timeOffset="11353.852">17006 10436 91 0,'0'-11'132'16,"0"7"-12"-16,0-1-16 0,0 5-20 0,9-5-4 0,-9 5-4 15,0 0 8-15,0 0-12 0,9 5-4 0,-9 0-4 0,0-5 0 16,0 9-4-16,8-3 0 0,-8 3-4 0,9 1-4 0,-9-1 0 15,8 1-20-15,-8 4 12 0,0 1-4 0,8-1-4 0,-8 5-8 16,0 0 0-16,0 1-8 0,0-1-4 0,0 0-4 0,0 4 0 16,0-4-4-16,0 6-8 0,0-5 0 0,0-2-12 0,0 2-16 0,0-1-16 15,8 0-12-15,-8 0-16 0,0-5-20 0,0 1-16 0,0-1-8 16,0-5-4-16,0 1-20 0,0 0-28 0,10-1-24 0,-10-3 28 16,0-6 36-16,0 4 20 0</inkml:trace>
          <inkml:trace contextRef="#ctx0" brushRef="#br0" timeOffset="11573.2637">17176 10621 47 0,'0'-4'132'0,"0"0"-8"16,0-1-12-16,0 5-20 0,0 0-4 0,0 0-4 0,0 0 4 15,0 5-8-15,0-1-12 0,-8 0 0 0,8 7 0 0,-8-1-8 16,8-6 0-16,-9 5-8 0,9 1-4 0,-8 5 0 0,-1-5-8 0,9 0 0 16,-8 3-4-16,-1 2 0 0,9-5-8 0,-8 3 0 0,8 2-4 15,-8-5-8-15,8 4 0 0,0-3-4 0,0 2 0 0,0-3-4 16,0 0 0-16,0-1-4 0,0 1 0 0,0-1-4 0,8 0 0 0,-8 2 4 15,8-7-4-15,1 1-4 0,-1 5-8 0,1-6-16 16,-1-4-12-16,1 0-12 0,-1 5-20 0,0-5-12 0,10 0-16 0,-10 0-20 16,10-5-12-16,-10 5-28 0,9-4-48 0,-8-6 12 0,8 5 40 15,-9-5 28-15,10 1 24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9:53.5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15174D-BA92-4A30-8673-8203E115EB33}" emma:medium="tactile" emma:mode="ink">
          <msink:context xmlns:msink="http://schemas.microsoft.com/ink/2010/main" type="writingRegion" rotatedBoundingBox="16680,9925 16581,15115 15864,15102 15963,9912"/>
        </emma:interpretation>
      </emma:emma>
    </inkml:annotationXML>
    <inkml:traceGroup>
      <inkml:annotationXML>
        <emma:emma xmlns:emma="http://www.w3.org/2003/04/emma" version="1.0">
          <emma:interpretation id="{00D93DDA-F459-4BBC-9049-11EB2E472817}" emma:medium="tactile" emma:mode="ink">
            <msink:context xmlns:msink="http://schemas.microsoft.com/ink/2010/main" type="paragraph" rotatedBoundingBox="16680,9925 16581,15115 15864,15102 15963,9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23875C-D928-460F-A04B-618D5E72D8D5}" emma:medium="tactile" emma:mode="ink">
              <msink:context xmlns:msink="http://schemas.microsoft.com/ink/2010/main" type="line" rotatedBoundingBox="16680,9925 16581,15115 15864,15102 15963,9912"/>
            </emma:interpretation>
          </emma:emma>
        </inkml:annotationXML>
        <inkml:traceGroup>
          <inkml:annotationXML>
            <emma:emma xmlns:emma="http://www.w3.org/2003/04/emma" version="1.0">
              <emma:interpretation id="{A6BE0F17-0676-4377-9E20-3171215487BF}" emma:medium="tactile" emma:mode="ink">
                <msink:context xmlns:msink="http://schemas.microsoft.com/ink/2010/main" type="inkWord" rotatedBoundingBox="16526,9922 16521,10210 16248,10205 16253,9917"/>
              </emma:interpretation>
            </emma:emma>
          </inkml:annotationXML>
          <inkml:trace contextRef="#ctx0" brushRef="#br0">13690 8725 75 0,'0'0'112'0,"0"0"-4"0,0 0-8 15,0 0-24-15,0 0-4 0,0 0-20 0,0 0 20 0,0 0-8 16,0 0 4-16,0 0-4 0,0 0-12 0,0 0 0 0,0 0 0 15,0 0-4-15,8 0-4 0,-8 0 0 0,9 0-4 0,-9 0 0 0,8 0-4 16,1 0 0-16,0 0-8 0,-1 0 4 0,0 0-4 0,2 0 0 16,-2 0-4-16,0 0 0 0,0 0-4 0,10 0 0 0,-10 0-4 15,1 0-4-15,7 0 0 0,-6 0-4 0,-2 0 0 0,0 0 0 0,10 0-4 16,-10 0 0-16,0 0 0 0,1 0 0 0,0 0-4 16,-1 0 4-16,1 0-4 0,-9 0 0 0,8 0 0 0,0 0-4 0,-8 0 0 15,9 0-4-15,-9 0-12 0,0 0-4 0,0 0-8 0,9 0-8 16,-9 0-8-16,0 0-8 0,0 0-20 0,0 0-16 0,0 0-20 15,0 0-4-15,-9 0-16 0,9 0-44 0,0-5-28 0,-9 5 48 16,9-5 24-16,-8 0 28 0</inkml:trace>
          <inkml:trace contextRef="#ctx0" brushRef="#br0" timeOffset="246.3381">13818 8585 7 0,'0'0'116'0,"0"0"-12"0,0 0-8 0,0-5-28 0,0 5-8 0,0 0-8 16,0 5-4-16,0-5 0 0,0 0 0 0,0 0-4 0,0 0 4 16,0 0 4-16,0 5-4 0,0-5 4 0,0 5-12 0,0-1 0 15,0 1-4-15,0 5 0 0,0-6-4 0,0 6 0 0,0 0 0 16,0-1-4-16,0 1-4 0,0 4-4 0,0-4-4 0,0 5 0 16,0-1-8-16,0-4 0 0,0 5 0 0,0 0-4 0,0-7-4 0,0 2 0 15,0 5-4-15,0-6 0 0,0 1-8 0,0-1-16 0,0 2-8 16,0-2-16-16,0 0-8 0,0-4-12 0,0 4-8 0,0-4-8 15,0 0 0-15,0-5-44 0,0 4-44 0,8-4 20 0,-8 0 28 0,0 0 20 16</inkml:trace>
        </inkml:traceGroup>
        <inkml:traceGroup>
          <inkml:annotationXML>
            <emma:emma xmlns:emma="http://www.w3.org/2003/04/emma" version="1.0">
              <emma:interpretation id="{7120993B-C2D2-4ABE-8CF6-4721FDA0059B}" emma:medium="tactile" emma:mode="ink">
                <msink:context xmlns:msink="http://schemas.microsoft.com/ink/2010/main" type="inkWord" rotatedBoundingBox="16507,11489 16479,12918 15906,12907 15933,11478"/>
              </emma:interpretation>
              <emma:one-of disjunction-type="recognition" id="oneOf0">
                <emma:interpretation id="interp0" emma:lang="" emma:confidence="0">
                  <emma:literal>ń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i</emma:literal>
                </emma:interpretation>
                <emma:interpretation id="interp3" emma:lang="" emma:confidence="0">
                  <emma:literal>Ti</emma:literal>
                </emma:interpretation>
                <emma:interpretation id="interp4" emma:lang="" emma:confidence="0">
                  <emma:literal>ł/</emma:literal>
                </emma:interpretation>
              </emma:one-of>
            </emma:emma>
          </inkml:annotationXML>
          <inkml:trace contextRef="#ctx0" brushRef="#br0" timeOffset="10848.3548">13485 10776 91 0,'0'4'112'0,"0"6"-12"15,-8-10-8-15,8 5-20 0,0 1 0 0,8-2 4 0,-8 0-4 16,0-4 0-16,8 5-8 0,-8-5-4 0,9 0-4 0,0 0-4 16,-1 0 0-16,0 5-4 0,2-5 4 0,6 0 0 0,-7 0-12 0,8-5-4 15,0 5-4-15,0-5-8 0,0 5 0 0,9 0-4 0,-9-4-4 16,0 0-4-16,0 4 4 0,9-6-12 0,-10 6 0 0,2 0 0 16,-2 0-4-16,2-5-4 0,-1 5-12 0,-1 0-12 0,2 0-24 0,-10 0-16 15,10 0-28-15,-10 0-36 0,0 5 0 0,1 1-64 16,0-2-16-16,-1 0 44 0,-8 1 36 0,0 0 20 0</inkml:trace>
          <inkml:trace contextRef="#ctx0" brushRef="#br0" timeOffset="10232.0055">13416 10459 35 0,'0'5'100'0,"-8"-5"-8"15,8 5 0-15,-8 0-24 0,8-1 0 0,-8-4 4 0,8 5-4 16,-9 0 4-16,9-5 0 0,-9 5-4 0,9-5-4 0,0 0-12 15,-8 0-8-15,8 0 0 0,0 0-8 0,0 0-4 0,0 5 4 16,0-5 0-16,0-5-4 0,0 5 0 0,0-5 0 0,8 5 0 16,-8-10-4-16,9 6 0 0,-9-1-4 0,9-5 0 0,-1 6-4 0,-8-6 0 15,8-5-4-15,0 6 0 0,2-5 0 0,-2-1-4 0,0 1 0 16,10-1 0-16,-10 1 0 0,1-1 0 0,-1 1-4 0,0-6-4 16,1 6 4-16,0 0-4 0,-9-1 4 0,8 6 0 0,0-5-4 0,2-1 0 15,-10 5 0-15,8-3 0 0,0 3 0 0,-8 0 0 0,9 5-4 16,-9-4 0-16,0 4 0 0,9 0 0 0,-9 1 4 0,0-2 0 15,0 6-4-15,0 0 4 0,0 6-4 0,0-2 0 0,0 1 0 16,0 5-4-16,0-1 4 0,0 1 0 0,0 4 0 0,0 1 4 16,0-2-4-16,0 7 0 0,-9-5 0 0,9 4 0 0,0 4 4 15,0-3-4-15,-9-1 0 0,9 0 0 0,0 0 4 0,-8 1 0 16,8-1-4-16,0-4-4 0,0-1 0 0,0 5 4 0,-8-5 0 16,8-4-8-16,0 4-4 0,0 1-4 0,0-6-12 0,0 1-12 0,0-1-12 15,0-4-8-15,8 5-12 0,-8-6-16 0,0 2-12 0,0-6-8 16,0 4-8-16,0-4-36 0,8 0-52 0,-8 0 24 0,0 0 32 15,9-4 12-15</inkml:trace>
          <inkml:trace contextRef="#ctx0" brushRef="#br0" timeOffset="10584.0624">13759 10411 55 0,'-10'0'116'0,"10"0"-12"0,0 0-4 15,0 0-24-15,0-4-4 0,0 4-4 0,0 0-4 16,0-5-4-16,0 0-4 0,0 0-12 0,0-5 4 0,0 1-12 0,10-1 0 16,-10 6-4-16,8-11-4 0,-8 5-8 0,8-4-4 0,0 5 0 0,-8-6 0 15,10 1 0-15,-2 4-4 0,0-5 4 0,1 6 0 16,-1-5-4-16,-8 4 4 0,8 1 0 0,2 0-4 0,-2-1 4 16,-8 4 0-16,8 2 0 0,-8 0 0 0,8-2-4 0,-8 1 0 0,0 5 0 15,10-4 4-15,-10 4 8 0,0 4-4 0,0-4 4 0,0 5-4 16,8 1 4-16,-8-2 0 0,0 6 0 0,0 0 0 0,0-1 0 15,0 0-8-15,0 5 4 0,0 0 0 0,0 1-4 0,0 4 0 0,0 0-4 16,0-4 4-16,0 5-4 0,0-1 0 0,0 0 0 16,0 0-8-16,0 0 0 0,0 1 0 0,0-1 0 0,0-5-4 0,0 5 0 15,8-4 0-15,-8-1 0 0,0 0-8 0,9 1-8 0,-9-6-16 16,9 5-4-16,-9-4-16 0,0-1-12 0,8 1-4 0,-8-5-16 16,9 0-8-16,-9 4-12 0,8-5-8 0,-8-4-4 0,0 7-36 0,0-7-44 15,0 4 16-15,0-4 32 0,0 0 32 0</inkml:trace>
          <inkml:trace contextRef="#ctx0" brushRef="#br0" timeOffset="11298.1523">13783 11251 15 0,'0'-4'104'0,"0"-3"-8"16,10 7-4-16,-10-4-28 0,0-6 4 0,0 6-8 0,0 4 0 0,0-5-4 15,-10 0 0-15,10 0 4 0,-8 5-8 0,8-4-4 0,-8-1 4 16,8 5-4-16,-8 0-12 0,8 0 0 0,-10 0-4 0,2 0 0 16,8 5-4-16,-8-5 0 0,-1 4-4 0,0 6 0 0,9-5-4 15,-8 5 0-15,-1-2 0 0,9 7 0 0,-8-5-4 0,8 5 0 16,-8-2 0-16,8 2-4 0,-9-1 0 0,9 6 4 0,0-6-4 0,-9 5-4 15,9-4 0-15,0 4-4 0,0-5 0 0,9 6 0 0,-9-6 4 16,9 0-4-16,-9 1 0 0,8-2-4 0,0 3 0 0,1-7 0 16,-1 1 0-16,1-1 4 0,0 1-4 0,7-2 4 0,-6-1 0 0,6-3-4 15,-8 0 0-15,10-4 4 0,-10 0-4 0,9 0-4 16,-9 0 0-16,2-4 0 0,6 0 0 0,-8-7 0 0,2 2 0 0,-2 4 0 16,-8-10 0-16,0 6 4 0,8-1-4 0,-8-4 0 0,-8 5 0 15,8-6 0-15,-8 5 4 0,-2-4-4 0,2 5 0 0,0-1 4 16,0 0-4-16,-2 1 0 0,-6 4 0 0,7 0 4 0,-7 0-4 0,6 1 0 15,2-1-4-15,-8 5 4 0,6 5 0 0,2-5-8 0,0 4-4 16,-1 1-8-16,0 0-8 0,1 4 4 0,-1-4 0 0,1 5-8 16,0 0-8-16,8-1-4 0,0 1-8 0,-9-6-4 0,9 6-8 15,0-1-4-15,0-3 0 0,0-2-32 0,0 1-36 0,9-1-28 16,-9 2 32-16,8-6 24 0</inkml:trace>
        </inkml:traceGroup>
        <inkml:traceGroup>
          <inkml:annotationXML>
            <emma:emma xmlns:emma="http://www.w3.org/2003/04/emma" version="1.0">
              <emma:interpretation id="{CB135ACC-A1DA-4D1A-ABE2-A171888FBBEA}" emma:medium="tactile" emma:mode="ink">
                <msink:context xmlns:msink="http://schemas.microsoft.com/ink/2010/main" type="inkWord" rotatedBoundingBox="16608,13689 16581,15115 15867,15102 15894,13675"/>
              </emma:interpretation>
              <emma:one-of disjunction-type="recognition" id="oneOf1">
                <emma:interpretation id="interp5" emma:lang="" emma:confidence="0">
                  <emma:literal>ć</emma:literal>
                </emma:interpretation>
                <emma:interpretation id="interp6" emma:lang="" emma:confidence="0">
                  <emma:literal>ż</emma:literal>
                </emma:interpretation>
                <emma:interpretation id="interp7" emma:lang="" emma:confidence="0">
                  <emma:literal>K</emma:literal>
                </emma:interpretation>
                <emma:interpretation id="interp8" emma:lang="" emma:confidence="0">
                  <emma:literal>Ł</emma:literal>
                </emma:interpretation>
                <emma:interpretation id="interp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3889.0557">13341 13662 55 0,'0'20'124'0,"-10"-11"-20"16,2 6-16-16,0-5-28 0,8-1-12 0,0-4-4 0,-8 4-4 0,8-9-4 16,0 6-4-16,8-12-4 0,-8 6-4 0,0-4-4 0,8-6-4 15,0 1 4-15,2-1 0 0,-2 1 0 0,0-6 0 0,1 0 8 16,8 1-4-16,-8 0 4 0,-1-4-4 0,8 2 4 0,-6-3 0 0,6 5 0 15,-6-6-4-15,-2 6-8 0,9 0 0 0,-9-1 0 0,0 2 0 16,1-2 0-16,0 5 8 0,-1 1-8 0,0-1 0 0,-8 6 0 16,10-1-4-16,-10-1 0 0,8 2 4 0,-8 4 4 0,8 0 0 15,-8 4 0-15,9-4 0 0,-9 6 0 0,0 3 0 0,9-5 0 16,-9 6-4-16,0 5 0 0,0-6-8 0,0 5 4 0,0 1-4 0,0-1-4 16,8 1 4-16,-8 3-4 0,0-3 0 0,0 4-4 0,0 2 4 15,0-8-8-15,0 6 4 0,0-5-8 0,9 1-8 0,-9 0-8 16,0-2-8-16,8-3-16 0,-8 0-16 0,0-1-16 0,8 1-8 15,-8-5-12-15,0-1-8 0,0 2-36 0,9-2-52 0,-9-4 24 16,0 0 32-16,0 0 28 0</inkml:trace>
          <inkml:trace contextRef="#ctx0" brushRef="#br0" timeOffset="24197.233">13741 13466 75 0,'8'-4'112'0,"-8"-2"-12"16,10 6-4-16,-2-4-28 0,-8 0-4 0,8 4-8 0,-8-5-8 0,0 5-8 16,8 0-8-16,2 0 0 0,-10 0-4 0,8 0 0 0,-8 0-8 15,8 5 0-15,1-1-20 0,-1-4 16 0,-8 4 0 0,8 2 0 16,-8 3 0-16,10 1 4 0,-10-6 0 0,8 11 0 0,-8-6-4 0,0 1 0 16,0 4 0-16,0-5 0 0,-8 6 4 0,8 0-4 0,0-6 0 15,-10 5-4-15,2 1 0 0,8-4-4 0,-8 2 0 0,8-3 4 16,-9-1-4-16,1 0 0 0,8 1-4 0,-8 0 0 0,8-1-4 15,0-3 4-15,0-2-4 0,0 5 4 0,-10-3 4 0,10-2-8 16,0 1 0-16,10 0 4 0,-10-5 0 0,0 5-8 0,8-5 4 0,-8 0-4 16,8 0 4-16,1 4 4 0,-1-8 0 0,-8 4-4 0,8 0 4 15,10-5-4-15,-10 5 0 0,0-5-8 0,10 5 0 0,-10-5-8 16,1 1-16-16,8-2-20 0,-8-3-16 0,7 5-12 0,-7-2-16 16,8-3-36-16,-9-1-52 0,10 0 16 0,-10 1 28 0,10 0 24 15</inkml:trace>
          <inkml:trace contextRef="#ctx0" brushRef="#br0" timeOffset="23226.3079">13664 12608 59 0,'0'-6'120'0,"0"6"-12"0,0-4 0 16,0-1-20-16,0-4-4 0,9 4 0 0,-9-4-8 0,0-1-4 15,0 0-12-15,0 1-24 0,9-6 12 0,-9 5-8 0,8-5 0 16,-8 7-4-16,8-7-4 0,1 1-8 0,-9-1 0 0,8 6-4 0,1-5 0 16,0 4-4-16,-1 0 0 0,-8 1 0 0,8-1 0 15,-8 1-8-15,10-1 4 0,-2 5-4 0,-8 0 4 0,0 0-4 0,8 1 0 16,-8 4 0-16,0-5 0 0,0 5 4 0,8 0 4 0,-8 0 0 15,0 0 0-15,0 5 0 0,0-5 0 0,0 4 4 0,10 6-4 16,-10-5 4-16,0-1-4 0,0 7 0 0,0-2 0 0,0 0-4 0,0 6 0 16,0-1-4-16,0 1 0 0,0-1 0 0,0 5 0 0,0-4 0 15,0 4 0-15,0 0 0 0,0 0-4 0,0 1-4 0,0-1 0 16,0 0 4-16,0-5-4 0,8 5 0 0,-8 0-8 0,0 2 0 0,0-8-12 16,0 1-8-16,8 1-12 0,-8-1-12 0,0-4-8 15,9-1-16-15,-9 1-20 0,0 0-12 0,0-1-8 0,0-4-24 0,0 0-48 16,0-1-12-16,0 1 32 0,0-5 40 0,0 5 20 0</inkml:trace>
          <inkml:trace contextRef="#ctx0" brushRef="#br0" timeOffset="23528.0229">13392 13035 103 0,'0'4'124'0,"-9"-4"-12"0,9 5-12 0,-9-5-28 16,9 4 0-16,0-4-8 0,0 0 4 0,0 0-4 0,0 6 0 0,0-6-8 15,9 0 0-15,-9 0 0 0,9 0-4 0,-1 0 0 0,0 0 0 16,10-6 0-16,-10 6 0 0,10 0 4 0,-2 0 0 0,1-4-4 16,0 4 0-16,0 0-4 0,9-5-12 0,0 1 4 0,-9 4-4 15,8-5-12-15,0 0 0 0,1 0-8 0,-8 5 0 0,7-4-4 0,1-2-4 16,0 6-4-16,-10 0 4 0,10-4-8 0,-9 4 0 0,-1 0 0 15,2 0-8-15,-2 0-8 0,-6 4-16 0,6-4-12 0,-7 6-16 16,0-6-20-16,-1 4-8 0,1 1-20 0,-9-5-16 0,8 5-16 16,-8 0-32-16,0-5-52 0,-8 4 24 0,8 1 36 0,-9-1 32 15,1 2 24-15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12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F8937B-D716-44F6-9181-49D64EF28EE2}" emma:medium="tactile" emma:mode="ink">
          <msink:context xmlns:msink="http://schemas.microsoft.com/ink/2010/main" type="writingRegion" rotatedBoundingBox="13937,14120 16031,13642 16148,14155 14054,14633"/>
        </emma:interpretation>
      </emma:emma>
    </inkml:annotationXML>
    <inkml:traceGroup>
      <inkml:annotationXML>
        <emma:emma xmlns:emma="http://www.w3.org/2003/04/emma" version="1.0">
          <emma:interpretation id="{E92BC390-7E41-4840-B706-3667E4D765EE}" emma:medium="tactile" emma:mode="ink">
            <msink:context xmlns:msink="http://schemas.microsoft.com/ink/2010/main" type="paragraph" rotatedBoundingBox="13937,14120 16031,13642 16148,14155 14054,14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E13843-0A27-464A-A2CB-C718805232FC}" emma:medium="tactile" emma:mode="ink">
              <msink:context xmlns:msink="http://schemas.microsoft.com/ink/2010/main" type="line" rotatedBoundingBox="13937,14120 16031,13642 16148,14155 14054,14633"/>
            </emma:interpretation>
          </emma:emma>
        </inkml:annotationXML>
        <inkml:traceGroup>
          <inkml:annotationXML>
            <emma:emma xmlns:emma="http://www.w3.org/2003/04/emma" version="1.0">
              <emma:interpretation id="{4754CC05-FD6A-424B-9F73-0139F2C8E10B}" emma:medium="tactile" emma:mode="ink">
                <msink:context xmlns:msink="http://schemas.microsoft.com/ink/2010/main" type="inkWord" rotatedBoundingBox="13937,14120 14358,14024 14469,14510 14048,14606">
                  <msink:destinationLink direction="with" ref="{1DF1A6EE-E75E-4203-8E0A-BD1A21D7F58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11379 12790 31 0,'0'0'116'0,"0"-5"-12"0,0 5-12 0,0 0-16 16,0-5-4-16,0 5 4 0,0 0 0 0,9 0 4 0,-9 5 4 15,8-5-12-15,0 5-4 0,-8 0 0 0,10 4 0 0,6-4 0 16,-6 4 0-16,-2 1 0 0,8 0-4 0,2-1-4 0,-10 6-8 0,17 0 0 16,-15-1-8-16,14 5-4 0,-14-6-4 0,6 7-8 0,10-5-4 15,-17 4-4-15,7 1-4 0,2-7-4 0,-2 7 0 0,2-6-4 16,-10 6-4-16,9-6 0 0,-8 0-4 0,0 0-4 0,-1 0-4 15,0 1-8-15,0 0-12 0,2-6-16 0,-10 1-12 0,8-1-12 16,-8-4-8-16,8 5-12 0,-8-5-20 0,0-5-16 0,0 4-12 0,0-4-20 16,0 0-44-16,0-4-4 0,-8 4 40 0,8-10 36 0,-8 0 20 15</inkml:trace>
          <inkml:trace contextRef="#ctx0" brushRef="#br0" timeOffset="248.8477">11814 12795 63 0,'0'-5'136'0,"8"5"-8"0,-8 0 4 0,0 5-24 0,-8-5 0 16,8 4-12-16,0 1-4 0,-8 0-4 0,-1 4-4 0,9 1-4 16,-8 0-8-16,0-1-8 0,-2 1-4 0,-6 5-8 0,6-6-4 15,2 5-4-15,-8 5-8 0,7-4-8 0,-8-1-4 0,8 5-4 16,-7-4-4-16,-2 5-4 0,10-7 0 0,-10 7-4 0,10-6-4 0,0 0-4 16,-10 6-4-16,10-6 0 0,-1-4-12 0,1 4-20 0,0 0-16 15,-2-4-16-15,2 0-16 0,8-1-20 0,-8-4-16 0,8 0-20 16,0-1-36-16,0 1-48 0,0-5 36 0,0 5 36 0,0-5 28 15,0 0 24-15</inkml:trace>
        </inkml:traceGroup>
        <inkml:traceGroup>
          <inkml:annotationXML>
            <emma:emma xmlns:emma="http://www.w3.org/2003/04/emma" version="1.0">
              <emma:interpretation id="{9FBB0802-7804-4EBA-968B-2AAF7612F24D}" emma:medium="tactile" emma:mode="ink">
                <msink:context xmlns:msink="http://schemas.microsoft.com/ink/2010/main" type="inkWord" rotatedBoundingBox="14969,14091 15391,13994 15463,14312 15041,144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4.9763">12462 12929 3 0,'0'10'172'0,"0"0"-16"0,0-1-20 0,0 1-28 0,0-6-4 16,0 6 4-16,0-5-8 0,9 5-4 0,-9-5 4 15,8 3-8-15,1-2 0 0,-1-2-8 0,0 1 0 0,2-5-4 0,-2 5-12 16,8-5-12-16,2 5-4 0,-1-5-12 0,9-5-8 0,-10 5-4 0,10-5-12 16,-8 5-4-16,7-5-12 0,0 1-12 0,-8-2-24 0,9 2-24 15,-8 0-32-15,6-1-28 0,-6-1-48 0,-1 2-52 0,-9-1-64 16,10 0 48-16,-10 5 40 0,0 0 36 0,2-5 32 0,-10 5 24 0</inkml:trace>
          <inkml:trace contextRef="#ctx0" brushRef="#br0" timeOffset="461.2892">12471 12737 35 0,'0'0'132'0,"8"0"-12"0,1 0 0 16,-9 0-20-16,8 0 0 0,-8 0-4 0,8 0-8 0,2 0 0 16,-10 0-4-16,8 0-4 0,0 0-4 0,0 0 4 0,2 0-8 15,-2 0-4-15,9 0-4 0,-8-5-8 0,8 5-4 0,-1 0-8 16,2-5-8-16,-10 5-4 0,10-4-8 0,-2 4-4 0,1 0-4 0,0 0 0 16,0 0-8-16,1-5-8 0,-10 5 0 0,10 0-8 0,-2 0-20 15,-8 0-20-15,1 0-32 0,8 0 4 0,-8 0-20 0,-9 0-20 16,8 0-16-16,0 0-16 0,-8 5-56 0,0-5-20 0,0 0 40 15,0 4 36-15,-8-4 28 0</inkml:trace>
        </inkml:traceGroup>
        <inkml:traceGroup>
          <inkml:annotationXML>
            <emma:emma xmlns:emma="http://www.w3.org/2003/04/emma" version="1.0">
              <emma:interpretation id="{6E7E0E46-2152-4268-AC14-6154BD728E90}" emma:medium="tactile" emma:mode="ink">
                <msink:context xmlns:msink="http://schemas.microsoft.com/ink/2010/main" type="inkWord" rotatedBoundingBox="15818,13719 16038,13670 16143,14130 15924,14180"/>
              </emma:interpretation>
            </emma:emma>
          </inkml:annotationXML>
          <inkml:trace contextRef="#ctx0" brushRef="#br0" timeOffset="3502.2212">13349 12641 71 0,'0'5'112'0,"-8"0"-4"0,8 0-8 0,0-1-20 0,0 1 0 0,0-5-4 15,-10 0 0-15,10 5 0 0,0-5-8 0,0 0-16 0,0 0 0 16,0 0-4-16,-8-5-4 0,8 5-4 0,8-9 0 0,-8 4-4 16,0 0 0-16,10-4 0 0,-10-2 4 0,8 3-8 0,0-8-4 15,-8 7-4-15,9-5 4 0,-1-1-4 0,1-4 0 0,0 5-8 16,-1-5 0-16,0 4 4 0,0-4-4 0,2 5 0 0,-2-1 0 0,0-4 0 15,2 5-4-15,-10 4 0 0,8-4 0 0,0 5-4 0,-8-2 0 16,0 2 4-16,9-1-4 0,-9 6 0 0,0-6-4 0,0 5 0 16,0 5-4-16,0-4 4 0,0 4 0 0,0 0 0 0,0 0-4 15,0 0 4-15,0 0 0 0,0 0 0 0,0 4 4 0,0 1-4 16,0 0 0-16,0 0 0 0,0 4 0 0,0 1 0 0,0 0 0 0,0-1 0 16,0 5 0-16,0 1-4 0,0-1 8 0,0 5-4 0,0 0 0 15,0 1 0-15,0 0-4 0,0-2 0 0,0 1 0 0,8 6 0 16,-8-6 0-16,0 0-4 0,0-1 4 0,0 7-8 0,8-11 0 15,-8 5 0-15,0 1-8 0,9-6-8 0,-9 0-12 0,9 1-12 16,-9-6-12-16,0 1-4 0,8 0-12 0,-8-1-8 0,8-4-20 0,-8 0-8 16,0-1-12-16,10-4-28 0,-10 0-52 0,8 0 20 0,-8-4 32 15,0-1 24-15,0 0 28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08.2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4FF9CA-2758-4C04-887A-086AEF51AD98}" emma:medium="tactile" emma:mode="ink">
          <msink:context xmlns:msink="http://schemas.microsoft.com/ink/2010/main" type="inkDrawing" rotatedBoundingBox="20710,13017 21062,11221 21133,11235 20782,13031" semanticType="callout" shapeName="Other">
            <msink:sourceLink direction="with" ref="{578A7D68-FA20-42B9-84DC-CF941B0D1912}"/>
            <msink:sourceLink direction="with" ref="{B9A30DD5-87B0-4A44-9BB3-845C2E95229A}"/>
          </msink:context>
        </emma:interpretation>
      </emma:emma>
    </inkml:annotationXML>
    <inkml:trace contextRef="#ctx0" brushRef="#br0">340 14 27 0,'8'-4'120'0,"-8"-2"-16"16,0 6-8-16,0-4-28 0,0 4-4 0,0 0 0 16,10 0 4-16,-10 0 4 0,0 4-12 0,0-4-4 0,0 10 8 0,0-5-4 15,0 5 0-15,0 4 0 0,0 1 4 0,0-1 0 0,8 5 0 16,-8 5 0-16,0 0 0 0,-8 4 0 0,8 2 0 0,0 3 0 16,-10 1-8-16,10 8-4 0,-8-4 0 0,0 6-4 0,-1 4-8 0,1 0 0 15,-1 0-4-15,1 5-4 0,-1 0-4 0,1 4 0 16,-10-4-4-16,10 5-4 0,-10-2-4 0,2 7 0 0,8-5-12 0,-9-1-4 15,-1 1 0-15,10 0 0 0,-10-6 0 0,10 2 0 0,-8-2 0 16,6 1 0-16,2-5 0 0,0-5 0 0,-1 0 0 0,1-5 0 16,-1-4 0-16,0-1 0 0,1 1 0 0,8-5 0 0,-8-6-8 15,8 2-32-15,-8-6-16 0,8 1-24 0,-10-7-24 0,10-3-28 16,-8-1-28-16,8-3-28 0,0-2-48 0,-8-4-40 0,8-4 52 0,-10-2 40 16,10-3 36-16,-8-1 28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21.6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F1A6EE-E75E-4203-8E0A-BD1A21D7F581}" emma:medium="tactile" emma:mode="ink">
          <msink:context xmlns:msink="http://schemas.microsoft.com/ink/2010/main" type="inkDrawing" rotatedBoundingBox="13420,14934 20772,14969 20769,15673 13416,15639" semanticType="callout" shapeName="Other">
            <msink:sourceLink direction="with" ref="{4754CC05-FD6A-424B-9F73-0139F2C8E10B}"/>
            <msink:sourceLink direction="with" ref="{0E2106AA-5329-4538-8A25-3039BFBF7967}"/>
            <msink:sourceLink direction="with" ref="{A273AB77-ECB0-45E6-B5A9-AD35BB9420E2}"/>
          </msink:context>
        </emma:interpretation>
      </emma:emma>
    </inkml:annotationXML>
    <inkml:trace contextRef="#ctx0" brushRef="#br0">-2 32 59 0,'0'-8'88'0,"8"2"-8"15,-8-4-8-15,0 5-16 0,10 5-4 0,-10-5-4 0,8 5 4 0,-8 0-8 16,0 5-4-16,0-5 0 0,0 5-4 0,0 0 0 0,8 6-4 15,-8-3 0-15,0-3 0 0,0 5-12 0,0 4 0 0,0 0-4 16,9 1 0-16,-9-1 0 0,0 1 0 0,0 4-4 0,9 0 0 16,-9 0 0-16,0 0 0 0,0 6-4 0,0-7 0 0,0 7 0 15,0-2 0-15,0 2-4 0,0-2 0 0,0 1 0 0,0 0-4 0,0 0 0 16,0 0 4-16,0 0-4 0,0 0 0 0,0-4 0 0,0 3 4 16,0-3 0-16,0-2-8 0,0 2 4 0,8-5 0 0,-8 4 4 15,0-5-4-15,0 1 0 0,0-6 4 0,8 1-4 0,-8-1 0 16,9 1 0-16,-1-6 0 0,-8 1 0 0,9 0 0 0,0 0 0 15,-1-5 0-15,0 4-4 0,2-4 4 0,-2 0 4 0,9 0-4 16,-8 0 0-16,7 0 0 0,1-4 4 0,1 4-4 0,-2-5 0 0,2 0 0 16,7 5 0-16,-8-5 0 0,8 1 0 0,1 4 0 0,8-5 0 15,-8 0 0-15,7 5 4 0,3-4-4 0,-3-1 0 0,1 5 0 16,0-6 0-16,9 2 0 0,-9 4 0 0,8-5 0 0,1 5-16 16,1-4 16-16,-2 4 4 0,1-6 0 0,-1 6-4 0,1-4 0 15,7 4 4-15,-6 0-4 0,7 0-4 0,-9-5 4 0,9 5 0 0,1 0 0 16,-1 0 0-16,-9 0 0 0,10 0 0 0,-1 0 0 0,0 0 0 15,9 0 0-15,-10 0 0 0,1 0-4 0,1 0 8 0,-1 0-4 16,9 0 4-16,-9 0-4 0,9 0 0 0,-9 0 0 0,9 0 0 16,-9 0 0-16,9 0 0 0,-1 0 0 0,1 0 0 0,-1 0 0 15,1 0 0-15,-1 0 4 0,1 0-8 0,-1 0 4 0,2 0 0 16,-1 0 0-16,-1 0 0 0,1 0 0 0,-1 0 0 0,1 0-4 0,-9-5 4 16,9 5 0-16,-9 0 0 0,9-5 4 0,-9 5-4 0,1-4 0 15,-2-2 0-15,1 6 0 0,1-4 0 0,-1 4 4 0,0-5-8 16,-9 5 4-16,10-4 0 0,-10 4-4 0,1 0 4 0,8 0 4 15,-9 0 0-15,2 0 0 0,-2 0-8 0,1 0 4 0,-1 0 0 16,1 0-4-16,-1 0 4 0,1 0 0 0,-1 0 0 0,10 0 4 0,-9 0-4 16,-1 0 0-16,9 0 0 0,-9 0 0 0,2 0 0 0,-2 0 0 15,9 0 4-15,-8 0 0 0,-1 0-4 0,1 0 0 0,9 0 0 16,-10-6 0-16,1 6 0 0,-1 0 0 0,1-4 4 0,-1 4-4 0,2-5 4 16,6 5 0-16,-7-5-8 0,-1 5 8 0,1-5 0 15,9 5-4-15,-10-4 0 0,1 4 4 0,8-6 0 0,-9 6 0 0,2 0-8 16,-3 0 4-16,3 0 0 0,-2-4 4 0,1 4 0 0,-9 0 0 15,8 0 0-15,1 0 4 0,-1 0-8 0,1 4 8 0,-9-8-4 16,9 4 0-16,-1 0 4 0,2 0-4 0,-10 0 0 0,7 0 0 16,3 0 0-16,-2 0-8 0,-7 0 4 0,7 0 4 0,1 0 0 15,-9 0-4-15,8 0 0 0,-8 0 4 0,9 0-4 0,-9-5 0 16,0 5 4-16,1 0-4 0,7 0-4 0,-8 0 8 0,1-4-4 0,-1 4 0 16,-1-5 0-16,-7 5 0 0,8 0 0 0,0-5 0 0,0 5 4 15,-9 0 0-15,11 0-4 0,-3 0 0 0,-7 0 4 16,8 0-4-16,-8 0 4 0,7 5 0 0,-7 0 0 0,0-5 0 0,0 4 0 15,-1 1 0-15,1-1 0 0,-10 2 0 0,10-2-4 0,0 6 0 16,-9-5-4-16,-1-1 4 0,2 6 0 0,-2-5 4 0,2-1-4 16,-1 2 0-16,0-2 0 0,-9 1 0 0,9 0 0 0,-9 0 0 15,2-5 4-15,-2 4 0 0,0-4-8 0,2 0 4 0,-10 0 4 16,8 0 0-16,-8 0 0 0,0 6-4 0,0-6 4 0,0-6 0 0,0 6 0 16,0 0-4-16,0-4 4 0,-8 4 0 0,8-5 0 0,0 5 4 15,-10-5 0-15,2 0 0 0,8 1 0 0,-8-2 0 0,8 2 0 16,-10-5 0-16,2 3 0 0,8-3 0 0,-8-5 0 0,-1 4-4 0,9 1 0 15,-8-1-4-15,8-5 4 0,-8 1 0 0,8-1-4 0,-9 1 4 16,9-1-4-16,-9 2 0 0,9-2 0 0,-8 1-4 0,8-5 4 16,0 4 0-16,0 1 0 0,0-1 0 0,0 6 0 0,0-6 0 15,-8 6 0-15,8-5 0 0,0 4 0 0,0 1 0 0,0 3 0 16,0-3 0-16,0 4 4 0,0-4 0 0,0 3-4 0,0 2 0 0,0-1 0 16,0 1 0-16,0-2 0 0,0 2 0 0,0 4 0 0,0-5-4 15,0 5-4-15,0 0-4 0,0 0-12 0,0-5-12 0,0 5-20 16,0 0-32-16,0 5-28 0,0-5-56 0,-10 5-56 0,10-5 44 15,-8 4 32-15,8 2 28 0,-8-2 20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6:04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91E519-7476-43FB-A79F-4048508E2BD5}" emma:medium="tactile" emma:mode="ink">
          <msink:context xmlns:msink="http://schemas.microsoft.com/ink/2010/main" type="writingRegion" rotatedBoundingBox="19152,4231 25054,3959 25092,4776 19190,5047"/>
        </emma:interpretation>
      </emma:emma>
    </inkml:annotationXML>
    <inkml:traceGroup>
      <inkml:annotationXML>
        <emma:emma xmlns:emma="http://www.w3.org/2003/04/emma" version="1.0">
          <emma:interpretation id="{7730BB1A-F929-4622-A5AB-78DDB180D3A1}" emma:medium="tactile" emma:mode="ink">
            <msink:context xmlns:msink="http://schemas.microsoft.com/ink/2010/main" type="paragraph" rotatedBoundingBox="19152,4231 25054,3959 25092,4776 19190,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6D0519-3CE6-49F7-A975-33074B3F4D72}" emma:medium="tactile" emma:mode="ink">
              <msink:context xmlns:msink="http://schemas.microsoft.com/ink/2010/main" type="line" rotatedBoundingBox="19152,4231 25054,3959 25092,4776 19190,5047"/>
            </emma:interpretation>
          </emma:emma>
        </inkml:annotationXML>
        <inkml:traceGroup>
          <inkml:annotationXML>
            <emma:emma xmlns:emma="http://www.w3.org/2003/04/emma" version="1.0">
              <emma:interpretation id="{238FA332-56A1-4973-BBEF-F2F0F0E623DC}" emma:medium="tactile" emma:mode="ink">
                <msink:context xmlns:msink="http://schemas.microsoft.com/ink/2010/main" type="inkWord" rotatedBoundingBox="21872,4348 23780,4260 23794,4557 21885,4645">
                  <msink:destinationLink direction="to" ref="{F1ECDE5A-D6E3-41D4-8F16-8FBBE672A5F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-3689 3132 11 0,'0'0'136'0,"0"5"-4"0,0 0-12 0,0-5-24 0,0 4 4 15,0-4 4-15,0 6-4 0,0-6 0 16,0 0-8-16,9 0 0 0,-9 0-4 0,0 4 0 0,9-4-8 0,-1 0-4 0,1 0-12 15,-9 0 4-15,8 0-16 0,9-4-4 0,-8 4-4 0,-1 0-8 16,10-6-4-16,-10 6-4 0,9-4-8 0,0 4-4 0,-9-5-4 16,9 5 0-16,1-5 0 0,-10 5-8 0,10-5-4 0,-2 5-12 15,-8 0-24-15,10-4-36 0,-1 4-4 0,-9 0-24 0,0 0-32 0,2 0-32 16,6 4-40-16,-8-4-64 0,-8 5 36 0,10 0 44 0,-2 0 40 16,0-1 28-16,1 2 24 0</inkml:trace>
          <inkml:trace contextRef="#ctx0" brushRef="#br0" timeOffset="-241.4216">-3689 2878 67 0,'-8'0'120'0,"8"0"-8"0,0 0-8 0,0 0-20 15,0 0 0-15,8 0 4 0,-8 0 0 0,0 0-4 0,9 0-8 0,-9 0-4 16,0 0-4-16,9 0-4 0,-1 0-12 0,1 0 0 0,-9 0-4 15,8 0 0-15,9 0-4 0,-8 0 0 0,7 0-4 0,-6 0-8 16,6-5 0-16,2 5-8 0,-10 0-4 0,9-4-4 0,0 4 0 0,0 0-4 16,1-5-4-16,-2 5 0 0,2 0 0 0,-2-5-8 15,1 5-8-15,1 0-12 0,-2 0-8 0,-8 0-16 0,10 0-16 0,-1 0-4 16,-8 0-24-16,-1 0-12 0,1 0-8 0,-1 0-4 0,0 0-4 16,1 5-48-16,-9-5-36 0,9 5 32 0,-9-5 28 0,0 4 28 15</inkml:trace>
          <inkml:trace contextRef="#ctx0" brushRef="#br0" timeOffset="11908.3825">-2178 2869 27 0,'0'0'96'0,"0"0"-4"0,0 0-4 0,0 0-24 0,0 0 0 16,-9 4 0-16,9-4 4 0,0 0-4 0,0 5 0 0,0-5 0 15,0 0-8-15,0 0 0 0,0 0 0 0,-9 0-8 0,9 0-4 16,0 0 0-16,0 0-4 0,0 0 4 0,0 0-4 0,0 5 4 15,0-5 0-15,9 0-4 0,-9 5 12 0,9-5-4 0,-9 0-4 0,8 4 4 16,-8-4 0-16,8 0 0 0,2 6 0 0,-2-6-8 16,0 4 0-16,0-4-4 0,10 5 0 0,-10-5 0 0,9 0-4 0,1 5-4 15,-10-5-4-15,8 4-4 0,2-4 0 0,-10 5-4 0,10-5 0 16,-1 5 0-16,-9-5 0 0,9 0 0 0,-8 5-8 0,7 0-8 16,-6-5 0-16,6 5 0 0,-7-5 0 0,0 0 0 0,8 0 0 0,-9 0 0 15,0 0 0-15,0 0 0 0,2 5 0 0,-2-5 0 0,-8 0 0 16,8 0 0-16,2 0 0 0,-10 0 0 0,8 0 0 0,-8 0 0 15,8-5 0-15,-8 5 0 0,0 5 0 0,9-5 0 0,-9 0 0 16,0 0 0-16,0 0 0 0,0 0 0 0,0 0 0 0,0 0 0 16,0 0 0-16,0 0 0 0,0 0 0 0,0 0 0 0,0 0 0 0,0 0 0 15,0 0 0-15,0 0 0 0,0 0 0 0,0 0 0 0,0 0 0 16,0 0 0-16,0 0 0 0,-9 0 0 0,9 0-12 0,0 0-40 16,-8 0-16-16,8 0-20 0,0 0-16 0,-8 0-16 0,8 0-28 15,-10 0-12-15,10 0-20 0,-8 4-68 0,8-4 4 0,-8 0 48 16,8 5 40-16,0-5 24 0,0 0 24 0</inkml:trace>
        </inkml:traceGroup>
        <inkml:traceGroup>
          <inkml:annotationXML>
            <emma:emma xmlns:emma="http://www.w3.org/2003/04/emma" version="1.0">
              <emma:interpretation id="{F40214E1-5BB1-499D-B37B-1EDFAA8420E5}" emma:medium="tactile" emma:mode="ink">
                <msink:context xmlns:msink="http://schemas.microsoft.com/ink/2010/main" type="inkWord" rotatedBoundingBox="24740,4370 25072,4354 25075,4402 24742,4418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594.5568">-806 2892 7 0,'-8'6'140'0,"0"-6"-8"16,8 4-12-16,-10 1-28 0,10-5-4 0,0 5-4 0,0-5-4 15,0 4-4-15,0 1-4 0,0-5-8 0,0 0-8 0,0 0-8 0,0 5-8 16,10-5-4-16,-10 0-8 0,8 0-8 0,0 0 0 15,0 0-4-15,10 0-4 0,-10 0 0 0,9 0-8 0,-9 0-4 0,10 0-12 16,-2 0-12-16,10 0-20 0,-8 0-20 0,-1 0-16 0,9 0-8 16,-10 0-12-16,10 0-48 0,-9 0-56 0,9 0 36 0,-10 0 32 15,10 0 28-15</inkml:trace>
        </inkml:traceGroup>
        <inkml:traceGroup>
          <inkml:annotationXML>
            <emma:emma xmlns:emma="http://www.w3.org/2003/04/emma" version="1.0">
              <emma:interpretation id="{CF2C904E-0B0A-4697-959A-5F17505EF831}" emma:medium="tactile" emma:mode="ink">
                <msink:context xmlns:msink="http://schemas.microsoft.com/ink/2010/main" type="inkWord" rotatedBoundingBox="19152,4231 25024,3961 25062,4777 19190,5047">
                  <msink:destinationLink direction="with" ref="{DCB8B30D-D39E-4B7C-A267-0949F40ED96D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447.9403">-763 2528 55 0,'8'-5'96'0,"-8"-4"-12"0,8 4-4 0,-8 0-24 0,0 1 4 16,10 4-4-16,-10-7-4 0,8 7 8 0,-8 0 4 0,8 0-4 16,-8 0 4-16,0 7-4 0,0-3-8 0,8 1 0 0,-8 0 0 15,0 4 0-15,0 1-4 0,0-2-4 0,10 3 0 0,-10 3-4 16,0 1 0-16,0-1-4 0,-10 5 0 0,10 0 0 0,0 1 0 16,-8-1-4-16,8 5-4 0,-8-5 0 0,0 5 0 0,8 0-8 0,-10 0 8 15,2 0-8-15,0 0 0 0,8 0 0 0,-9 5-4 0,1-5-4 16,0 0-4-16,8 5 4 0,-10-7-4 0,10 3-4 0,-8-1 4 15,8 0 0-15,0 0 0 0,0 0-8 0,0-5 4 0,0 6 0 16,8-6-4-16,-8-5 4 0,10 5-4 0,-2-4 4 0,0-1-4 16,1 1 0-16,-1-1 0 0,10-5 0 0,-10 1-8 0,0-6-4 15,10 7-8-15,-2-7-8 0,2-4-4 0,-10 5-12 0,9-5-8 0,1 0-8 16,-2 0-8-16,-8-5-12 0,10 5-8 0,-10-4-24 0,10-7 4 16,-10 7-4-16,1-6-36 0,-1 1-52 0,0-5 16 0,1 5 36 15,-9-7 28-15,0 2 24 0</inkml:trace>
          <inkml:trace contextRef="#ctx0" brushRef="#br0" timeOffset="31374.5573">-6374 3072 23 0,'0'0'96'0,"-8"0"-8"16,8 0-8-16,-8 0-20 0,8-5-8 0,-9 5-4 0,9-4 0 15,0-2 0-15,0 6-8 0,0-4 0 0,-9-2 0 0,9 2-4 16,0 0 0-16,9-2 0 0,-9 1-4 0,0 0-4 0,9 0 4 16,-9 0 0-16,0 1-4 0,8-1 4 0,0 0-4 0,2 0-4 0,-10 1-4 15,8-3-4-15,0 7 4 0,1-3-4 0,0 3-4 0,-1 0 0 16,1 0-4-16,-1-5 4 0,-8 5-4 0,8 5 4 0,1-5-4 16,0 0-4-16,-9 3 0 0,8 4 4 0,-8-3-8 0,8 6 4 0,-8-5 0 15,0 4-4-15,0 1 4 0,0 1-4 0,0-3 0 16,0 2 4-16,-8 5-4 0,8-1 0 0,-8-4-4 0,8 4 4 0,0-3-16 15,-9-2 24-15,9 5-4 0,-9-4-4 0,9 0 0 0,0-5 0 16,-8 4 4-16,8-3-4 0,0-2 0 0,0 1 0 0,0-5-4 16,0 5 4-16,0-5 0 0,0 0 0 0,8 0-4 0,-8 0 4 0,9 0 0 15,-9 0 0-15,9 0 0 0,-9 0 4 0,8-5-8 0,0 5 8 16,2 0-8-16,-2 0 0 0,-8 0 4 0,17 0 4 0,-8 0-4 16,-1 0 4-16,0 0-4 0,1 5 0 0,-1-5 0 0,0 0-4 15,2 5 8-15,-2 0-4 0,0-1-4 0,2 6 8 0,-2-5-8 16,0 0 8-16,0 1 0 0,1 3-4 0,-9 0 0 0,9-3 4 0,-1 3-4 15,-8 1 0-15,0-1 4 0,0 1 0 0,0 0-4 0,0-5-4 16,0 4 0-16,-8 1 0 0,8 0 8 0,-9-1 0 0,0-3-8 16,1-1 0-16,0 4-8 0,0-4 0 0,-2-5-8 0,2 5-12 15,0-5-16-15,-2 0-4 0,2 0-4 0,0-5-4 0,-1 0-8 16,1 0-4-16,0 1-8 0,8-7-40 0,-9 2-56 0,9-1 32 16,0-5 28-16,0 6 24 0</inkml:trace>
        </inkml:traceGroup>
        <inkml:traceGroup>
          <inkml:annotationXML>
            <emma:emma xmlns:emma="http://www.w3.org/2003/04/emma" version="1.0">
              <emma:interpretation id="{7673DC2A-5B38-450A-84BB-373948710C8D}" emma:medium="tactile" emma:mode="ink">
                <msink:context xmlns:msink="http://schemas.microsoft.com/ink/2010/main" type="inkWord" rotatedBoundingBox="19594,4453 19759,4446 19775,4790 19610,479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742.2989">-5948 2983 79 0,'10'-3'100'0,"-10"3"-8"0,0 0-8 0,0 0-24 0,0-5-4 16,0 5-4-16,0 0 0 0,0 0-8 0,0 5 0 0,0-5-4 15,0 3-4-15,0-3 0 0,-10 7-4 0,10-3 0 0,0 6-4 16,0-5 0-16,-8-1 0 0,8 6-4 0,0 0 0 0,-8 0-4 0,8 0-4 15,0 4-4-15,0-4 8 0,0 4-4 0,-8-4 0 0,8 4-12 16,0 1 8-16,0-1-4 0,8-4-4 0,-8 5 4 0,0 0 0 16,8-1-4-16,-8-4 0 0,8 4 0 0,-8 2 0 0,10-7-4 15,-2 0 0-15,0 1 4 0,-8-1-4 0,10 1 4 0,-2 1-8 16,0-7 8-16,9 1-4 0,-17 0 0 0,9 0 0 0,-1-5 0 16,1 0 0-16,-1 0-4 0,0 0 8 0,2-5-4 0,-2 0-4 0,-8 0 0 15,8 1 8-15,-8-2-8 0,0-3 4 0,0-1 0 16,10 1 0-16,-10 3-4 0,-10-3 4 0,10 0-4 0,0-2 4 0,-8 2 0 15,8-1 0-15,-8 0-4 0,8 0-4 0,-10 6-4 0,2-2 0 16,8-3-4-16,-8 4-4 0,8 5-4 0,-9-5-4 0,1 5 0 16,-1 0-4-16,9 0 0 0,-8 0-4 0,8 5 0 0,-9 0-4 0,9-5-4 15,0 9-4-15,-8-3 0 0,8-2-4 0,0 1 8 16,0 0-20-16,0 5-32 0,0-6-24 0,0 2-4 0,0-2 24 0</inkml:trace>
        </inkml:traceGroup>
        <inkml:traceGroup>
          <inkml:annotationXML>
            <emma:emma xmlns:emma="http://www.w3.org/2003/04/emma" version="1.0">
              <emma:interpretation id="{5652400D-7D28-43C5-8605-DA55528C914D}" emma:medium="tactile" emma:mode="ink">
                <msink:context xmlns:msink="http://schemas.microsoft.com/ink/2010/main" type="inkWord" rotatedBoundingBox="19829,4387 20349,4363 20368,4777 19848,480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092.5213">-5734 3091 11 0,'0'-5'88'0,"0"5"-8"0,0 0-4 0,0 5-28 16,0 0-4-16,0 0 0 0,0 0 0 0,0 0 0 0,0-1 0 16,0 7 0-16,0-2 0 0,8 1 0 0,-8 0 0 0,0-1-8 15,0 1 4-15,10 5-4 0,-10-1-8 0,0-4 0 0,8 0 0 16,-8 4-4-16,8-4-8 0,-8 4 4 0,10-4-4 0,-2 0 8 0,-8-5-4 15,8 4-4-15,-8 1-4 0,8-5 4 0,1 0 0 0,-1-5-8 16,-8 5 4-16,9-5-4 0,0 0 0 0,-1 0 0 0,0-5-4 16,2 0 0-16,-2-4-4 0,0 3 4 0,-8-3-4 0,8-1 0 15,2 1-16-15,-2-6 20 0,-8 6-4 0,0-7 0 0,8 2 0 16,-8-1 4-16,0 0-4 0,9 1 0 0,-18 5 0 0,9-6 4 0,0 0-4 16,0 0-4-16,-8 6 4 0,8-1-4 0,-8 0 4 0,-2 1 0 15,10 4 0-15,-8-5 0 0,0 6 0 0,0 4 0 0,8-6 0 16,-10 6 0-16,2 0 0 0,0 0 0 0,-1 6 4 0,0-6-8 15,9 10 4-15,-8-6-4 0,-1 1-4 0,1 4-8 0,8-4-8 16,-8 5-4-16,8 0-12 0,0-6-12 0,-8 7-4 0,8-7-4 16,0 6-8-16,0-5-4 0,0 0-12 0,0 0-40 0,0 0-32 0,8-5 16 15,-8 4 32-15</inkml:trace>
          <inkml:trace contextRef="#ctx0" brushRef="#br0" timeOffset="32444.5748">-5367 2907 31 0,'0'0'92'16,"0"0"-8"-16,0 0-8 0,0 0-24 0,0 5 0 0,0-1-4 0,0 1-4 15,0 0 0-15,0 0-4 0,0 0 0 0,0 0-8 0,0 4-4 16,0-4 0-16,0 5 0 0,0-6 0 0,0 6-4 0,0-5-4 16,8 4 0-16,-8-4 4 0,10 0 4 0,-10 4 0 0,8-9 4 15,0 10-12-15,0-10 12 0,-8 0-8 0,9 5 0 0,-1-5 0 16,1 0-8-16,0 0 0 0,-1-5-8 0,0 5 0 0,2-5 0 0,-2 0-4 15,0 1 0-15,-8-1-4 0,8-5 0 0,2 4 0 0,-10-2 0 16,0 3 0-16,0-4 0 0,8-1 0 0,-8 1-4 0,0 4-16 16,-8-5-8-16,8 0-20 0,-10 5-12 0,2-4-8 0,0 4-12 15,0 1-4-15,-10 4-44 0,1-6-40 0,0 6 12 0,0 0 32 16,1 0 20-16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41.2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F51050-4871-4F73-A2C4-6F04BBFE335B}" emma:medium="tactile" emma:mode="ink">
          <msink:context xmlns:msink="http://schemas.microsoft.com/ink/2010/main" type="inkDrawing" rotatedBoundingBox="1561,7189 9637,7599 9574,8844 1497,8435" semanticType="callout" shapeName="Other">
            <msink:sourceLink direction="with" ref="{B73A04ED-016A-4A40-AD10-7FE4E571950E}"/>
            <msink:sourceLink direction="with" ref="{3FD27B88-DCC8-45CA-9EDC-771D7D1C119A}"/>
          </msink:context>
        </emma:interpretation>
      </emma:emma>
    </inkml:annotationXML>
    <inkml:trace contextRef="#ctx0" brushRef="#br0">2 46 47 0,'0'-6'76'0,"0"2"-4"0,0-1-16 0,0-5-16 0,0 6-4 0,0-2 0 16,0 6-4-16,0-4-4 0,0-1 0 0,0 5 0 0,0-5 0 15,0 5-4-15,0 0 0 0,8 0 0 0,-8 0 4 0,0 0-8 16,0 0-4-16,0 0 4 0,0 0 4 0,0 0 0 0,0 0 0 16,9 5 4-16,-9-5 0 0,9 5-4 0,-9 5 0 0,0-6-8 15,0 6 4-15,8-1 0 0,-8 6-8 0,8-1 4 0,-8 5 0 16,9-4-4-16,-9 9 0 0,8 0-4 0,-8 0-4 0,9 0 4 0,-9 5-16 15,0 0 20-15,9-1-4 0,-9 1-4 0,8 0 0 0,-8 4 0 16,8-4-4-16,-8 4 0 0,0-3 0 0,10 3 4 0,-10-4 0 16,0 4-4-16,8-3 0 0,-8 3 4 0,0-4-4 0,8 0 0 15,-8 4 4-15,0-4-4 0,8-1 4 0,-8 1 0 0,0 0-4 16,0-5 4-16,10 4-8 0,-10-3 4 0,0-2-4 0,8 2 4 0,-8-6 0 16,0 4 4-16,8-3-4 0,-8-1 0 0,0-4 0 15,0-1 4-15,9 1-4 0,-9-1 4 0,8 0-8 0,-8-4 4 0,0 3 4 16,8-2-8-16,-8-2 4 0,0 1 0 0,0-1 4 0,10 1-4 15,-10-5-4-15,0 4 8 0,8-4-8 0,-8 6 4 0,0-7 0 16,8 0 0-16,-8 1-4 0,0 0 4 0,8 0 0 0,-8 0 0 0,0-1 0 16,10-4 0-16,-10 5 0 0,0-5 0 0,8 5 0 15,-8-5-4-15,0 0 0 0,8 0 4 0,-8 0 0 0,0 0 0 0,9 4 0 16,-9-4 0-16,9 0 0 0,-9 0 0 0,8-4-16 0,-8 4 20 16,9 0-4-16,-1 0 4 0,0 0 0 0,1 0 0 0,0 0 4 15,7 0 0-15,-6 0 4 0,-2 4 0 0,9-4 0 0,0 0 4 16,-9 0-8-16,9-4-4 0,1 4 4 0,-2 0 4 0,2-5-4 0,-2 5 0 15,10-5 0-15,-9 5 0 0,9-4 4 0,-10-1-4 16,10 0 0-16,0 0-4 0,-1 0 4 0,1 1 0 0,0 0 0 0,0-7-4 16,-1 6 4-16,1 1-4 0,0-1 4 0,-1 0 0 0,0-5-4 15,0 6 4-15,11-1 0 0,-12-1 0 0,2 2-4 0,-1-5 0 16,9 4 4-16,-8-1-4 0,9 3 0 0,-11-3-4 0,12 2 0 0,-3-1 8 16,1 0-8-16,-8 5 0 0,8-5 4 0,0 5 0 0,1 0-4 15,-9-4 4-15,7 4-4 0,-7 0 0 0,8 0 0 0,-8 0 0 16,7 0 0-16,-7 0 0 0,0 0 0 0,0 0 4 0,-1 0-4 15,0 0 0-15,0 0 0 0,1 0 0 0,0 0 0 0,-9 0 0 16,9 0 0-16,0 0 0 0,-2 0 0 0,-6 0-16 0,7 4 24 0,1-4-4 16,0 0-4-16,-1 0 4 0,-8 0-4 0,8 0 4 0,1 0-4 15,0 0 0-15,0 0 0 0,7-4 0 0,-7 4 0 0,0 0 0 16,-1-5 4-16,1 5-4 0,0-5 0 0,0 5 0 0,-2 0 0 16,2-4 0-16,-1 4 0 0,1-5 0 0,0 5 0 0,-9 0 4 15,9-6-8-15,-2 6 8 0,-6 0-4 0,8 0 0 0,-1 0 0 0,-7 0-4 16,6 0 4-16,-6 0 0 0,8 0 0 0,-9 0 0 0,8 0 0 15,-8 0 0-15,9 0 0 0,-8 0 0 0,6 0 4 0,-7 0-4 16,9 0 4-16,0 6-4 0,0-6 0 0,-1 0 0 0,1 0 0 0,-2 0 0 16,2 5 0-16,0-5 0 0,-1 0 4 0,1 0-4 15,0 0 0-15,8 0 0 0,-9 0 0 0,9 4 0 0,-8-4 0 0,8 0 0 16,-9 0 0-16,11 0 0 0,-2 0 0 0,-9 0 4 0,9 0-4 16,-8-4 0-16,8 4 0 0,-9 4 0 0,9-4 0 0,-8 0 0 15,8 0 0-15,-9 5-12 0,1-5 16 0,8 5 0 0,-8-5 0 16,-1 4 0-16,9-4-4 0,-8 5 0 0,0 0 0 0,-1 0 0 15,9-1 0-15,-8 2 0 0,-1-3 0 0,1 3 4 0,0-6-4 16,0 5 0-16,7 0 0 0,-7-1-4 0,0 0 4 0,0 2 4 0,7-1-4 16,-7-5 0-16,0 4 0 0,8 1 0 0,-9-5 0 0,1 5 0 15,-2-5 0-15,2 5 0 0,0 0 0 0,0-5 0 0,7 4 0 16,-15 1 0-16,8-5 0 0,-1 5 0 0,1 1 0 0,-10-6 0 16,10 4 4-16,-8 0-4 0,-2 1 0 0,10 0 0 0,-9 0 0 15,1 0 0-15,-2-5 0 0,2 4 0 0,-2 1 0 0,1 0 0 0,1-1 0 16,-2 1 0-16,-8 0 0 0,10 0 0 0,-1 0 0 0,0 0 0 15,0-5 0-15,0 5 0 0,0-1 0 0,-9 1 0 0,10-5 0 16,-1 0 0-16,8 0 4 0,-8 5-4 0,1-5 0 0,-2 0-4 16,2 0 4-16,-2 0 0 0,2 0 0 0,-1 0 0 0,9 0 4 15,-10 0-4-15,2 0-16 0,-2 0 20 0,2 0 0 0,-1 5-4 0,-1-5 0 16,2 0 0-16,-2 4 0 0,2-4 0 0,-1 0 0 0,0 5 0 16,0-5 4-16,-9 0-4 0,10 0 0 0,-2 5 4 0,2-5-4 15,-10 5 0-15,9-5 0 0,0 0 0 0,-8 0 0 0,7 4 0 0,2-4 0 16,0 0 0-16,-10 0 0 0,8 7 0 0,2-7 0 15,-1 0-4-15,-9 0 4 0,10 0 0 0,-2 0 0 0,2 0 4 16,-2 0-4-16,1 0 0 0,1 3 0 0,-2-3 0 0,2-3 0 0,8 3 4 16,-10 0-4-16,1 0 0 0,0 0-4 0,8 0 4 0,-7 0 0 15,8 0 4-15,-9 0-4 0,8 0-4 0,0 0 4 0,-7 3 0 16,8-3 4-16,-1-3-4 0,-8 3-4 0,8 0 4 0,1-7 0 16,-8 7 0-16,7 0 0 0,1-4-4 0,-10 4 4 0,10 0 4 15,0-5-4-15,-1 5 0 0,-8-5 0 0,8 5 0 0,-7-5 0 0,8 5 0 16,-1 0 0-16,-8 0 0 0,8 0 0 0,-7 0 0 0,8 0-16 15,-10 0 16-15,9 0 4 0,-7 0-4 0,8 0 0 0,-10 0 0 16,10 0 0-16,-1 0 0 0,-7 0 0 0,8 0 0 0,-10-4 0 16,10 4 4-16,-1 0-4 0,1 0 4 0,0 0 0 0,-9 0-4 15,8 0 0-15,0 0 4 0,1 0-4 0,0 0 0 0,0 0 0 0,-1 0 0 16,1 0 0-16,0 0-4 0,-1 0 4 0,1 0 0 0,-2-5 0 16,-6 5 0-16,8 0 0 0,-1 0 0 0,1 0 0 0,0 0 0 15,0-5 0-15,-10 5 0 0,9 0 0 0,-7 0 0 0,8 0 0 16,0 0 0-16,-10 0 0 0,9 0 0 0,-7 0 0 0,8-5 0 15,-10 5 0-15,10-4 4 0,-9 4-4 0,0 0 0 0,8-5 0 0,-7 5 0 16,8-5 0-16,-10 5 0 0,9-5 0 0,-7 5 0 0,8 0 0 16,-10-5 0-16,10 5 4 0,-9 0-4 0,0 0 0 0,8 0 4 15,-7 0-4-15,8 0 4 0,-10 0-4 0,1 0 0 0,9 5 0 0,-8 0 0 16,-2-5 0-16,1 5 4 0,0 0-4 0,0-5 0 16,1 4 4-16,-2 1-4 0,-8 0 4 0,10 0-4 0,-1-1 4 0,-8 1 0 15,8 0 0-15,-9 0 0 0,8-5 4 0,-6 4-4 0,-2 3-4 16,10-7 4-16,-10 3 0 0,0-3 0 0,1 0 0 0,-1 0 0 15,1 0-4-15,-1 5 4 0,1-5 0 0,-1 0 0 0,0 0 0 16,2 0 0-16,-2 0 0 0,0-5 0 0,-8 5 4 0,10-3-4 16,-2 3 4-16,-8-7 0 0,8 7 0 0,-8-4-4 0,8-1 0 15,-8 0 4-15,0 0-4 0,9-4 0 0,-9 4 4 0,0-4-4 0,0-1 0 16,0 0 4-16,0 0-4 0,0 1 0 0,0-5 0 0,0 4 0 16,0-3 0-16,0-3 0 0,0 2-4 0,0-5 0 0,0 0 0 15,0 5 0-15,0-6 0 0,0 1 0 0,0 0 0 0,0-5 0 16,0 4 4-16,0 0 0 0,0 2 0 0,0-1 4 0,0-1 4 15,0 1 0-15,0 5-4 0,0-1 4 0,0-4 0 0,0 10 4 0,0-5-4 16,0 4-4-16,0 1 8 0,0-1-24 0,0 0 16 0,0 5 4 16,0 0-8-16,0 1 0 0,0-1 0 0,0 0-4 0,0 5 4 15,0-4-4-15,0 4 0 0,0 0-8 0,0 0 0 0,0-5-12 0,0 5-12 16,0 0-16-16,0 0-20 0,0 0-20 0,-9 5-24 16,9-5-28-16,0 0-40 0,-8 4-72 0,8-4 28 0,-8 0 44 0,0 5 32 15,-2-5 28-15,2 0 24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7:59.0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9CFE9C-77ED-4080-AE8A-2EF8081E32D0}" emma:medium="tactile" emma:mode="ink">
          <msink:context xmlns:msink="http://schemas.microsoft.com/ink/2010/main" type="writingRegion" rotatedBoundingBox="6951,8607 7226,10239 6777,10315 6501,8682"/>
        </emma:interpretation>
      </emma:emma>
    </inkml:annotationXML>
    <inkml:traceGroup>
      <inkml:annotationXML>
        <emma:emma xmlns:emma="http://www.w3.org/2003/04/emma" version="1.0">
          <emma:interpretation id="{6C5402F9-F9CF-4332-9F27-5C4930868AB6}" emma:medium="tactile" emma:mode="ink">
            <msink:context xmlns:msink="http://schemas.microsoft.com/ink/2010/main" type="paragraph" rotatedBoundingBox="6951,8607 7226,10239 6777,10315 6501,8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E5034-566B-4D3B-9351-DFBFE06325AD}" emma:medium="tactile" emma:mode="ink">
              <msink:context xmlns:msink="http://schemas.microsoft.com/ink/2010/main" type="line" rotatedBoundingBox="6951,8607 7226,10239 6777,10315 6501,8682"/>
            </emma:interpretation>
          </emma:emma>
        </inkml:annotationXML>
        <inkml:traceGroup>
          <inkml:annotationXML>
            <emma:emma xmlns:emma="http://www.w3.org/2003/04/emma" version="1.0">
              <emma:interpretation id="{746D8D8C-2867-48D7-B08E-0FAFB00093C0}" emma:medium="tactile" emma:mode="ink">
                <msink:context xmlns:msink="http://schemas.microsoft.com/ink/2010/main" type="inkWord" rotatedBoundingBox="6951,8607 7226,10239 6777,10315 6501,8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4039 7659 47 0,'0'-4'96'0,"0"-6"-4"0,0 5-4 16,-9-5-24-16,9 6 0 0,0-1 0 0,0 0 0 0,0 0 4 15,0 5-4-15,0-5-4 0,0 5 0 0,-9-4-8 0,9 4 0 16,9 0-12-16,-9 4-8 0,0-4 4 0,0 5-8 0,0 0 0 15,0 5-4-15,0-6 0 0,0 6-4 0,0 0 0 0,0-1-8 16,0 6 4-16,0-5-4 0,0 4-4 0,0 0 0 0,0 0-4 16,0 6 4-16,0-6-8 0,0 0 4 0,0 6 0 0,0-6-4 0,0 0 0 15,9-4-4-15,-9 5-4 0,0-1-4 0,0-5-8 0,8 6-20 16,-8-5-12-16,9-6-4 0,-9 6-4 0,0-1-8 0,8-4-4 16,0-1-8-16,-8-4 8 0,0 0-24 0,10 0-36 0,-10 0-24 15,0 0 24-15,0-4 24 0,8-1 16 0</inkml:trace>
          <inkml:trace contextRef="#ctx0" brushRef="#br0" timeOffset="420.9097">3987 7348 31 0,'0'-5'112'0,"0"5"-12"0,8 0 0 15,-8 0-20-15,10 0 0 0,-2 0-8 0,-8 0 4 0,8 0-4 16,1-5-8-16,0 5-4 0,-1-4-4 0,1 4 0 0,7-6-4 0,-6 2-12 16,6 4-4-16,-8-5-8 0,10 0-4 0,-10 5-4 0,10 0-4 15,-1-6-4-15,-1 6 0 0,2 0-4 0,-2 0-4 0,2 0 0 16,-1 0-8-16,8 6-12 0,-8-6-20 0,1 10-20 0,-2-6-20 15,2 2-12-15,-2 3-20 0,-7 1-44 0,8-1-40 0,-8 5 24 16,-1 1 32-16,0-1 24 0</inkml:trace>
          <inkml:trace contextRef="#ctx0" brushRef="#br0" timeOffset="205.4513">4209 7669 59 0,'8'0'104'0,"-8"-5"-8"0,10 5-4 0,-10 0-24 16,0 0-4-16,0 0 0 0,0 0 0 0,8 0 4 0,-8 5 0 0,0-5-4 16,0 5-4-16,0-1-4 0,0 2-12 0,8 3 0 0,-8-4-8 15,0 5-4-15,0-1-4 0,0 0-4 0,0 6-4 0,0 0-4 16,0-1-4-16,0 0 0 0,0 1-4 0,0-1 0 0,0 1-4 15,0 4 4-15,0-5 0 0,0 0-8 0,0-4 0 0,0 4-8 16,0-4-8-16,0-1 0 0,0 0-12 0,0-3-12 0,0 3-16 16,0-9-12-16,0 5-12 0,-8-5-8 0,8 0-8 0,0 0-52 0,-8-5-32 15,8 5 36-15,-10-9 24 0,2 3 24 0</inkml:trace>
          <inkml:trace contextRef="#ctx0" brushRef="#br0" timeOffset="671.2397">4090 8230 87 0,'0'0'112'0,"0"0"0"15,0 0 0-15,0 0-16 0,0-5 0 0,8 5-4 0,-8-5-8 16,8 5-8-16,-8-4-4 0,10-1-8 0,-2 5 0 0,0-5-8 16,10 1 0-16,-10-1-8 0,9 0-4 0,-9-5-12 0,10 6-4 0,-2-2-4 15,2-3-4-15,-1 4-4 0,0 0 0 0,0 1-4 0,-1-1-8 16,2-5-4-16,0 6-20 0,-2 4-20 0,1-6-12 0,0 6-28 15,0-4-28-15,1 4-16 0,-10 4-52 0,0-4-40 0,0 6 24 16,2-6 36-16,-2 9 32 0,0-4 20 0</inkml:trace>
          <inkml:trace contextRef="#ctx0" brushRef="#br0" timeOffset="1078.1887">4388 8551 55 0,'-8'0'108'0,"8"-5"-8"0,-9 10-4 0,0-5-24 15,1 0-4-15,8 0 0 0,-8 0-8 0,0 5 0 0,-2-5 0 16,2 5-8-16,0 0 4 0,-2-1-4 0,2 2-8 0,0-2-4 16,-1 6 0-16,1-1-8 0,-1 1 0 0,1-1 0 0,-1 6-8 0,9-1 4 15,-8 1-4-15,0 4 4 0,8-4 0 0,-10 3-8 0,2 2 0 16,8-5-4-16,0 3-4 0,0 1 0 0,0 1 0 0,0-5-4 15,0 3 0-15,0-4-4 0,0 0 4 0,8 1-4 0,2 0-4 0,-10-6 0 16,8 5 0-16,0-4 4 0,9-5 0 0,-8 6-4 16,-1-8 0-16,9-3 0 0,-9 5 0 0,10-5 0 0,0 0 0 0,-2 0 0 15,-8-5 0-15,10 2 0 0,-1-3 0 0,-1 1 0 0,-6-4 0 16,6-1 0-16,-8 0 0 0,10 1 4 0,-10-1-8 0,1 1 4 16,-1-6 4-16,1 5-8 0,-9-4 4 0,0 5 0 0,9-6 0 0,-9 6-4 15,0-1 4-15,-9 0 0 0,9-4-8 0,-9 9 4 16,1-4-4-16,-1 0-4 0,1-1-4 0,0 5-4 0,-2-5-4 0,2 6-4 15,0-2 0-15,0 6 12 0,-10-4-8 0,10 4 0 0,-1 0-12 16,1-5-4-16,-1 5 0 0,0 5-12 0,9-5-4 0,-8 4-4 16,8 2-24-16,-8-6 16 0,8 4-16 0,0 1-48 0,0 0-28 15,0 0 16-15,8-5 28 0,-8 0 20 0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52.2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D49EFC-835A-4203-961B-DD80B60CAE55}" emma:medium="tactile" emma:mode="ink">
          <msink:context xmlns:msink="http://schemas.microsoft.com/ink/2010/main" type="writingRegion" rotatedBoundingBox="1641,9313 6125,8977 6184,9768 1700,10103"/>
        </emma:interpretation>
      </emma:emma>
    </inkml:annotationXML>
    <inkml:traceGroup>
      <inkml:annotationXML>
        <emma:emma xmlns:emma="http://www.w3.org/2003/04/emma" version="1.0">
          <emma:interpretation id="{8B71DF1B-B108-4575-BE59-E1D94C70AD37}" emma:medium="tactile" emma:mode="ink">
            <msink:context xmlns:msink="http://schemas.microsoft.com/ink/2010/main" type="paragraph" rotatedBoundingBox="1641,9313 6125,8977 6184,9768 1700,10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D0042E-D38A-4EB3-B4E4-3F239030AC94}" emma:medium="tactile" emma:mode="ink">
              <msink:context xmlns:msink="http://schemas.microsoft.com/ink/2010/main" type="line" rotatedBoundingBox="1641,9313 6125,8977 6184,9768 1700,10103"/>
            </emma:interpretation>
          </emma:emma>
        </inkml:annotationXML>
        <inkml:traceGroup>
          <inkml:annotationXML>
            <emma:emma xmlns:emma="http://www.w3.org/2003/04/emma" version="1.0">
              <emma:interpretation id="{AA36B9E9-D3DB-4DE4-AF41-688FA56B4E62}" emma:medium="tactile" emma:mode="ink">
                <msink:context xmlns:msink="http://schemas.microsoft.com/ink/2010/main" type="inkWord" rotatedBoundingBox="1647,9387 2747,9304 2798,9997 1698,100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8312 115 0,'0'5'136'0,"-10"-5"-12"0,10 0-8 0,-8 5-12 0,0 0-4 0,-1-1 0 15,9 1-8-15,-9 0-8 0,1 4-4 0,0 1-8 0,-1 0-8 16,-8-1-12-16,8 1-4 0,-7 4-12 0,6-4-4 0,-6 4-4 16,8 0-12-16,-2 1 0 0,-6 4-4 0,7-5 0 0,-8 1-4 0,8 5-4 15,-7-7 0-15,8 6-12 0,-10-5-12 0,10 1-16 0,-2 0-8 16,-6-1-24-16,7 1-20 0,0-1-28 0,1-5-16 0,0 1-60 15,-9-5-24-15,8 5 40 0,0-6 32 0,9 2 28 0,-8-6 20 16</inkml:trace>
          <inkml:trace contextRef="#ctx0" brushRef="#br0" timeOffset="-484.7032">-677 8168 23 0,'0'0'80'0,"0"0"-4"0,-8 0-8 0,8 0-20 0,-8 0-4 15,8 0 0-15,0 0-4 0,-9 0-4 0,9 0 0 0,0 0 4 0,-8-5-4 16,8 5-16-16,0-5 16 0,-9 5 0 0,9-4 4 0,0-1-4 15,0 5-8-15,0-5 8 0,-8 0-4 0,8 1-4 0,0 0-4 16,0-7 4-16,0 6 0 0,0 0 0 0,0 1-4 0,0-1 0 0,0-5 0 16,0 6-8-16,0-1 0 0,0 0 0 0,0 0-4 15,8 1-8-15,-8-2 0 0,0 2 0 0,9-2-4 0,-9 2 4 0,8-1-4 16,1 1 0-16,-1-1 4 0,0 5-4 0,2 0 0 0,-2-5 8 16,0 5-8-16,10 0-4 0,-10 5 4 0,0-5 4 0,10 5-4 15,-10-1 0-15,9 1 0 0,-9 5 4 0,10-6-4 0,-10 6 4 0,0 5 0 16,2-6 0-16,-2 5-4 0,0 0 4 0,2 1 0 15,-10 4-8-15,8-4 0 0,-8 4 4 0,0 0-4 0,-8 5 4 0,8-5 4 16,-10 5 0-16,2-4-8 0,0 4 4 0,-2-1 0 0,2-3-4 16,-8 4 4-16,-2-5 0 0,10 0-4 0,-9 1 8 0,-1-7-4 15,2 7 0-15,-2-11 0 0,2 6 4 0,-2-5 0 0,1 0-8 0,0-1 4 16,0-5 4-16,1 2 0 0,6-2-8 0,-6-4 4 0,6 0 0 16,2 0 0-16,-8 0-4 0,7 0 4 0,0-4 4 0,1-2-4 15,-1 2 0-15,9-1-4 0,-8 1 4 0,0-2-4 0,8 2 8 16,-10-6-8-16,10 6 0 0,0-1 4 0,-8-1 0 0,8 2 0 15,0-1-4-15,0 0 8 0,0 0 0 0,0 1 0 0,0-2 0 0,0 2-4 16,8 4-4-16,-8-5 12 0,10 5-12 0,-10 0 0 16,8 0 0-16,0 0 8 0,1 0 0 0,-1 0-4 0,1 0 4 0,8 0-4 15,-9 5 0-15,0-1 0 0,10 2-4 0,0-6 4 0,-10 9 0 16,9-4 0-16,0 0 0 0,0-1 4 0,-9 2-4 0,10 3 8 16,-2-5 0-16,-6 6 0 0,6-4 0 0,-8 3 4 0,10-5 0 15,-1 2-4-15,-9-2 0 0,0 1 0 0,10-1-4 0,-10 2-4 0,0-2 0 16,2 0 0-16,6 2 0 0,-6-6 8 0,-2 5-8 0,0-5 0 15,1 0-4-15,-1 4 0 0,0-4-8 0,1 0-20 0,0 0 0 16,-1 0-16-16,0 0-20 0,2 0-16 0,-2 0-8 0,0 0-8 16,2 0-60-16,-2-4-28 0,0 4 32 0,-8-5 32 0,9-1 24 15</inkml:trace>
          <inkml:trace contextRef="#ctx0" brushRef="#br0" timeOffset="-223.4019">-165 8298 11 0,'0'6'104'0,"0"-6"-12"0,0 3-4 0,10-3-24 0,-10 0 8 15,0 0 0-15,8 5 4 0,-8-5-4 0,8 5 0 0,-8 0 0 16,9-5-4-16,-9 5 0 0,9-1-8 0,-1-4 0 0,1 5-4 16,-1 4-4-16,0-4 0 0,1 0-24 0,0 0 12 0,-1 5 0 0,10-1-8 15,-10 1-4-15,0-6 0 0,10 6-8 0,-10 5 0 0,0-6-8 16,9 1-4-16,-8 4 0 0,0 1-4 0,7-6-8 0,-6 5-4 15,-2 1-8-15,0-1-4 0,0 1-12 0,2-5-8 0,-2 3-8 16,0 1-4-16,1-3-4 0,0 3-12 0,-1-5-4 0,-8 1-8 16,9 1-4-16,-1-3-8 0,-8-2-12 0,0-2-44 0,8 1-32 15,-8-1 36-15,0-4 24 0,0 0 24 0</inkml:trace>
        </inkml:traceGroup>
        <inkml:traceGroup>
          <inkml:annotationXML>
            <emma:emma xmlns:emma="http://www.w3.org/2003/04/emma" version="1.0">
              <emma:interpretation id="{29BC4741-06B4-4B2C-81F6-07E9497FDD2B}" emma:medium="tactile" emma:mode="ink">
                <msink:context xmlns:msink="http://schemas.microsoft.com/ink/2010/main" type="inkWord" rotatedBoundingBox="3522,9568 4045,9529 4070,9866 3548,9905"/>
              </emma:interpretation>
            </emma:emma>
          </inkml:annotationXML>
          <inkml:trace contextRef="#ctx0" brushRef="#br0" timeOffset="561.0411">962 8230 79 0,'0'0'92'0,"0"0"-4"0,0 0-4 16,9 0-16-16,-9 0 4 0,0 0 0 0,8 0 12 0,-8 0-4 16,9 5 0-16,-9-5-4 0,8 5-4 0,1-5 0 0,-1 5 0 15,0-5-4-15,10 4-4 0,-10-4-4 0,10 5-4 0,-2 0 0 0,-6-5 0 16,6 5-4-16,1-5 4 0,9 0-4 0,-10 5-8 0,2-5-4 16,0 0-8-16,7 0-4 0,-8 0-8 0,0 0 0 0,9 0-8 15,-10 0 0-15,2 0-4 0,7 0 0 0,-8 0-4 0,0 0-4 0,1 0-4 16,-2 0-12-16,-8 0-12 0,10 0-12 0,-10 0-12 0,1 0-8 15,0 0-8-15,-1 0-8 0,1 0-20 0,-9 0-8 0,8 5-16 16,-8-5-4-16,-8 0-8 0,8 4-48 0,-9 1-28 0,1 0 32 16,-1 0 32-16,0-5 28 0,-7 11 24 0</inkml:trace>
          <inkml:trace contextRef="#ctx0" brushRef="#br0" timeOffset="742.6319">1065 8480 63 0,'-8'5'116'16,"8"-1"-12"-16,0-4-8 0,0 6-20 0,0-1 8 0,0-5 0 16,0 4 8-16,0-4-8 0,0 0 0 0,8 4 0 0,-8-4-4 0,0 0-4 15,8 0-8-15,0 0 4 0,-8 0-4 0,10 0-4 0,-2 0-8 0,0 0-4 16,1 0-4-16,-1 0-8 0,10 0-8 0,-10 0 0 16,8 0-8-16,-6 0-4 0,-2 0-20 0,10 0 16 0,-10 0-4 15,9 0-4-15,-9 0 4 0,9 0-8 0,-8 0-8 0,7 0-12 0,-6 0-20 16,-2 0-20-16,10 0-20 0,-10 6-12 0,0-6-28 0,0 0-24 15,1 4-24-15,0-4-72 0,-1 6 8 0,1-2 40 0,-9 1 32 16,8-5 28-16,-8 4 20 0</inkml:trace>
        </inkml:traceGroup>
        <inkml:traceGroup>
          <inkml:annotationXML>
            <emma:emma xmlns:emma="http://www.w3.org/2003/04/emma" version="1.0">
              <emma:interpretation id="{22093312-B71D-49B8-B698-EF56F88E2BC7}" emma:medium="tactile" emma:mode="ink">
                <msink:context xmlns:msink="http://schemas.microsoft.com/ink/2010/main" type="inkWord" rotatedBoundingBox="4889,9070 6125,8977 6184,9768 4948,9860"/>
              </emma:interpretation>
            </emma:emma>
          </inkml:annotationXML>
          <inkml:trace contextRef="#ctx0" brushRef="#br0" timeOffset="9840.29">2464 8034 67 0,'0'-5'76'0,"0"0"-16"0,0 1 0 0,0-2-20 0,0 2-4 16,0 0 0-16,0-2 0 0,0-3-8 0,0 4 4 0,0 0 0 16,0 0 0-16,0 1 0 0,0-2 4 0,0 2 0 0,0-1 0 15,0 5 0-15,0-4 0 0,0 4 4 0,0 0-8 0,0 0 8 0,0-6-8 16,0 12 0-16,0-6 8 0,0 4-12 0,-9 1 0 0,9 5-8 16,0-6 4-16,0 6-4 0,0-1-4 0,0 6-4 0,-8-5 0 15,8 4 0-15,0 0-4 0,0 6 0 0,0-6 0 0,0 5 0 16,-9 0-4-16,9 0 4 0,0 0-4 0,0 2-4 0,0-3 4 0,0 1 0 15,0 0-4-15,0 0 4 0,0 1-4 0,9-1 4 0,-9 0 0 16,-9 0 0-16,9-5-4 0,0 6 0 0,0-6 0 16,0 0 0-16,0 1-4 0,0-1 8 0,0 1 0 0,0-5-4 0,0 3 0 15,0-7-4-15,0 8 4 0,0-9 0 0,0 5-4 0,0-5 8 16,0-1-8-16,0 0 0 0,0-4 0 0,0 6-8 0,0-6 0 16,0 4-12-16,0-4-8 0,0 0-12 0,0 0-8 0,0 0-8 15,0-4-4-15,0-2-4 0,0 6-4 0,0-4 4 0,0-5-36 16,0 3-44-16,0 2-8 0,0-6 28 0,0 1 24 0</inkml:trace>
          <inkml:trace contextRef="#ctx0" brushRef="#br0" timeOffset="10209.3313">2652 8014 55 0,'0'0'88'0,"8"0"-8"15,-8-4-4-15,0 4-24 0,0 0 0 0,0 0-4 0,0 0-4 16,0 0 4-16,0 4-8 0,0-4 4 0,0 6-4 0,0-2 0 16,0 6-4-16,0-5 4 0,0-1-8 0,0 5 0 0,0 1 0 15,0 0-4-15,0 5 0 0,0-6 0 0,0 5 4 0,0 7-8 16,0-8-4-16,0 1 0 0,0 7 4 0,0-8-8 0,0 6 4 0,0 0-4 15,0-4 4-15,0 4-4 0,0 0-4 0,0-4 4 16,0 4-4-16,0-5 0 0,0 5 0 0,0-4-4 0,0-1-4 0,0 0 0 16,0 1 0-16,0-5 0 0,0 4 4 0,-8-5-8 0,8 1 0 0,0-5 0 15,0 5 4-15,8-6-4 0,-8 6-4 0,0-5 0 16,0-1-4-16,0-4 0 0,-8 6-8 0,8-6-8 0,0 0-4 0,0 5-8 16,0-5-4-16,0 0-8 0,0 0-12 0,0 0 0 0,0-5-8 15,0-1-4-15,0 2-4 0,0-1-16 0,0 0-36 0,0 0-28 16,-8-5 16-16,8 1 28 0</inkml:trace>
          <inkml:trace contextRef="#ctx0" brushRef="#br0" timeOffset="10648.1567">2370 7870 35 0,'0'-4'84'0,"-8"-1"-12"0,8 0-4 16,-9 0-28-16,9 1 0 0,-9-1-4 0,9 0-4 0,0 0-4 0,0 1 4 16,-8 4-4-16,8-10-4 0,0 5 4 0,0 0-4 0,0-1 4 15,0 3-8-15,0-2 0 0,0 0 4 0,0 0 0 0,0 1 4 16,8-2 0-16,-8-3-4 0,0 4 0 0,9 1 4 0,-9-1 0 0,9 0-4 15,-9 0 0-15,8 0 0 0,0 0-20 0,2 5 28 16,-2-5-4-16,0 5 0 0,-8 0 0 0,18 0 0 0,-10 0-12 0,0 0 8 16,1 5-8-16,-1 0 0 0,10 0-4 0,-10 0 4 0,8 0-4 15,-6 4 0-15,6-4 0 0,-6 4 0 0,6-3 0 0,1 3 0 16,-8 1-4-16,8-7 0 0,-9 8 0 0,10-6 0 0,-2 5 0 16,-6-6 4-16,6 1 0 0,-8 0-4 0,10 4 0 0,-10-4 4 0,9-5-8 15,-8 5 4-15,8 0 0 0,-9-5-4 0,2 4 4 16,6-4-8-16,-8 0 8 0,2 0-8 0,-2 0 0 0,0 0 0 0,9 0 4 15,-8-4-4-15,-9 4 0 0,9-5-4 0,-1 0-8 16,0 5-8-16,0-5-12 0,2 1-4 0,-10-1-12 0,8 0-16 0,-8 0-20 16,8 1-8-16,-8-6-20 0,0 5-40 0,0 0-56 0,0-4 36 15,0 4 32-15,0 0 28 0</inkml:trace>
          <inkml:trace contextRef="#ctx0" brushRef="#br0" timeOffset="65439.851">3288 8244 15 0,'0'0'100'0,"0"0"-8"0,0 0-8 16,0 0-20-16,0 0 0 0,0 0 0 0,9 0 4 0,-9 0 4 16,0-5 0-16,8 5 0 0,-8 0 0 0,8-5-4 0,-8 5-8 15,10 0 0-15,-10 0 0 0,8 0-4 0,0-5 0 0,2 5 0 16,-2-5 0-16,0 5 0 0,1 0 0 0,-1 0-4 0,9 0 0 15,-8-4 0-15,-1 4 0 0,0-5-8 0,2 5-4 0,6-5-8 0,-7 5-8 16,0-5 4-16,-1 1-8 0,0 4-4 0,1-5 0 0,-1 5-4 16,1-5 0-16,0 5-8 0,-1 0 0 0,0-5 0 0,2 5 0 15,-2 0-4-15,0 0-8 0,0 0-16 0,-8 0-20 0,10 0-28 16,-2 0-16-16,-8 0-20 0,8 0-20 0,-8 0-24 0,0 0-32 16,9 0-76-16,-9-4 28 0,0 0 36 0,0-2 40 0,0 1 32 0,0 0 20 15</inkml:trace>
          <inkml:trace contextRef="#ctx0" brushRef="#br0" timeOffset="65183.7486">3424 8047 75 0,'0'0'100'0,"0"0"-4"0,0-5 0 0,0 5-24 0,0 0 4 0,0 0 0 16,0-4 4-16,0 4-8 0,0 0 4 0,0 0-4 0,0 0-4 16,0 0 0-16,0 0 0 0,0 4-4 0,0-4-4 0,0 5 0 15,0-5-4-15,0 10 0 0,0-6-4 0,0 2 0 0,0 3 0 0,0 1-4 16,0-1 0-16,0 1-8 0,0-1-8 0,0 7 4 0,0-3-8 16,0 1-4-16,0 1 0 0,10-1-4 0,-10 1-4 0,0-1 0 15,0 0-8-15,8 1 4 0,-8-1-4 0,0 1-4 0,0-6-16 16,0 6 20-16,0-6 0 0,8 1-4 0,-8 0 0 0,0-1 0 15,0 0 0-15,0 1-4 0,0-5 4 0,0 5-8 0,0-6 4 0,9 1-4 16,-9 0-8-16,0 0 0 0,0-5 0 0,0 0-4 0,0 4-12 16,0-4-4-16,0 0-12 0,0 0-4 0,0 0-4 0,0 0-8 15,0 0-4-15,0 0-8 0,0 0 0 0,0 0-16 0,0-4-8 16,0 4-8-16,0-5 0 0,0 5 0 0,0-5 0 0,-9 0-44 16,9 1-28-16,0-1 4 0,-8 0 36 0,8 0 28 0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41.9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4D6FCD-F4D9-477A-A7E1-DDD7028764F3}" emma:medium="tactile" emma:mode="ink">
          <msink:context xmlns:msink="http://schemas.microsoft.com/ink/2010/main" type="writingRegion" rotatedBoundingBox="8751,5875 10526,6097 10404,7075 8629,6853"/>
        </emma:interpretation>
      </emma:emma>
    </inkml:annotationXML>
    <inkml:traceGroup>
      <inkml:annotationXML>
        <emma:emma xmlns:emma="http://www.w3.org/2003/04/emma" version="1.0">
          <emma:interpretation id="{EE997AB1-B7D6-4E00-B35B-0C6FE436FB72}" emma:medium="tactile" emma:mode="ink">
            <msink:context xmlns:msink="http://schemas.microsoft.com/ink/2010/main" type="paragraph" rotatedBoundingBox="8751,5875 10526,6097 10404,7075 8629,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B34D8-0BD8-41F7-A547-BB6EB311C5B9}" emma:medium="tactile" emma:mode="ink">
              <msink:context xmlns:msink="http://schemas.microsoft.com/ink/2010/main" type="line" rotatedBoundingBox="8751,5875 10526,6097 10404,7075 8629,6853"/>
            </emma:interpretation>
          </emma:emma>
        </inkml:annotationXML>
        <inkml:traceGroup>
          <inkml:annotationXML>
            <emma:emma xmlns:emma="http://www.w3.org/2003/04/emma" version="1.0">
              <emma:interpretation id="{92713365-DEE9-4597-AE5E-0540B466EA75}" emma:medium="tactile" emma:mode="ink">
                <msink:context xmlns:msink="http://schemas.microsoft.com/ink/2010/main" type="inkWord" rotatedBoundingBox="8744,5927 9575,6031 9491,6697 8661,6593"/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05</emma:literal>
                </emma:interpretation>
                <emma:interpretation id="interp2" emma:lang="" emma:confidence="0">
                  <emma:literal>9,5</emma:literal>
                </emma:interpretation>
                <emma:interpretation id="interp3" emma:lang="" emma:confidence="0">
                  <emma:literal>055</emma:literal>
                </emma:interpretation>
                <emma:interpretation id="interp4" emma:lang="" emma:confidence="0">
                  <emma:literal>095</emma:literal>
                </emma:interpretation>
              </emma:one-of>
            </emma:emma>
          </inkml:annotationXML>
          <inkml:trace contextRef="#ctx0" brushRef="#br0">128 41 39 0,'-8'0'96'16,"16"-4"-12"-16,-16-2-8 0,8 6-20 0,0-5 0 16,0 5-8-16,0 0 0 0,0 0-8 0,0 0 0 0,0 0-4 0,0-4-8 0,0 4 0 15,0 4 0-15,-9-4 0 0,9 5 0 0,0-5 0 0,-8 10 0 16,8-6-4-16,0-4 0 0,-8 10 0 0,8-5-4 0,-10-1 8 0,10 6-4 16,0-1 0-16,0 1-4 0,-8 0-4 0,8 5 0 15,0-6-8-15,0 5 8 0,0-4-4 0,0 4 0 0,0-4-8 0,8 4 8 16,-8 1-8-16,0-6 0 0,10 6 0 0,-2-1 0 0,-8-5 0 15,8 1-4-15,-8 5 0 0,9-6 4 0,-1 1 0 0,1-6 0 16,0 6 4-16,-1-5-8 0,0-1 0 0,0 2 4 0,10-2-4 16,-10-4 0-16,2 0 4 0,-2 0-4 0,0 0 0 0,1-4 0 15,-1-2-4-15,0 2 8 0,1-7-4 0,-9 7 0 0,9-5 0 0,-1-1 0 16,-8 1 0-16,8-5 4 0,-8 4-4 0,0-5 4 0,0 1-4 16,0 0 4-16,0-1-4 0,0 1-4 0,0-1 4 0,-8 1 0 15,8-5 0-15,-8 4 4 0,-1 6-4 0,0-5 0 0,9-1 0 16,-8 1 0-16,0 5-4 0,-1-1 4 0,1 0 4 0,-10 1-4 15,10 3 0-15,0-3 0 0,-2 9 0 0,2-5 0 0,0 0-4 16,0 5 0-16,-1 5 4 0,0-5-8 0,1 5 4 0,-1 0-4 0,1-1 4 16,0 6-8-16,-2 1-4 0,2-3-12 0,0 2-12 0,0-1-8 15,-2 6-4-15,2-1-12 0,0 0-8 0,-1 1-4 0,0 0-40 16,9 4-48-16,-8-5 8 0,8 1 24 0,-9 4 4 0</inkml:trace>
          <inkml:trace contextRef="#ctx0" brushRef="#br0" timeOffset="244.3464">402 328 51 0,'0'0'100'0,"0"0"-8"0,0 5-4 0,0-5-28 0,0 5-4 16,-10 0 0-16,10 4-8 0,0-3-4 0,0 2-4 0,0 8-4 15,0-7-4-15,0 1-4 0,0-1-4 0,0 5-8 0,0 1 0 16,0-1-4-16,0 1-4 0,0 0 0 0,0-1-4 0,0-1-8 0,0 2-8 16,0-5-8-16,0 4-16 0,0-5-4 0,0 6-16 0,0-10-16 15,0 4-44-15,0 1-36 0,0-6 16 0,0 1 28 0</inkml:trace>
          <inkml:trace contextRef="#ctx0" brushRef="#br0" timeOffset="811.8288">513 7 3 0,'-10'0'120'0,"10"0"-8"0,0 5-8 16,0-5-24-16,-8 0-4 0,8 0 4 0,0 0-4 0,8 0 4 0,-8 0 0 16,0 0-4-16,10 0-4 0,-10 0-8 0,8 0 4 0,0 0 0 15,0 0 0-15,1 0-8 0,0 0-4 0,-1 0 0 0,9 0-4 16,-9 0-8-16,10 0-12 0,-2 0-4 0,2-5-8 0,-10 5-4 16,10 0-4-16,-1-5-8 0,-1 5-12 0,2 0-16 0,-2-5-20 15,2 5-20-15,-1 0-24 0,0-4-32 0,-9 4-28 0,9 0-44 0,1-4-56 16,-10 4 44-16,10 0 40 0,-10 0 28 0,0 0 24 0</inkml:trace>
          <inkml:trace contextRef="#ctx0" brushRef="#br0" timeOffset="587.4272">588 107 27 0,'0'0'100'16,"-8"0"-16"-16,0 5-4 0,8-5-28 0,-9 6 0 0,9-2-8 16,0 1-4-16,-8 0-4 0,8 0-4 0,0-1-4 0,0 1-4 15,0 0 0-15,0 0-8 0,0-1 4 0,0 6 0 0,8-5 0 16,-8 0-4-16,9 0 4 0,-9-1 0 0,8 1 0 0,-8 0 0 15,8 0-4-15,2-1 4 0,-2 1 0 0,0 0-4 0,-8 0 4 16,18 0 0-16,-10-1 4 0,0-4-4 0,1 5-4 0,0 0 4 0,-1 0 4 16,1-1-8-16,-1 2 4 0,0-2-8 0,0 1 0 0,2 0-4 15,-2 0 0-15,0 4-4 0,2-4 4 0,-2 0-4 0,0 3 4 16,-8-2-4-16,9 3 0 0,-9 1 0 0,8-5 0 0,-8 9-4 16,0-9 8-16,0 5-8 0,0 0 8 0,0 0-4 0,-8-1 0 15,8 4 0-15,-9-3 0 0,1 0 0 0,0 0-8 0,-2-5 0 0,-6 5 0 16,6-1 0-16,-6-5 0 0,8 2 0 0,-9-2-8 0,8 1-16 15,-8-5-8-15,9 0-12 0,-10 0-8 0,10-5-4 0,0 1-8 16,-2-2-8-16,-6-3 0 0,16-1-36 0,-9-5-44 0,1 1 4 16,-1-5 24-16,9 6 28 0</inkml:trace>
        </inkml:traceGroup>
        <inkml:traceGroup>
          <inkml:annotationXML>
            <emma:emma xmlns:emma="http://www.w3.org/2003/04/emma" version="1.0">
              <emma:interpretation id="{60252114-243A-4652-A76D-8B93C2A95F74}" emma:medium="tactile" emma:mode="ink">
                <msink:context xmlns:msink="http://schemas.microsoft.com/ink/2010/main" type="inkWord" rotatedBoundingBox="9688,5992 10526,6097 10404,7075 9566,6970"/>
              </emma:interpretation>
              <emma:one-of disjunction-type="recognition" id="oneOf1">
                <emma:interpretation id="interp5" emma:lang="" emma:confidence="0">
                  <emma:literal>pkt</emma:literal>
                </emma:interpretation>
                <emma:interpretation id="interp6" emma:lang="" emma:confidence="0">
                  <emma:literal>plut</emma:literal>
                </emma:interpretation>
                <emma:interpretation id="interp7" emma:lang="" emma:confidence="0">
                  <emma:literal>pit</emma:literal>
                </emma:interpretation>
                <emma:interpretation id="interp8" emma:lang="" emma:confidence="0">
                  <emma:literal>pt</emma:literal>
                </emma:interpretation>
                <emma:interpretation id="interp9" emma:lang="" emma:confidence="0">
                  <emma:literal>piet</emma:literal>
                </emma:interpretation>
              </emma:one-of>
            </emma:emma>
          </inkml:annotationXML>
          <inkml:trace contextRef="#ctx0" brushRef="#br0" timeOffset="1523.0989">921 491 95 0,'0'-8'104'0,"0"-3"-4"0,0 7-8 0,0-2-24 0,0-3-8 16,8 5 0-16,-8-2-4 0,0 6-4 0,0 0 0 0,0 0-4 0,10 0-4 16,-10 0-4-16,8 6 4 0,-8-2-8 0,8 5 0 0,-8-3 0 15,8 3-4-15,2 5-4 0,-10 1 0 0,8-1-8 0,0 1 0 16,1 4-4-16,-9 0 0 0,9 0-4 0,-1 0 0 0,1 5-8 16,-9-5 4-16,8 6-4 0,0-1-4 0,-8-5 4 0,10 4 0 15,-10-4-4-15,0 6 4 0,8-6-4 0,-8 5 0 0,0-9 0 16,-8 4 0-16,8-5 0 0,0 1 0 0,-10-2 0 0,10 1 0 0,-8-8 0 15,8 3-4-15,-8-3 4 0,-1-2 0 0,1-4 0 16,8-4-4-16,-9 4 0 0,0-10 0 0,9 5 0 0,-8-9-4 0,8 4 4 16,-8-5-4-16,8-4 0 0,-10-1 0 0,10 2 0 0,0-6 0 15,0-5 0-15,0 5 0 0,-8-5 4 0,8 0-4 0,8 1 4 16,-8-1 0-16,0 0 0 0,10 1 0 0,-10-1 0 0,8 0 4 0,-8 5-4 16,8 0 4-16,-8 5 0 0,9-5-4 0,0 10 4 0,-1-5 4 15,1 9 0-15,-1-5-20 0,0 5 24 0,2 2-4 0,-2-3 0 16,0 7 0-16,0-1 0 0,2 0 0 0,-2 5-4 0,0 0 0 15,1 0 0-15,-1 0 4 0,1 5-16 0,-9 0 8 0,9-1 0 16,-9 1-20-16,0 5-4 0,0 0-4 0,0 0-16 0,0-1-4 0,-9 4-12 16,9-3-4-16,-9 4 0 0,1-3-16 0,-1-1-32 0,9 3-32 15,-8-7 0-15,-10 3 24 0,18-9 28 0</inkml:trace>
          <inkml:trace contextRef="#ctx0" brushRef="#br0" timeOffset="1744.503">1185 60 79 0,'0'-5'100'0,"0"1"-4"0,0 4-4 0,0 0-24 0,0 0-4 15,0 0-24-15,0 0 24 0,0 4-4 0,10 1-8 0,-10-1 0 16,0 2-8-16,0-2-4 0,8 5-8 0,-8 1-4 0,0 4 0 0,8-3-8 16,-8 3-4-16,0 0 4 0,9 5 0 0,-9 1-4 15,8-1-4-15,-8 0-4 0,0 0-4 0,0 5-8 0,9-5 4 0,-9 5-4 16,0-5 0-16,0 0-4 0,8 0-8 0,-8 1-4 0,0-5-4 15,0 4-8-15,9-11-4 0,-9 7-4 0,0-5 0 0,8-5-8 16,-8-1 0-16,0 2 0 0,8-6-4 0,-8 0 0 0,0-6 4 16,10 2-16-16,-10-5-20 0,8 3-4 0,-8-3 0 0,0-5 4 0,8 4 12 15</inkml:trace>
          <inkml:trace contextRef="#ctx0" brushRef="#br0" timeOffset="2151.4065">1322 328 19 0,'0'-10'92'0,"0"6"-8"0,0-7-4 16,8 7-20-16,-8-5-4 0,0 4 4 0,0 5 0 0,0-5-4 15,0 5 0-15,0-4-8 0,0 4 0 0,0 0-12 0,0 0 4 0,0 0-12 16,0 4 4-16,0 1 0 0,0 0-8 0,0 0 0 0,0-1-24 15,0 6 24-15,0-1-4 0,0 1 0 0,0 0 4 0,0-1-12 16,0 2 0-16,0 3 4 0,0 0-8 0,0 1 4 0,0-6 0 16,9 5-4-16,-9 1-4 0,8-5-4 0,1 3 0 0,-9-3 4 15,9-5-4-15,-1 9 8 0,0-8-4 0,2-2-8 0,-2 1 4 16,8-1-8-16,-6-4 4 0,-2 0 0 0,9 0 0 0,-9-4-8 0,10-1 4 16,-10-5-4-16,8 6-4 0,-6-6 4 0,-2-5-4 0,0 2 4 15,10-2 0-15,-10 1 0 0,1-2 4 0,-1-2 0 0,0-2 4 16,1 1-4-16,0 5 12 0,-9-5-4 0,8 0 0 0,0 0 4 15,-8 0 0-15,0-1 4 0,10 6 4 0,-10-5 0 0,0 4 4 16,0 1-4-16,0-5 8 0,0 4-4 0,0 6 0 0,0-5 0 0,0-1 4 16,0 5 4-16,0 0 0 0,0 1 4 0,0-1-4 0,0 6 0 15,0-5 4-15,0 3 0 0,0 2-4 0,0 4-4 0,0-4-4 16,0 4 0-16,8-6 0 0,-8 6 0 0,0 0-16 0,0 0 24 16,0 6 4-16,0-2 0 0,0 0 0 0,0 2 0 0,0 3-4 15,0-5 0-15,0 6 0 0,0 5 4 0,0-5-8 0,0 3 4 0,0 2 0 16,0 4 0-16,0 0-8 0,0 1 0 0,0 3 4 15,0 1-8-15,0 1 4 0,0-2-4 0,0 0 0 0,0 2-4 0,8-1 0 16,-8 0-4-16,0 1 4 0,9-2-4 0,-9-4 0 0,0 0-4 16,9 6 0-16,-1-11-4 0,-8 5 0 0,9-4 0 0,-9-6-12 15,8 1-4-15,0 0-8 0,1-1-12 0,-9-4-8 0,9 0-8 0,-9-5-8 16,8 4-8-16,-8-4-8 0,8-4-20 0,-8-1-16 0,0 0-4 16,0 0-8-16,0-5-24 0,0 1-36 0,0-5-4 15,0 4 32-15,0-5 32 0,-8-4 24 0</inkml:trace>
          <inkml:trace contextRef="#ctx0" brushRef="#br0" timeOffset="2352.8694">1561 204 87 0,'0'4'132'16,"0"6"-8"-16,-9-10-4 0,9 5-24 0,0 0 0 0,0-1 4 16,0 1-8-16,0 0-4 0,0 0-8 0,9-5-4 0,-9 4-4 15,8-4-4-15,-8 0-4 0,8 0-4 0,1 0 0 0,0 0-4 0,-1 0-8 16,10 0-12-16,-10 0-4 0,9 0-8 0,-8 0-8 0,8-4-8 15,-1-1-24-15,2 5-24 0,-10-5-32 0,10 5-36 0,-2 0-48 16,-7-5-76-16,0 5-40 0,7 0 52 0,-16 0 44 0,9 0 32 16,-1 5 28-16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22.6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D7ADEB-E21D-4EC2-851D-EBF34C07D8A4}" emma:medium="tactile" emma:mode="ink">
          <msink:context xmlns:msink="http://schemas.microsoft.com/ink/2010/main" type="writingRegion" rotatedBoundingBox="27267,7341 27731,12005 27310,12047 26846,7383"/>
        </emma:interpretation>
      </emma:emma>
    </inkml:annotationXML>
    <inkml:traceGroup>
      <inkml:annotationXML>
        <emma:emma xmlns:emma="http://www.w3.org/2003/04/emma" version="1.0">
          <emma:interpretation id="{CFA3CD5B-2646-4B24-885B-A27F6C8760F1}" emma:medium="tactile" emma:mode="ink">
            <msink:context xmlns:msink="http://schemas.microsoft.com/ink/2010/main" type="paragraph" rotatedBoundingBox="27267,7341 27731,12005 27310,12047 26846,7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AEE9D-20F8-4F94-8744-077364BD2E9B}" emma:medium="tactile" emma:mode="ink">
              <msink:context xmlns:msink="http://schemas.microsoft.com/ink/2010/main" type="line" rotatedBoundingBox="27267,7341 27731,12005 27310,12047 26846,7383"/>
            </emma:interpretation>
          </emma:emma>
        </inkml:annotationXML>
        <inkml:traceGroup>
          <inkml:annotationXML>
            <emma:emma xmlns:emma="http://www.w3.org/2003/04/emma" version="1.0">
              <emma:interpretation id="{A59509BB-F6B0-4762-A5A5-36A8F145FAD3}" emma:medium="tactile" emma:mode="ink">
                <msink:context xmlns:msink="http://schemas.microsoft.com/ink/2010/main" type="inkWord" rotatedBoundingBox="27209,7346 27228,7543 27209,7545 27189,7348"/>
              </emma:interpretation>
            </emma:emma>
          </inkml:annotationXML>
          <inkml:trace contextRef="#ctx0" brushRef="#br0">2303 111 31 0,'0'0'112'0,"0"0"-4"0,0-6-8 0,0 6-24 0,0 0-4 0,0 0 0 16,0 0-4-16,0 0 0 0,0 0-4 0,0 0-4 0,0 0 0 15,0 0-12-15,0 0 0 0,0 0-8 0,0 0 4 0,0 0-4 16,0 0 0-16,0 0 0 0,0 6 0 0,8-6-4 0,-8 0-4 0,0 4 0 15,0 2-4-15,0-2-8 0,0 5-4 0,0-3 4 0,0-3-4 16,0 7-8-16,0 0-4 0,10 0-4 0,-10-1-4 0,0 1-12 16,0 5-12-16,0-6-16 0,0 1-12 0,0-1-24 0,0 1-20 15,0 0-20-15,0-1-32 0,-10-5-64 0,20 6 16 0,-10 0 44 16,0 0 24-16,0-6 24 0</inkml:trace>
        </inkml:traceGroup>
        <inkml:traceGroup>
          <inkml:annotationXML>
            <emma:emma xmlns:emma="http://www.w3.org/2003/04/emma" version="1.0">
              <emma:interpretation id="{492EA295-AEBB-41D3-817D-C744D8247447}" emma:medium="tactile" emma:mode="ink">
                <msink:context xmlns:msink="http://schemas.microsoft.com/ink/2010/main" type="inkWord" rotatedBoundingBox="27246,7862 27339,8797 26990,8832 26897,78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73.4387">2150 700 19 0,'0'-4'104'0,"0"-1"-8"0,0 0-8 0,0 5-24 0,0-5-4 0,0 0 0 16,0 1-8-16,0-1 4 0,0-1-4 0,8 2-4 0,-8 4-4 16,8-4-4-16,-8-1 4 0,10 0-8 0,-2 5 4 0,-8-5-4 15,8 5-8-15,0 0 0 0,2-4-4 0,-2 4-4 0,0 0-4 0,1 0-4 16,-1 0 0-16,-8 4 0 0,9-4-4 0,0 5 0 0,-9-5-4 15,8 10 4-15,-8-6-8 0,0 0 0 0,0 7 4 0,0-7-4 16,0 6 0-16,-8 0 4 0,8-1-4 0,-9 2-4 0,0-3 8 16,1 2 0-16,-1 4-4 0,1-4 4 0,0-1-4 0,-2 1 0 15,2-1 0-15,0 1-4 0,8-5 4 0,-8 5-8 0,-2-6 8 0,10 1-4 16,-8 0 0-16,8-5 4 0,0 5 0 0,0-5 0 16,0 0-4-16,0 0 4 0,0 0-4 0,8 0 4 0,-8 0 0 0,10 0 0 15,-2 0 0-15,-8-5 0 0,8 5 0 0,0 0 0 0,2-5 0 16,-10 5 0-16,8 0 0 0,0 0 0 0,1 0-4 0,-1 0 4 15,1-5 0-15,0 5 4 0,-1 0-4 0,-8 5-4 0,8-5 8 0,0 5 0 16,-8 0-4-16,10-1 8 0,-10 3-4 0,8-4 0 0,-8 2 0 16,0-1-4-16,0 2 0 0,0-1 4 0,0 4-8 0,0-4 0 15,-8 4 0-15,8 1 0 0,-10-6-4 0,10 7-20 0,-8-7-8 0,0 6-16 16,8-6-12-16,-8 2-16 0,-1-2-4 0,0 1-48 16,9-1-48-16,-8 2 16 0,-1-3 32 0,1-3 28 0</inkml:trace>
          <inkml:trace contextRef="#ctx0" brushRef="#br0" timeOffset="989.9052">2055 1185 55 0,'10'0'124'0,"-10"0"-8"0,0 0-4 0,8 0-24 0,-8 0-4 0,8 0 0 16,2 0-12-16,-10-5 0 0,8 5-12 0,0 0-12 0,0-5-8 15,1 5-4-15,0 0-8 0,-1-5-8 0,9 5-4 0,-9-4-4 0,2 4 0 16,-2 0-4-16,8-4-4 0,-6 4-16 0,-2 0-16 16,0 0-16-16,1 0-20 0,-1 0-16 0,1 0-8 0,0 0-56 15,-9 0-52-15,8 0 36 0,-8 4 28 0,0 0 24 0</inkml:trace>
          <inkml:trace contextRef="#ctx0" brushRef="#br0" timeOffset="1324.5263">2200 1328 47 0,'10'0'124'0,"-10"0"-8"0,8 0-8 0,0 0-24 0,-8 0-4 0,9 0-4 16,-1 0-8-16,1 0-4 0,0 0-12 0,-1 0-8 0,-8 0-8 16,8 0-8-16,0 0-8 0,2 0-4 0,-2 0 0 15,-8 5-8-15,8-5-4 0,2 5 4 0,-10-5-8 0,0 5 0 0,8 0-8 16,-8 0 4-16,0 4 0 0,0-4 0 0,-8 4-4 0,8-4 8 15,-10 5 0-15,2 0 0 0,0-1 0 0,-2 1 0 0,2 0 4 16,0-1-4-16,0 1 0 0,-1-1 4 0,0 1 4 0,1 0-4 0,-1-1 4 16,1 1-4-16,0-6 4 0,-2 6 0 0,2-5 0 0,8-1 4 15,-8 1-4-15,8-1 4 0,0 2 0 0,0-1-4 0,0 0-4 16,0-1 8-16,0 1-4 0,8-5 0 0,-8 5-4 0,8-5 8 16,2 5-4-16,-2-5 0 0,0 4 0 0,1-4 0 0,-1 0-4 15,10 0 0-15,-10 0 0 0,8 0-8 0,-6 0 4 0,6 0-8 0,2-4-8 16,-10 4-20-16,9-5-20 0,0 0-24 0,-8 0-16 0,-1 1-24 15,10-1-68-15,-10 0 4 0,0-5 36 0,2 1 28 0,-2-1 20 16</inkml:trace>
        </inkml:traceGroup>
        <inkml:traceGroup>
          <inkml:annotationXML>
            <emma:emma xmlns:emma="http://www.w3.org/2003/04/emma" version="1.0">
              <emma:interpretation id="{E3F1789A-40D8-449A-A766-6DE8AAA11187}" emma:medium="tactile" emma:mode="ink">
                <msink:context xmlns:msink="http://schemas.microsoft.com/ink/2010/main" type="inkWord" rotatedBoundingBox="27579,10482 27656,11250 27293,11286 27217,105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6223.1413">2363 3679 71 0,'0'-5'100'0,"0"0"-12"16,0 0-4-16,0 5-28 0,0 0 0 0,0 0-4 0,0-4 0 16,0 4-4-16,0 0 0 0,0 0-4 0,0 0-4 0,8 4 8 15,-8-4-4-15,0 5-8 0,0 0 0 0,0 0 0 0,0-1 0 16,0 1-12-16,9 0 0 0,-9 0-8 0,0 4-4 0,0-4 0 15,0 5 0-15,0 0-4 0,0-6-4 0,0 6-12 0,0-1-16 16,0-4-16-16,0 5-16 0,0-2-20 0,0-1-12 0,0-3-28 0,0 5-52 16,0-4-8-16,0 0 32 0,8 0 28 0</inkml:trace>
          <inkml:trace contextRef="#ctx0" brushRef="#br1" timeOffset="36659.9716">2414 3271 47 0,'0'-5'100'0,"0"5"-8"0,0 0 0 0,0 0-24 0,0 0 4 16,0 0-4-16,8 0-4 0,-8 0-4 0,10 0-4 0,-10 0 0 16,8 0-8-16,-8 0-4 0,8 0 0 0,0 0-4 0,1 0-12 0,8 0-4 15,-8 0 0-15,-1 0-8 0,10 5 0 0,-10-5-8 0,8 0 0 16,-6 5-4-16,6-5-4 0,1 5-12 0,-8-5-12 0,8 3-20 16,-9 3-12-16,10-1-16 0,-10 0-12 0,0 4-12 0,10-4-64 15,-10 5-16-15,1-1 32 0,-1 1 24 0</inkml:trace>
          <inkml:trace contextRef="#ctx0" brushRef="#br1" timeOffset="36913.2972">2396 4000 7 0,'0'4'120'0,"0"2"-8"0,0-2 0 0,10 1-20 0,-2-5 4 15,-8 0 0-15,8 5-12 0,2-5 0 0,-2 0-12 0,0 0-4 0,9 0-8 16,-9 0-4-16,1 0-12 0,8-5-8 0,1 5-8 16,-10-5-4-16,8 5-4 0,2 0-4 0,-1 0-4 0,0 0-8 0,0 0-12 15,1-4-8-15,-2 4-12 0,2 0-20 0,-10 0-24 0,9 0-20 16,-9 0-12-16,10 0-40 0,-10 0-56 0,0 0 20 0,0 0 36 16,-8 0 24-16</inkml:trace>
        </inkml:traceGroup>
        <inkml:traceGroup>
          <inkml:annotationXML>
            <emma:emma xmlns:emma="http://www.w3.org/2003/04/emma" version="1.0">
              <emma:interpretation id="{819D5771-B572-4AE4-B290-13446A8FA9F1}" emma:medium="tactile" emma:mode="ink">
                <msink:context xmlns:msink="http://schemas.microsoft.com/ink/2010/main" type="inkWord" rotatedBoundingBox="27658,11600 27699,12009 27414,12037 27374,11629"/>
              </emma:interpretation>
              <emma:one-of disjunction-type="recognition" id="oneOf2">
                <emma:interpretation id="interp2" emma:lang="" emma:confidence="0">
                  <emma:literal>te</emma:literal>
                </emma:interpretation>
                <emma:interpretation id="interp3" emma:lang="" emma:confidence="0">
                  <emma:literal>ta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ra</emma:literal>
                </emma:interpretation>
              </emma:one-of>
            </emma:emma>
          </inkml:annotationXML>
          <inkml:trace contextRef="#ctx0" brushRef="#br1" timeOffset="37331.7008">2678 4393 75 0,'0'0'96'0,"0"-4"-8"0,9 4-8 0,-9-6-20 0,0 6-16 16,0 0 20-16,0 0-8 0,0-4 4 0,0 4-4 0,-9-5 0 16,9 5-8-16,-8 0 0 0,8 0 0 0,-8-5-8 0,8 5-4 0,-10 0 0 15,10 5-4-15,-8-5-8 0,0 5 4 0,0-1 0 0,8 2-4 16,-10-2-4-16,2 0-4 0,0 7 0 0,8-2 0 0,-9-4 0 16,0 10 0-16,9-6 0 0,-8 5 0 0,8-4-4 0,0 5 0 15,-9-1 0-15,9 0 0 0,0 6 0 0,0-6 0 0,0 0 0 16,0 0-4-16,0 6 0 0,9-6 0 0,-9 5 0 0,8-4 0 15,-8-1-4-15,9 1 0 0,0-2 4 0,-1 2-8 0,0-5 0 0,2 5 4 16,6-7 0-16,-8 2 4 0,10-1-4 0,-10-3-4 0,9-2 0 16,-9 1 0-16,2-1-4 0,6-4 4 0,-8 0-4 0,10 0-4 15,-10-4 0-15,1-1-8 0,0 1 0 0,-1-6 0 0,-8 1 0 16,9-1 0-16,-9-1 4 0,0-2-4 0,-9 3 4 0,9-4 4 16,-8 5-4-16,8-1 4 0,-18-5 0 0,10 11 4 0,0-6 0 0,-10 5 0 15,2 0 0-15,-2 1 4 0,1 4-4 0,9 0 0 0,-18 4 0 16,18 1-8-16,-10 0-8 0,2 5-8 0,-2-1-24 0,10 1-8 15,-9 0-12-15,9 3-12 0,-2-3-12 0,2 5-32 0,0 0-56 16,0-1 16-16,8-5 28 0,0 10 28 0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00.7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1AE230-9358-472F-9895-824490F5FA30}" emma:medium="tactile" emma:mode="ink">
          <msink:context xmlns:msink="http://schemas.microsoft.com/ink/2010/main" type="inkDrawing" rotatedBoundingBox="4774,4685 7420,4634 7428,5057 4782,5107" semanticType="underline" shapeName="Other">
            <msink:sourceLink direction="with" ref="{E2CAD7A4-F37A-49CC-95F9-790C5C2E5674}"/>
            <msink:sourceLink direction="with" ref="{1D118FB0-419F-477B-BF55-A0D6182EC8CE}"/>
          </msink:context>
        </emma:interpretation>
      </emma:emma>
    </inkml:annotationXML>
    <inkml:trace contextRef="#ctx0" brushRef="#br0">2215 3414 27 0,'0'-5'88'0,"0"1"-8"0,0-1 0 15,0 0-24-15,0 0-4 0,0 1 0 0,0-2-4 0,0 2 0 16,0-1-4-16,0 0 4 0,0 5-8 0,0-5-4 0,0 1 0 16,0-2 0-16,0 6-4 0,0 0 12 0,0 0 0 0,0-4-4 15,0 4 0-15,0 0 0 0,0 0 0 0,0 0-8 0,0 4 0 0,8 2 0 16,-8-2-4-16,0 1-4 0,0 5-8 0,0 0 0 0,0-1-4 16,0 1 0-16,0-1 0 0,0 5-4 0,0-4-4 0,0 5-16 15,0 4 20-15,8-5 0 0,-8 5-4 0,0-5 0 0,0 5 0 16,-8-4-4-16,16 3 4 0,-16-3-4 0,8 4 4 0,0-5 0 15,0 1-4-15,0 0 0 0,0-1 0 0,0 1 0 0,0-1 0 16,0-4 0-16,8 4 0 0,-8-4 0 0,0-6 0 0,0 6 0 0,0-6-4 16,0 7 8-16,0-7-4 0,0 1 4 0,0-5-4 0,8 5-4 15,-8-5 4-15,0 0 0 0,10 0 0 0,-10 0 4 0,0-5-4 16,8 5 0-16,-8-5 0 0,8 1-4 0,-8 4 0 0,9-4 4 0,-9-3 0 16,8 3 0-16,0 0 0 0,-8-2 0 0,10 2 0 15,-2 4 0-15,0-5 4 0,0 0-4 0,2 0 0 0,-2 5 0 0,0 0 0 16,10 0 0-16,-10 0 0 0,1-4 0 0,7 4 4 0,-7 0-8 15,8 0 4-15,1 0 0 0,-10 0 0 0,9 0 0 0,0 4 0 16,0-4 0-16,-1 0 0 0,2-4 0 0,8 4 0 0,-10 0 0 16,2-5 0-16,7 5 0 0,-7 0 0 0,6-5 4 0,-6 5-4 0,8-5 4 15,-1 1-4-15,1 4 0 0,0-6 4 0,-1 6-4 0,9-4-4 16,-8-2 4-16,0 6 0 0,7-4 0 0,1 4 0 0,-8 0 0 16,8 0 0-16,0-5 4 0,-9 5-4 0,9 0-4 0,-8 0 4 15,9 0 0-15,-1 0-4 0,-8 0 4 0,-1 0 0 0,9 0 0 16,-8 5 0-16,0-5 0 0,-1 0 0 0,9 0 0 0,-8 0 0 0,-1 0 0 15,0 4 0-15,1-4 0 0,-1 0 0 0,-7 0 0 16,8 0 0-16,-1 0 0 0,1 0 0 0,-2 6 0 0,2-6 0 0,0 0 0 16,-1 0 0-16,1 0 0 0,0 0 0 0,0-6 4 0,-1 12-4 15,1-12-4-15,0 6 4 0,-2 0 0 0,2 6 0 0,-1-6-4 16,1 0 4-16,0 0 4 0,0 0-4 0,-1-6 0 0,-7 6 0 16,6 0 0-16,2 0-4 0,-8-4 8 0,7 4-4 0,1-5 0 15,-10 5 0-15,10 0 0 0,-9-4 0 0,0 4 0 0,8 0 0 0,-7-6 0 16,0 6 0-16,-2 0 0 0,10-4 0 0,-9 4 0 0,-1 0 0 15,2 0 0-15,-2-5 0 0,2 5 0 0,-1 0 0 0,0-4 0 16,0 4 0-16,-1 0 0 0,2 0 0 0,0 0 0 0,-10 0 0 0,9-6 0 16,0 6 0-16,0 0 0 0,-9 0 0 0,10 0 0 15,-10 0 0-15,10 0 0 0,-10 0 0 0,9 6 4 0,-9-6-4 0,0 0 0 16,1 0 0-16,0 0 0 0,-1-6 4 0,0 6-4 0,2 6 0 16,-2-6 0-16,-8 0 0 0,8 0 0 0,1 0 0 0,-9 0 0 15,9 0 0-15,-9 0 0 0,0 0 0 0,8 0 0 0,-8 0 0 0,8 0 0 16,-8 0 0-16,9 0 0 0,-9 0 4 0,8 0-4 15,-8 0 0-15,0 0 0 0,9 0 0 0,-9 0 0 0,9 0 0 0,-9 0 4 16,8 0-4-16,-8 0 0 0,0 0 0 0,8 0 4 0,-8 0 0 16,0 0 0-16,0 0 0 0,0 0 0 0,0 0 0 0,0 0 4 15,0 0 0-15,0 0 4 0,0 0 0 0,0 0 4 0,0 0 4 0,0 0-4 16,0 0-20-16,0-6 20 0,0 6 0 0,0-4 0 0,0 4-4 16,0-4 0-16,0-3 4 0,0 3-4 0,0 0 0 0,0-2 0 15,0 2 0-15,0-5 0 0,0-1-4 0,-8-1 4 0,8 7 0 16,0-10 0-16,-8 5 0 0,8-1 0 0,0 1-4 0,-9-6 4 15,9 6 0-15,-9-6 0 0,9 5 4 0,0-4 0 0,-8 5 0 16,8-6 0-16,0 5 0 0,0 1 0 0,-9-5 0 0,9 9 0 16,0-5 0-16,0 0-4 0,0 6 0 0,0-6 0 0,0 10 4 15,0-5-8-15,0 1-4 0,0 4 4 0,0 0-4 0,0-6 0 0,0 6-4 16,0 0 4-16,0 0-4 0,0 6 0 0,0-6 0 0,0 4-4 16,0-4-12-16,0 5-8 0,0-5-20 0,0 5-20 0,0 0-20 15,0-1-16-15,0 2-24 0,0-2-28 0,-8 6-28 0,8-5-68 0,0 4 0 16,-8-4 44-16,8 4 40 0,0 1 32 0,-9 0 28 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02.1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8E7E7F-9477-46CA-8F5C-7547A4CECD81}" emma:medium="tactile" emma:mode="ink">
          <msink:context xmlns:msink="http://schemas.microsoft.com/ink/2010/main" type="writingRegion" rotatedBoundingBox="6849,5264 6425,8398 5669,8295 6092,5162"/>
        </emma:interpretation>
      </emma:emma>
    </inkml:annotationXML>
    <inkml:traceGroup>
      <inkml:annotationXML>
        <emma:emma xmlns:emma="http://www.w3.org/2003/04/emma" version="1.0">
          <emma:interpretation id="{38FC2B33-457A-4BAC-9C66-D7B30464381F}" emma:medium="tactile" emma:mode="ink">
            <msink:context xmlns:msink="http://schemas.microsoft.com/ink/2010/main" type="paragraph" rotatedBoundingBox="6849,5264 6425,8398 5669,8295 6092,5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41B6B-9F39-4AAA-A510-6867BC0F46BD}" emma:medium="tactile" emma:mode="ink">
              <msink:context xmlns:msink="http://schemas.microsoft.com/ink/2010/main" type="line" rotatedBoundingBox="6849,5264 6425,8398 5669,8295 6092,5162"/>
            </emma:interpretation>
          </emma:emma>
        </inkml:annotationXML>
        <inkml:traceGroup>
          <inkml:annotationXML>
            <emma:emma xmlns:emma="http://www.w3.org/2003/04/emma" version="1.0">
              <emma:interpretation id="{61893C3B-171A-4370-8A30-81E254BEEAF4}" emma:medium="tactile" emma:mode="ink">
                <msink:context xmlns:msink="http://schemas.microsoft.com/ink/2010/main" type="inkWord" rotatedBoundingBox="6486,6465 6228,8371 5669,8295 5926,63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3971 4013 51 0,'-10'-4'92'0,"10"-2"-8"16,0 2-8-16,-8-2-24 0,8-3 0 0,-8 5 0 0,8-1-4 15,0 0 4-15,-9-4 0 0,9 3 0 0,0-2-4 0,0 3 0 16,0-5 4-16,0 5 0 0,0-5 0 0,0 6-12 0,0-6 4 16,0 5-4-16,0 1-8 0,0-2 0 0,0 2 0 0,0 4 4 0,0-5 4 15,0 5-4-15,0 5-4 0,0-5 0 0,0 4 0 0,0 6-8 16,0-5 0-16,0 5-4 0,0 4 0 0,9 1-4 0,-9-2 0 16,0 7-4-16,0-2 0 0,8 2 0 0,-8 5-4 0,0-2-4 15,0 6-4-15,0-5 4 0,0 5-4 0,-8-6 4 0,8 7-4 16,-9-2 0-16,9 1 0 0,-8 0 4 0,-1-6-4 0,0 2 0 15,-7 4 4-15,8-6-4 0,-2-3 0 0,-6 4 0 0,6-5 0 16,-6-5 0-16,7 1 0 0,-7-2 0 0,7-2 0 0,-8-2 0 16,9-4 0-16,-10 0-4 0,10-1 4 0,-1-4-4 0,0 0 4 0,1-4-8 15,0 4 0-15,-1-10 0 0,1 5 0 0,8-4 0 0,-9-1 4 16,0 1-4-16,9-1 0 0,0 1 0 0,-8-1 0 0,8-5 4 16,0 6 0-16,0-1 4 0,-8-4 0 0,8 5-4 0,0-1 0 0,0 0 0 15,0 1 4-15,0-1 0 0,8 5-4 0,-8 1 8 0,8-6-4 16,-8 10 4-16,9-5-8 0,-9 0 4 0,9 5 0 0,-1 0 0 15,1 0 0-15,-1 0 4 0,0 5-4 0,10-5 0 0,-2 5 4 16,-6-1-4-16,6 6 0 0,2-5 4 0,-2-1-4 0,-7 5 4 16,7-3-4-16,10 4 4 0,-8-6-4 0,-2 6 0 0,2-5 4 0,-1 5 0 15,-1-6-4-15,2 1 4 0,8 0-4 0,-10 0 0 0,2-1 0 16,-1 1 4-16,-1-5-4 0,2 0 0 0,-2 6-4 0,-6-12-4 16,6 6-20-16,2-5-24 0,-10 5-16 0,9-4-28 0,-9-1-28 15,0 0-32-15,2-4-72 0,-2 4 20 0,0-5 36 0,2 0 32 16,-10 1 28-16</inkml:trace>
          <inkml:trace contextRef="#ctx0" brushRef="#br1" timeOffset="8411.749">3424 6025 95 0,'0'0'128'0,"10"0"4"0,-10-6 0 0,8 6-28 15,0-4 0-15,-8 4-16 0,9-6-4 0,0 2 0 16,-1 4-8-16,0-4 0 0,1 4-8 0,-1-5-4 0,10-1-12 0,-10 6-4 16,0-4-4-16,10-1-8 0,-2 5-8 0,-6-5 0 0,6 5-4 0,1 0-8 15,1-5-4-15,-10 5-4 0,8 0 0 0,2 0-8 0,-1 0-4 16,0 0-12-16,-8 0-20 0,7 0-16 0,-7 0-16 0,8 0-24 15,-9 0-24-15,2 0-20 0,-2 0-56 0,0 5-44 0,1-5 44 16,-9 5 36-16,9-5 28 0,-9 5 24 0</inkml:trace>
          <inkml:trace contextRef="#ctx0" brushRef="#br1" timeOffset="7936.0234">3545 5406 27 0,'0'-6'104'0,"0"6"-8"0,0 0-4 0,0 0-24 0,0 0-4 16,0 0-4-16,0 0 4 0,0 6 0 0,0-6 0 0,8 4-24 0,-8 1 20 15,0-1-12-15,0 2 0 0,8 3-4 0,-8-4-12 0,0 4-4 16,0 1-4-16,0-1-8 0,8 6-4 0,-8-1 0 0,0-3-4 15,0 3 0-15,0 0-4 0,0-5-8 0,0 6-4 0,0-5-8 16,0 4-20-16,-8-5-8 0,8 1-12 0,0-5-12 0,0 5-8 16,0-6-28-16,0 0-44 0,0-4-24 0,-8 0 28 0,8 0 28 0,0-4 28 15</inkml:trace>
          <inkml:trace contextRef="#ctx0" brushRef="#br1" timeOffset="7751.515">3399 5425 35 0,'0'-10'108'0,"0"1"-12"0,0-1-4 0,0 0-28 15,0 1 0-15,0-1 0 0,0 0 4 0,0 1 0 16,0-1-4-16,0 1-4 0,9 4-4 0,-9-5 0 0,0 5-8 0,0 0-16 15,0 1 0-15,0-1 4 0,0 5 4 0,0 0-4 0,8 0 4 16,-8 0-16-16,0 5 16 0,8 4 0 0,-8-4-4 0,0 5-4 16,10-1-4-16,-10 6-4 0,0-1-8 0,0 1 0 0,0-1-4 0,0 1-4 15,0 4 0-15,8 0-4 0,-8-5 0 0,0 5 0 16,0 0-4-16,0 0 0 0,0-4 0 0,0-1-16 0,0 5-12 0,0-9-16 16,8 5-8-16,-8-5-16 0,0 3-16 0,9-7-12 0,-9 2-12 15,0-2-4-15,9-1-36 0,-9-1-40 0,0-4 12 0,0 0 32 16,0 0 32-16</inkml:trace>
          <inkml:trace contextRef="#ctx0" brushRef="#br1" timeOffset="8161.4179">3365 5117 55 0,'-8'0'116'0,"16"-4"-8"0,-8 4 0 0,0-6-20 0,0 6 0 0,9 0 4 15,-9-3-8-15,8 3-8 0,-8 0-4 0,8-6-4 0,1 6-4 0,-9 0-4 16,9-4 4-16,-1 4-16 0,0-5 0 0,2 1-8 16,6 4-12-16,-7-6-4 0,0 6 0 0,-1 0-8 0,9 0 0 0,-9 0-4 15,10-4 0-15,-10 4-4 0,10 4-4 0,-10-4-4 0,8 0-4 16,-6 6-8-16,6-2-16 0,-7 1-16 0,7-1-20 0,-6 5-28 15,6-3-16-15,-8 4-16 0,10-2-44 0,-10 3-48 0,1 3 36 16,0 1 32-16,-1 0 28 0,-8-1 16 0</inkml:trace>
        </inkml:traceGroup>
        <inkml:traceGroup>
          <inkml:annotationXML>
            <emma:emma xmlns:emma="http://www.w3.org/2003/04/emma" version="1.0">
              <emma:interpretation id="{D64B9C29-2973-48AA-9599-D244082D65AC}" emma:medium="tactile" emma:mode="ink">
                <msink:context xmlns:msink="http://schemas.microsoft.com/ink/2010/main" type="inkWord" rotatedBoundingBox="6849,5264 6760,5922 6203,5847 6292,51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880.0223">3612 6465 63 0,'0'0'104'0,"8"-4"-12"0,-8-2-4 0,0 2-20 15,0 0-4-15,0-1 4 0,0-1 0 0,0 2 4 0,0-1-4 0,0 5-4 16,0-5 0-16,0 0-4 0,0 5-8 0,0 0 0 0,0-4 0 0,0 4-8 15,-8 0 0-15,8 0-4 0,0 0-4 0,-8 0 0 0,8 4-12 16,-9-4 4-16,9 10-4 0,-8-5 0 0,0-1 4 0,-2 7-4 16,2-7 0-16,0 10 0 0,8-4-8 0,-8-1 8 0,-2 6-4 15,2 4 0-15,0-5-4 0,8 6 0 0,-9-1 0 0,0 0 0 0,9 0 0 16,0 0 0-16,-8 1-4 0,8-2-4 0,0 2 0 0,0-6-4 16,0 5 4-16,0-4-8 0,8-1 4 0,-8 1 0 0,9-1 0 15,0-5 0-15,-1 1-4 0,0-1-4 0,2 2 4 0,-2-7 0 16,0-4 0-16,0 5 0 0,10-5 0 0,-10 0 0 0,1 0 4 15,7 0-8-15,-6-5 4 0,-2 1-4 0,0-1 0 0,0-1 0 0,-8 2-4 16,10-6 4-16,-10 5-4 0,8-4 0 0,-8 4-4 16,0-4 0-16,0-1 4 0,-8 2-4 0,8 1 4 0,-10-2-4 0,2 4 0 15,0 0 4-15,0 1-4 0,-2-1 0 0,2 5-8 0,0 0-8 0,-1 0 0 16,-7 5 8-16,6-1 0 0,-6 6-4 0,8-1-4 16,-2 6-12-16,-6 0-8 0,7-1-12 0,0 5-16 0,1 0-28 0,-9 1 8 15,9 2-8-15,-1-2-20 0,9 5-56 0,-9-2-8 0,9 2 36 16,-8-2 32-16,8 2 20 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07.3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1727B8-EE40-4605-990F-730243E8437C}" emma:medium="tactile" emma:mode="ink">
          <msink:context xmlns:msink="http://schemas.microsoft.com/ink/2010/main" type="writingRegion" rotatedBoundingBox="1958,6768 5429,6595 5464,7287 1992,7460"/>
        </emma:interpretation>
      </emma:emma>
    </inkml:annotationXML>
    <inkml:traceGroup>
      <inkml:annotationXML>
        <emma:emma xmlns:emma="http://www.w3.org/2003/04/emma" version="1.0">
          <emma:interpretation id="{7E9A7095-B211-4435-AE52-A97E710B9CC1}" emma:medium="tactile" emma:mode="ink">
            <msink:context xmlns:msink="http://schemas.microsoft.com/ink/2010/main" type="paragraph" rotatedBoundingBox="1958,6768 5429,6595 5464,7287 1992,7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35E9E-52EF-4E52-B132-5E9838FF24B9}" emma:medium="tactile" emma:mode="ink">
              <msink:context xmlns:msink="http://schemas.microsoft.com/ink/2010/main" type="line" rotatedBoundingBox="1958,6768 5429,6595 5464,7287 1992,7460"/>
            </emma:interpretation>
          </emma:emma>
        </inkml:annotationXML>
        <inkml:traceGroup>
          <inkml:annotationXML>
            <emma:emma xmlns:emma="http://www.w3.org/2003/04/emma" version="1.0">
              <emma:interpretation id="{3FD27B88-DCC8-45CA-9EDC-771D7D1C119A}" emma:medium="tactile" emma:mode="ink">
                <msink:context xmlns:msink="http://schemas.microsoft.com/ink/2010/main" type="inkWord" rotatedBoundingBox="1960,6807 3108,6750 3140,7403 1992,7460">
                  <msink:destinationLink direction="with" ref="{D0F51050-4871-4F73-A2C4-6F04BBFE335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-429 5630 55 0,'-8'0'96'0,"8"0"-12"0,-9-6 0 0,9 6-32 0,0 0 0 16,-9 0 0-16,9-4 0 0,0 4-4 0,0-4 4 0,0 4 0 0,0-6-4 16,0 2 0-16,0-1 0 0,0 1 4 0,0-6-4 0,0 5-4 15,0-5 0-15,0 1 0 0,9-1-4 0,-9 0 0 0,9 1-4 16,-1-1 0-16,-8-4-8 0,8 5 0 0,2 4-4 0,-10-5-4 0,8 1-4 16,0 4 4-16,10 0-4 0,-10 0-4 0,1 1 4 15,-1 4-4-15,1 0-4 0,-1 0 0 0,9 4 0 0,-9 1-4 0,2 0 0 16,6 4 0-16,-6-4-4 0,-2 10 4 0,0-6-4 0,0 5 0 15,1 1 0-15,0 4 4 0,-9 1 0 0,8-1-4 0,-8 4 0 16,0 2 0-16,-8-2 0 0,8 6 0 0,-9-5 0 0,0 4 0 0,1 2 0 16,-8-2 0-16,6 1-4 0,-6-5-12 0,-2 5 20 0,1-6 0 15,0 2-4-15,0-2 4 0,1-3-4 0,-2 0 4 0,0-6-4 16,2 0 0-16,-2 1 4 0,2-6-4 0,7-5 0 0,-7 2 0 16,6-2 0-16,-6-4 0 0,6 0-4 0,2 0 4 0,0-4 4 15,8-2-4-15,-8-4 0 0,-2 7 0 0,10-7 4 0,0 1-8 0,0-1 0 16,-8 0 4-16,8 1 0 0,0-1 4 0,8 0-4 15,-8 1-4-15,0-1 4 0,10 5 0 0,-10-5 0 0,8 6 0 0,0-6 0 16,-8 5 0-16,8 1 0 0,2-2 0 0,-2 6 0 0,0-4 0 16,10 4 0-16,-10 0 4 0,9 0 0 0,-9-5-4 0,10 10 4 15,-10-5 0-15,10 0 0 0,-2 4 0 0,2 2 0 0,-1-2 0 16,0 1 4-16,0 0-4 0,-1 0 0 0,2-1 0 0,0 6 0 16,-2-5 0-16,1-1 0 0,0 6 0 0,-8-5 0 0,7 5 0 15,2-6 0-15,-2 2-12 0,2-1 4 0,-1 3-4 0,0-2-8 0,0-6-16 16,-9 0-16-16,10 4-8 0,-2-4-36 0,-6 6 0 0,6-6-16 15,-6 0-16-15,6 0-52 0,-8 0-44 0,1-6 40 0,-1 6 36 16,1-4 28-16,0 4 20 0</inkml:trace>
          <inkml:trace contextRef="#ctx0" brushRef="#br0" timeOffset="426.9825">561 5697 31 0,'0'-4'132'0,"0"-2"-4"0,-8 6-4 0,8 0-20 15,-10 6-8-15,2-6 4 0,0 4-12 0,0 5-8 0,-1-3-8 16,0 3-4-16,1 5-12 0,-9-4-4 0,9 5-8 0,-10-1-8 0,2 5-8 15,-2 0-4-15,1 0-4 0,0 0-4 0,0 5 0 0,0-5-4 16,0 6-4-16,-1-6 0 0,2 0-4 0,-2 0 0 0,10 1-8 16,-9-1 0-16,0-5-12 0,8 1-12 0,1-6-20 0,0 1-20 15,-2-2-16-15,2-2-20 0,8-1-12 0,-8-1-52 0,8-4-40 0,0 0 40 16,0-4 32-16,0 4 20 0</inkml:trace>
          <inkml:trace contextRef="#ctx0" brushRef="#br0" timeOffset="214.4724">228 5735 27 0,'9'0'120'15,"-9"6"-4"-15,9-6-4 0,-1 4-20 0,-8 0 4 0,9-4 0 0,-1 5 0 16,-8 1-8-16,8-2-4 0,1 1-8 0,0 5-8 0,-1-6-4 16,10 1-8-16,-10 5-4 0,0-4-12 0,1 2-4 0,8 2-4 15,-9-1-4-15,1 1-8 0,8-1-4 0,-8 1-4 0,7 0 0 0,-6-1-8 16,-2 5-20-16,8-4 8 0,-6 5-20 0,-2-6-8 0,0 5-28 16,1-4-20-16,-1 5-16 0,1-6-12 0,0 5 0 0,-9-3-44 15,8-3-44-15,-8 2 24 0,0 0 32 0,8-5 32 0,-8 5 20 16</inkml:trace>
        </inkml:traceGroup>
        <inkml:traceGroup>
          <inkml:annotationXML>
            <emma:emma xmlns:emma="http://www.w3.org/2003/04/emma" version="1.0">
              <emma:interpretation id="{D31A5343-667C-4855-AF36-B33CC305533D}" emma:medium="tactile" emma:mode="ink">
                <msink:context xmlns:msink="http://schemas.microsoft.com/ink/2010/main" type="inkWord" rotatedBoundingBox="3563,6688 4647,6634 4677,7238 3593,7292"/>
              </emma:interpretation>
              <emma:one-of disjunction-type="recognition" id="oneOf1">
                <emma:interpretation id="interp1" emma:lang="" emma:confidence="0">
                  <emma:literal>i:</emma:literal>
                </emma:interpretation>
                <emma:interpretation id="interp2" emma:lang="" emma:confidence="0">
                  <emma:literal>ń =</emma:literal>
                </emma:interpretation>
                <emma:interpretation id="interp3" emma:lang="" emma:confidence="0">
                  <emma:literal>r =</emma:literal>
                </emma:interpretation>
                <emma:interpretation id="interp4" emma:lang="" emma:confidence="0">
                  <emma:literal>ci:</emma:literal>
                </emma:interpretation>
                <emma:interpretation id="interp5" emma:lang="" emma:confidence="0">
                  <emma:literal>T =</emma:literal>
                </emma:interpretation>
              </emma:one-of>
            </emma:emma>
          </inkml:annotationXML>
          <inkml:trace contextRef="#ctx0" brushRef="#br0" timeOffset="1403.8946">1696 5339 11 0,'0'0'128'0,"0"0"-12"0,0 0-4 0,0 5-28 0,0-5 4 15,0 0 0-15,8 0-8 0,-8 0-4 0,9 0-12 0,-9-5-8 16,9 5-12-16,-9-5-8 0,8 5-4 0,1-4-4 0,-1 4-4 15,10-5-8-15,-10 5 4 0,0-5-8 0,10 5-8 0,-2-5 0 16,2 5-16-16,-1-5 16 0,-1 5-16 0,10 0-24 0,-8-5-24 0,7 5-20 16,0 0-20-16,1 0-60 0,-1 5-40 0,1-5 40 0,0 5 24 15,-1 0 20-15</inkml:trace>
          <inkml:trace contextRef="#ctx0" brushRef="#br0" timeOffset="1018.3993">1807 5612 107 0,'0'0'132'15,"-8"6"-4"-15,8-6-4 0,0 4-16 0,-10-4-4 0,10 0-12 0,0 4-8 16,-8-4-8-16,8 6-12 0,0-6-12 0,-8 0-4 0,8 5-8 0,0-1-4 16,0-4-8-16,0 6-4 0,0-2-4 0,0 1-4 15,0-1 0-15,0 6-4 0,0 1-4 0,0-7 0 0,0 5-4 0,0 5-4 16,0-4 0-16,0 5-4 0,0-6-12 0,8 5-8 0,-8 1-4 15,0-1-12-15,0 1-12 0,8-1-12 0,-8-4-8 0,0 4-4 16,10-5-8-16,-10 1-4 0,0-1-12 0,8-3-32 0,-8 3-32 0,0-4 16 16,0-5 28-16,0 5 24 0</inkml:trace>
          <inkml:trace contextRef="#ctx0" brushRef="#br0" timeOffset="1208.8901">1910 5641 35 0,'0'-9'124'0,"0"9"-8"0,0-6-4 15,0 6-20-15,8 0 4 0,-8 0-4 0,0 0-4 0,0 6-12 16,0-1 0-16,0-1-8 0,0 2-8 0,0 3-4 0,0 1-4 0,0-1-8 16,0 5-4-16,0 1-8 0,0-5-4 0,0 9-8 0,8-5-4 15,-8 5-4-15,0-5 0 0,0 6-4 0,0-6-4 0,0 1-4 16,9-1-8-16,-9 0-24 0,0 1 8 0,0-6-8 0,0 1-20 0,0 0-24 16,0-6-20-16,0 1-8 0,0-5-24 0,0 0-52 15,-9-5-20-15,9 1 44 0,-8-6 32 0,8 0 20 0</inkml:trace>
          <inkml:trace contextRef="#ctx0" brushRef="#br0" timeOffset="784.0278">1047 5731 19 0,'0'0'124'0,"-8"-6"-12"0,0 6-12 0,8 0-24 16,0 0-4-16,0 0 0 0,0 0 0 0,-10 0-4 0,20 0-4 15,-10 0-4-15,0 0-4 0,0 0-8 0,8 0-8 0,-8 0 0 16,8 0 0-16,2 0-8 0,-2 0-4 0,0 0-4 0,10 0-4 15,-10 0-4-15,0 0-4 0,9 0 0 0,1 0-4 0,-10 0-4 16,8 0-8-16,2 0-4 0,0 0-12 0,-2 0-16 0,1 0-28 16,-8 0-16-16,8 0-16 0,-1 0-16 0,-6 6-68 0,6-6-8 15,2 0 32-15,-10 4 28 0,0 2 24 0</inkml:trace>
        </inkml:traceGroup>
        <inkml:traceGroup>
          <inkml:annotationXML>
            <emma:emma xmlns:emma="http://www.w3.org/2003/04/emma" version="1.0">
              <emma:interpretation id="{84625C88-F3C2-443D-A428-54F61F52474F}" emma:medium="tactile" emma:mode="ink">
                <msink:context xmlns:msink="http://schemas.microsoft.com/ink/2010/main" type="inkWord" rotatedBoundingBox="5166,6918 5445,6904 5461,7225 5182,7239"/>
              </emma:interpretation>
            </emma:emma>
          </inkml:annotationXML>
          <inkml:trace contextRef="#ctx0" brushRef="#br0" timeOffset="1857.0264">2618 5829 95 0,'0'4'148'0,"8"6"-12"16,-8-6 0-16,0 1-16 0,0 5-8 0,0-6 0 0,0 2-4 16,0-2-4-16,8 1-8 0,-8 0-4 0,10-5 0 0,-2 5-16 15,0-5-4-15,-8 0-8 0,8 0-12 0,2 4 0 0,-2-4-8 16,9 0-12-16,-9 0-8 0,1 0-4 0,8 0-4 0,-9 0-4 0,2-4 0 16,6 4-4-16,-8 0-8 0,10-5-20 0,-10 5-20 0,1 0-24 15,8 0-20-15,-8 0-16 0,-1 0-28 0,0 0-32 0,10 0-32 16,-18 0-60-16,8 0 24 0,0 0 40 0,2 0 36 0,-10 0 28 15,0 0 28-15</inkml:trace>
          <inkml:trace contextRef="#ctx0" brushRef="#br0" timeOffset="1648.5809">2608 5584 119 0,'0'0'136'0,"0"-4"-8"0,0 4-8 16,0 0-20-16,0 0-4 0,0 0-4 0,0 0-4 0,0 0-4 0,0 4-4 16,10-4-4-16,-10 0-4 0,0 0-4 0,8 0-4 0,-8 0-24 15,8 0 16-15,2 0-8 0,-2 0-12 0,0 0-4 0,-8 0-4 16,18 0-8-16,-10 0 0 0,0 0-4 0,1 0-8 0,-1 5 0 0,10-5-8 15,-10 4-12-15,0-4-12 0,10 6-16 0,-10-6-24 16,0 4-12-16,2 1-28 0,-2-1-20 0,0 2-24 0,1-2-48 0,-9 0-40 16,8 2 48-16,-8-1 36 0,0-1 24 0,0 2 24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50.2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48DB8-C0EE-4E13-91A2-5B8540D831AC}" emma:medium="tactile" emma:mode="ink">
          <msink:context xmlns:msink="http://schemas.microsoft.com/ink/2010/main" type="inkDrawing" rotatedBoundingBox="12098,7482 22146,8111 22083,9119 12034,8489" semanticType="callout" shapeName="Other">
            <msink:sourceLink direction="with" ref="{89257135-FDC9-4BFE-B5AE-AD7E6C9EFE9A}"/>
            <msink:sourceLink direction="with" ref="{3554888F-88E7-4C7E-B5CB-9A256F8C75CB}"/>
          </msink:context>
        </emma:interpretation>
      </emma:emma>
    </inkml:annotationXML>
    <inkml:trace contextRef="#ctx0" brushRef="#br0">0 0 23 0,'0'0'88'0,"0"0"-16"16,0 0-4-16,0 0-24 0,0 0-4 0,0 0 0 0,0 0-4 15,0 0 0-15,0 0 0 0,0 0-4 0,0 0-4 0,0 0 4 16,0 0-8-16,0 0 0 0,0 0-8 0,0 0 0 0,0 0 0 0,0 0 4 16,0 0 0-16,10 0 0 0,-10 5 0 0,0-1-4 0,0 2-4 15,8-2 4-15,-8 5 0 0,0 1 0 0,0 0 4 0,0 4-4 16,8-4 0-16,-8 9 0 0,0-3 0 0,9 2 0 0,-9 1-4 16,0 4 0-16,0-3 0 0,0 4-4 0,0 0-8 0,0 0 8 15,0 0-4-15,0 0 0 0,9 0-4 0,-9 0 4 0,0 5 0 0,0-5 0 16,-9 4 0-16,18-4 0 0,-9 5-4 0,0-5 0 0,0 5-16 15,0-5 20-15,0 0 0 0,0-1 0 0,0 2 0 16,0-2-4-16,0 2 4 0,0-2-4 0,0-3 0 0,0 4-4 0,0-5 8 16,0 1 0-16,0-6-4 0,0 5 0 0,0-4 0 0,0 4-4 15,0-5 4-15,0 0 4 0,0-4-4 0,0 4 4 0,0-3 0 16,0-3-4-16,0 2 0 0,8 0-4 0,-8-6 0 0,0 6 0 0,8-6 8 16,-8 1-4-16,9 0 0 0,-9-5 0 0,8 0 0 0,-8 5-4 15,8-5 8-15,-8 0-4 0,10 0 4 0,-2 0 0 0,0 0-4 16,2 0 0-16,-2 0 0 0,0 0 4 0,0 0 0 0,1 0-4 15,0 0 0-15,8 0 8 0,-1 0-4 0,-6 5 4 0,6-5-12 16,2 0 8-16,-2 0 0 0,2 0-4 0,-1 0 4 0,-1 0-4 0,10 0 0 16,-8 0 4-16,-2 0-4 0,2 0 0 0,7 0 0 0,-9 0 4 15,2 0 0-15,8 0-4 0,-9 0-4 0,8 0 4 0,-8 0 4 16,9 0-4-16,0 0 4 0,-10 0-8 0,10 0-12 0,-1 0 24 16,1 0-4-16,0 0 0 0,-1 0 0 0,9 0 0 0,-8 5 0 15,0-5-4-15,8 0 4 0,-9 0-4 0,1 5 4 0,8-5-4 16,-9 4 0-16,1 1 4 0,8-5-4 0,-8 5 0 0,-1 0 4 0,9-1 0 15,-8 1 0-15,0 0-4 0,-1 0 0 0,1-1 0 0,0 3-4 16,-1-4 8-16,-8 2-4 0,8 5 0 0,1-6 4 0,-8 1-4 16,7 0 0-16,-8-5 4 0,8 5 0 0,-7-1-4 0,8 1 0 15,-10 0 0-15,10-5 4 0,-9 5-4 0,9-5 0 0,-10 5 0 16,10-5 0-16,0 0 0 0,-9 0 0 0,9 0 12 0,-2 0-12 0,2 5 4 16,0-5 4-16,-1 0 0 0,1 0-8 0,0 0 4 15,-1 0-4-15,-8 5 4 0,8-5-4 0,1 4 0 0,0-4 0 0,0 0 0 16,-1 5 0-16,-7-5 4 0,6 5-4 0,2-5-4 0,-9 0 4 15,9 4 4-15,-8-4-4 0,6 0 4 0,2 0 0 0,-9 0-4 16,9 0 0-16,0 0 0 0,-10 0 0 0,10-4 4 0,0 4-4 16,-1-5 0-16,-7 5 0 0,8-5 0 0,-2 5 0 0,2 0 0 0,-1-4 0 15,1 4 0-15,8-5 0 0,-8 0 0 0,-1 5 4 0,1 0-4 16,0-5 4-16,7 5-4 0,-7 0 0 0,0 0 0 0,0 0 4 16,7 0-4-16,-7 0 0 0,0 0 0 0,0 0 4 0,7 0-4 15,-7 0 0-15,0 0 0 0,-1 0 0 0,1 0 0 0,0 0 0 0,-2 0 4 16,2 0-4-16,0 0 0 0,-1 0 0 0,1 0 0 0,-8 0 4 15,7 0-4-15,0 0 0 0,0 0 0 0,1 0 0 0,0 0 0 16,0 0 0-16,-1 0 0 0,1 0 4 0,0 0-4 0,-1 0 0 16,1 0 0-16,8 0 0 0,-8 0 0 0,-1 0 4 0,1 0-4 15,8 0 0-15,-8 0 0 0,-1 0 4 0,9 0-4 0,-8 0 0 16,8 0 0-16,-9 0 4 0,1 0-4 0,8 0 0 0,-8 0 0 0,-1 0 0 16,9 0 0-16,-8 0-4 0,0 0 4 0,-1 0 4 15,9 0-4-15,-8 0 0 0,-1 0-16 0,1 0 20 0,-1 0 0 0,0 0 0 16,10 0 0-16,-10 0 0 0,0 0-4 0,1 0 0 0,0 0 0 15,0 0 0-15,7 0 0 0,-7 0 0 0,0 5 0 0,0-5 0 16,7 0 4-16,-7 0-4 0,0 5 0 0,8-5 0 0,-9 5 0 0,1-5 0 16,8 4 0-16,-8-4 0 0,7 5 0 0,-7-5 0 0,0 5 0 15,0-1 0-15,7-4 0 0,-7 5-4 0,0-5 4 0,-1 5 0 16,1-5 0-16,0 5 0 0,0-5 0 0,-1 0 0 0,0 0 0 16,0 0 0-16,1 5 0 0,0-5 0 0,-1 0 0 0,1 0 0 15,0 0 0-15,0 0 0 0,-1 0 4 0,1 5-4 0,-2-5 0 0,2 3 0 16,0-3 0-16,0 0 0 0,-1 6 4 0,1-6-8 0,0 5 8 15,-1-5-4-15,1 5 0 0,0-1 0 0,-1-4 0 0,0 6 0 16,1-2 0-16,-1-4 0 0,1 5 4 0,0-5-4 0,-9 5 0 0,9-5 0 16,-2 5 0-16,2-5 0 0,0 4-4 0,-1 1 4 15,1-5 0-15,0 0 0 0,-9 5 0 0,8-5 0 0,0 5 0 0,1-5 0 16,-8 4 0-16,7-4 0 0,1 0 0 0,-10 6 0 0,10-6 4 16,0 0-4-16,-9 5 0 0,9-5 0 0,0 0 0 0,-10 4 0 15,10-4 0-15,0 0 0 0,-1 0 0 0,-9 0 0 0,10 5 0 16,0-5 4-16,0 0-4 0,-1 5 0 0,1-5 0 0,0 0-4 15,-1 0 8-15,1 0-4 0,8 4 0 0,-8-4 0 0,-1 5 0 0,1-5 0 16,0 0 0-16,-2 5-4 0,2-5 4 0,0 5 0 0,-1-5 0 16,1 4 0-16,0-4 0 0,-1 5 4 0,1-1 0 0,0 2-4 15,-1-6 0-15,0 5 4 0,1-5-4 0,-1 5 0 16,1-1 0-16,0-4 0 0,-1 5 0 0,9 0 4 0,-8 0 0 0,0-5-4 16,-1 4 0-16,9 1 0 0,-8-5 4 0,8 5 0 0,-9-5-4 15,9 5 0-15,1 0 0 0,-10-5 0 0,10 4 0 0,-1-4-4 0,0 5 4 16,-1-5 0-16,1 4 0 0,1-4 0 0,-1 0 0 0,0 6-16 15,0-6 20-15,0 4 0 0,9-4 0 0,-9 0-4 0,0 5 0 16,1-5 4-16,-1 0-4 0,8 0 0 0,-7 5 4 0,7-5-4 16,-8 0 4-16,9 0-4 0,-9 0 0 0,8 0 0 0,1 0 0 15,-1 0 4-15,1 0-4 0,-1 0 0 0,1 0-4 0,-1 0 4 0,2 0 0 16,-1 0 0-16,-1 0 0 0,1 0 4 0,7 0 0 0,-6 5-8 16,-3-5 4-16,3 0 0 0,-2 5 4 0,-7-5-4 0,7 5 0 15,1-5 0-15,-1 0 0 0,1 4 0 0,-9 1 0 0,8-5 0 16,1 5 4-16,-1-5-4 0,-6 6 0 0,6-3 0 0,-9-3 0 15,11 5 0-15,-11-5 0 0,9 5 0 0,-6 0 0 0,-3-5 0 0,9 5 0 16,-16-5 0-16,8 5 0 0,1-5 0 0,-1 4-4 0,0 1 4 16,-9-5 0-16,9 5 0 0,-8-5 4 0,0 4-4 0,-1 1 0 15,1-5 0-15,0 5 0 0,-1 0 0 0,-8-5 0 0,8 5 0 0,-7-5 0 16,-2 4 0-16,2 2 0 0,-1-6 0 0,0 4 0 16,-9-4-4-16,9 0 4 0,-9 0 0 0,2 5 0 0,-2-5 0 0,0 0 0 15,-8 0 0-15,10 0 0 0,-10 0 0 0,0 0 0 0,0 0 0 16,0 0 0-16,0 0 4 0,0 0-4 0,0 0 0 0,0 0 4 15,0 0 0-15,0 0-4 0,0 0 4 0,0 0-4 0,-10-5 4 16,10 5-4-16,0-4 0 0,-8 4 4 0,8-6-4 0,0 2 0 16,-8-1 0-16,8-5 0 0,0 5 4 0,-10 1-4 0,10-6 4 0,-8 1-4 15,8-1 0-15,0 0 0 0,-8 1 0 0,8-5 0 0,0 4 0 16,0 0 4-16,-9-5-4 0,9 6 0 0,0-5 4 0,0 4-4 16,0-4 0-16,0 0 0 0,0 3 0 0,0-2 4 0,0 3-4 15,0-4 0-15,0 5 0 0,0-2 4 0,0 2-4 0,0-1 4 16,0 1 0-16,0-1 0 0,0 6 0 0,0-6 0 0,0 5-4 15,0 0 4-15,0-1 0 0,0 3-4 0,0-2 0 0,0 5 0 0,0-5 4 16,0 5-4-16,0 0 0 0,0 0 0 0,0 0 0 0,0 0 0 16,0 0-4-16,0 0 4 0,0 0 0 0,0 0 0 0,0 0-4 15,0 0 4-15,0 0-4 0,0 5 0 0,0-5-4 0,0 0-8 16,0 5-8-16,9-5-12 0,-9 3-16 0,0-3-12 0,0 6-12 16,0-1-16-16,-9 0-12 0,9-1-32 0,0 2-52 0,-8-2 4 0,8 1 40 15,-8 0 28-15,-1 0 20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9:12.6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850FA0-607C-4DF4-ABB1-E3C4C945D526}" emma:medium="tactile" emma:mode="ink">
          <msink:context xmlns:msink="http://schemas.microsoft.com/ink/2010/main" type="writingRegion" rotatedBoundingBox="12741,9769 15854,9599 15905,10520 12791,10690"/>
        </emma:interpretation>
      </emma:emma>
    </inkml:annotationXML>
    <inkml:traceGroup>
      <inkml:annotationXML>
        <emma:emma xmlns:emma="http://www.w3.org/2003/04/emma" version="1.0">
          <emma:interpretation id="{E7161FA0-7199-4F72-9F4E-07735DDB0E5E}" emma:medium="tactile" emma:mode="ink">
            <msink:context xmlns:msink="http://schemas.microsoft.com/ink/2010/main" type="paragraph" rotatedBoundingBox="12741,9769 15854,9599 15905,10520 12791,10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CEF84A-7342-456A-9769-B6F17221E9AC}" emma:medium="tactile" emma:mode="ink">
              <msink:context xmlns:msink="http://schemas.microsoft.com/ink/2010/main" type="line" rotatedBoundingBox="12741,9769 15854,9599 15905,10520 12791,10690"/>
            </emma:interpretation>
          </emma:emma>
        </inkml:annotationXML>
        <inkml:traceGroup>
          <inkml:annotationXML>
            <emma:emma xmlns:emma="http://www.w3.org/2003/04/emma" version="1.0">
              <emma:interpretation id="{A8060423-CF07-4790-9A0E-0A0CEAEEA41E}" emma:medium="tactile" emma:mode="ink">
                <msink:context xmlns:msink="http://schemas.microsoft.com/ink/2010/main" type="inkWord" rotatedBoundingBox="12741,9769 13887,9707 13927,10438 12781,10501"/>
              </emma:interpretation>
            </emma:emma>
          </inkml:annotationXML>
          <inkml:trace contextRef="#ctx0" brushRef="#br0">10382 8598 31 0,'-9'0'88'0,"9"0"-12"0,-8 0-4 0,8 0-16 0,-9-4-4 0,9 4 0 16,-8 0 0-16,8-5 0 0,-8 0 4 0,8 0 0 0,0 1-8 15,-10-2 4-15,10-3 0 0,-8 4 0 0,8-5-4 0,0 6-4 16,0-6-8-16,0 6 4 0,-8-6-4 0,8 0 0 0,0 5-4 0,0 2 0 15,0-8-4-15,8 6 0 0,-8-5-4 0,0 6 0 0,8-1 0 16,-8 0-8-16,10-4 0 0,-2 9 4 0,-8-5-4 0,8 0-4 16,1 0 4-16,-1 1-4 0,1-1-4 0,0 5-4 0,7-5 4 15,-8 5-4-15,2 0 0 0,-2-5-4 0,10 5 4 0,-10 0-4 16,0 5 0-16,9-5 0 0,-9 5 0 0,10 0 4 0,-10-1-4 0,0 1 0 16,2 5 4-16,6-1-4 0,-7 1 0 0,0 0-4 15,-1-1 4-15,-8 5 0 0,8 1 4 0,-8 4-20 0,0-5 20 0,0 5-4 16,0 1 0-16,0 4-4 0,-8-5 0 0,0 5 0 0,-1-5-4 15,-8 10 0-15,9-5 0 0,-10 0 4 0,1 0-4 0,0 0 0 16,0 0 4-16,1 0-4 0,-2-6 4 0,-8 7 0 0,10-6 4 16,-2-4-4-16,-7 5 0 0,7-12 0 0,10 6 4 0,-10-4 0 0,2 0-4 15,-1-1 4-15,8-4 0 0,1-5 0 0,-9 5 0 16,17-5 0-16,-8 0 0 0,-2 0 0 0,10-5 0 0,-8 0 0 0,8 0-4 16,0 1 4-16,0-1-4 0,0 0 4 0,0-5 0 0,0 6 0 15,8-6 0-15,-8 5 0 0,10-4 0 0,-2-1 0 0,-8 6 0 16,8-2 0-16,9 2 0 0,-17-1 0 0,18 5 0 0,-10-5 4 0,0 5-4 15,10 0 4-15,-10 0-4 0,10 0 0 0,-2 5 0 0,-7 0 4 16,8-1-4-16,0 2 4 0,-9-2-4 0,10 1 4 0,-2 0 0 16,2 4 0-16,-10-4 0 0,9 0 0 0,-9 0-4 0,10 5 0 15,-2-6 0-15,-6 1 0 0,6 0 0 0,-7-1 4 0,8 1-4 16,-9 0 4-16,9-5-4 0,-8 5-4 0,8-5 0 0,-9 5-4 0,10-5-4 16,-10 0-16-16,10 0-12 0,-10 0-16 0,0 0-24 0,1 0-8 15,7 0-16-15,-6 0-16 0,-2 0-64 0,0-5-12 0,-8 0 40 16,8 0 24-16,2 0 28 0</inkml:trace>
          <inkml:trace contextRef="#ctx0" brushRef="#br0" timeOffset="242.3491">10919 8733 27 0,'0'-5'104'15,"0"5"-12"-15,8 0-4 0,-8 0-20 0,0 0 0 0,9 0 0 16,-9 5-4-16,8 0 4 0,-8-5 0 0,9 3 0 0,-9 8-8 0,9-6 0 15,-9-1 0-15,8 6-8 0,0 0-4 0,2-6-4 16,-2 6-4-16,0 4 0 0,1-3-4 0,8 2-4 0,-9-3-8 0,9 4 0 16,-9-5-4-16,10 6-4 0,-10-5 0 0,10 4-8 0,-2-4 0 15,-7 0-4-15,8 4 4 0,0-5-4 0,-9 1 0 0,10-5-8 16,-10 5-8-16,10-1-4 0,-10-4-12 0,0 4-16 0,10-4-8 0,-10 0-12 16,1 0-12-16,-1-5-16 0,0 5-8 0,-8 0-20 0,8-5-48 15,-8 0-20-15,0 4 28 0,0-4 36 0,0-4 20 0</inkml:trace>
          <inkml:trace contextRef="#ctx0" brushRef="#br0" timeOffset="446.8021">11345 8704 111 0,'0'0'132'0,"-8"-5"-12"0,8 10 4 0,-8-5-20 16,8 5-20-16,-10-1 16 0,2 2-8 0,-10 3-4 0,10 1-8 15,-8 0-4-15,7 3-12 0,-8-3-4 0,0 4-12 0,9 1-4 16,-10 5-4-16,2-7-8 0,-2 6-4 0,1 0-8 0,0-4-4 15,0 4 0-15,1 1-4 0,6 0 0 0,-6-2-8 0,-2-4-4 16,10 5-4-16,-9-4 0 0,9-1-12 0,-1 1-12 0,0-1-16 0,-7-5-16 16,6 1-12-16,10 5-20 0,-8-5-12 0,0-6-20 0,8 1-48 15,-9-1-48-15,9 2 36 0,0-2 32 0,-9-4 28 0,9 0 28 16</inkml:trace>
        </inkml:traceGroup>
        <inkml:traceGroup>
          <inkml:annotationXML>
            <emma:emma xmlns:emma="http://www.w3.org/2003/04/emma" version="1.0">
              <emma:interpretation id="{CCB15D22-A461-49BA-BAFE-14BE18C8914E}" emma:medium="tactile" emma:mode="ink">
                <msink:context xmlns:msink="http://schemas.microsoft.com/ink/2010/main" type="inkWord" rotatedBoundingBox="14671,9707 15856,9642 15905,10520 14719,10585"/>
              </emma:interpretation>
            </emma:emma>
          </inkml:annotationXML>
          <inkml:trace contextRef="#ctx0" brushRef="#br0" timeOffset="35037.068">12966 8522 11 0,'-10'-10'92'0,"10"5"-12"0,-8 0-4 0,8-4-24 0,0 4-4 15,0-4-4-15,0 3 0 0,0 2 0 0,-8-6 0 0,8 5 0 16,0 1 4-16,0-6 4 0,0 5 0 0,0-4 0 0,0 4 4 0,0 0-4 15,0-5-8-15,8 6-4 0,-16 4 0 0,8-5-8 0,0 0 0 16,0 5 4-16,8-5 0 0,-8 10 8 0,0-5-4 0,0 5 0 16,0 4-4-16,0 1-4 0,0 0 0 0,0 9 0 0,0-5-4 15,0 6-8-15,0 3-24 0,0 2 24 0,0-2-4 0,0 2-4 16,0 3-4-16,0 6 0 0,0-6 0 0,0 2 0 0,0-2-4 0,0 1 0 16,0 0-4-16,0-1 4 0,0-4-4 0,0 0 0 0,0-4 0 15,0 3 0-15,8-8-4 0,-8 4-12 0,0-5-8 0,10 1-12 16,-10-5-8-16,8-1-8 0,-8 0-8 0,8-4-8 0,-8 0-12 15,8 5-4-15,-8-10-12 0,10 0 0 0,-10 5-8 0,0-10-44 16,0 5-40-16,0 0 24 0,8-5 36 0,-8-5 28 0</inkml:trace>
          <inkml:trace contextRef="#ctx0" brushRef="#br0" timeOffset="35322.2967">13186 8541 7 0,'10'-5'112'16,"-10"5"-12"-16,0 0-4 0,0 0-36 0,0 0 0 0,0-5-8 0,0 5 0 16,0 5-4-16,0-5-4 0,0 5 0 0,0-1 4 0,0 1-8 15,8 0 0-15,-8 0 0 0,0 4 8 0,0 1-4 0,8 5 0 16,-8-1-12-16,0 1 4 0,10-1-4 0,-10 5 0 0,0 0 0 0,0 5-4 16,0 0 0-16,8 1 0 0,-8-2-4 0,0 6 4 0,0-5-4 15,0 4 0-15,0 1-4 0,0 0-4 0,0-5 0 0,0 5-4 16,-8-5 0-16,8 0-4 0,0 0 0 0,8 0-4 0,-8-5 0 15,0 1-4-15,0-1 4 0,0-5-4 0,0 0-4 0,0-4-4 16,0-1-4-16,0 1-8 0,-8-5-12 0,8 0-4 0,0-2-12 0,0-3-20 16,0 0-8-16,0 0-12 0,0-3-4 0,0-7-8 0,0 5-16 15,0-9-40-15,0 4-32 0,-10-4 40 0,10 0 28 0,-8-5 20 16</inkml:trace>
          <inkml:trace contextRef="#ctx0" brushRef="#br0" timeOffset="35578.6095">12837 8446 19 0,'-8'-6'104'0,"8"2"-4"0,-9-1-4 0,1-5-24 16,8 6-8-16,0 4-8 0,0-10 4 0,-9 5 0 0,9 5 0 0,0-4-4 16,0-6 0-16,9 10 4 0,-9-10-12 0,8 4 0 0,1 3 0 15,-1 3-4-15,0-6 0 0,2 2 0 0,-2-1-4 0,0 0 0 16,10 5-4-16,-10-5 0 0,9 1-4 0,0-1-8 0,0 0-4 15,1 5 0-15,-10-4 0 0,18-1-8 0,-18 5 0 0,17 0 0 16,-7 0 0-16,-2-6-8 0,2 6 4 0,-2 0-8 0,2 0-4 0,7 0-8 16,-8-4-16-16,0 4-16 0,1 4-20 0,-2-4-24 0,2 0-24 15,-10 0-16-15,9 0-60 0,-9 0-40 0,10 0 40 0,-10 6 40 16,-8-6 28-16,8 0 20 0</inkml:trace>
          <inkml:trace contextRef="#ctx0" brushRef="#br0" timeOffset="898.1083">12122 8570 51 0,'0'0'104'0,"8"0"-4"0,-8-4 4 0,0 4-24 16,8 0 0-16,-8 4 8 0,9-4-8 0,-9 6 0 0,8-6-4 16,0 4-4-16,1-4 0 0,0 5-4 0,7-5-4 0,-6 5-4 0,6 0 0 15,2-5 0-15,-1 4-4 0,-9-4 0 0,9 5-8 0,0 0-4 16,1-5-8-16,-2 0-8 0,2 0-4 0,-2 0-4 0,1 5-4 16,1-5-4-16,-2 0 0 0,2 0-8 0,-2 0 0 0,-7 0-8 15,8 0-12-15,-8-5-16 0,7 10-12 0,-6-5-16 0,-2 0-4 16,0 4-20-16,-8-4-16 0,8 7-8 0,-8-7-20 0,0 3-20 0,0 2-60 15,-8-5 8-15,8 5 36 0,-8 0 36 0,0-1 16 0</inkml:trace>
          <inkml:trace contextRef="#ctx0" brushRef="#br0" timeOffset="1112.1129">12223 8806 95 0,'0'10'128'0,"0"-4"-16"0,0 3-8 0,0-5-20 0,0 1 4 15,0 0 4-15,0 0-4 0,9-5-4 0,-9 4-4 0,0-4-8 16,9 0-8-16,-9 5 0 0,8-5-8 0,1 0-4 0,-9 0 0 16,8 0-8-16,9 0-4 0,-8 0-8 0,-1-5-8 0,10 5 0 0,-10 0-4 15,9-4-4-15,-8 4-8 0,7-5 4 0,1 5-4 0,-9-5-8 16,10 5-4-16,0-5-20 0,-10 5-20 0,8-4-24 0,-7 4-28 16,8-6-32-16,-8 6-24 0,-1-3-68 0,0 3-12 0,2 0 48 15,-2-6 32-15,-8 1 28 0,0 0 24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7:33.9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-2-1 11 0,'10'0'108'0,"-10"0"-4"0,0 0-4 16,0 0-20-16,0 0 0 0,0 0-4 0,8 0 0 0,-8 0-4 15,0 0-4-15,8 0-12 0,-8 0-4 0,0 0-8 0,10 0-8 0,-2 0-8 16,-8 0-8-16,8 0-4 0,0 0-12 0,1 0-24 0,-1 0-20 16,1 0-12-16,0 0-28 0,-1 0-48 0,0 0-80 0,2 0 40 15,-2 0 28-15,0 0 28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6:21.3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5B364C-EDB6-4581-8AF4-4DFDB2417EC9}" emma:medium="tactile" emma:mode="ink">
          <msink:context xmlns:msink="http://schemas.microsoft.com/ink/2010/main" type="writingRegion" rotatedBoundingBox="19213,7029 20949,7154 20908,7730 19172,7605"/>
        </emma:interpretation>
      </emma:emma>
    </inkml:annotationXML>
    <inkml:traceGroup>
      <inkml:annotationXML>
        <emma:emma xmlns:emma="http://www.w3.org/2003/04/emma" version="1.0">
          <emma:interpretation id="{B3454132-5BB8-4492-B09E-33840B3EEF30}" emma:medium="tactile" emma:mode="ink">
            <msink:context xmlns:msink="http://schemas.microsoft.com/ink/2010/main" type="paragraph" rotatedBoundingBox="19213,7029 20949,7154 20908,7730 19172,7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4335E7-4F7F-46E0-9FC3-871C008FB2F1}" emma:medium="tactile" emma:mode="ink">
              <msink:context xmlns:msink="http://schemas.microsoft.com/ink/2010/main" type="line" rotatedBoundingBox="19213,7029 20949,7154 20908,7730 19172,7605"/>
            </emma:interpretation>
          </emma:emma>
        </inkml:annotationXML>
        <inkml:traceGroup>
          <inkml:annotationXML>
            <emma:emma xmlns:emma="http://www.w3.org/2003/04/emma" version="1.0">
              <emma:interpretation id="{166466E2-8B7A-43BD-85AE-241EAA658C6A}" emma:medium="tactile" emma:mode="ink">
                <msink:context xmlns:msink="http://schemas.microsoft.com/ink/2010/main" type="inkWord" rotatedBoundingBox="19213,7029 20949,7154 20908,7730 19172,7605"/>
              </emma:interpretation>
            </emma:emma>
          </inkml:annotationXML>
          <inkml:trace contextRef="#ctx0" brushRef="#br0">-5055 59 55 0,'0'-5'104'0,"-8"-9"-16"0,8 5-8 15,0-2-20-15,0 2-4 0,0-5 0 0,0 0-8 0,8-1-4 16,-8 5 0-16,9-4 0 0,0 5 0 0,-1-6 0 0,0 5 0 15,2 2 4-15,-2-3-4 0,0 1 0 0,0 6 0 0,10-1 0 0,-10 0 0 16,9 0-4-16,-9 5-4 0,2 0-4 0,6 5-4 16,-8 0-4-16,2 0-4 0,-2-1-4 0,0 6-4 0,2 5 0 0,-2-1 0 15,0 1-4-15,-8-2 0 0,0 7-4 0,0-1 0 0,0 5-4 16,-8 0 0-16,8-5 0 0,-8 10 4 0,-10-5 0 0,10 0-4 16,-2 0 4-16,-6 0-4 0,8 0 0 0,-10-4 0 0,10 3 0 0,-9-4 0 15,9-4 0-15,-2 5 0 0,2-7 0 0,0-3 0 0,0 5 0 16,-2-5 0-16,10-1 0 0,0-5 0 0,0 2 0 0,0-2 0 15,0 1 4-15,10 0-4 0,-10-5 0 0,8 5 0 0,0-5 0 16,0 0 4-16,2 0 0 0,-2 0 0 0,9 0 0 0,-1 0-4 16,-6 0 4-16,6 0 4 0,2 0-8 0,-2 0 4 0,2 0 0 15,7 0-4-15,-8 0 4 0,0-5-4 0,9 5-4 0,-9-5-8 0,0 0-12 16,8 1-24-16,-7 4-20 0,-2-10-20 0,2 5-16 0,-2 1-16 16,-6-6-36-16,6 5-48 0,-7-5 20 0,-1 0 32 0,1 1 28 15,-9-5 28-15</inkml:trace>
          <inkml:trace contextRef="#ctx0" brushRef="#br0" timeOffset="199.4675">-4585-104 91 0,'0'-5'120'0,"8"5"-4"0,-8 0 4 0,0 5-20 16,0 1-8-16,8-2 12 0,-8 5-8 0,0 2-8 0,8-2 0 16,-8 4-8-16,10 2-4 0,-10 5-8 0,8-6 0 0,-8 5-4 15,0 0-8-15,0 5-8 0,8-4-8 0,-8 3-4 0,0 2-8 16,0-7-8-16,0 6-4 0,0 1-4 0,0-2-4 0,0-3 0 15,0 4-12-15,0-5-12 0,0 1-16 0,0-1-16 0,0 0-16 0,0-5-16 16,0 1-20-16,10-6-12 0,-10 1-4 0,0-1-8 0,0-4-16 16,8 0-24-16,-8-1-20 0,0-8 20 0,0 4 32 0,8-5 20 15</inkml:trace>
          <inkml:trace contextRef="#ctx0" brushRef="#br0" timeOffset="389.9564">-4406 155 75 0,'8'-5'140'0,"-8"0"-4"0,0 1-8 16,0 4-28-16,0 0 0 0,0 0-8 0,0 4-8 0,-8 1 0 15,8 5-8-15,-8-5 0 0,8 5-4 0,-10-1-8 0,2 5-4 16,8-4-4-16,-8 5-4 0,-2-6-4 0,2 5-8 0,8 5-4 0,-8-4-4 16,-1 0-8-16,9-1-4 0,-9 0-4 0,9 1-4 15,0-1 0-15,0 1-4 0,0-6 0 0,0 5-4 0,0-4-4 0,0-1 0 16,9 2 0-16,-9-2-4 0,9-4-12 0,-1 4-16 0,-8-4-16 16,8 0-16-16,2-5-12 0,-2 4-24 0,0-4-20 0,2 0-12 15,-2 0-16-15,0 0-48 0,9-4-20 0,-9-1 36 0,1 0 40 16,0-4 32-16</inkml:trace>
          <inkml:trace contextRef="#ctx0" brushRef="#br0" timeOffset="577.9739">-4184 117 123 0,'0'-5'136'0,"0"-5"-12"16,0 7-4-16,0 3-28 0,0-6-8 0,0 6 0 0,0 0-8 0,0-5-4 16,0 10 4-16,0-5-12 0,0 6-4 0,0-6 0 0,0 3-8 15,0 7-4-15,0-5-4 0,0 5-8 0,0-1-4 0,0 0-4 16,0 6-8-16,0-6-4 0,0 11 0 0,0-6-4 0,0 6-4 15,0-6 0-15,0 5-4 0,0 0-8 0,0-4-8 0,0 4-12 16,0 0-16-16,0-5-12 0,0 1-24 0,0-1-20 0,0 1-16 16,0-1-8-16,0-5-16 0,0 2-40 0,0-7-16 0,0 1 28 0,0 0 28 15,8-5 28-15</inkml:trace>
          <inkml:trace contextRef="#ctx0" brushRef="#br0" timeOffset="946.021">-4184-98 71 0,'0'-6'164'0,"0"6"-12"0,0 0-8 0,0 6-20 0,0-6-4 15,8 4-4-15,-8 0 0 0,8 6-8 0,-8-4-4 0,9-3-12 16,-9 3-4-16,8-2-12 0,1-4-8 0,0 5-12 0,-1-1-8 15,0 2-12-15,0-6-12 0,10 4-4 0,-10-4-20 0,10 0-20 16,-1 5-32-16,-9-10-36 0,9 5-44 0,0-4-56 0,-9 4-92 0,10-6 16 16,-10 6 52-16,10-4 32 0,-10-1 44 0,-8 1 24 0</inkml:trace>
          <inkml:trace contextRef="#ctx0" brushRef="#br0" timeOffset="775.9569">-4006 155 67 0,'8'-10'132'0,"-8"10"-4"15,0-4-8-15,10 4-20 0,-10 0 0 0,0 0-8 16,0 0-4-16,0 4-4 0,0 1-4 0,0 0-4 0,0 5-8 0,0-6-4 16,0 11-8-16,0-5-4 0,0-1-8 0,0 5-8 0,0 1-4 15,0-1-4-15,0 5-8 0,0-4 0 0,0 5-8 0,0-7 0 16,0 7-4-16,0-1 0 0,0-4-8 0,0 4 0 0,0-5-4 16,0 1-4-16,0-1-8 0,0 0-12 0,0 0-12 0,0-4-16 15,0 0-28-15,0-5-32 0,-10-1-28 0,10-4-40 0,0 0-44 0,-8 0 32 16,8-4 32-16,-8-1 32 0,8-5 28 0</inkml:trace>
          <inkml:trace contextRef="#ctx0" brushRef="#br0" timeOffset="-408.9231">-5703 107 115 0,'0'0'132'0,"0"5"-12"0,0 0-4 0,0 0-24 0,0-5-8 16,0 5 0-16,0-1-4 0,0 1-12 0,0 0-16 0,0-1-4 15,0 1-4-15,0 0-4 0,0-5-8 0,8 5-4 0,-8-5-4 0,10 0-4 16,-10 5-4-16,8-5 0 0,9 0-4 0,-8 0 0 0,8 0-8 16,-9 0-4-16,18 0-4 0,-10-5-28 0,10 0-28 0,-8 0-32 15,7 0-24-15,1 1-76 0,0-1-24 0,-2-4 40 0,2 4 32 16,-1 0 28-16</inkml:trace>
          <inkml:trace contextRef="#ctx0" brushRef="#br0" timeOffset="-572.4399">-5643-71 51 0,'9'-3'108'0,"-9"3"-8"0,0-6-4 0,8 6-16 16,-8-5 0-16,0 5 4 0,0 0 0 0,0 5-8 0,8 1-4 0,-8-3 0 15,0 3-12-15,0 3 0 0,0 1-4 0,0-1-4 0,0 5-4 16,9-4-4-16,-9 9-12 0,0-5-4 0,0 1 0 0,0 4-12 16,9 0 0-16,-9-4-4 0,0 4 0 0,0 1-4 0,8-2 0 0,-8-3-4 15,0 4-4-15,8-4 0 0,-8-1-8 0,10 1-8 0,-10-1-8 16,0 0-16-16,0-4-8 0,8-1-4 0,-8 1-16 0,0-5-8 15,0 0-16-15,0 0-12 0,0 0-20 0,0-5-36 0,-8 0-20 16,8 0 28-16,-10-5 28 0,10 0 24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59.6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9F6F3D-937A-4390-98B4-27EEC9F17807}" emma:medium="tactile" emma:mode="ink">
          <msink:context xmlns:msink="http://schemas.microsoft.com/ink/2010/main" type="writingRegion" rotatedBoundingBox="5770,15498 10971,16050 10837,17313 5636,16762"/>
        </emma:interpretation>
      </emma:emma>
    </inkml:annotationXML>
    <inkml:traceGroup>
      <inkml:annotationXML>
        <emma:emma xmlns:emma="http://www.w3.org/2003/04/emma" version="1.0">
          <emma:interpretation id="{752F3FC3-FE6B-4003-82A4-19A47CDA9D2D}" emma:medium="tactile" emma:mode="ink">
            <msink:context xmlns:msink="http://schemas.microsoft.com/ink/2010/main" type="paragraph" rotatedBoundingBox="5770,15498 10971,16050 10837,17313 5636,16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2E8DC-4895-4879-8D01-F7946C2A3BF1}" emma:medium="tactile" emma:mode="ink">
              <msink:context xmlns:msink="http://schemas.microsoft.com/ink/2010/main" type="line" rotatedBoundingBox="5770,15498 10971,16050 10837,17313 5636,16762"/>
            </emma:interpretation>
          </emma:emma>
        </inkml:annotationXML>
        <inkml:traceGroup>
          <inkml:annotationXML>
            <emma:emma xmlns:emma="http://www.w3.org/2003/04/emma" version="1.0">
              <emma:interpretation id="{3E16CA17-A0FB-4D38-92D2-B59E5F5522E4}" emma:medium="tactile" emma:mode="ink">
                <msink:context xmlns:msink="http://schemas.microsoft.com/ink/2010/main" type="inkWord" rotatedBoundingBox="5727,15910 6198,15960 6135,16560 5663,16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3152 14704 115 0,'0'0'120'0,"0"4"-12"16,0-4-12-16,0 0-20 0,0 0 4 0,0 5 0 0,8-5 0 15,-8 0 0-15,0 0-8 0,9 0-8 0,-9 0 0 0,9-5-8 0,-1 5-4 16,0-4-8-16,0 4-8 0,2-6-8 0,6 2-4 0,2-1 0 16,-1 1-8-16,0-2 0 0,0 2-4 0,-1-1-8 0,10-5-4 15,-8 6-16-15,7-2-16 0,1 2-16 0,0-1-20 0,-10 1-28 0,10-3-20 16,8 4-44-16,-9 3-60 0,1-5 32 0,0 5 32 15,-1 0 24-15,1 0 28 0</inkml:trace>
          <inkml:trace contextRef="#ctx0" brushRef="#br0" timeOffset="-391.9525">3160 14871 83 0,'0'-5'128'0,"0"1"-20"0,9-1-12 0,-9 0-32 16,0 0 8-16,0 1-4 0,9-1-8 0,-9 0-4 0,0 5-8 15,0-5 0-15,8 5-4 0,-8-5 0 0,0 5-4 0,8 0 12 16,-8 0-4-16,0 0 0 0,8 5-4 0,-8 0-4 0,10 0 4 0,-10 4-8 16,8-4-8-16,-8 5 0 0,0 4-4 0,0 1-8 0,0-2 0 15,8 2-4-15,-8-1 0 0,0 6-4 0,0-1 0 0,0 0-4 16,0 0 0-16,0 0-8 0,0 0-12 0,0 1-12 0,0-5-12 16,0 4-4-16,0-5-20 0,0 1-12 0,10-1-12 0,-10-5-4 15,8 1-8-15,-8-1 0 0,8 1-32 0,-8-10-24 0,9 5-16 0,-9-5 32 16,8 0 28-16</inkml:trace>
          <inkml:trace contextRef="#ctx0" brushRef="#br0" timeOffset="-194.4798">3357 14962 19 0,'0'-9'104'0,"8"-5"-12"15,-8 3-12-15,0-3-28 0,0 4 0 0,0 6 0 0,0-5-4 0,9 3-4 16,-9 3-4-16,0-3 0 0,0 1 4 0,0 5 0 0,0-5 4 16,8 5 4-16,-8 0 0 0,0 0-4 0,8 5-4 0,-8 0-4 15,0 1 0-15,9-3-4 0,-9 7-4 0,9-1 4 0,-9 1-12 16,8 4 0-16,-8-3 0 0,8 3-8 0,-8 0 0 0,0 0-8 15,0 5 0-15,0 1 0 0,0-5-4 0,0-2-4 0,0 7 0 16,0-5-4-16,0-1-4 0,0-5-16 0,0 1-8 0,0-2-20 0,0 3-12 16,0-6-20-16,0 0-16 0,0-5-12 0,0 0-52 0,0-5-24 15,-8 5 32-15,8-9 24 0,-8 2 24 0</inkml:trace>
        </inkml:traceGroup>
        <inkml:traceGroup>
          <inkml:annotationXML>
            <emma:emma xmlns:emma="http://www.w3.org/2003/04/emma" version="1.0">
              <emma:interpretation id="{7D92FC0E-3110-45DA-B497-5D79B1F36DAF}" emma:medium="tactile" emma:mode="ink">
                <msink:context xmlns:msink="http://schemas.microsoft.com/ink/2010/main" type="inkWord" rotatedBoundingBox="6779,16150 7096,16184 7058,16545 6741,165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4.3014">4209 14967 91 0,'0'0'104'0,"0"5"-12"15,-8 0-4-15,8-1-24 0,0-4 0 0,0 6-4 0,8-2 0 0,-8 1-4 16,0-5-4-16,8 4 4 0,2-4 0 0,-10 0-4 0,8 6-8 16,9-6 0-16,-9 0-8 0,1-6 0 0,8 6-12 0,-9 0-4 15,10-4-4-15,-2 4 0 0,2-5-8 0,-2 1-8 0,10-2-8 16,-9 2-28-16,1 4-20 0,-2-5-32 0,2 0-24 0,-2 5-56 15,-7-5-40-15,8 5 36 0,-8-4 36 0,7 4 32 0</inkml:trace>
          <inkml:trace contextRef="#ctx0" brushRef="#br0" timeOffset="323.1352">4286 14833 31 0,'0'-5'108'0,"-9"0"-12"0,9 5-4 0,0-5-20 15,-8 5-8-15,8 0-4 0,-9 0 4 0,9 0 0 0,0 5-12 16,0-5 4-16,0 5-8 0,0 0 4 0,0 0 0 0,-8 4-8 15,8 1-4-15,8-1-4 0,-8 1 0 0,0-1-4 0,0 6-4 16,9-1 0-16,-9 0-12 0,0 6 0 0,8-1-4 0,-8 1-4 0,0-7 0 16,0 7-4-16,0-1 0 0,9 0-4 0,-9 1-8 15,0-6-8-15,0 5-4 0,0-6-16 0,0-2-16 0,0 4-12 0,0-6-12 16,0 1-20-16,0-6-20 0,0 6-52 0,0-10-12 0,0 0 24 16,-9 0 12-16</inkml:trace>
        </inkml:traceGroup>
        <inkml:traceGroup>
          <inkml:annotationXML>
            <emma:emma xmlns:emma="http://www.w3.org/2003/04/emma" version="1.0">
              <emma:interpretation id="{A02425B7-2712-4337-9F78-36D3D37BAA2C}" emma:medium="tactile" emma:mode="ink">
                <msink:context xmlns:msink="http://schemas.microsoft.com/ink/2010/main" type="inkWord" rotatedBoundingBox="7650,15697 8658,15804 8577,16564 7569,164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13.2326">5258 14809 31 0,'8'-10'88'0,"1"6"-8"0,-1-1 0 0,0 5-32 0,-8-5 4 0,10 5 0 15,-10 0 4-15,0-5-4 0,0 5 0 0,0 0-8 0,0 0-8 0,0 0 0 16,0 5-4-16,-10 0-4 0,2 0 0 0,8-1 0 0,-8 0 0 15,-1 2-4-15,1 3 0 0,-10-4-4 0,10 5 0 0,0 0-4 16,-10-1 4-16,2 1 0 0,7-1-4 0,-8 2 0 0,0 2 0 0,9-4 0 16,-10 1 0-16,2 0 4 0,6-1-4 0,2-3 0 0,0 3 0 15,-1-4-4-15,0 4 0 0,1-4-4 0,8 0 0 0,-8 0-4 16,8 5 4-16,0-6-4 0,0-4-4 0,0 5 0 0,8-1 4 16,-8 2 0-16,8-2 0 0,-8 1-4 0,9 0 0 0,0 0 4 15,-1-1 0-15,0 2 0 0,2-2-4 0,-2 1 4 0,9-5-4 0,-8 4 0 16,-1 1 4-16,9-5-8 0,-9 5 4 0,10-5 0 0,-10 0 0 15,10 0-4-15,-10 0 0 0,8 5 0 0,2-5-12 0,-10 0-12 16,9-5-16-16,1 5-16 0,-2 0-12 0,-6-5-12 0,6 5-8 16,1-5-40-16,-8 1-48 0,8-1 12 0,-1 1 28 0,-6-2 24 15</inkml:trace>
          <inkml:trace contextRef="#ctx0" brushRef="#br0" timeOffset="5122.0098">5061 14708 19 0,'0'-10'96'16,"0"6"-8"-16,0-5-8 0,0-1-20 0,0 5-4 0,0-5 0 16,0 6-4-16,0-2 4 0,0 2 4 0,0-1-4 0,0 1 0 0,0 4 0 15,0-7-8-15,0 7 4 0,0 0-4 0,0-3-4 0,0 3 0 16,0 0 4-16,0 3-4 0,0-3 4 0,0 7-8 0,0-3 0 15,0 1 0-15,0-1-4 0,0 6-4 0,0 0 0 0,0-5 0 16,0 5 0-16,0-1-4 0,0 5 0 0,0-4-8 0,0 9 0 0,0-5-4 16,0 1-8-16,0-1 4 0,0 1-8 0,0-1 4 0,0 5 0 15,0-4-4-15,0 4 0 0,0 1-4 0,0-7-4 0,0 6 0 16,0 0-8-16,0 1-8 0,0-1-4 0,0-4-8 0,0 4-4 16,0 0-12-16,0-5-12 0,0 0 4 0,0 1-16 0,0 0-4 15,0-6-4-15,0 1 0 0,0-1-4 0,0-4-4 0,0 0 0 0,0-2 4 16,0-3-16-16,0 0-28 0,0 0-24 0,0-3 28 0,0-2 20 15</inkml:trace>
          <inkml:trace contextRef="#ctx0" brushRef="#br0" timeOffset="6051.3265">5547 14474 63 0,'-8'-5'120'0,"8"5"-12"0,0 0-4 0,0 0-16 16,0 0 4-16,8 0 4 0,-8 0 0 0,10 0-4 0,-10 5-4 0,8-5-4 15,0 0-8-15,1 0 0 0,-9 0 0 0,17-5-4 0,-9 5 0 0,1 0-8 16,7 0 0-16,2 0-8 0,0 0-8 0,-2 0-4 15,10 0-16-15,-9 0 0 0,-1-4-4 0,10 4-4 0,-8 0-8 0,7-5-4 16,1 5-4-16,-10-5-8 0,10 5-20 0,0 0-36 0,-1-5-32 16,-7 5-40-16,6 5-44 0,-6-5-80 0,8 5-16 0,-9 0 40 15,-1-1 48-15,2 6 36 0,-10-1 24 0,10-3 28 0</inkml:trace>
          <inkml:trace contextRef="#ctx0" brushRef="#br0" timeOffset="5649.5976">5658 14724 51 0,'0'-5'120'0,"10"5"-16"16,-10 0-8-16,0 0-28 0,0 0-4 0,0-5 4 0,8 5 0 16,-8 0 0-16,0 0-4 0,0 5-4 0,0-5-4 0,0 5-4 0,8-5 4 15,-8 4-4-15,0 6 0 0,8-5-4 0,-8 0-4 0,0 5-4 16,9-1-4-16,-9 0-8 0,9 6 0 0,-9-2-8 0,8 2 0 0,-8 5-4 16,0-6-8-16,9 5 4 0,-9 1 0 0,0-1-8 15,0-1 0-15,8-3-4 0,-8 4 0 0,0 0-4 0,0-4-8 0,8-1-4 16,-8 1-12-16,0-5-16 0,0 3-8 0,10-8-8 0,-10 5-12 15,8 0-8-15,-8-10-4 0,0 5-4 0,0-5-4 0,8 0 4 16,-8 0-32-16,8-5-24 0,-8-5-12 0,0 0 24 0,0 1 28 16</inkml:trace>
          <inkml:trace contextRef="#ctx0" brushRef="#br0" timeOffset="5839.0918">5846 14810 91 0,'8'-6'100'0,"-8"2"-4"0,0 0-4 15,8-1-28-15,-8 0-4 0,0 5-4 0,0-5-8 0,0 5 4 16,0 0-4-16,0 0 4 0,10 0 0 0,-10 0 0 0,0 0 0 15,0 5-8-15,0 0 8 0,8 0 0 0,-8 3-8 0,0-2-4 0,0 3-4 16,8 6-4-16,-8-5-8 0,10 4 0 0,-10-5-4 0,0 7-4 16,8 2 0-16,-8-4-4 0,0 0-4 0,0 1-4 0,0 0 0 15,0-1 0-15,0 1-4 0,0-6 0 0,0 2-8 0,0-3-16 0,0 2-12 16,0-6-16-16,0 2-20 0,0-6-16 0,0 0-8 16,0-6-20-16,0 2-44 0,0-1-44 0,0-5 32 0,0 0 32 0,-8-3 32 15</inkml:trace>
        </inkml:traceGroup>
        <inkml:traceGroup>
          <inkml:annotationXML>
            <emma:emma xmlns:emma="http://www.w3.org/2003/04/emma" version="1.0">
              <emma:interpretation id="{E5AF60F9-D7C0-4203-9E30-257AB1B1BB7C}" emma:medium="tactile" emma:mode="ink">
                <msink:context xmlns:msink="http://schemas.microsoft.com/ink/2010/main" type="inkWord" rotatedBoundingBox="9101,16241 10328,16371 10234,17250 9008,17119">
                  <msink:destinationLink direction="with" ref="{1AF62C02-EEE3-41F7-837A-EC2CB265B6D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17924.6464">6673 15015 51 0,'0'0'76'0,"-8"5"-4"0,8-5 0 0,-8 5-32 0,-2-5 4 16,10 4-8-16,-8 6-8 0,0-10 0 0,-2 9 0 0,10-4-4 15,-8 5 0-15,0-5 0 0,8 5 0 0,-9 4-4 0,9-4 4 0,0-1 0 16,0 1-4-16,0 4-4 0,-8-4 0 0,8 4 0 0,8-4 0 16,-8 4 0-16,0 1 0 0,9-6-4 0,-9 1 4 0,8 4-8 15,0-4 4-15,-8-2-16 0,10 3 16 0,-2-2 4 0,0-4-4 0,2 5 0 16,6-5 4-16,-8-1-4 0,1 1 0 0,8 0 0 15,-8-5 4-15,7 5-8 0,-6-5 4 0,6 0 0 0,-8 0-4 16,10-5-4-16,-10 0 4 0,1 5 4 0,8-9-8 0,-8 4 4 0,-1-5-8 16,0 5 4-16,0-4 0 0,2-2-4 0,-10 3 4 15,8-7 0-15,-8 6-4 0,0-5 4 0,0-1-8 0,0 6 8 0,0-6-4 16,-8 5 4-16,8-4-4 0,-10-2 4 0,2 8-4 0,0-6 0 16,0 4 0-16,-1 1 0 0,1-1-4 0,-1 0 4 0,0 0 4 15,-7 5-4-15,6-4-4 0,-6 5 4 0,8-2 0 0,-10 2 0 0,10 4 0 16,-9 0-4-16,-1-5 4 0,10 10 0 0,-8-5 0 0,6 0 0 15,-6 4-4-15,-2 6-4 0,10-5 0 0,-9 4-4 0,9 1 0 16,-10 0-8-16,10 0 0 0,0 4-8 0,-2-5-4 0,2 6-4 0,8-1-4 16,-8 5-4-16,8-4-8 0,-9-1-4 0,9 1-24 15,0-1-60-15,9 0-16 0,-9-4 24 0,0 3 32 0</inkml:trace>
          <inkml:trace contextRef="#ctx0" brushRef="#br1" timeOffset="118162.0467">7014 15308 31 0,'0'0'96'0,"0"0"-8"0,0 0-4 16,0 4-28-16,0-4-4 0,0 5-8 0,0 0 0 0,0 1-4 15,0-2-4-15,0 1-8 0,0 4 0 0,0-4-4 0,0 4-4 0,0 1-4 16,0-1-4-16,0 6 0 0,0-5-4 0,0-1 0 0,0 5-8 15,0-4 0-15,0 5-4 0,0-6-4 0,0 1-8 0,8 0-12 16,-8-1-8-16,0-4-8 0,9 4-16 0,-9-4-36 0,9 0-40 16,-9-5-4-16,8 5 32 0</inkml:trace>
          <inkml:trace contextRef="#ctx0" brushRef="#br1" timeOffset="118455.778">7159 15116 55 0,'0'5'100'0,"0"-2"-4"0,-8 8-12 16,8-6-24-16,0 0-12 0,0 4-4 0,-9-4-4 0,9 0-12 15,0 0 0-15,0 5-4 0,0-6-4 0,9 1-4 0,-9 0 0 0,0 0 4 16,8 0-4-16,-8-1-4 0,9 1-12 0,-1 0 20 16,0-5 0-16,2 4 0 0,-2 1-4 0,0-5 0 0,0 0 0 0,2 5 4 15,-2-5 0-15,0 5 0 0,1-5 0 0,-1 5 0 0,1-5-8 16,0 5 4-16,-1-5 0 0,0 3-8 0,0 3 4 15,2-1-4-15,-2 0 0 0,0-1-4 0,-8 1 4 0,10 5 0 0,-2-5-4 16,-8 4 0-16,0-4 0 0,8 4 0 0,-8 1-4 0,0 0 0 0,0-1 4 16,0 1-4-16,-8-1 0 0,8 1 0 0,-8-4-4 15,-2 3 0-15,2 0 0 0,0-4-8 0,-2 0-4 0,10-1-16 0,-8 1-12 16,-8-5-8-16,7 0-12 0,0 0-12 0,1 0-8 0,-1-5-36 16,1 1-40-16,0-6 16 0,-2 1 24 0</inkml:trace>
          <inkml:trace contextRef="#ctx0" brushRef="#br1" timeOffset="118695.1385">7168 15000 43 0,'0'7'108'0,"0"-7"-12"16,8 3 0-16,-8 2-28 0,8-5-4 0,-8 5-4 0,0-5-4 16,10 0 0-16,-2 5-8 0,-8-5 4 0,8 0 0 0,0 0-8 0,2 0-4 15,-2-5-8-15,0 5-8 0,1-5-4 0,8 0-8 0,-8 5 0 16,-1-3-4-16,8-4-8 0,-6 7-16 0,6 0-24 0,-6-4-16 15,6 4-28-15,-7 0-32 0,-1-5-60 0,1 10 0 0,-1-5 32 16,1 4 32-16</inkml:trace>
          <inkml:trace contextRef="#ctx0" brushRef="#br1" timeOffset="119037.2225">7602 15376 23 0,'-8'9'116'0,"8"-5"-12"0,0 6-16 16,0-5-24-16,-9 4-8 0,9 0-8 0,0-4-4 0,0 5-8 15,0 0 0-15,0-1-8 0,9 6-4 0,-9-1-4 0,8-4-8 0,-8 4 0 16,9 1 0-16,0 4-4 0,-9-5-4 0,8 6 0 16,0-1 0-16,0 0 0 0,2 0 0 0,-2 0-4 0,-8 5 4 0,8-4-4 15,-8 3 4-15,10-4 0 0,-10 0 4 0,0 6 12 0,0-6 0 16,0 1 0-16,0-7 0 0,0 6 0 0,-10-5 0 0,10-3-4 15,-8-2-4-15,0 1 4 0,-2-1-8 0,10-9-4 0,-8 0 0 16,0-5 0-16,0 1 0 0,-1-6-8 0,0-5-4 0,1 1 4 16,-1-5-4-16,9 1-4 0,-8-6 0 0,0-6-4 0,-2 1 0 15,10 1 0-15,-8-6 8 0,8 1 0 0,-8-6 0 0,8 4 0 0,0 3 4 16,0-2 4-16,0 1 4 0,0-1 0 0,0 5 4 0,8 0 0 16,-8 1 4-16,8 5 0 0,2 3-4 0,-2 1 0 0,0-1 0 15,1 11-4-15,-1-5 0 0,1 4 0 0,0 5 0 0,7 0 0 16,-8 0-4-16,2 5 0 0,-2 0 0 0,0 5-4 0,2 0 0 15,-2 0 0-15,0 5 0 0,-8-1-8 0,9 5-4 0,-9-4 0 0,0 4-8 16,8 1-8-16,-8-1-8 0,-8 5-16 0,8-4-8 0,0-1-32 16,-9 5-48-16,9-4-12 0,-8-6 28 0,0 5 32 0</inkml:trace>
        </inkml:traceGroup>
        <inkml:traceGroup>
          <inkml:annotationXML>
            <emma:emma xmlns:emma="http://www.w3.org/2003/04/emma" version="1.0">
              <emma:interpretation id="{5E4C5EC8-A19B-4533-A8AF-2F3C05A7155F}" emma:medium="tactile" emma:mode="ink">
                <msink:context xmlns:msink="http://schemas.microsoft.com/ink/2010/main" type="inkWord" rotatedBoundingBox="10383,16253 10943,16312 10895,16772 10335,16712"/>
              </emma:interpretation>
              <emma:one-of disjunction-type="recognition" id="oneOf4">
                <emma:interpretation id="interp4" emma:lang="" emma:confidence="0">
                  <emma:literal>ut</emma:literal>
                </emma:interpretation>
                <emma:interpretation id="interp5" emma:lang="" emma:confidence="0">
                  <emma:literal>lit</emma:literal>
                </emma:interpretation>
                <emma:interpretation id="interp6" emma:lang="" emma:confidence="0">
                  <emma:literal>wt</emma:literal>
                </emma:interpretation>
                <emma:interpretation id="interp7" emma:lang="" emma:confidence="0">
                  <emma:literal>Wt</emma:literal>
                </emma:interpretation>
                <emma:interpretation id="interp8" emma:lang="" emma:confidence="0">
                  <emma:literal>ust</emma:literal>
                </emma:interpretation>
              </emma:one-of>
            </emma:emma>
          </inkml:annotationXML>
          <inkml:trace contextRef="#ctx0" brushRef="#br1" timeOffset="119681.4984">7807 15102 3 0,'0'-10'132'0,"0"5"-12"16,0 1-12-16,0-6-28 0,0 10-4 0,0-5-8 0,0 0-8 16,0 5-4-16,9-5-4 0,-9 5-8 0,0 0-4 0,0 0-4 15,0 0 4-15,8 5-8 0,-8 0 4 0,0-5-8 0,8 10-4 16,-8-5 4-16,9 4-4 0,-9 1 0 0,0-1 0 0,0 4 0 16,0-2-8-16,0 4 0 0,0-1 0 0,9 5-4 0,-9-4-4 0,0-1 4 15,0 5-4-15,0-4-4 0,0-1 0 0,8 0 0 0,-8 1 0 16,0-1 0-16,8 0-4 0,-8-3 0 0,10-2 0 0,-10 0-4 15,8 1 0-15,-8-1 4 0,8-4-4 0,1 1 0 0,0-3-4 16,-9 3 0-16,8-6 0 0,0 4 0 0,1-4 0 0,-9 0-4 16,8 0 4-16,0-4 0 0,2-2 4 0,-10 3-4 0,8-3 4 15,0 1-4-15,-8 0 0 0,10-4 4 0,-10-1-4 0,8 1 0 16,-8-1 4-16,0 0 0 0,8-4 4 0,-8 0 0 0,0 4 0 16,0 1 0-16,0-1 0 0,0 1 0 0,0-1 0 0,0 0 0 0,0 1 0 15,0 4 4-15,0 0 0 0,0 1-4 0,0 4 8 0,0-5 4 16,0 5-4-16,0 0 0 0,0 0 0 0,0 0 0 0,0 5 4 15,8-1 0-15,-8 1 0 0,0 0-4 0,0 4 4 0,0-4-4 0,10 5 0 16,-10-2 0-16,8 3 0 0,-8-2 0 0,0 1-4 16,8 0 0-16,-8 4 0 0,9-5 0 0,-9 1 0 0,8 0 0 0,-8-1-8 15,8 1 4-15,2-5 0 0,-10-1 0 0,8 6 0 0,-8-10 0 16,8 6-4-16,0-6 0 0,2 3 0 0,-10-6-4 0,8 3 0 16,0-6-4-16,1 1-4 0,-9 0 0 0,9-4 0 0,-1-1-4 0,1-3 0 15,-9 2-4-15,8-3 4 0,0 0 4 0,-8-1 0 0,9 1 0 16,-9-5 8-16,9 4 0 0,-9-4 0 0,8 0 4 0,-8 0 4 15,0 4 0-15,0-4 0 0,0 5-4 0,0-1 4 0,0-4 4 16,0 5 4-16,0-1-4 0,0 1-12 0,0 5 20 0,0-6 4 16,0 5-4-16,0-4 0 0,0 5 0 0,0 3 0 0,0-3 0 0,0 4-4 15,0-4 4-15,0 9 4 0,0-5 0 0,0 5 0 0,0 0 4 16,0 5 0-16,0-1 0 0,0 1 4 0,0 5 0 0,0 0-4 16,0-1 4-16,0 5 0 0,8 1 4 0,-8-1 0 0,0 5 0 15,0 1-4-15,10-1 0 0,-10 0 0 0,0 5 0 0,8-5-4 16,-8 5-4-16,0-4-4 0,8 3 0 0,1 0-4 0,-9-3 4 0,0 0-8 15,9-1-4-15,-9 1-4 0,8-7 0 0,-8 6-8 16,8-3-4-16,-8-7-12 0,0 5-8 0,9-5-12 0,-9-4-8 16,8 4-8-16,-8-4-20 0,0-5-12 0,0 0-16 0,8 0-12 0,-8 0-44 15,0-5-44-15,0 1 24 0,-8-6 36 0,8 6 24 0,0-6 24 16</inkml:trace>
          <inkml:trace contextRef="#ctx0" brushRef="#br1" timeOffset="119906.8967">8140 15169 67 0,'-9'4'156'0,"9"-4"-12"0,0 6-4 0,0-2-28 0,0-4 0 16,0 5 0-16,9 0 0 0,-9 0-12 0,0-5-8 0,8 5-8 0,-8-5-8 15,9 4-4-15,-9 1-8 0,8-5-12 0,0 5-4 0,1-5-12 16,-9 0-4-16,17 0-12 0,-9 0 0 0,2 0-12 0,-2 0-12 16,0 0-12-16,1 0-16 0,8-5-20 0,-9 5-28 0,9-5-40 15,-9 1-40-15,10-1-72 0,-10 0-28 0,2 0 48 0,6 0 36 16,-8 5 32-16,1-4 28 0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9:29.7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FC5E52-E42F-45C3-A09C-08E00FA59AB0}" emma:medium="tactile" emma:mode="ink">
          <msink:context xmlns:msink="http://schemas.microsoft.com/ink/2010/main" type="writingRegion" rotatedBoundingBox="13193,11627 15435,11676 15419,12384 13178,12335"/>
        </emma:interpretation>
      </emma:emma>
    </inkml:annotationXML>
    <inkml:traceGroup>
      <inkml:annotationXML>
        <emma:emma xmlns:emma="http://www.w3.org/2003/04/emma" version="1.0">
          <emma:interpretation id="{943FC5AB-D7DD-4AE7-943B-6FC8B2FB35A8}" emma:medium="tactile" emma:mode="ink">
            <msink:context xmlns:msink="http://schemas.microsoft.com/ink/2010/main" type="paragraph" rotatedBoundingBox="13193,11627 15435,11676 15419,12384 13178,12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1069B-02CF-4E72-839D-6BB588E9521C}" emma:medium="tactile" emma:mode="ink">
              <msink:context xmlns:msink="http://schemas.microsoft.com/ink/2010/main" type="line" rotatedBoundingBox="13193,11627 15435,11676 15419,12384 13178,12335"/>
            </emma:interpretation>
          </emma:emma>
        </inkml:annotationXML>
        <inkml:traceGroup>
          <inkml:annotationXML>
            <emma:emma xmlns:emma="http://www.w3.org/2003/04/emma" version="1.0">
              <emma:interpretation id="{8BE7B93E-102B-4505-B29D-66AF281BF735}" emma:medium="tactile" emma:mode="ink">
                <msink:context xmlns:msink="http://schemas.microsoft.com/ink/2010/main" type="inkWord" rotatedBoundingBox="13193,11627 14365,11653 14350,12360 13178,12335"/>
              </emma:interpretation>
              <emma:one-of disjunction-type="recognition" id="oneOf0">
                <emma:interpretation id="interp0" emma:lang="" emma:confidence="0">
                  <emma:literal>+24</emma:literal>
                </emma:interpretation>
                <emma:interpretation id="interp1" emma:lang="" emma:confidence="0">
                  <emma:literal>+214</emma:literal>
                </emma:interpretation>
                <emma:interpretation id="interp2" emma:lang="" emma:confidence="0">
                  <emma:literal>+21</emma:literal>
                </emma:interpretation>
                <emma:interpretation id="interp3" emma:lang="" emma:confidence="0">
                  <emma:literal>+ 24</emma:literal>
                </emma:interpretation>
                <emma:interpretation id="interp4" emma:lang="" emma:confidence="0">
                  <emma:literal>+ 214</emma:literal>
                </emma:interpretation>
              </emma:one-of>
            </emma:emma>
          </inkml:annotationXML>
          <inkml:trace contextRef="#ctx0" brushRef="#br0">11345 10690 87 0,'9'0'104'15,"-1"0"0"-15,1 0-4 0,-1 4-16 0,1-4 0 0,-1 6 0 16,0-3 0-16,2 3-4 0,-2-2-8 0,0 1-4 0,2 5-4 16,-2-6-4-16,8 6-4 0,-7-6 0 0,0 7-4 0,8 3-12 15,-9-5-4-15,10 1 0 0,-10 1-8 0,8-3-4 0,2 2-8 0,-1-1 0 16,-9 1 0-16,10 5-8 0,-2-6-4 0,2 0 0 0,-10 2-4 15,10-2-32-15,-2 1 4 0,-7-1-20 0,-1-4-16 0,1 4-20 16,0 1-20-16,-1-5-16 0,0 4-8 0,0-4-56 0,-8 5-20 0,0-5 40 16,0-1 36-16,0-4 16 0</inkml:trace>
          <inkml:trace contextRef="#ctx0" brushRef="#br0" timeOffset="245.404">11789 10684 11 0,'0'-4'152'0,"8"-2"-8"15,-8 2-4-15,0 4-16 0,0 0-4 0,-8 0-8 0,8 0 0 0,-8 4-4 16,8 2-8-16,-10-2-8 0,2 2-8 0,0 4-12 0,-2-1-8 16,2-5-12-16,0 11-8 0,0-5-4 0,-1 3-8 0,-8-3-8 15,8 5-4-15,1 4-4 0,-10-5-4 0,10 5-4 0,0-4 0 16,-10 4-8-16,10-5-4 0,0 6-12 0,-10-6-12 0,10 0-12 16,-1 1-32-16,1-1 12 0,0 1-12 0,-2-6-20 0,2 1-24 0,8 0-8 15,-8-6-20-15,8 1-64 0,0 0 0 0,-8-1 36 0,8-4 36 16,0 0 20-16</inkml:trace>
          <inkml:trace contextRef="#ctx0" brushRef="#br0" timeOffset="-200.8265">10629 10483 67 0,'0'-5'80'0,"0"-4"-4"0,0 4-8 0,0-4-24 0,8 4-4 16,-8-5 0-16,10 0 0 0,-10 1 0 0,8-1 0 0,0 1-4 16,0-1 4-16,2-4 0 0,-2 4 0 0,0 1 4 0,9-6 0 15,-9 5-4-15,10 1 0 0,-2-1-8 0,-6 6 4 0,6-7-4 16,2 7-4-16,-1 4-4 0,-9-4-8 0,9 4 0 0,0 4-4 0,-9-4-4 16,10 9 0-16,-10-3-4 0,1 3 4 0,0 5-8 15,-1 1 4-15,-8 4-4 0,0 1 4 0,0 3-4 0,0 2 8 0,-8-2 0 16,-1 6-4-16,0 0 0 0,-7 0 4 0,6 4-4 0,-6-4-4 15,-2-1-4-15,2 1 0 0,-1 0 4 0,-1 0 4 0,2-6-4 16,-2 2 0-16,2-1 0 0,-2-5 0 0,10-5 4 0,-9 1-4 0,9-1 0 16,-2-9 0-16,2 4-4 0,0-4 4 0,0-5 0 15,-2-5 0-15,10 5 0 0,-8-4 0 0,8-1 0 0,0-4 0 0,0-1 0 16,0 1 0-16,0-1 0 0,8 0 0 0,-8 1 4 0,0-6 0 16,10 5 4-16,-2 1-4 0,-8-1 4 0,8 0 4 0,0 1 0 15,2 5 0-15,-10-6 0 0,16 5 4 0,-7 5 4 0,-1-5 0 0,0 0 0 16,2 5 4-16,-2 5 0 0,8-5-4 0,-6 5 0 0,6 0 0 15,-7-1-4-15,8 2 0 0,-8 2 0 0,7-3 0 0,2 5 0 16,-2 0 0-16,-6-1-4 0,6 1 0 0,2 1-4 0,-2-3 4 16,1 2-4-16,-8-1-4 0,8 1 0 0,1-1-4 0,-2 1 0 15,-7 0 0-15,8-6-12 0,-9 7-28 0,9-2 8 0,-9-4-12 0,10 0-16 16,-10-1-4-16,2 1-12 0,6 0-16 0,-8 0-8 0,1-5-8 16,0 0-20-16,-1 4-44 0,-8-8-20 0,9 4 40 0,-1-5 24 15,-8 0 20-15</inkml:trace>
        </inkml:traceGroup>
        <inkml:traceGroup>
          <inkml:annotationXML>
            <emma:emma xmlns:emma="http://www.w3.org/2003/04/emma" version="1.0">
              <emma:interpretation id="{2ABBDDE0-3088-4706-919E-CED5DFFE5B5E}" emma:medium="tactile" emma:mode="ink">
                <msink:context xmlns:msink="http://schemas.microsoft.com/ink/2010/main" type="inkWord" rotatedBoundingBox="14998,11827 15431,11837 15423,12200 14990,1219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0.7172">12437 10488 99 0,'8'0'136'0,"0"0"-4"0,1 5-12 15,-9-5-12-15,9 5-4 0,-1 0-4 0,1-5-8 0,-1 4-8 0,-8 1-4 16,8-5-8-16,2 5-12 0,-2 0-4 0,0-5-24 0,0 4 16 16,10-4-12-16,-10 5-4 0,10-5-4 0,-1 0-4 0,-9 0-4 15,8 5-4-15,2-5 0 0,0 0-8 0,7 0 0 0,-8 0-4 16,0 0 0-16,-1 0-12 0,10 0-12 0,-8 0-28 0,-2 0-20 16,2 0-32-16,-10 0-24 0,9 5-24 0,-9 0-68 0,2-5-8 0,-2 4 36 15,-8 1 40-15,0 5 28 0,0-6 20 0</inkml:trace>
          <inkml:trace contextRef="#ctx0" brushRef="#br0" timeOffset="714.6371">12623 10751 143 0,'0'10'160'0,"0"0"-16"16,0 5-12-16,0-11-28 0,0 7 4 0,0-3 0 0,0 2-4 15,0-5-8-15,0-1-8 0,10 6-8 0,-10-10 0 0,0 5-8 16,8-1-4-16,0-4-8 0,2 6-8 0,-2-6-8 0,0 0-8 15,1 0-8-15,-1 0 0 0,9 4-8 0,-8-4-8 0,7 0 0 0,-6 0-4 16,6 0-16-16,2 0-28 0,-10-4-28 0,9 4-40 0,-8 0-48 16,8 0-44-16,-9-6-84 0,0 6 20 0,2 0 48 0,-10 0 40 15,8 0 36-15,-8 0 24 0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8:36.9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A7311F-D173-40AF-AB89-FEBC2A57CA03}" emma:medium="tactile" emma:mode="ink">
          <msink:context xmlns:msink="http://schemas.microsoft.com/ink/2010/main" type="writingRegion" rotatedBoundingBox="5621,13423 8842,13414 8843,14140 5623,14149"/>
        </emma:interpretation>
      </emma:emma>
    </inkml:annotationXML>
    <inkml:traceGroup>
      <inkml:annotationXML>
        <emma:emma xmlns:emma="http://www.w3.org/2003/04/emma" version="1.0">
          <emma:interpretation id="{5423C149-4EB0-4077-AD74-3197239874FC}" emma:medium="tactile" emma:mode="ink">
            <msink:context xmlns:msink="http://schemas.microsoft.com/ink/2010/main" type="paragraph" rotatedBoundingBox="5621,13423 8842,13414 8843,14140 5623,14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86AE5-F593-4138-A52E-1486575769E5}" emma:medium="tactile" emma:mode="ink">
              <msink:context xmlns:msink="http://schemas.microsoft.com/ink/2010/main" type="line" rotatedBoundingBox="5621,13423 8842,13415 8843,14140 5623,14149"/>
            </emma:interpretation>
          </emma:emma>
        </inkml:annotationXML>
        <inkml:traceGroup>
          <inkml:annotationXML>
            <emma:emma xmlns:emma="http://www.w3.org/2003/04/emma" version="1.0">
              <emma:interpretation id="{718A200F-A617-4B2A-8387-28339DA13B82}" emma:medium="tactile" emma:mode="ink">
                <msink:context xmlns:msink="http://schemas.microsoft.com/ink/2010/main" type="inkWord" rotatedBoundingBox="5621,13430 6022,13429 6024,14148 5623,14149"/>
              </emma:interpretation>
            </emma:emma>
          </inkml:annotationXML>
          <inkml:trace contextRef="#ctx0" brushRef="#br0">3143 12384 51 0,'0'0'120'0,"0"-6"-12"0,0 12-12 0,0-6-20 16,0 0 0-16,0 3 0 0,0-3-4 0,0 6-8 0,0-6-8 0,-8 4 0 15,8-4-4-15,0 5-8 0,0-1-8 0,0 6 0 0,-8 0 0 16,8-1-8-16,0 1-4 0,0 5 4 0,-10-1-4 0,10 5-8 15,0-4 0-15,0 4-8 0,0 0 4 0,-8 5-4 0,8-5-4 16,0 5 4-16,0-4-8 0,0 3 0 0,0-4-4 0,0 1-12 0,0-1-4 16,0 0-16-16,0-5-4 0,0 1-12 0,8-1-8 0,-8-4-4 15,0-1-4-15,10 1-8 0,-10-5-4 0,8-5-20 0,-8 0-36 16,8 0-24-16,-8-5 20 0,9 0 36 0</inkml:trace>
          <inkml:trace contextRef="#ctx0" brushRef="#br0" timeOffset="163.5623">3271 12450 51 0,'9'-9'128'0,"-9"-2"-16"16,8 2-12-16,-8 0-24 0,9 3-4 0,-9 2-4 0,0-1-12 16,0 1 0-16,8-2-4 0,-8 6 8 0,0 0-4 0,0 0 0 15,0 0-4-15,0 6-4 0,0-2-4 0,8 1-4 0,-8 5-4 16,0-1-8-16,0 0-4 0,0 6-4 0,0 0 0 0,0 4-4 0,0-5-4 16,0 10 0-16,0-4-4 0,0 3 4 0,0-3-8 15,0 3 0-15,0 0-4 0,0-2 4 0,0-2-4 0,0 0-4 0,0-5-4 16,0 6-12-16,0-11-12 0,0 6-12 0,0-11-24 0,0 0-16 15,0 2-16-15,0-6-12 0,0-6-60 0,0 2-28 0,0-5 32 16,-8-6 32-16,8 1 28 0</inkml:trace>
          <inkml:trace contextRef="#ctx0" brushRef="#br0" timeOffset="967.2624">4030 12498 99 0,'0'4'152'0,"0"2"-24"15,9-6-20-15,-9 4-32 0,0 6 0 0,0-10 0 0,8 9 0 0,-8-3 4 16,9-2-8-16,-9-4-4 0,8 0-4 0,0 5-8 0,-8-5-8 15,10 0-12-15,-2 0-20 0,8 0 12 0,-6 0-8 0,6-5 0 16,-7 5-8-16,8-4 0 0,0-2-4 0,-1 2-4 0,2-1-16 0,0-5-12 16,-2 6-8-16,1-6-28 0,9 5-20 0,-10-5-24 15,2 1-12-15,0-1-60 0,6 1-36 0,-6 4 36 0,-1-4 36 16,-1-2 24-16</inkml:trace>
        </inkml:traceGroup>
        <inkml:traceGroup>
          <inkml:annotationXML>
            <emma:emma xmlns:emma="http://www.w3.org/2003/04/emma" version="1.0">
              <emma:interpretation id="{FC4602F1-5B5E-4A1A-B670-F0041497906E}" emma:medium="tactile" emma:mode="ink">
                <msink:context xmlns:msink="http://schemas.microsoft.com/ink/2010/main" type="inkWord" rotatedBoundingBox="6589,13420 8842,13415 8843,14085 6591,140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88.8874">4183 12325 27 0,'-8'-5'136'0,"8"1"-12"0,0-7-8 16,0 7-24-16,0 0-4 0,-8-2 0 0,8 2 4 0,0 4-8 0,0-5-4 16,0 5-4-16,0 0-8 0,0 0 0 0,0 5-4 0,0-5-4 15,0 4 4-15,0 6-8 0,0 0 0 0,0-1-12 0,0 1 0 16,0 5-12-16,0-2 0 0,0 7-8 0,0-5-4 0,0 4-4 0,0-1 0 16,0 7-8-16,0-6 0 0,0 5-4 0,0-5-4 0,0 1-12 15,8-2-16-15,-8 2-12 0,0-6-12 0,0 0-16 0,0 1-12 16,0 0-12-16,0-6-16 0,0 1-20 0,0-1-20 0,0-4-56 15,0-5-8-15,0 5 36 0,-8-5 36 0,8 0 32 0</inkml:trace>
          <inkml:trace contextRef="#ctx0" brushRef="#br0" timeOffset="1282.6621">4883 12378 59 0,'-8'0'92'0,"-2"0"-4"0,2 0-8 16,0 0-24-16,-1-5-4 0,0 0 4 0,1 1-12 0,-1-2 0 15,1-3-4-15,8-1 0 0,-8 1-4 0,8-5 0 0,0 3 0 0,0 3 0 16,0-7 0-16,0 5 8 0,8-3 0 0,-8 3 0 15,8 0-4-15,1 0 4 0,-1 1 0 0,1-1 0 0,0 5-4 0,7 0 4 16,-6 1-8-16,6-1-4 0,-8 5-4 0,10 0-4 0,-1 0-4 16,-9 0-4-16,10 5-4 0,-2-5 0 0,-8 9-4 0,10-4 0 15,-10 5 0-15,1-1-4 0,0 6 0 0,-1 0 0 0,1-2 0 16,-9 2-4-16,0 3 4 0,0 7-4 0,0-1 0 0,-9 0 0 0,1 4-4 16,-10 1 0-16,10-4 4 0,-10 8 0 0,2-4 0 0,-10-5 0 15,9 5 0-15,-9-1 0 0,10-5 0 0,-10-2 0 0,9-2 0 16,0 0 0-16,-8 1 4 0,7-11-4 0,2 0 0 0,-2 1 0 15,10-5 0-15,-10 0-4 0,10-1 4 0,0-4 0 0,8-4 0 16,0 4 0-16,-9-5 0 0,9-5 0 0,0 5 0 0,9-4 0 0,-9 4-16 16,8-5 20-16,0 1-4 0,1 0 0 0,0 3 4 0,-1-3-4 15,0-1 0-15,10 6 4 0,-1-1 0 0,-8 0 0 0,7 0 4 16,1 5 0-16,1-4 0 0,-2 4 0 0,2 0 0 0,8 4 4 16,-10-4 0-16,1 0-4 0,9 5 0 0,-10 0 0 0,10 0-4 15,-8-1 4-15,7 6-4 0,-8-10-4 0,0 9 4 0,9-3-4 0,-9-2-4 16,0 1-4-16,0-5-12 0,9 5-24 0,-10-5-20 15,2 4-16-15,-10-4-36 0,10 0-24 0,-2 0-40 0,-7-4-64 0,7 4 44 16,-6-5 36-16,-2-4 32 0,0-1 24 0</inkml:trace>
          <inkml:trace contextRef="#ctx0" brushRef="#br0" timeOffset="1500.0801">5351 12191 27 0,'0'0'160'16,"9"0"-24"-16,-9-4-16 0,0 4-28 0,9 0-4 0,-9 4 4 15,0-4-4-15,8 5-4 0,-8-5 0 0,0 4-12 0,9 1-4 16,-9 0-8-16,8 0-8 0,-8 0-4 0,0 4-4 0,8 1-8 0,2 0-4 16,-10 4-4-16,8 0 0 0,-8 0-4 0,8 6-8 0,-8-6-4 15,0 6 4-15,0 3-4 0,8 2-4 0,-8-2-4 0,-8 2 0 16,8-2 0-16,0 6-4 0,0-5-4 0,-8 0-4 0,8 0-12 16,0 0-16-16,-8 0-12 0,8-4-12 0,0-1-20 0,0 0-16 15,0-5-20-15,-10-4-8 0,10 4-52 0,0-9-40 0,0 0 36 0,0-5 32 16,0 0 32-16,0-5 16 0</inkml:trace>
          <inkml:trace contextRef="#ctx0" brushRef="#br0" timeOffset="1737.5798">5557 12373 99 0,'0'0'116'0,"0"5"-8"0,0-5-4 16,0 9-20-16,0-3 4 0,-10 3-4 0,2-5 8 0,8 6-8 0,-8 4 0 15,-2-3-12-15,2-2-8 0,0 1 0 0,0-1-12 0,-1 5-8 16,1-4-8-16,-1 5-4 0,0-6-4 0,1 5-4 0,0-4 4 15,8 4 0-15,-10-4-4 0,2 5-4 0,8-6 0 0,0 5-4 0,-8-4 0 16,8 3-4-16,0-2-4 0,0 4 4 0,0-6 0 0,0 1-8 16,0 0 0-16,8-1-4 0,-8 0 0 0,8-3 4 0,2-2-4 15,-2 6 0-15,-8-6 4 0,8-4-4 0,10 5 0 0,-10-5-8 16,1 5-16-16,-1-5-12 0,8 0-20 0,-6-5-8 0,6 0-20 16,-6 5-20-16,6-4-12 0,-7-6-8 0,8 6-44 0,0-6-44 15,-9 0 28-15,10 0 32 0,-10 1 32 0,10-1 20 0</inkml:trace>
          <inkml:trace contextRef="#ctx0" brushRef="#br0" timeOffset="1945.0259">5923 12358 95 0,'8'-4'128'16,"-8"4"-8"-16,0 0-8 0,0-5-28 0,0 5 0 0,0 0-8 16,0 0 8-16,0 0-8 0,0 0-12 0,0 5-4 0,0-1-4 15,0 2-4-15,0-2-4 0,0 6-8 0,0-4 0 0,0 3-12 16,0 4-4-16,0 2 4 0,0-1-8 0,0 1-4 0,0 4 0 15,0 5-4-15,0-5 0 0,0 6 0 0,0-7-8 0,0 7 4 0,0-6-8 16,0 5 0-16,9-5-8 0,-9 0-12 0,0 1-20 0,9-6-12 16,-9 0-28-16,8-4-16 0,0-1-8 0,-8 1-16 0,8-5-40 15,2-1-40-15,-10-4 24 0,8 0 36 0,-8 0 28 0,8-9 24 0</inkml:trace>
          <inkml:trace contextRef="#ctx0" brushRef="#br0" timeOffset="2305.0654">5973 12109 95 0,'0'0'168'0,"10"5"-20"0,-10 0-12 0,8 0-24 0,0 0 4 0,2 0-8 15,-2-1-4-15,0 6-12 0,1-6-8 0,-1-4-12 0,9 6-8 16,-8-6-12-16,7 4-8 0,2-4-12 0,-10 0-4 0,10-4-8 15,-2 4-4-15,1-6-4 0,1 2-12 0,-2-1-24 0,2 0-32 16,-2-4-40-16,-6 4-32 0,-2-5-32 0,9 5-88 0,-9 0 24 16,-8-4 36-16,9 5 36 0,-9-6 28 0,0 5 24 0</inkml:trace>
          <inkml:trace contextRef="#ctx0" brushRef="#br0" timeOffset="2131.5258">6136 12378 87 0,'8'-10'140'0,"-8"6"-16"0,9-2-16 0,-1 2-24 16,-8 4 8-16,0 0 0 0,9 0 0 0,-9 4-4 0,9-4-4 16,-9 6-8-16,0 3-4 0,0 2-8 0,0-2-8 0,8 0-8 15,-8 5-8-15,0 0-4 0,0 1-8 0,0 0-8 0,0 4 0 0,0 0-4 16,0 5-4-16,0-5-4 0,0 0 0 0,0 1 0 0,0-1-4 16,0 0 0-16,0 0-8 0,0 0-8 0,0-4-12 0,0-1-20 15,0-4-16-15,0 0-28 0,0-1-24 0,0-9-20 0,0 5-24 16,-8-5-56-16,8-5 4 0,-9-4 44 0,9 3 36 0,-9-8 16 15</inkml:trace>
          <inkml:trace contextRef="#ctx0" brushRef="#br0" timeOffset="347.0694">3061 12129 7 0,'0'0'152'0,"0"5"-20"0,0-5-24 0,0 4-36 0,0-4 0 15,0 0 4-15,9 5 0 0,-9-5 4 0,8 5-12 0,0-5-8 16,-8 0-4-16,10 0-8 0,-2 0-8 0,0 0-8 0,0 0-4 16,2-5-4-16,6 5-4 0,-7-5-8 0,8 5 0 0,0-4 0 15,-9 4-4-15,10-5-4 0,-2 5-4 0,10-5-16 0,-9 0-12 0,0 0-20 16,8 0-24-16,-7 0-16 0,8 5-20 0,-9-4-68 0,8-1-28 16,-8 5 36-16,9-4 36 0,-9 4 24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35:31.4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4D153F-80D7-4919-8CB1-9BC4198B11AD}" emma:medium="tactile" emma:mode="ink">
          <msink:context xmlns:msink="http://schemas.microsoft.com/ink/2010/main" type="writingRegion" rotatedBoundingBox="22901,6892 24051,6892 24051,7315 22901,7315"/>
        </emma:interpretation>
      </emma:emma>
    </inkml:annotationXML>
    <inkml:traceGroup>
      <inkml:annotationXML>
        <emma:emma xmlns:emma="http://www.w3.org/2003/04/emma" version="1.0">
          <emma:interpretation id="{331E4EC1-3762-4381-AC5A-D11641E08530}" emma:medium="tactile" emma:mode="ink">
            <msink:context xmlns:msink="http://schemas.microsoft.com/ink/2010/main" type="paragraph" rotatedBoundingBox="22901,6892 24051,6892 24051,7315 22901,7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C81D84-826A-425D-A135-C91F13D99069}" emma:medium="tactile" emma:mode="ink">
              <msink:context xmlns:msink="http://schemas.microsoft.com/ink/2010/main" type="line" rotatedBoundingBox="22901,6892 24051,6892 24051,7315 22901,7315"/>
            </emma:interpretation>
          </emma:emma>
        </inkml:annotationXML>
        <inkml:traceGroup>
          <inkml:annotationXML>
            <emma:emma xmlns:emma="http://www.w3.org/2003/04/emma" version="1.0">
              <emma:interpretation id="{3DAB22E8-12C1-4F44-BB7C-11D40A4D3171}" emma:medium="tactile" emma:mode="ink">
                <msink:context xmlns:msink="http://schemas.microsoft.com/ink/2010/main" type="inkWord" rotatedBoundingBox="22901,6901 23634,6901 23634,7305 22901,7305"/>
              </emma:interpretation>
            </emma:emma>
          </inkml:annotationXML>
          <inkml:trace contextRef="#ctx0" brushRef="#br0">-1993-201 47 0,'0'-5'104'0,"0"10"-8"16,8-10-4-16,-8 5-44 0,0 0 20 0,0 0-4 0,9-5-8 15,-9 5-4-15,8-5-8 0,-8 5 0 0,8-4-8 0,2 0-4 16,-10 4 0-16,8-6-4 0,0 6-8 0,2-5 0 0,-2 1-4 0,-8 4-4 16,8-6 0-16,9 6-8 0,-17-4 0 0,17 4-4 15,-8-5-4-15,-1 5 0 0,0 0-16 0,2 0-16 0,-2-4-16 0,0 4-16 16,10 0-12-16,-18 0-52 0,8 0-40 0,0 0 24 0,1 0 32 16,-9 0 20-16</inkml:trace>
          <inkml:trace contextRef="#ctx0" brushRef="#br0" timeOffset="-682.0815">-1516-340 27 0,'-8'0'76'0,"8"0"-4"0,0 0-16 0,0 6-20 15,0-6-4-15,-9 0 0 0,9 4-8 0,0-4 4 0,-8 0 0 0,8 5 0 16,0-5 0-16,-8 5-12 0,8-5 12 0,0 4 4 0,0-4-4 15,0 5 0-15,-9-5 0 0,9 5 4 0,0-5-4 0,0 0 0 16,0 0-4-16,0 0 4 0,0 0 0 0,0 5-4 0,0-5 0 0,0 0 0 16,0 0 4-16,0-5 4 0,0 5 0 0,0 0 0 0,0 0-4 15,0 0-4-15,0 0 4 0,9 0 0 0,-9 0 4 0,0 0-8 16,8 0 0-16,-8 5 4 0,8-5-4 0,1 0 0 0,-9 0 0 16,8 0 4-16,0-5 4 0,2 5-4 0,-2 0-4 0,10-5 0 15,-10 5-4-15,0 0 0 0,9-5 0 0,-8 1-4 0,8 4 0 16,-9 0-4-16,10-5 0 0,-10 0-8 0,8 5 4 0,-6-4-4 0,6 4 0 15,-7 0 0-15,8-6 0 0,-8 6-4 0,-1 0 0 16,0 0 4-16,1 0-4 0,0 0 0 0,-9 0 0 0,0 0 4 0,8 0-4 16,-8 0 0-16,0 0 0 0,0 6 0 0,0-12 0 0,0 6 0 15,0 0 0-15,0 0 0 0,0 0 0 0,-8 0 0 0,8 0 0 16,-9 0 0-16,9 0 0 0,-9 0 0 0,1 0-4 0,8 0 0 16,-8 0 0-16,-1 6-4 0,1-6 4 0,-10 0 0 0,10 0-4 15,0 0 4-15,-2 0-4 0,-6 0 0 0,8 0 0 0,-2 0 0 0,-6 0 0 16,7 0 0-16,-8 4 0 0,8-4-4 0,-7 5 4 0,8 0 0 15,-10-5 0-15,10 4 4 0,-10-4 0 0,10 5 0 0,-1 0 0 16,-7-5 0-16,7 5 4 0,0-1 0 0,1-4-4 16,0 5 0-16,-2-5 4 0,2 0-4 0,8 0 4 0,-8 0 0 0,8 0 0 15,0 0 4-15,-10 5-8 0,10-5 4 0,0-5 0 0,0 5-4 0,0 0 4 16,0 0 4-16,0 0-4 0,10 0 0 0,-10 0 0 0,0 0 4 16,8 0-4-16,-8 0 4 0,8 0-4 0,-8 0 4 0,10 0-8 15,-10 0 4-15,8 0 0 0,-8 0 0 0,8 0 0 0,1 0-4 0,0 0 4 16,-9 0-12-16,8 0-16 0,0 0-16 0,-8 0-12 0,9 0-16 15,-9 0-20-15,8 0-12 0,-8-5-16 0,8 5-48 0,-8-4-52 16,0 4 52-16,0-5 28 0,10 5 28 0</inkml:trace>
          <inkml:trace contextRef="#ctx0" brushRef="#br0" timeOffset="340.082">-1924-121 83 0,'0'0'96'0,"0"0"-8"0,8-4-8 0,-8 4-24 0,0 0-8 0,8-5-4 16,-8 5-8-16,8 0-4 0,-8-5-8 0,9 5 0 0,-9 0-8 15,9 0 0-15,-9 0-4 0,8 0 0 0,-8 0-4 0,0 0 0 16,9 0 0-16,-9 5-4 0,0-5 0 0,0 5 0 0,0-1 0 16,-9 1 0-16,9 0-4 0,0 0 0 0,-8 4 0 0,-1-4 0 15,9 5 4-15,-9-5 0 0,1 4 0 0,8 0 4 0,-8-4 8 16,0 4 0-16,8 1 0 0,-10-1 0 0,2-3 0 0,0 3 0 0,8-4-4 16,0-1 4-16,0 5 0 0,0-3 0 0,-10-2-4 0,10 1 4 15,0 0-8-15,0 0 4 0,0-1 0 0,10 1 0 0,-10 0 4 16,0-5-4-16,8 5 0 0,-8-5-4 0,8 4 0 0,2-4 4 0,-10 0-8 15,8 0 0-15,0 5 4 0,0-5-8 0,1 0 0 16,8 0-4-16,-8-5-12 0,-1 5-20 0,10-4-16 0,-10 4-20 0,0-5-16 16,10 5-44-16,-10-5-52 0,9 0 20 0,-8 5 28 0,-1-4 28 15</inkml:trace>
        </inkml:traceGroup>
        <inkml:traceGroup>
          <inkml:annotationXML>
            <emma:emma xmlns:emma="http://www.w3.org/2003/04/emma" version="1.0">
              <emma:interpretation id="{42C6E7B3-0E95-4C41-9D05-F218F4391EE7}" emma:medium="tactile" emma:mode="ink">
                <msink:context xmlns:msink="http://schemas.microsoft.com/ink/2010/main" type="inkWord" rotatedBoundingBox="24034,6892 24051,6892 24051,7315 24034,73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746.3022">-860-343 51 0,'0'0'96'16,"0"-6"-8"-16,0 6-8 0,0 0-24 0,0 0-4 0,0 0 4 0,0 0-4 16,0 0 4-16,0 0-4 0,0 6 0 0,0-6-4 0,0 0 0 15,0 0 0-15,0 0-4 0,0 0 4 0,0 0-8 0,0 0 4 16,0 0-4-16,0 0 4 0,0 0-4 0,0 0 4 0,0 0 4 16,0 0 0-16,0 0 0 0,0 0 4 0,0 4-8 0,0-4 4 15,0 6-8-15,0-6-4 0,0 4 0 0,0 1-4 0,9 0-4 0,-9 4 0 16,0-4-4-16,0 4-4 0,0-4 0 0,8 5-4 15,-8-1 0-15,0 6 0 0,0-6-4 0,0 1-4 0,0 5-4 0,0-7 4 16,0 7-4-16,0-6 0 0,0 5 4 0,0 1-4 0,0-2 0 16,0 2-4-16,0-1 8 0,0-4-8 0,0 4 4 0,0 0 4 15,0 1-4-15,0-6 0 0,0 5 0 0,0-4-4 0,0 4 0 0,0-5 4 16,0 1-4-16,0-1 0 0,0 0 0 0,0 2 0 0,0-7 4 16,0 6 0-16,0-6-4 0,0 1 4 0,0 0-4 0,0 0 0 15,0-1 0-15,0-4 4 0,0 5-4 0,0-5 0 0,0 0 0 16,0 0 4-16,0 0 0 0,0 0-4 0,0 0 0 0,0 0 4 15,0 0 0-15,0 0-8 0,0 0 4 0,0 0 0 0,0 0-4 0,0-5 0 16,0 5-4-16,0 0 8 0,0-4-8 0,0 4 0 16,0-5-4-16,0 5-8 0,0-5-8 0,0 5-28 0,0-5 4 0,0 5-8 15,0 0-20-15,0-4-16 0,0 4-24 0,0 0-28 0,0-5-36 16,0 5-68-16,0 0 28 0,0 0 40 0,0 0 36 0,0-5 28 16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20.2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9779CD-3711-4D4C-A04C-001AAE6D9E5A}" emma:medium="tactile" emma:mode="ink">
          <msink:context xmlns:msink="http://schemas.microsoft.com/ink/2010/main" type="inkDrawing" rotatedBoundingBox="19652,13717 20038,13746 20034,13792 19649,13763" semanticType="callout" shapeName="Other">
            <msink:sourceLink direction="with" ref="{BE22125F-30E4-4D5F-9697-85E8D5B89DE1}"/>
          </msink:context>
        </emma:interpretation>
      </emma:emma>
    </inkml:annotationXML>
    <inkml:trace contextRef="#ctx0" brushRef="#br0">17101 12378 51 0,'0'5'176'0,"-10"-1"-16"0,10 1-16 0,0 0-36 15,0-1-4-15,0 1 4 0,10 0-8 0,-10 0-4 0,8-1-8 16,0-4-8-16,1 6-4 0,-1-6-12 0,9 0-12 0,0 0-8 16,1 0-12-16,-2 0-4 0,2 0-8 0,-2 4-4 0,10-4-8 0,-9 0-8 15,9 0-20-15,0 0-20 0,-10-4-28 0,1 4-32 0,9 4-40 16,-8-8-32-16,-2 4-80 0,2 4 28 0,-10-4 40 0,9 0 36 16,-9 5 28-16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0:17.9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631BC6-D3E7-479B-ACD6-74C933B28487}" emma:medium="tactile" emma:mode="ink">
          <msink:context xmlns:msink="http://schemas.microsoft.com/ink/2010/main" type="writingRegion" rotatedBoundingBox="16924,14085 19867,14097 19865,14621 16922,14608"/>
        </emma:interpretation>
      </emma:emma>
    </inkml:annotationXML>
    <inkml:traceGroup>
      <inkml:annotationXML>
        <emma:emma xmlns:emma="http://www.w3.org/2003/04/emma" version="1.0">
          <emma:interpretation id="{7D1ACEB2-69EE-41F4-9C8A-7846C422A921}" emma:medium="tactile" emma:mode="ink">
            <msink:context xmlns:msink="http://schemas.microsoft.com/ink/2010/main" type="paragraph" rotatedBoundingBox="16924,14085 19867,14097 19865,14621 16922,14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43F34F-67B7-4576-8FAA-FC2CE1F67077}" emma:medium="tactile" emma:mode="ink">
              <msink:context xmlns:msink="http://schemas.microsoft.com/ink/2010/main" type="line" rotatedBoundingBox="16924,14085 19867,14097 19865,14621 16922,14608"/>
            </emma:interpretation>
          </emma:emma>
        </inkml:annotationXML>
        <inkml:traceGroup>
          <inkml:annotationXML>
            <emma:emma xmlns:emma="http://www.w3.org/2003/04/emma" version="1.0">
              <emma:interpretation id="{6CC3D2C4-3B82-4D67-A9A0-DDD535239053}" emma:medium="tactile" emma:mode="ink">
                <msink:context xmlns:msink="http://schemas.microsoft.com/ink/2010/main" type="inkWord" rotatedBoundingBox="16924,14085 17324,14087 17322,14610 16922,14608"/>
              </emma:interpretation>
              <emma:one-of disjunction-type="recognition" id="oneOf0">
                <emma:interpretation id="interp0" emma:lang="" emma:confidence="0">
                  <emma:literal>zł</emma:literal>
                </emma:interpretation>
                <emma:interpretation id="interp1" emma:lang="" emma:confidence="0">
                  <emma:literal>Ił</emma:literal>
                </emma:interpretation>
                <emma:interpretation id="interp2" emma:lang="" emma:confidence="0">
                  <emma:literal>ił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i</emma:literal>
                </emma:interpretation>
              </emma:one-of>
            </emma:emma>
          </inkml:annotationXML>
          <inkml:trace contextRef="#ctx0" brushRef="#br0">14363 12910 15 0,'9'-5'112'0,"-9"5"-12"0,0 0-8 0,0 5-24 16,9-5-8-16,-9 4-4 0,0 2-4 0,0-3 0 0,8 8-4 15,-8-6-4-15,0 5-4 0,8-1-4 0,-8 1 0 0,0-1-12 16,8 5 0-16,-8 1-4 0,0-1-4 0,0 1-4 0,0-2 0 0,10 7-4 16,-10-5-4-16,0-1-4 0,8 0 0 0,-8 2 4 0,0-3-8 15,8 1-12-15,-8 1-16 0,0-6-4 0,10 1-12 0,-10 0-8 16,0-1-4-16,8 0-4 0,-8-3-36 0,8-2-36 0,-8 1-16 16,0 0 28-16,9-5 24 0</inkml:trace>
          <inkml:trace contextRef="#ctx0" brushRef="#br0" timeOffset="438.8557">14381 12838 87 0,'-9'5'132'0,"9"-5"-12"0,0 0-12 0,0 4-24 0,0-4-8 0,9 0 0 16,-9 0-8-16,0 0-4 0,8-4-12 0,0 4 0 0,0-5-12 15,2 0-4-15,-2 0-8 0,0 1 0 0,10-2 0 0,-10-3-16 16,9 4 4-16,9-4-12 0,-10 4 0 0,2-5-4 0,8 6-20 0,-10-2-16 16,10-3-16-16,-1 4-20 0,-7 0-12 0,8 5-16 0,-10-4-60 15,10 4-32-15,-9 0 20 0,-1 0 56 0,2 0 20 0</inkml:trace>
          <inkml:trace contextRef="#ctx0" brushRef="#br0" timeOffset="201.4613">14560 12962 103 0,'0'-4'116'0,"0"4"-8"0,0-5-12 0,0 5-24 15,0-4-8-15,8 4-4 0,-8 0 0 0,0 4-4 0,0-4 0 16,0 5 0-16,8-1-4 0,-8 2-4 0,0 3-8 0,9-4 0 0,-9 4-4 16,8 6-4-16,-8-5 0 0,0-1-4 0,9 5-4 15,-9 1-4-15,0-1-4 0,9 1 0 0,-9-1-4 0,0 5-4 0,0-5 0 16,8 6-4-16,-8-6 0 0,0 0-4 0,0 1 0 0,0-1-8 15,0-5-12-15,0 1-12 0,0 5-16 0,0-6-16 0,0-4-16 16,0 0-20-16,0-1-24 0,0 2-56 0,0-6-36 0,0 0 64 0,0-6 28 16,-8 6 20-16</inkml:trace>
        </inkml:traceGroup>
        <inkml:traceGroup>
          <inkml:annotationXML>
            <emma:emma xmlns:emma="http://www.w3.org/2003/04/emma" version="1.0">
              <emma:interpretation id="{890938D0-4054-4B75-8813-BE19119344E0}" emma:medium="tactile" emma:mode="ink">
                <msink:context xmlns:msink="http://schemas.microsoft.com/ink/2010/main" type="inkWord" rotatedBoundingBox="18076,14244 18399,14246 18398,14547 18075,14546"/>
              </emma:interpretation>
              <emma:one-of disjunction-type="recognition" id="oneOf1">
                <emma:interpretation id="interp5" emma:lang="" emma:confidence="0">
                  <emma:literal>Treli</emma:literal>
                </emma:interpretation>
                <emma:interpretation id="interp6" emma:lang="" emma:confidence="0">
                  <emma:literal>+114zł</emma:literal>
                </emma:interpretation>
                <emma:interpretation id="interp7" emma:lang="" emma:confidence="0">
                  <emma:literal>tleli</emma:literal>
                </emma:interpretation>
                <emma:interpretation id="interp8" emma:lang="" emma:confidence="0">
                  <emma:literal>lici</emma:literal>
                </emma:interpretation>
                <emma:interpretation id="interp9" emma:lang="" emma:confidence="0">
                  <emma:literal>+11zł</emma:literal>
                </emma:interpretation>
              </emma:one-of>
            </emma:emma>
          </inkml:annotationXML>
          <inkml:trace contextRef="#ctx0" brushRef="#br0" timeOffset="1017.3409">15515 13064 51 0,'0'0'104'16,"8"4"-8"-16,-8-4-4 0,0 5-24 0,8-5 0 0,-8 5-4 0,10-5-4 15,-10 5 0-15,8-5-4 0,0 0 0 0,0 0-4 16,1 0-8-16,8 0-12 0,-8 0-4 0,7-5-8 0,2 5-8 0,-2-5-4 16,10 0-16-16,-8 5-24 0,-1-4-24 0,7-2-20 0,-6 2-20 0,0-2-60 15,7 6-20-15,-8-4 28 0,-9-1 28 0,9 1 20 16</inkml:trace>
          <inkml:trace contextRef="#ctx0" brushRef="#br0" timeOffset="807.8982">15591 12910 39 0,'0'0'116'16,"0"-5"-12"-16,0 5-12 0,0 0-32 0,0 0 0 0,0 5-4 0,0-5 4 15,0 4-4-15,0-4 4 0,0 6-4 0,0-3 0 0,0 3-8 16,9 4-4-16,-9-6-4 0,0 6-4 0,8-1-8 0,-8 1-8 16,0 0-4-16,8 5 0 0,-8-2 0 0,10 2-4 0,-10-5-4 15,8 3-8-15,-8 3 8 0,8-2-8 0,-8 0-4 0,0 0-4 16,0 0-8-16,0-4-20 0,0 5-8 0,0-6-12 0,0 6-16 0,0-6-28 15,0-4 8-15,0 5-48 0,0-5-32 0,-8-1 24 0,8 1 24 16</inkml:trace>
        </inkml:traceGroup>
        <inkml:traceGroup>
          <inkml:annotationXML>
            <emma:emma xmlns:emma="http://www.w3.org/2003/04/emma" version="1.0">
              <emma:interpretation id="{BE22125F-30E4-4D5F-9697-85E8D5B89DE1}" emma:medium="tactile" emma:mode="ink">
                <msink:context xmlns:msink="http://schemas.microsoft.com/ink/2010/main" type="inkWord" rotatedBoundingBox="19030,14105 19867,14109 19865,14588 19027,14584">
                  <msink:destinationLink direction="with" ref="{F39779CD-3711-4D4C-A04C-001AAE6D9E5A}"/>
                </msink:context>
              </emma:interpretation>
            </emma:emma>
          </inkml:annotationXML>
          <inkml:trace contextRef="#ctx0" brushRef="#br0" timeOffset="1289.6095">16469 12790 35 0,'0'-10'120'0,"0"6"-8"0,9-2-12 15,-9 6-28-15,0-4-8 0,-9 4-4 0,9 0-4 0,0 0 0 16,0 0 0-16,0 0 0 0,0 4 0 0,0 2 0 0,9-2-8 16,-9 1 4-16,0 5 0 0,0-1-4 0,0 1 0 0,8 4 0 0,-8 1-4 15,0-1-4-15,8 6 0 0,-8-2-8 0,0 1-4 0,10 1-8 16,-10 4-4-16,8-5-4 0,-8 6 0 0,0-7-4 16,0 6-4-16,0 0-4 0,8-5-12 0,-8 5-16 0,0-5-12 0,0 1-20 15,0-6-16-15,8 5-12 0,-8-4-16 0,0-1-8 0,0-4-8 16,0-1-40-16,10 1-32 0,-10-6 24 0,0-4 36 0,0 0 24 15</inkml:trace>
          <inkml:trace contextRef="#ctx0" brushRef="#br0" timeOffset="1622.7168">16760 12905 63 0,'0'-4'124'16,"8"4"-4"-16,-8 4-16 0,-8-4-20 0,8 5-4 0,0-5-4 15,-10 10-4-15,2-7-8 0,8 3-8 0,-8 4-4 0,-1-6-8 16,0 6-8-16,1-5-8 0,0 5 0 0,-1-1-4 0,1 1 0 0,-1 0 0 15,0-1-4-15,1-5 4 0,0 11-4 0,-2-5 0 0,10-1 4 16,-8 1 0-16,0 0 0 0,8-1 0 0,-9 1-4 0,9-1 0 16,-9 1 0-16,9 4-4 0,0-3 0 0,0-3-8 0,0 2 0 15,0-1 0-15,0 1-4 0,0-1 4 0,9 1-4 0,-9-5 4 0,9 5-8 16,-1-6 0-16,0 1 0 0,2 0-12 0,-2-1-4 0,0-4-12 16,10 6-8-16,-1-6-12 0,-9 0-20 0,9 0-20 0,0-6-16 15,1 6-12-15,-2-4-24 0,2-1-44 0,-2-4-4 0,1 4 36 16,1 0 28-16,-2-5 24 0</inkml:trace>
          <inkml:trace contextRef="#ctx0" brushRef="#br0" timeOffset="1841.1335">17117 12847 19 0,'0'-4'148'0,"0"-1"-16"0,9 5-12 0,-9-5-32 15,0 5 0-15,0 0-4 0,0 5 0 0,0 0-12 0,0-5-4 16,0 9-4-16,0-4-4 0,0 4-8 0,0 2-8 0,-9-2-8 0,18 0 0 15,-9 6-4-15,0-5-8 0,0 4-4 0,0 1-4 0,0 4 0 16,0-5-8-16,0 1 0 0,0 4 0 0,0-5-4 0,0 4-4 16,0-2-4-16,0-2-4 0,-9 0-8 0,9-4-16 0,0 4-12 0,0-3-20 15,9-3-12-15,-9 2-20 0,0-5-8 0,0-1-4 16,0 1-32-16,8-5-28 0,-8 0 4 0,0-5 28 0,9 5 28 0</inkml:trace>
          <inkml:trace contextRef="#ctx0" brushRef="#br0" timeOffset="2097.4485">17262 12886 95 0,'9'-5'132'0,"-9"1"-16"16,8-1-8-16,-8-1-28 0,0 2 0 0,0 4-4 16,0 0-4-16,0 4-4 0,8 2-4 0,-8-1-4 0,0-1-4 0,0 1-4 15,0 4-4-15,0 1-4 0,0 5-4 0,10-6-4 0,-10 5-4 16,0 1-4-16,0-1-4 0,0 1-4 0,8 4-4 0,-8 0 0 16,0-5-4-16,0 5 0 0,0 1-4 0,0-1 0 0,0-5-8 15,0 2-4-15,0 2-12 0,0-4-12 0,0-4-20 0,0 4-8 16,0-4-24-16,0-1-24 0,0-4-24 0,0 0-64 0,0-5-28 0,0 0 40 15,0 0 32-15,0-10 32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1:01.3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83DBB6-B104-4569-9F0F-C4A7A61182DE}" emma:medium="tactile" emma:mode="ink">
          <msink:context xmlns:msink="http://schemas.microsoft.com/ink/2010/main" type="writingRegion" rotatedBoundingBox="21283,15378 23100,15499 23032,16509 21215,16388"/>
        </emma:interpretation>
      </emma:emma>
    </inkml:annotationXML>
    <inkml:traceGroup>
      <inkml:annotationXML>
        <emma:emma xmlns:emma="http://www.w3.org/2003/04/emma" version="1.0">
          <emma:interpretation id="{DDFA3803-0FBB-4910-BD54-DCC0A5FE23CF}" emma:medium="tactile" emma:mode="ink">
            <msink:context xmlns:msink="http://schemas.microsoft.com/ink/2010/main" type="paragraph" rotatedBoundingBox="21283,15378 23100,15499 23032,16509 21215,1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A1FF3-AC10-4820-A114-064496A523E0}" emma:medium="tactile" emma:mode="ink">
              <msink:context xmlns:msink="http://schemas.microsoft.com/ink/2010/main" type="line" rotatedBoundingBox="21283,15378 23100,15499 23032,16509 21215,16388"/>
            </emma:interpretation>
          </emma:emma>
        </inkml:annotationXML>
        <inkml:traceGroup>
          <inkml:annotationXML>
            <emma:emma xmlns:emma="http://www.w3.org/2003/04/emma" version="1.0">
              <emma:interpretation id="{0E2106AA-5329-4538-8A25-3039BFBF7967}" emma:medium="tactile" emma:mode="ink">
                <msink:context xmlns:msink="http://schemas.microsoft.com/ink/2010/main" type="inkWord" rotatedBoundingBox="21319,15404 22110,15571 22008,16051 21218,15884">
                  <msink:destinationLink direction="with" ref="{1DF1A6EE-E75E-4203-8E0A-BD1A21D7F581}"/>
                </msink:context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05</emma:literal>
                </emma:interpretation>
                <emma:interpretation id="interp2" emma:lang="" emma:confidence="0">
                  <emma:literal>055</emma:literal>
                </emma:interpretation>
                <emma:interpretation id="interp3" emma:lang="" emma:confidence="0">
                  <emma:literal>0,55</emma:literal>
                </emma:interpretation>
                <emma:interpretation id="interp4" emma:lang="" emma:confidence="0">
                  <emma:literal>05,</emma:literal>
                </emma:interpretation>
              </emma:one-of>
            </emma:emma>
          </inkml:annotationXML>
          <inkml:trace contextRef="#ctx0" brushRef="#br0">68 96 31 0,'0'0'88'0,"0"-5"-8"0,0 1-4 16,8 4-24-16,-8 0-4 0,0-6 0 0,0 6-8 15,0 0 0-15,0 0 0 0,0 6-4 0,0-6 4 0,-8 4-8 0,8-4 0 16,0 5 0-16,-10-1 0 0,10 7 0 0,0-7 0 0,0 6 0 15,-8-1-4-15,8 1 0 0,0 0 4 0,0-1-4 0,-8 5 4 16,8 1-8-16,0-5 0 0,0 4-16 0,0 0 16 0,0 1-4 0,0-6 0 16,0 6-4-16,0 0 0 0,8-6 0 0,-8 5-4 0,8-5-4 15,2 1 0-15,-10-1 0 0,8 1 0 0,0-1-4 0,1-3 0 16,-1-2 0-16,1 1 0 0,8 0 0 0,-9-5-4 0,10 5 4 16,-10-5 0-16,10-5-4 0,-10 5 0 0,9-5 4 0,-9 0-4 15,9 1 0-15,-8-6 0 0,7 1 0 0,-6-2 0 0,-2 2-4 16,10-5 4-16,-10 0-4 0,0 5 0 0,0-6 4 0,-8-5-4 0,9 7 0 15,-9-2 0-15,0-4 0 0,0 4 4 0,0 1 4 0,0-5-4 16,-9 4 0-16,1 1-4 0,0-5 4 0,0 4 0 0,-2 1 0 16,2-1-4-16,-10 5 4 0,10-3 0 0,-9 3 0 0,9 5 0 15,-1-5 0-15,-8 6 0 0,1-2 4 0,6 2 0 0,-6 4 0 16,6 0-8-16,2 4 0 0,-8 2 0 0,7 3-4 0,-8-4 4 0,8 10-8 16,1-6 4-16,-10 5-4 0,10 1-4 0,0-1-4 0,0 6-4 15,-2-6-8-15,2 0-20 0,0 4 16 0,-1 2-8 0,9-5-4 16,0-1-8-16,0 5 0 0,0-4-8 0,0-1 0 0,0-4-24 15,9 4-44-15,-1-4-28 0,0 4 36 0,2-4 16 0</inkml:trace>
          <inkml:trace contextRef="#ctx0" brushRef="#br0" timeOffset="216.4166">399 297 63 0,'0'5'104'16,"0"-5"-12"-16,0 5-8 0,0 0-28 0,0-1-4 0,0 1-8 15,0 0-4-15,0 4-8 0,0 1-8 0,0-1-4 0,0-3-4 16,0 3-4-16,0 5 0 0,0-4-8 0,0-1 0 0,0 1-12 16,0 5-8-16,0-5-12 0,0-1-12 0,0 0-12 0,0 1-36 15,0 0-44-15,0-6-4 0,10 6 28 0</inkml:trace>
          <inkml:trace contextRef="#ctx0" brushRef="#br0" timeOffset="751.877">561 87 31 0,'-8'0'112'0,"8"0"-28"0,0 0 8 16,8 0-20-16,-8 0-8 0,0 0-4 0,0 0-8 0,10 0 4 15,-10 0-12-15,0 4 0 0,8-8-8 0,0 4-4 0,-8 0-4 0,8 0-4 16,2 0-4-16,-2 0-4 0,0 0 0 0,1 0-4 0,8 0-4 15,-8 0-4-15,7 0-4 0,2 0-16 0,-10 0-12 0,10-6-12 16,-2 6-16-16,2 0-16 0,-2 0-32 0,1-4-68 0,1 4 20 16,-2 0 20-16,2 0 28 0</inkml:trace>
          <inkml:trace contextRef="#ctx0" brushRef="#br0" timeOffset="495.6696">595 163 71 0,'0'0'104'0,"0"5"-8"0,0 0-4 0,-8-1-28 0,8 2-8 16,0-2-8-16,-8 5-4 0,8-3-4 0,0-2-8 0,0 6-4 16,0-5-4-16,0 4-4 0,0 1-4 0,0-5-8 0,8 4 4 15,-8-4 0-15,8 5-4 0,-8-1 4 0,10-3 0 0,-2 3 0 0,0-5-4 16,1 1 4-16,0 5 0 0,-1-6 4 0,1 1-4 15,7 0 0-15,-7-1 0 0,0 1-4 0,7 1 0 0,-6-2 0 0,-2 1-4 16,0-1 4-16,1 2 4 0,0-2-8 0,-1 1 0 0,0 0-4 16,-8 4 0-16,0-3 4 0,9 3-8 0,-9-5 8 0,0 6-4 15,-9 0 0-15,9-5 0 0,-8 5 0 0,0-1 4 0,-1 0-4 16,0-4-4-16,1 5 0 0,-10-1-4 0,10-3-8 0,-9-2-8 0,8 1-12 16,1-5-8-16,-9 4-8 0,9-4-8 0,-1-4-4 0,-8 4-20 15,9-5-40-15,-2 1-28 0,2-6 16 0,0 0 28 0</inkml:trace>
        </inkml:traceGroup>
        <inkml:traceGroup>
          <inkml:annotationXML>
            <emma:emma xmlns:emma="http://www.w3.org/2003/04/emma" version="1.0">
              <emma:interpretation id="{A273AB77-ECB0-45E6-B5A9-AD35BB9420E2}" emma:medium="tactile" emma:mode="ink">
                <msink:context xmlns:msink="http://schemas.microsoft.com/ink/2010/main" type="inkWord" rotatedBoundingBox="21987,16038 22894,15368 23244,15841 22336,16511">
                  <msink:destinationLink direction="with" ref="{1DF1A6EE-E75E-4203-8E0A-BD1A21D7F581}"/>
                </msink:context>
              </emma:interpretation>
              <emma:one-of disjunction-type="recognition" id="oneOf1">
                <emma:interpretation id="interp5" emma:lang="" emma:confidence="0">
                  <emma:literal>pkt</emma:literal>
                </emma:interpretation>
                <emma:interpretation id="interp6" emma:lang="" emma:confidence="0">
                  <emma:literal>pt</emma:literal>
                </emma:interpretation>
                <emma:interpretation id="interp7" emma:lang="" emma:confidence="0">
                  <emma:literal>pit</emma:literal>
                </emma:interpretation>
                <emma:interpretation id="interp8" emma:lang="" emma:confidence="0">
                  <emma:literal>pat</emma:literal>
                </emma:interpretation>
                <emma:interpretation id="interp9" emma:lang="" emma:confidence="0">
                  <emma:literal>plut</emma:literal>
                </emma:interpretation>
              </emma:one-of>
            </emma:emma>
          </inkml:annotationXML>
          <inkml:trace contextRef="#ctx0" brushRef="#br0" timeOffset="1390.1207">988 465 31 0,'0'-5'104'0,"9"5"-4"0,-9-5-12 0,0 5-24 15,0 0-4-15,8 5-4 0,-8 0 0 0,8 0 0 0,-8 0-4 16,9-1 0-16,-9 6-8 0,9-5-4 0,-9 5 0 0,8 4-4 0,-8-5-4 16,8 1-8-16,2 5 0 0,-10-1-4 0,8 5-8 0,0-4 0 15,1 4 0-15,-9 0-20 0,9 0 20 0,-1 0-4 0,-8 5 0 16,8-5-4-16,-8 5 4 0,0 0 0 0,0-4-12 0,0 3 8 15,0 2-4-15,0-5 4 0,-8-2 0 0,8 1-4 0,-8 0 4 16,-1-4 0-16,9-6 0 0,-9 6 0 0,1-6-4 0,0-4 0 0,-2-5 0 16,2 5 0-16,0-10-4 0,8 0 4 0,-9-4 0 0,0-1-4 15,9-4 0-15,-8-1-4 0,8-4 8 0,-8 0-4 0,8-6-4 16,0-3-8-16,0 4 0 0,0-10 4 0,0 6 0 0,0-6 4 16,0 5 0-16,0-4 0 0,8 0 4 0,-8 3-4 0,8 1 4 15,1 1 4-15,-9-1-4 0,9 5 8 0,-1 0-4 0,0 0 0 0,2 5 4 16,6 0-4-16,-7 4 4 0,8 1 0 0,-9 5 0 15,1-2-4-15,7 2 4 0,-6 4-4 0,-2 1 0 0,0-1 4 0,2 5-4 16,-2 5 0-16,0-5-4 0,1 4 4 0,-1 6-8 0,-8-1-4 0,9 1 0 16,-9 5 0-16,0-6-8 0,-9 5-4 0,9 5-4 15,-8-4 0-15,8 5 0 0,-9-7-4 0,1 7-4 0,0-5 0 16,-2-2-12-16,2 2-4 0,0-5-8 0,-2 0-32 0,2-1-36 0,0-5-12 16,8 2 32-16</inkml:trace>
          <inkml:trace contextRef="#ctx0" brushRef="#br0" timeOffset="1859.9016">1312 139 75 0,'9'-10'100'0,"-9"6"-8"0,0-6-8 16,0 6-24-16,0 4-8 0,0-5-8 0,0 5 4 0,0 0-4 16,0 0-4-16,-9 5-8 0,18-5 0 0,-9 9 4 0,0-4 0 15,0-1 0-15,0 6 0 0,0-1 4 0,0 0-4 0,0 7 0 0,0-6-4 16,0 3-4-16,0 7-8 0,0-6 8 0,8 5-12 0,-8-4 0 15,0 5-4-15,0-2-4 0,0 1 8 0,-8 1-12 0,16-1-4 16,-16-5 4-16,8 5 0 0,0 0-4 0,0-4 4 0,0-1 0 16,0 0-8-16,8 1 4 0,-8-6-4 0,0 1 0 0,0-1 0 15,9-3-4-15,-9-2 4 0,8 1-8 0,-8-5-4 0,8 0 4 0,2 0 0 16,-10 0-4-16,8-5 0 0,0 1 0 0,0-2 4 0,2-3-4 16,-2-1 8-16,0 1 0 0,-8 4 4 0,9-5 4 0,-1 1 0 15,-8 0-4-15,9-1 4 0,-9 0 0 0,9 2 4 0,-9 1 4 16,0-2 0-16,0 5-4 0,0-2 8 0,8 2-4 0,-8-1 8 15,0 5 0-15,0-5 0 0,0 5 4 0,0 0 4 0,0 0 0 16,0 0-4-16,-8 5 0 0,16-5 0 0,-8 5 0 0,0-1-4 0,0 2 0 16,0 3 0-16,8-5 0 0,-8 3-4 0,0 1-4 15,8-3 4-15,-8 5-4 0,0-1 0 0,10 0 0 0,-10-4 0 0,8 5 4 16,-8-5-4-16,8 4 0 0,2-3 0 0,-10-2 0 0,8 5-4 16,-8-9 4-16,8 6-4 0,1-6-4 0,-1 4 4 0,1-4 0 15,-1 0-4-15,1 0 0 0,-1-4-4 0,0-2-4 0,2 2 0 0,-2-1 0 16,0 1-4-16,10-6 0 0,-10 0-4 0,0 0 0 0,1-4-4 15,-9 0 0-15,8 4 0 0,1-5 0 0,0-4 0 0,-9 5 0 16,8-5 4-16,-8 4 0 0,8-4 4 0,-8 0 4 0,0 0-4 16,10 0 0-16,-10 0 8 0,0 0 0 0,0-6 0 0,0 6 0 15,0-1 4-15,8 2 0 0,-8-1 0 0,0-1 0 0,0 7 0 0,0-2 8 16,0-5 0-16,0 11 0 0,0-1 4 0,0 1 4 0,0-1 0 16,0 6 4-16,8-2 4 0,-8 6 0 0,0-4 4 0,0 8 4 15,0-4-4-15,0 6 0 0,0-6 4 0,0 9 0 0,0-4 4 0,0 0-4 16,0 5 4-16,0-1 0 0,0 1-4 0,0-1 8 15,0 5-8-15,0-4 0 0,0 5-8 0,0-1 0 0,0 0-4 0,0 6 4 16,0-6-8-16,0 1 0 0,0 4 0 0,0 0-4 0,0 0 4 16,0-5-8-16,0 5 0 0,8 1 0 0,-8-1-4 0,0-5 0 15,0 1 0-15,10 4-4 0,-10-5 0 0,0 1-4 0,8-2 8 0,-8 2-12 16,8 0-4-16,-8-6 0 0,9 0-12 0,-9 1-4 16,8 0-16-16,-8-5-12 0,0-1-8 0,9 2-16 0,-9-2-8 0,0-4-16 15,9 0-12-15,-9-4-12 0,0-2-12 0,0 2-32 0,0-1-40 16,0-5 16-16,0 0 40 0,0 1 24 0,0-5 28 0</inkml:trace>
          <inkml:trace contextRef="#ctx0" brushRef="#br0" timeOffset="2056.3775">1610 125 75 0,'-8'4'156'0,"8"1"-16"0,-8 0-4 15,8 0-24-15,0-1-4 0,0 2 0 0,0-3-4 0,0 3-4 16,8-1-4-16,-8 0-4 0,8-1-8 0,-8 2-12 0,10-2-4 15,-2-4-8-15,0 5-8 0,9-5-4 0,-9 4-12 0,1-4-4 0,8 0-8 16,1 0-4-16,-10-4-8 0,8 4-16 0,2 0-20 0,-1-5-28 16,-9 1-24-16,1 4-24 0,8 0-44 0,-9-6-36 0,2 6-92 15,-10 0 28-15,8-4 44 0,-8 4 36 0,0 0 32 0,0 0 24 0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2:03.8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C83471-128E-473D-B760-1A4BBAE7F545}" emma:medium="tactile" emma:mode="ink">
          <msink:context xmlns:msink="http://schemas.microsoft.com/ink/2010/main" type="writingRegion" rotatedBoundingBox="1639,1381 18128,1625 17906,16659 1417,16416"/>
        </emma:interpretation>
      </emma:emma>
    </inkml:annotationXML>
    <inkml:traceGroup>
      <inkml:annotationXML>
        <emma:emma xmlns:emma="http://www.w3.org/2003/04/emma" version="1.0">
          <emma:interpretation id="{8590E8C3-4DF8-4AA3-A7A9-42BBCB3B6FF8}" emma:medium="tactile" emma:mode="ink">
            <msink:context xmlns:msink="http://schemas.microsoft.com/ink/2010/main" type="paragraph" rotatedBoundingBox="2040,1387 16599,1602 16582,2792 2022,2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E86C2-5D5C-4B79-BE62-A67E3DA4862B}" emma:medium="tactile" emma:mode="ink">
              <msink:context xmlns:msink="http://schemas.microsoft.com/ink/2010/main" type="line" rotatedBoundingBox="2040,1387 16599,1602 16582,2792 2022,2577"/>
            </emma:interpretation>
          </emma:emma>
        </inkml:annotationXML>
        <inkml:traceGroup>
          <inkml:annotationXML>
            <emma:emma xmlns:emma="http://www.w3.org/2003/04/emma" version="1.0">
              <emma:interpretation id="{ED161E7E-3AA5-4997-9AD1-5C778E8C0CAD}" emma:medium="tactile" emma:mode="ink">
                <msink:context xmlns:msink="http://schemas.microsoft.com/ink/2010/main" type="inkWord" rotatedBoundingBox="2037,1570 3020,1584 3007,2475 2024,2461"/>
              </emma:interpretation>
            </emma:emma>
          </inkml:annotationXML>
          <inkml:trace contextRef="#ctx0" brushRef="#br0">722 230 51 0,'0'9'108'0,"15"-9"-8"0,-15 6-8 0,0-6-40 0,13 8 20 15,-13 0 0-15,0 6 0 0,0-5-4 0,0 7 0 0,0-3-4 0,0 4-12 16,0-3-4-16,0 2-8 0,0 0 0 0,0-1-8 16,0 0 0-16,0 8-16 0,0-8 0 0,13 1 4 0,-13-2-8 0,15 9-4 15,-15-14-4-15,13 5 4 0,0 2-8 0,-13-9-8 0,15 2-4 16,-2-9-16-16,0 7-12 0,15-14-20 0,-15 7-12 0,0-9-12 16,2-5-4-16,-2-3-52 0,0 2-44 0,15-8 24 0,-15 1 28 0,-13-9 32 15</inkml:trace>
          <inkml:trace contextRef="#ctx0" brushRef="#br0" timeOffset="148.7103">927-244 67 0,'-13'9'108'0,"13"-9"-8"0,-15 7-12 16,15 0-24-16,0 0-12 0,0 2-16 0,0-9 4 0,-13 6-8 16,13 2-8-16,0 1-4 0,0-2-4 0,0 0 0 0,0 2-4 0,0-2-8 15,0 1-12-15,13-1-8 0,-13 1-16 0,15 0-20 0,-15 7-32 16,13-7-64-16,-13-1 8 0,0 10 24 0</inkml:trace>
          <inkml:trace contextRef="#ctx0" brushRef="#br0" timeOffset="-218.451">288 78 7 0,'0'0'96'0,"0"0"-16"0,0 0-4 16,0 0-20-16,0 0-4 0,0-8 0 0,0 8 0 15,0-8-4-15,0 8-4 0,0-8 4 0,0 8 0 0,0-7-4 0,0 0 0 16,0 7 0-16,0-9 0 0,0 2 0 0,0 7-8 0,-15-8 4 16,15 8-8-16,0-8 4 0,-13 8-8 0,13 0 0 0,-13 0 0 15,13-8-24-15,-12 8 24 0,-4 8-8 0,3-8 0 0,13 0-4 0,-12 8 0 16,-16 0 0-16,15-1-4 0,13 2 0 0,-28-2-4 15,15 0-4-15,13 1 0 0,-28 8 0 0,28-9 0 0,-13 9 0 0,0-3-4 16,-2 4 0-16,2-1 0 0,13-2 0 0,-13 2 4 0,13-9-4 16,-15 8 0-16,15 1 0 0,0-8 0 0,0-1 0 0,0 8-4 15,0-7 8-15,0 0-4 0,15-1 0 0,-15 0 0 0,13-7 0 16,-13 9 0-16,13-9 0 0,2 0 0 0,-2 0 0 0,0 7 0 16,2-7 0-16,-2 0 0 0,0 0 0 0,15 0 0 0,-15 9 0 0,15-9 0 15,-16 0 0-15,1 7 4 0,15-7-8 0,-15 6 4 0,15 2-4 16,-15 1 4-16,0-2 0 0,15 0 0 0,-15 2 0 0,2 6 0 15,-2-7 0-15,0-1 4 0,0 10-8 0,2-11 4 0,-15 9 4 0,0-7-4 16,13 7 0-16,-13 1 0 0,0-2 4 0,0 2 0 16,0 0-4-16,-13-2 0 0,13-5 0 0,-15 5 0 0,2 2 0 0,0-1 4 15,-15-7-4-15,15 7 0 0,-15-7 0 0,15 0 4 0,-15-1-4 16,15-7 0-16,-12 8 4 0,9-8-4 0,-9 8-4 0,9-8 0 16,4-8-4-16,-1 8 0 0,-15-8-12 0,15 1-8 0,13-1-12 0,-13-7-12 15,-2 7-16-15,15-7-8 0,0 7-4 0,-13-8-8 0,13 9-4 16,0-9-44-16,0 2-32 0,0-2 12 0,0 0 28 0,0 2 28 15</inkml:trace>
        </inkml:traceGroup>
        <inkml:traceGroup>
          <inkml:annotationXML>
            <emma:emma xmlns:emma="http://www.w3.org/2003/04/emma" version="1.0">
              <emma:interpretation id="{96A383DF-E661-4875-845E-2C541D0AE993}" emma:medium="tactile" emma:mode="ink">
                <msink:context xmlns:msink="http://schemas.microsoft.com/ink/2010/main" type="inkWord" rotatedBoundingBox="3319,1406 5507,1438 5490,2608 3301,2576"/>
              </emma:interpretation>
            </emma:emma>
          </inkml:annotationXML>
          <inkml:trace contextRef="#ctx0" brushRef="#br0" timeOffset="1236.6492">2924 414 95 0,'0'-8'104'15,"0"2"-4"-15,0-3 0 0,0 1-28 0,0 8 0 0,0-7 0 16,0-1-4-16,0 0 8 0,0 8-8 0,0 0 4 0,0-7 4 16,0 7-4-16,15 0 0 0,-15 0 0 0,13 7 0 0,-13-7 0 0,13 0-4 15,-13 8 0-15,13 0-4 0,2-1-4 0,-2 1-8 0,0 1-4 16,15-3-4-16,-15 2-4 0,2-1-4 0,-2 10-8 0,13-11 4 15,-11 10-12-15,11-2 0 0,-11 2-4 0,-2-9-4 0,15 8 0 0,-15 2-4 16,13-3-4-16,-11 2 0 0,11-1 0 0,-11 1-4 16,-2-1-4-16,0-7-12 0,15 15-12 0,-15-16-16 0,0 9-16 0,2-2-20 15,-2-5-20-15,0 5-16 0,-13-5-20 0,0-1-16 0,15-2-20 16,-15 2-60-16,0 0-4 0,0-8 52 0,0 7 32 0,0-7 24 16,0-7 32-16</inkml:trace>
          <inkml:trace contextRef="#ctx0" brushRef="#br0" timeOffset="1438.1092">3468 344 23 0,'0'-7'128'16,"0"0"-8"-16,0 7-8 0,0-9-20 0,-13 9-4 0,13 0 8 0,-13 0 0 15,13 0-4-15,-15 9-4 0,2-9-4 0,13 7-4 0,-13 0-4 16,-2 2-4-16,-11-2-4 0,13 9-4 0,-2-1-8 0,-11 0-4 16,11 0-4-16,2 2-4 0,-15-3-8 0,2 8-8 0,13 1-4 15,-15 0 0-15,0 0-8 0,2 1-4 0,-2-1-4 0,15 0-4 16,-15 0 0-16,2 0-4 0,11-9-12 0,-11 9-20 0,11-6-20 15,2-3-20-15,0 1-16 0,0-6-24 0,-2 5-16 0,15-6-16 16,0-8-24-16,0 0-52 0,0 0 12 0,0 0 36 0,0-8 36 0,15 1 28 16</inkml:trace>
          <inkml:trace contextRef="#ctx0" brushRef="#br0" timeOffset="566.1448">1281 207 63 0,'0'0'120'0,"0"0"-8"0,0-8-8 0,0 8-24 0,0 0-4 0,0 0-4 16,0 0-8-16,0 0 0 0,0 0 0 0,13 0-4 0,-13 0-4 15,0 0-4-15,0 0 0 0,0 0 0 0,13 0-8 0,-13 8-4 16,0 0-4-16,15 0-20 0,-15-1 12 0,13 2 0 0,-13 5-4 16,0 1-4-16,0 1 0 0,0 0-4 0,0-3 0 0,13 11-4 15,-13-1-4-15,0 0-4 0,15 0 0 0,-15 0 4 0,0 0-4 0,0-1 0 16,13 1-4-16,-13 0 4 0,13 0-4 0,-13-7 0 0,12-1 0 16,4 1 4-16,-3-9-4 0,-13 1 4 0,12 0-4 0,4-8 0 15,-4 7 0-15,1-14 4 0,3 7-4 0,-4-8 0 0,1 0 0 16,15-7 0-16,-15 7-4 0,0-7 0 0,2-1 4 0,-2 2-4 15,15-3 4-15,-15-5 0 0,0 6 0 0,0 2 0 0,2-2 0 16,-2 1 4-16,0-8-4 0,2 17 4 0,-2-11-4 0,0 2 0 16,2 7 0-16,-15-8 0 0,13 9 0 0,-13 0 4 0,13 7 0 0,-13-9 4 15,15 9 12-15,-15 0 4 0,13 0 4 0,-13 0 0 0,13 9-4 16,-13-2 0-16,13 0-4 0,-13 2 4 0,15-2 0 0,-2 9-8 16,-13-1 0-16,13 0 0 0,-13 0 0 0,15 8-4 0,-15-7 4 0,13 7-8 15,-13 0-4-15,0 0 4 0,13 0-4 0,-13-8 0 16,0 8 0-16,15 0-4 0,-15 0-8 0,0-9-8 0,13 2-8 0,-13 7-20 15,0-16-16-15,0 10-16 0,13-11-16 0,-13 2-12 0,0-8-16 16,13 0-16-16,-13 0-20 0,0-8-60 0,15 2 0 0,-15-11 36 16,13 3 40-16,-13-2 28 0</inkml:trace>
          <inkml:trace contextRef="#ctx0" brushRef="#br0" timeOffset="926.4774">2191-251 55 0,'0'0'140'16,"0"0"-12"-16,0-8-8 0,0 8-20 0,13-8 0 0,-13 8-4 16,0-6-4-16,0-3-4 0,15 1-4 0,-15 1-12 0,13-1-4 0,0 0-4 15,0-7 0-15,2 8-8 0,-2-9-8 0,0 9-8 0,2-9 0 16,11 9-8-16,-11-2-4 0,11 1-8 0,-13 8 4 0,2-6-8 16,11 6 0-16,-11 0-8 0,-2 0 0 0,0 6 4 0,2-6-4 0,-2 17-4 15,0-10-4-15,-13 9 4 0,13-1 0 0,-13 0-4 0,0 8 4 16,-13 0-8-16,13-8 4 0,0 17 0 0,-13-11-4 0,0 2 0 15,-2 9 4-15,-11-10-4 0,11 9 0 0,2-8 4 0,-15-1 0 16,15 1 0-16,0 0 0 0,-15 0 0 0,15-7 0 0,0 0 0 16,-2-2 0-16,2 2 0 0,13-8 0 0,-13 6-4 0,13-5 4 0,-15-2 0 15,15-1 0-15,0 5 0 0,0-11 0 0,0 6 0 0,0 1-4 16,0 2 4-16,15-2 0 0,-15 0 4 0,13 1-4 0,-13 0 0 16,13-8 0-16,-13 7 4 0,15 1-4 0,-2-1 4 0,0 1-4 15,2 0 0-15,-2 0-4 0,0-8 0 0,15 7-8 0,-15 2-12 16,0-9-20-16,15 0-16 0,-15 6-16 0,15-6-40 0,-15 0 0 15,15 0-16-15,-2 0-32 0,-11 8-60 0,11-16 24 0,-11 8 32 0,11 0 32 16,-14-6 28-16</inkml:trace>
        </inkml:traceGroup>
        <inkml:traceGroup>
          <inkml:annotationXML>
            <emma:emma xmlns:emma="http://www.w3.org/2003/04/emma" version="1.0">
              <emma:interpretation id="{6AF82AB2-3508-49AA-818C-335F50C909F3}" emma:medium="tactile" emma:mode="ink">
                <msink:context xmlns:msink="http://schemas.microsoft.com/ink/2010/main" type="inkWord" rotatedBoundingBox="6150,2265 6612,2272 6611,2324 6149,2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82.1889">4121 460 99 0,'0'0'132'0,"0"0"-16"0,0 0 0 0,0 7-16 15,0-7 0-15,0 0 4 0,13 7-4 0,-13-7 0 0,13 9-4 0,-13-9-4 16,15 0-4-16,-15 7 0 0,13-7-4 0,0 0-4 0,2 0-4 16,-2 0-8-16,13 0-4 0,-11 0-8 0,-2 0-4 0,15 0-4 15,-15 0-12-15,15 0-4 0,-15 0-4 0,13-7-4 0,-11 7-8 16,11 0 0-16,-11 0 0 0,11-9-4 0,-11 9-4 0,11 0-8 16,-13 0 0-16,2 0-4 0,-2 0-16 0,0 0-12 0,-13-7-12 15,15 7-28-15,-15 0-28 0,0 0-28 0,13 0-40 0,-13 0-36 16,-13 0-80-16,13-7 16 0,0 7 52 0,-15 0 36 0,15-8 36 15,-13 0 28-15</inkml:trace>
        </inkml:traceGroup>
        <inkml:traceGroup>
          <inkml:annotationXML>
            <emma:emma xmlns:emma="http://www.w3.org/2003/04/emma" version="1.0">
              <emma:interpretation id="{4D3C50BE-2365-408D-8C68-14F5DFED204F}" emma:medium="tactile" emma:mode="ink">
                <msink:context xmlns:msink="http://schemas.microsoft.com/ink/2010/main" type="inkWord" rotatedBoundingBox="7633,2216 8003,2221 7997,2665 7627,26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0.9293">5847 421 23 0,'0'-7'108'16,"-13"-1"-8"-16,13 8-8 0,-15-6-24 0,15 6-4 0,-13 0-4 0,0-9 4 16,0 9-4-16,-2 9-4 0,2-9-4 0,0 0 4 0,-2 6-8 15,2 2 0-15,0-8-4 0,-2 7-8 0,2 1 4 0,0 1-12 16,-2-3-8-16,2 2-4 0,13 0 0 0,-13 6-4 0,13-5 0 15,0-2 0-15,-13 0-4 0,13 2-4 0,0-3 0 0,0 2 0 16,0 1 0-16,0-2-16 0,13 0 16 0,-13 2 0 0,13-9 0 0,-13 7-4 16,13-7 0-16,2 0 4 0,-2 0 0 0,0 0-4 0,2 8 4 15,-15-8-8-15,13 0 4 0,15 0 4 0,-15 0-8 0,0 0 4 16,2 0 0-16,-2 0-4 0,0 0 4 0,0 7 0 0,2 1 4 0,-2-8-4 16,0 8 0-16,2-1 0 0,-2 1 4 0,-13 0-8 15,13-8 12-15,2 7-8 0,-2 1 0 0,-13 0 0 0,13-1 0 0,-13 9 0 16,13-16 0-16,-13 14-4 0,0-5 4 0,0-2-4 0,0-7 8 15,15 16-12-15,-30-16 0 0,15 8 4 0,0-2-8 0,-13 2-8 16,13 0-4-16,-13-8 0 0,13 7 0 0,-13-7-4 0,13 0-4 0,-15 9 4 16,15-9 0-16,-13 0 0 0,13 0 4 0,-13 0 4 0,-2 0 0 15,15 0-4-15,-13 0 8 0,13 0-4 0,0 0 0 0,-13 0 4 16,13 0-4-16,0 0 4 0,0 0 0 0,0 0-4 0,0 7 8 16,0-7 0-16,0 0 0 0,0 7 4 0,0-7-4 0,0 8 4 15,0-8-16-15,0 8 20 0,0-2-4 0,0-6 0 0,0 9 0 16,0-2-4-16,0 2 4 0,-15-2-4 0,15-7-12 0,0 0-12 15,-13 6-36-15,13-6-48 0,0 10-12 0,-13-10 32 0</inkml:trace>
        </inkml:traceGroup>
        <inkml:traceGroup>
          <inkml:annotationXML>
            <emma:emma xmlns:emma="http://www.w3.org/2003/04/emma" version="1.0">
              <emma:interpretation id="{5120D379-A035-4D9E-8BD3-68D059AEE5A0}" emma:medium="tactile" emma:mode="ink">
                <msink:context xmlns:msink="http://schemas.microsoft.com/ink/2010/main" type="inkWord" rotatedBoundingBox="8428,1794 8745,1799 8732,2649 8416,26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23.9595">6391 574 47 0,'13'-7'116'0,"-13"7"-4"0,0 0-8 0,0 0-32 16,0-8-4-16,0 8 4 0,0 0 0 0,0 8-4 0,0-8 0 15,0 7-4-15,0 1 0 0,0 0-4 0,0-8-8 0,0 7-4 16,0 1-4-16,0 0-4 0,0-1-4 0,0 9 0 0,0-9-4 0,0 9-8 15,0-9 0-15,0 9 0 0,0-2-8 0,0-5 0 16,15 5-4-16,-15-6-4 0,0 7 0 0,13-6 0 0,-13-2-4 16,13 8 4-16,-13-7-8 0,15-2 0 0,-2 3 4 0,0-2-4 0,-1-7 4 15,4 9-8-15,-4-9 0 0,1 7-12 0,3-7-16 16,-4-7-12-16,1 7-8 0,3-9-24 0,9 2-36 0,-12-8 4 0,2 7-8 16,-2-7-44-16,0-8-40 0,2 7 28 0,-2-7 28 0,-13 0 24 15</inkml:trace>
          <inkml:trace contextRef="#ctx0" brushRef="#br0" timeOffset="3276.5526">6716-6 47 0,'-13'-9'116'0,"13"2"-8"15,-13 0-8-15,13 7-28 0,-15 0-4 0,15 0-4 0,-13 0-8 16,13 0-4-16,0 0-12 0,0 7-8 0,0-7-8 0,-13 7 0 0,13-7-8 16,0 9-4-16,0-9 0 0,0 0-4 0,0 6-12 0,0-6-8 15,0 8-16-15,0 0-20 0,13 0-12 0,-13-1-4 0,0 2-36 16,13-2-44-16,-13-7-8 0,15 15 28 0,-15-15 28 0</inkml:trace>
        </inkml:traceGroup>
        <inkml:traceGroup>
          <inkml:annotationXML>
            <emma:emma xmlns:emma="http://www.w3.org/2003/04/emma" version="1.0">
              <emma:interpretation id="{7885ABAA-C1AF-4EB3-B9F1-A263FB021B4B}" emma:medium="tactile" emma:mode="ink">
                <msink:context xmlns:msink="http://schemas.microsoft.com/ink/2010/main" type="inkWord" rotatedBoundingBox="9194,2187 10029,2200 10022,2656 9187,2643"/>
              </emma:interpretation>
              <emma:one-of disjunction-type="recognition" id="oneOf3"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in</emma:literal>
                </emma:interpretation>
                <emma:interpretation id="interp6" emma:lang="" emma:confidence="0">
                  <emma:literal>'n</emma:literal>
                </emma:interpretation>
                <emma:interpretation id="interp7" emma:lang="" emma:confidence="0">
                  <emma:literal>'u</emma:literal>
                </emma:interpretation>
              </emma:one-of>
            </emma:emma>
          </inkml:annotationXML>
          <inkml:trace contextRef="#ctx0" brushRef="#br0" timeOffset="3721.8827">7206 400 19 0,'-13'0'128'0,"13"0"-24"0,0 0-8 0,-13 0-24 15,13 0-8-15,0-9 0 0,0 9-4 0,0-8 0 16,0 8-4-16,0-7-4 0,0 7-4 0,-15-8-4 0,15 8 0 0,0 0-4 16,0-8 0-16,0 8 0 0,15 0-4 0,-15 0 0 0,0 8 4 15,13 0-8-15,-13-1 0 0,0 1-4 0,0 7 0 0,13-7-4 16,-13 7 0-16,0 8-4 0,0-8 0 0,13 8 0 0,-13-7-4 0,15 7-4 16,-15 0-4-16,13-1 0 0,-13 9 0 0,13-8-4 0,-13-1 0 15,15 1 0-15,-15 0 0 0,13-6 0 0,-13 5-4 0,13-6 4 16,2-2 0-16,-15 2 0 0,13-1-4 0,0-8 0 0,0 2 8 15,2-2-8-15,-2-7 4 0,0 0 0 0,15-7-4 0,-15-2 4 16,2 2-4-16,11-8 4 0,-13-1-4 0,15 2 0 0,-15-2 0 16,15-6-4-16,-15-2 4 0,15 1 0 0,-15 0-4 0,15 0 4 0,-15 0 0 15,15 0 0-15,-15 1 0 0,0-1 0 0,2 0 0 0,-2 7 4 16,0 0-4-16,2 2 4 0,-2 6-4 0,-1-6 4 0,-12 5 0 16,13 1 4-16,-13 1 0 0,16-1 8 0,-16 8 0 0,0 0 4 15,12 0 0-15,-12 0-4 0,0 8 4 0,0-8-4 0,0 7 0 16,13 1 0-16,-13 1-4 0,0 5-4 0,0-6 0 0,0 6-4 0,16 2 0 15,-16 0 4-15,0-2-4 0,0 2-4 0,0 0 4 0,12 6-4 16,-12-6 0-16,0-1-12 0,13 8-8 0,-13-8-12 0,0 1-16 16,15-2-8-16,-15 2-16 0,13-9-20 0,-13 10-20 0,13-11-28 15,-13 2 8-15,13 0-52 0,2-1-40 0,-2-7 32 0,-13 0 36 16,13 0 32-16,2 0 28 0</inkml:trace>
        </inkml:traceGroup>
        <inkml:traceGroup>
          <inkml:annotationXML>
            <emma:emma xmlns:emma="http://www.w3.org/2003/04/emma" version="1.0">
              <emma:interpretation id="{63AD5B73-F0BA-4DAD-8D4E-3A671BCB4C0F}" emma:medium="tactile" emma:mode="ink">
                <msink:context xmlns:msink="http://schemas.microsoft.com/ink/2010/main" type="inkWord" rotatedBoundingBox="10540,2158 12131,2181 12123,2715 10532,2692"/>
              </emma:interpretation>
              <emma:one-of disjunction-type="recognition" id="oneOf4"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X</emma:literal>
                </emma:interpretation>
                <emma:interpretation id="interp10" emma:lang="" emma:confidence="0">
                  <emma:literal>+</emma:literal>
                </emma:interpretation>
                <emma:interpretation id="interp11" emma:lang="" emma:confidence="0">
                  <emma:literal>☺</emma:literal>
                </emma:interpretation>
                <emma:interpretation id="interp12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4184.6614">8539 391 35 0,'0'-8'96'0,"-15"1"-8"0,15-1-4 16,0 0-28-16,-13 1-4 0,13-2-4 0,0 2 0 0,0 7 0 0,0 0 0 15,0-7 0-15,0 7 8 0,0 0 0 0,0 0 0 0,0 0 8 16,0 0-8-16,13 7 4 0,-13-7 0 0,0 7 0 0,15 2 0 16,-15-9 0-16,13 7 0 0,0 1 4 0,-13 0 0 0,15-1 0 0,-2 10-4 15,0-11-4-15,0 9-4 0,2 2 0 0,11-3-4 16,-11 8 0-16,-2-6-8 0,0 0-4 0,15-2-8 0,-15 9 0 0,0-7-8 16,15-1-4-16,-15 8-4 0,15-7 0 0,0 7-4 0,-15-9 0 15,15 2-4-15,-15 0 0 0,13-2-4 0,-11 3-8 0,11-3-8 16,-11 1-8-16,-2 1-16 0,0-1-16 0,15-7-28 0,-16 7-16 0,1-8-16 15,-13 2-24-15,16-2-16 0,-4-1-16 0,-12 4-60 0,0-10-12 16,13 0 48-16,-13 7 28 0,0-7 36 0,0 0 24 16</inkml:trace>
          <inkml:trace contextRef="#ctx0" brushRef="#br0" timeOffset="4388.1486">9244 400 35 0,'0'-9'148'16,"0"9"-12"-16,-13-8-12 0,0 8-16 0,13 0 4 0,-15 8-4 0,2-8 0 15,-13 9 0-15,11-3-4 0,2 9-4 0,-15-7-8 0,15 7-8 16,-15-7 0-16,3 7-8 0,-3 1-12 0,2-2-8 0,11 9-4 16,-11-7 0-16,-2 7-12 0,2 0-4 0,-2 0-8 0,0-8-8 0,2 8 0 15,-2 0-8-15,0-7 0 0,15 7-4 0,-13-1-4 0,11-7-8 16,-11 1-12-16,11-1-8 0,2-1-24 0,0 2-24 0,-2 0-16 16,2-10-20-16,13 11-24 0,-13-17-24 0,13 7-16 0,-13 2-56 15,13-9-16-15,0 7 40 0,-15-7 40 0,15-7 32 0,0 7 24 16</inkml:trace>
          <inkml:trace contextRef="#ctx0" brushRef="#br0" timeOffset="4666.4155">9557 467 83 0,'15'0'132'0,"-15"0"-8"0,13 0-4 0,-13 0-24 15,13 0 0-15,0 0-4 0,-13 0 0 0,15 0-4 0,-15 0 0 0,13 0-4 16,0 0-4-16,2 0-4 0,-2 0-12 0,0 0-12 16,2 0-4-16,-2 0-8 0,13 0-8 0,-11 0-8 0,11 0-4 0,-11 0-4 15,11 0 0-15,-11 0-8 0,11 0-8 0,2 0-16 0,-2 0-28 16,-11 0-28-16,11 0-28 0,2 0-36 0,0 0-40 0,-15-7-76 15,0 7 20-15,15 0 48 0,-15-8 32 0,0 8 36 0</inkml:trace>
        </inkml:traceGroup>
        <inkml:traceGroup>
          <inkml:annotationXML>
            <emma:emma xmlns:emma="http://www.w3.org/2003/04/emma" version="1.0">
              <emma:interpretation id="{F64858A4-8BD4-4671-A433-9D0984A401F1}" emma:medium="tactile" emma:mode="ink">
                <msink:context xmlns:msink="http://schemas.microsoft.com/ink/2010/main" type="inkWord" rotatedBoundingBox="12839,1817 13784,1831 13772,2660 12827,2646"/>
              </emma:interpretation>
            </emma:emma>
          </inkml:annotationXML>
          <inkml:trace contextRef="#ctx0" brushRef="#br0" timeOffset="5160.0819">10849 230 35 0,'-13'0'112'0,"-2"-7"-12"0,15 7-8 0,-13-8-24 0,13 0 0 16,0 0 0-16,0 1 0 0,0-1-4 0,0-7 0 0,13 7-4 0,-13-6 0 15,15-2-8-15,-15 10 0 0,13-11 0 0,0 1 0 0,2 2-4 16,11-2 0-16,-13 8 0 0,2-6 0 0,-2-2-20 0,15 8 20 15,-15 0 4-15,15 0-4 0,-15 8-4 0,13-6-4 0,-11 6-4 0,11 0-4 16,-11 0-4-16,11 6-4 0,-11-6-4 0,11 16-8 16,-13-8 0-16,2 15 0 0,-2-8 0 0,0 8-4 0,2 0-4 0,-15 0 0 15,13 7-4-15,-13 1-4 0,0 0 4 0,0 7 0 0,-13-8 4 16,13 9 0-16,-15-1-4 0,-11 0-4 0,11 0 4 0,-11 1 0 16,13-2-4-16,-15 2 8 0,0-8 0 0,2 7-4 0,-2-7 0 0,2-1-4 15,-2-6 4-15,0-2 0 0,15 1 0 0,-15-8-4 0,15-1 4 16,0 2 0-16,0-7 0 0,-2-9 0 0,15 7 0 15,-13-14-4-15,13 7 4 0,0-9 0 0,0 2 0 0,13-2-4 0,2-5 0 16,-15 6 4-16,13-6 0 0,0-2 0 0,15 8 4 0,-15-6 0 16,0 6 0-16,2-8 0 0,11 9 0 0,-11-2 0 0,11 2 4 15,2 7 0-15,-15-7 0 0,15 7 4 0,-2 0-4 0,-11 0 0 0,11 0-4 16,2 7 0-16,-15-7 0 0,15 7 0 0,-2 2 0 0,-11-2 0 16,11 0-4-16,2 2 0 0,-2-9-8 0,2 8 0 0,0-8-20 15,-2 6-16-15,2-6-24 0,-2 8-24 0,2-8-24 0,0 0-28 16,-3-8-24-16,4 2-56 0,12 6-28 0,-29-8 44 0,16-8 40 15,-2 9 36-15,2-9 20 0</inkml:trace>
        </inkml:traceGroup>
        <inkml:traceGroup>
          <inkml:annotationXML>
            <emma:emma xmlns:emma="http://www.w3.org/2003/04/emma" version="1.0">
              <emma:interpretation id="{8FB285C4-3B88-4CE7-B63B-92373A0ECB45}" emma:medium="tactile" emma:mode="ink">
                <msink:context xmlns:msink="http://schemas.microsoft.com/ink/2010/main" type="inkWord" rotatedBoundingBox="14427,1929 15031,1937 15024,2394 14420,2385"/>
              </emma:interpretation>
            </emma:emma>
          </inkml:annotationXML>
          <inkml:trace contextRef="#ctx0" brushRef="#br0" timeOffset="5374.5138">12398 101 51 0,'0'0'160'16,"0"0"-12"-16,15 7-12 0,-15-7-36 0,0 6-4 0,0-6 0 15,0 11-4-15,0-11-4 0,-15 0 0 0,30 0-8 0,-15 6-8 0,0-6-4 16,13 0-12-16,-13 0 0 0,13 0-4 0,0 0 0 0,2 0-4 16,-2 0-12-16,0 0-8 0,15 0-4 0,0 0-4 0,-15 0-8 15,13 0 0-15,2 7-4 0,13-7-4 0,-13 0-12 0,-2 0-20 0,2 9-24 16,-2-9-20-16,2 0-24 0,0 0-24 0,-15 0-24 16,15 7-36-16,-15-14-68 0,-1 14 24 0,1-7 48 0,-13 7 32 0,16-7 24 15</inkml:trace>
          <inkml:trace contextRef="#ctx0" brushRef="#br0" timeOffset="5567.992">12426 383 131 0,'0'17'168'0,"0"4"-24"0,-13-4-20 0,13-3-24 0,0 1 0 0,0 1 0 16,0-9-8-16,0 9 4 0,13-2-8 0,-13-5-4 0,13-2-8 15,-13 0-24-15,13-7 12 0,2 9-12 0,-2-9-8 0,15 0-8 16,-15 7-8-16,15-7-8 0,-2 0-4 0,2 0 0 0,-2 0-16 15,2 0-8-15,0-7-28 0,-2 7-20 0,2-9-20 0,-2 9-16 0,2-7-24 16,13 0-20-16,-13 7-32 0,-3-9-56 0,4 1 12 0,-4 2 36 16,3-3 28-16,0 2 36 0</inkml:trace>
        </inkml:traceGroup>
        <inkml:traceGroup>
          <inkml:annotationXML>
            <emma:emma xmlns:emma="http://www.w3.org/2003/04/emma" version="1.0">
              <emma:interpretation id="{21AFB947-12B1-40FB-853E-512611C36256}" emma:medium="tactile" emma:mode="ink">
                <msink:context xmlns:msink="http://schemas.microsoft.com/ink/2010/main" type="inkWord" rotatedBoundingBox="15600,2016 16593,2031 16583,2661 15590,2646"/>
              </emma:interpretation>
            </emma:emma>
          </inkml:annotationXML>
          <inkml:trace contextRef="#ctx0" brushRef="#br0" timeOffset="5920.6253">13785 199 47 0,'13'-7'148'0,"-13"7"-16"0,0 7-16 0,0-7-20 0,-13 0-4 16,13 8 8-16,-13-8-4 0,-2 8-4 0,2 0 0 0,0 8 0 16,-2-10-4-16,2 10-8 0,0-9-4 0,0 16-4 0,-2-7-4 15,2 7-4-15,0-9-4 0,13 10-8 0,-15 8-4 0,15-11-8 0,-13 2-8 16,13 7 0-16,0-7-4 0,13 9 0 0,-13-2-4 0,15-7 0 16,-2 8-4-16,0-8-4 0,2 7 4 0,-2-7-4 0,13 1 0 15,2-2 0-15,0-6 0 0,-2 6-8 0,2-8-8 0,13-5 0 16,-15 7 0-16,15-9 0 0,0-1 0 0,0-6 0 0,0 0 0 15,0 0 0-15,0-6 0 0,0 6 0 0,-1-16 0 0,1 9 0 0,-2-16 0 16,2 8 0-16,0-1 0 0,0-7 0 0,-13 0 0 0,-2-7 0 16,2 7 0-16,0 0 0 0,-15-7 0 0,0-1 0 0,-13 1 0 15,0-2 0-15,0 2 0 0,0 1 0 0,-13 5 0 0,-15-7 0 0,15 8 0 16,-15-7 0-16,-13 7 0 0,15 7 0 0,-15-7 0 0,0 8 0 16,0 1 0-16,0 5 0 0,-13 2 0 0,13-1 0 0,0 8 0 15,-12 8-20-15,12-8-16 0,0 7-20 0,-13 8-16 0,13-7-20 16,0 14-28-16,0-6-20 0,15 0-28 0,-15 7-40 0,13 0-68 15,-13 0 28-15,15 1 52 0,-2-3 36 0,15 2 32 0,-15 7 20 0</inkml:trace>
        </inkml:traceGroup>
      </inkml:traceGroup>
    </inkml:traceGroup>
    <inkml:traceGroup>
      <inkml:annotationXML>
        <emma:emma xmlns:emma="http://www.w3.org/2003/04/emma" version="1.0">
          <emma:interpretation id="{8371EF24-3A44-4143-8EA6-7341D5A6AFE4}" emma:medium="tactile" emma:mode="ink">
            <msink:context xmlns:msink="http://schemas.microsoft.com/ink/2010/main" type="paragraph" rotatedBoundingBox="5137,3655 9018,3867 8977,4626 5095,44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479B95-9CFF-42B6-83E9-64B845E1CA84}" emma:medium="tactile" emma:mode="ink">
              <msink:context xmlns:msink="http://schemas.microsoft.com/ink/2010/main" type="inkBullet" rotatedBoundingBox="5137,3655 5517,3676 5476,4434 5095,4413"/>
            </emma:interpretation>
          </emma:emma>
        </inkml:annotationXML>
        <inkml:trace contextRef="#ctx0" brushRef="#br0" timeOffset="11829.1575">3088 2201 35 0,'0'0'124'0,"0"0"-12"16,0 0-8-16,0 5-16 0,8-5 0 0,-8 5 4 0,0-5 4 16,8 0-12-16,-8 0-4 0,0 4-4 0,8-4-4 0,1 0-4 0,-9 0-4 15,9 0 0-15,-1 0-4 0,1 0-8 0,-1 0 0 16,0-4-16-16,2 4-4 0,6 0 0 0,-8-5-12 0,2 5 0 0,6-5-4 15,-7 5-8-15,8-4-4 0,-8 4-12 0,7-7-20 0,2 7-20 16,-10-3-16-16,10 3-24 0,-2-5-20 0,1 5-16 0,1 0-16 16,-2 0-72-16,2-5-4 0,-2 5 32 0,2 0 44 0,-1 0 20 0,0 0 24 15</inkml:trace>
        <inkml:trace contextRef="#ctx0" brushRef="#br0" timeOffset="11593.7244">3130 1856 7 0,'0'-5'100'0,"0"0"-12"0,8 5-4 0,-8-5-24 0,0 0-4 0,9 5 0 15,-9 0 0-15,0 0 0 0,8-4-4 0,-8 4 8 0,0 0 0 16,0 0 4-16,0 0-4 0,8 0 4 0,-8 0-4 0,0 0 0 16,10 0 0-16,-10 0-4 0,0 0 0 0,8 4 0 0,-8-8 4 15,8 4 0-15,-8 0 0 0,8 4-8 0,-8-4 4 0,10 5-4 16,-10 0-4-16,8 0-4 0,-8 0-8 0,0 4-4 0,8 1 0 0,-8-1-12 15,0 7-4-15,9-3 0 0,-9 6-8 0,0 0 0 16,0 1 0-16,0 3-4 0,0 1 0 0,-9 1 4 0,9-2-4 0,0 2 0 16,-8 3 4-16,8-5-12 0,-8 7 12 0,8-1-8 0,-10-5 0 15,10 5 4-15,-8-5-4 0,8 5 0 0,0-6 4 0,-8 2 0 16,8-2 0-16,0-4 0 0,-8 0 0 0,8 1-8 0,0-1 4 0,0 0 0 16,0-4 0-16,0-1 0 0,0 1 0 0,0-6 0 0,8 5 0 15,-8-4-4-15,8 0 0 0,-8-6 4 0,8 6 0 16,-8-5 4-16,10 0-8 0,-2 0 4 0,-8-5 0 0,8 0 0 0,1 5-4 15,0-5 4-15,-1 0-8 0,9 0 0 0,-9 0-8 0,2 0-12 16,-2-5-8-16,0 5-12 0,0 0-16 0,2-5-8 0,-2 0-12 16,0 0-12-16,1 5-4 0,-1-5-16 0,1-4-12 0,-9 4-4 0,9-4-36 15,-9 3-48-15,8-3 24 0,-8-5 36 0,0 4 28 0,0 1 28 16</inkml:trace>
      </inkml:traceGroup>
      <inkml:traceGroup>
        <inkml:annotationXML>
          <emma:emma xmlns:emma="http://www.w3.org/2003/04/emma" version="1.0">
            <emma:interpretation id="{F475C4CE-1CA8-4282-8B83-40D839B1213A}" emma:medium="tactile" emma:mode="ink">
              <msink:context xmlns:msink="http://schemas.microsoft.com/ink/2010/main" type="line" rotatedBoundingBox="6147,3784 9014,3941 8985,4479 6118,4322">
                <msink:destinationLink direction="with" ref="{C93958FD-47A4-4574-97F8-5F6468AABF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3696AC-5D89-4C6A-AEBD-DDEB40A370E9}" emma:medium="tactile" emma:mode="ink">
                <msink:context xmlns:msink="http://schemas.microsoft.com/ink/2010/main" type="inkWord" rotatedBoundingBox="6133,4032 6432,4048 6420,4280 6121,426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106.9368">4119 2235 23 0,'-8'0'132'0,"8"0"-8"0,0 4-16 0,0-4-24 15,0 0 4-15,0 0 0 0,0 0 8 0,0 0-12 0,0 0 0 16,8 0-4-16,-8 0-8 0,8 0-4 0,-8 0-4 0,9 0-4 15,-1-4-4-15,0 4-8 0,2 0-4 0,-2-5-8 0,8 5-8 16,-6-5 0-16,6 5-12 0,-7 0-4 0,8 0 4 0,-8-5-8 16,7 5-4-16,-7 0-4 0,8 0-16 0,-9-5-12 0,10 10-24 0,-10-5-12 15,1 5-20-15,0-5-24 0,-1 5-12 0,0 0-12 16,-8-1-60-16,0 1-24 0,0 0 36 0,0 0 36 0,-8 0 24 0</inkml:trace>
          <inkml:trace contextRef="#ctx0" brushRef="#br0" timeOffset="12308.3982">4101 2416 27 0,'-8'6'148'0,"8"-2"-12"0,0-4-8 0,0 5-20 0,0-5 4 0,0 0 0 16,0 5-4-16,8-5-4 0,-8 0 4 0,0 0-12 0,10 0-4 16,-10 0-8-16,8 0-4 0,0 0-8 0,1 0-8 0,-1 0-8 0,0 0-8 15,2 0-8-15,6 0 0 0,-8 0-8 0,10 0-12 0,-1 0-4 16,-8 0-4-16,8 0-12 0,-1 0-20 0,2 0-32 0,-2 0-32 15,-6 0-28-15,6 0-48 0,-7 0-32 0,8 0-92 0,-9 0 24 16,1 4 52-16,-1-4 16 0,0 0 56 0,2 0 28 0</inkml:trace>
        </inkml:traceGroup>
        <inkml:traceGroup>
          <inkml:annotationXML>
            <emma:emma xmlns:emma="http://www.w3.org/2003/04/emma" version="1.0">
              <emma:interpretation id="{8E4E3688-238E-46DF-908B-FFA3FCF1DEF0}" emma:medium="tactile" emma:mode="ink">
                <msink:context xmlns:msink="http://schemas.microsoft.com/ink/2010/main" type="inkWord" rotatedBoundingBox="7239,3843 9014,3941 8985,4479 7209,4381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298.0105">5883 2278 23 0,'0'-9'104'0,"9"3"-4"16,-9 2-4-16,0-6-24 0,0 5 0 0,0 5-4 0,0-5-8 0,0 5-4 15,0-4 0-15,0 4-4 0,0 0 0 0,0 0 0 0,0 0-8 16,0 0 4-16,0 4 0 0,0 1-4 0,0 0-4 0,0 0 0 15,0 0-4-15,0 5-4 0,0-1 0 0,0 0-8 0,0 1-4 16,0 4 0-16,9 1-4 0,-9-1 4 0,0 1-4 0,0-2-4 16,0 2-4-16,0 5-4 0,0-7 0 0,8 2 0 0,-8-1 4 0,0 1 0 15,0-5-4-15,9 4-4 0,-9-5 0 0,8 1 8 0,-8 0-8 16,8-5 4-16,2 4-24 0,-10-9 20 0,8 5 4 0,0 0 0 16,-8-5 0-16,8 0-4 0,2-5 0 0,-2 5 0 0,0-5 0 15,1-4 0-15,0 4 0 0,-1-5 0 0,1 6 0 0,-1-6 0 16,0 0 0-16,0 1 0 0,2-1 0 0,6-5 4 0,-6 6-4 0,-2-1 0 15,0 0 0-15,1-3-4 0,-1 4 4 0,1-2 4 0,-1 2-4 16,1 3-4-16,-1-3 8 0,0 5-4 0,2-6 4 0,-10 5-8 16,8 0 8-16,0 5-4 0,-8-5 0 0,10 5 0 0,-2 0 8 15,-8 5-4-15,8-5 4 0,0 5 0 0,-8 4 0 0,9-3 0 16,0 3 0-16,-9 5-4 0,8-4 4 0,-8 5-4 0,9-2 0 0,-9 2 0 16,8-1-4-16,-8 1 0 0,8-1 0 0,-8 5 0 15,10-4-4-15,-10-1 0 0,8 1 0 0,-8-5-4 0,8 4-12 0,0-5-16 16,-8 1-16-16,10 0-12 0,-2-1-16 0,0-4-16 0,-8 0-12 15,9 0-12-15,-1-1-40 0,1-4-44 0,0 0 28 0,-1-4 32 16,0-1 28-16</inkml:trace>
          <inkml:trace contextRef="#ctx0" brushRef="#br0" timeOffset="18717.4477">6975 2311 131 0,'0'-9'148'16,"0"4"-8"-16,0 0 0 0,0 5-24 0,-8-5 8 0,8 5 4 15,-10 0-4-15,2 5 0 0,0 0 0 0,-1 0-16 0,0 4-4 16,-7-5-8-16,7 7-8 0,-7-2-4 0,-2 1-8 0,10 4-12 0,-10-5-8 15,2 6-12-15,7-4-16 0,-8 2-28 0,0 2 0 0,-1-1 0 16,2 1 0-16,-2-1 0 0,10 0 0 0,-9 0 0 0,0 1-36 16,8-1-72-16,-7-4-36 0,-2 5-48 0,10-6-64 0,-10 5-68 15,10-4 60-15,-9 5 44 0,8-6 40 0,-7 1 36 0,7-1 32 16</inkml:trace>
          <inkml:trace contextRef="#ctx0" brushRef="#br0" timeOffset="18531.9527">6591 2287 91 0,'0'0'108'0,"0"5"-12"0,0-5-4 0,0 5-24 0,0 0 8 15,0-5 0-15,9 9 4 0,-9-5 0 0,0 2-12 16,8-1 0-16,-8-1 0 0,8 6-4 0,2-5-4 0,-10 5-4 0,8-1-4 16,0 1 0-16,2-1-8 0,6-4 0 0,-8 10 0 0,1-6-4 15,8 1-4-15,-8-1-4 0,7 0-8 0,-6 2-4 0,6 3 0 16,-8-5-4-16,10 1 0 0,-1-1-8 0,-9 1 0 0,10 5 0 0,-10-6-8 16,0-4-4-16,10 4-8 0,-10 1-16 0,0 0-16 0,2-1-28 15,-2-4 0-15,-8 5-20 0,8-5-24 0,-8 4-12 0,9-4-24 16,-9 0-52-16,0-5-8 0,0 5 44 0,0-1 36 0,0-4 24 15</inkml:trace>
          <inkml:trace contextRef="#ctx0" brushRef="#br0" timeOffset="17500.4155">5355 2239 63 0,'0'0'80'0,"0"0"-4"0,0 0-8 0,0 5-20 0,0-10-4 15,0 5 0-15,0 0 0 0,0 0-8 0,0-4 0 0,0 4 0 16,0-5-4-16,0 0 0 0,0 5-4 0,0-5 4 0,-9 0 0 16,9 5-4-16,0-4 0 0,0-1 0 0,-8 0-4 0,8 1 8 15,0 4-4-15,-8-7-4 0,8 4 8 0,0 3-4 0,-9-5-4 0,9 0 0 16,-9 5 0-16,9-5-4 0,0 5 4 0,-8 0-4 0,8-4-4 15,0 4 0-15,-8 0 0 0,8 0 0 0,-10 0-8 0,10 0 0 16,-8 0 4-16,8 0-4 0,-8 0 0 0,8 0-4 0,0 0-4 16,-9 4 4-16,9-4 0 0,-9 0 4 0,9 5-8 0,-8 0 0 15,8-5 0-15,-8 5 0 0,8-2 0 0,-9 4 0 0,9-3 4 16,0 1-4-16,0 0 0 0,-8-1 0 0,8 1 0 0,0 0 0 0,0 0-4 16,0 4 4-16,0-9 0 0,0 5 0 0,0 0 0 15,0 0 0-15,0 0 0 0,0-5 0 0,0 4 0 0,0 2 0 0,0-6 0 16,0 0 0-16,0 0 0 0,0 0 0 0,0 4 0 0,8-4 0 15,-8 0 0-15,0 0 0 0,9 0 0 0,-9 0 0 0,8 5 0 16,-8-5 0-16,8 0 0 0,1 4 0 0,0 1 0 0,-9-5 0 0,16 5 0 16,-16 0 0-16,10 0 0 0,-2 0 4 0,9 3-4 0,-8-2 4 15,-1-1-4-15,0 4 0 0,1-4-4 0,-1 4 4 0,1 1 0 16,0-5 0-16,-1 5 0 0,0-1 0 0,-8 2-4 0,10-2 4 16,-2 0 0-16,-8 1 0 0,8-1 0 0,-8 0 0 0,0 2 0 15,0-2 0-15,0-4 4 0,0 4 0 0,0-4 0 0,-8 5-4 0,8 0 0 16,-8-6 4-16,-2 1 0 0,10 0 0 0,-8 0-4 0,-9-1 0 15,8 1 0-15,1-5 0 0,-1 5 0 0,-7-5 0 0,7 0 0 16,-8 0 0-16,9 0 0 0,-10 0 0 0,10 0 4 0,-1-5-4 16,0 5 0-16,-7-5 0 0,16 1 0 0,-9 4 0 0,1-5-4 15,0 5 0-15,8-5-8 0,-10 0-8 0,2 5-8 0,8-4-12 0,0-2-12 16,-8 2-12-16,8 4-8 0,0-5-8 0,0 0-4 0,0 5-4 16,0-5-52-16,0 5-40 0,8-4 28 0,-8 4 32 0,8-5 24 15</inkml:trace>
          <inkml:trace contextRef="#ctx0" brushRef="#br0" timeOffset="17730.7971">5593 2326 43 0,'0'0'112'0,"0"-5"-8"0,0 5-12 0,0 0-28 16,0 0 0-16,0-6-4 0,0 12 4 0,0-6 0 0,0 5-12 15,0-1 0-15,0 1 0 0,0 0-4 0,0 0 0 0,0-1-8 16,0 6-4-16,0-5-8 0,0 5 0 0,9-1-8 0,-9 2-4 0,0-2 0 15,0 4-4-15,9-3-4 0,-9 4 4 0,0-3-8 16,8-2 0-16,-8 5 0 0,8-9-4 0,-8 5 0 0,10 0 4 0,-10-1-4 16,8-4 0-16,0 0-8 0,1-1-20 0,-9-4-8 0,9 5-20 15,-9-5-12-15,8-5-4 0,0 1-12 0,1-1 0 0,-9-5-48 16,0 0-36-16,8 1 16 0,-8-1 28 0,9-4 24 0</inkml:trace>
          <inkml:trace contextRef="#ctx0" brushRef="#br0" timeOffset="17879.9138">5713 2062 35 0,'0'-9'112'0,"0"3"-8"0,0 6-8 0,-9-4-20 0,9 4-12 16,0 0-8-16,-8 0-4 0,8 4-8 0,0-4-8 0,-9 6-8 0,9-2-4 15,-8 1-4-15,8-1-4 0,0 2-4 0,-8-2-4 16,8 1 0-16,0 0-4 0,0 0-4 0,0 5-4 0,0-1-12 0,0-4-12 16,0 4-12-16,0 1-16 0,0-2-20 0,8 3-60 0,-8 4-24 15,0-6 32-15,0 4 24 0</inkml:trace>
        </inkml:traceGroup>
      </inkml:traceGroup>
    </inkml:traceGroup>
    <inkml:traceGroup>
      <inkml:annotationXML>
        <emma:emma xmlns:emma="http://www.w3.org/2003/04/emma" version="1.0">
          <emma:interpretation id="{FC05DEDE-F091-4FC6-AE14-F209AC041381}" emma:medium="tactile" emma:mode="ink">
            <msink:context xmlns:msink="http://schemas.microsoft.com/ink/2010/main" type="paragraph" rotatedBoundingBox="12363,3916 18103,4153 18065,5076 12325,484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14B7814-9278-43CA-8D01-203E9CFAB175}" emma:medium="tactile" emma:mode="ink">
              <msink:context xmlns:msink="http://schemas.microsoft.com/ink/2010/main" type="line" rotatedBoundingBox="12363,3916 18103,4153 18065,5076 12325,4840"/>
            </emma:interpretation>
          </emma:emma>
        </inkml:annotationXML>
        <inkml:traceGroup>
          <inkml:annotationXML>
            <emma:emma xmlns:emma="http://www.w3.org/2003/04/emma" version="1.0">
              <emma:interpretation id="{37B44A37-6CF5-4A7F-A31D-71DA8A421A0E}" emma:medium="tactile" emma:mode="ink">
                <msink:context xmlns:msink="http://schemas.microsoft.com/ink/2010/main" type="inkWord" rotatedBoundingBox="12362,3934 12780,3951 12748,4717 12331,470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1180.2683">10317 2518 75 0,'0'4'120'0,"0"1"-12"0,0 0-8 0,0 0-20 15,0-5 4-15,0 4 0 0,0 2 0 0,0-6-8 0,0 4 0 16,8 1-4-16,1-5-4 0,-9 0-20 0,9 0 16 0,-1 0-8 16,1 0-4-16,-1 0-4 0,10 0 0 0,-10 0-8 0,8-5-8 15,2 5-8-15,-1-4-4 0,0-2-4 0,0 6-8 0,-1-4 0 0,10 4-8 16,-8-5-12-16,-1 0-20 0,0 5-24 0,8-5-16 0,-7 5-24 15,-2-4-20-15,2 4-16 0,-2 0-44 0,-7 0-48 0,8 0 32 16,0 0 40-16,1 0 32 0,-10 0 24 0</inkml:trace>
          <inkml:trace contextRef="#ctx0" brushRef="#br0" timeOffset="20955.8473">10402 2110 15 0,'0'0'96'0,"0"0"-8"0,0 0-8 0,0 0-24 0,0 0 0 0,0 0 0 15,0 0-4-15,8 0 4 0,-8 0-4 0,0 0-4 0,0 0 4 16,10 0-4-16,-10 5 0 0,0-5-4 0,8 4 8 0,-8-4-8 15,0 10-8-15,8-5 0 0,-8 3 0 0,0-1 0 0,0 2-4 16,0 5-4-16,0-4-4 0,0 5 0 0,0-1-8 0,0 5 0 0,0 0 0 16,-8-5 0-16,8 5 0 0,-8 1 0 0,8-1 4 0,-10 5-4 15,10-5 0-15,-8 0 0 0,8 1 4 0,0 3 0 0,-8-4-4 16,8 6 4-16,-8-2-4 0,8-3 4 0,0 4 0 0,0-5-8 0,0 5 4 16,0-5-4-16,0 5 0 0,0-5-8 0,0 0 4 15,8 1 0-15,-8-1 0 0,8 0-8 0,-8-5 4 0,8 6 0 0,2-6-4 16,-10 0 0-16,8 0 4 0,0 1-20 0,1-5 20 0,0 4-4 15,-1-5 0-15,1-3-8 0,-1 3-12 0,0 1-12 0,10-6-12 16,-10 1-8-16,0-5-16 0,2 5-16 0,-2-5-16 0,9 0-8 16,-9 0-8-16,1-5-16 0,-9 0-56 0,8 1-4 0,1-2 36 15,-9 2 28-15,0-5 20 0</inkml:trace>
        </inkml:traceGroup>
        <inkml:traceGroup>
          <inkml:annotationXML>
            <emma:emma xmlns:emma="http://www.w3.org/2003/04/emma" version="1.0">
              <emma:interpretation id="{C5E70F52-DF5A-4A69-A0F3-64B8CA7CC325}" emma:medium="tactile" emma:mode="ink">
                <msink:context xmlns:msink="http://schemas.microsoft.com/ink/2010/main" type="inkWord" rotatedBoundingBox="13290,4194 13629,4208 13612,4615 13273,460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1888.3705">11264 2537 39 0,'0'0'116'0,"-10"0"-8"0,10 4-4 16,0-4-24-16,0 0 4 0,0 6 4 0,0-6-4 0,0 4 0 15,0-4 0-15,0 5-4 0,0-5 0 0,0 5 0 0,10-5 0 16,-10 0-4-16,8 0 0 0,0 0-4 0,-8 0 0 0,8 0-8 0,2 0-12 16,-2 0 0-16,0 4-8 0,10-4-4 0,-10 0-8 0,1-4-8 15,7 4-4-15,2-5-4 0,-10 5 0 0,10 0 0 0,-2-5-4 16,2 5-4-16,-10-4-4 0,9 4-12 0,0-6-12 0,0 2-28 16,1-1-28-16,-10 5-32 0,9-5-32 0,-8 0-40 0,7 1-64 15,-7 4-36-15,-1 0 52 0,-8-5 44 0,8 5 32 0,-8 0 28 0</inkml:trace>
          <inkml:trace contextRef="#ctx0" brushRef="#br0" timeOffset="21653.0003">11476 2394 83 0,'0'-6'104'16,"-8"1"-4"-16,8 5 0 0,0-5-28 0,0 5 0 0,-9 0-4 15,9 0-4-15,-8-4 0 0,8 4-4 0,-8 0-8 0,8 0 4 16,-9 0-12-16,0 0 0 0,9 4-4 0,-8-4 0 0,0 5 0 0,-2 0-4 16,2-5-4-16,0 9 0 0,-1-3 0 0,0-2 0 0,1 5-24 15,0-3 20-15,-1 3 0 0,1 0 0 0,-1 6 4 0,9-5-4 16,-9 4 0-16,1-4 0 0,0 4 0 0,-2 1 0 0,10-1 0 15,-8 1-4-15,8-1 0 0,0 0 0 0,-8 1-4 0,8-1-8 16,0 0 0-16,0 1-4 0,0-6 4 0,8 6-8 0,-8-1 0 0,8-4 0 16,-8 0 0-16,10 4 0 0,-2-4 0 0,0-1 0 0,1 0-4 15,0-4 0-15,-1 4 0 0,1-3-4 0,7 2 4 0,-7-2 0 16,0-1-4-16,7-1-4 0,-6-4-8 0,-2 0-8 0,9 5-12 0,-8-5-8 16,-1 0-8-16,9-5-12 0,-9 5-4 0,1-4-12 15,0-1-12-15,-1-1-8 0,0 2-12 0,2 0-8 0,-10-6-20 0,8 0-36 16,-8 1-16-16,0 4 44 0,0-9 28 0,0 4 20 0</inkml:trace>
        </inkml:traceGroup>
        <inkml:traceGroup>
          <inkml:annotationXML>
            <emma:emma xmlns:emma="http://www.w3.org/2003/04/emma" version="1.0">
              <emma:interpretation id="{3EFD1B37-B29E-420B-B58E-0A62259C4EE6}" emma:medium="tactile" emma:mode="ink">
                <msink:context xmlns:msink="http://schemas.microsoft.com/ink/2010/main" type="inkWord" rotatedBoundingBox="14228,4113 15235,4154 15209,4762 14203,472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040.7774">12568 2368 15 0,'0'-4'84'0,"8"-1"-12"15,-8 1-8-15,0-2-20 0,9 2 0 0,-9 4 4 0,9-5 0 16,-9 0-4-16,0 0 8 0,0 1-4 0,0-1 4 0,8-1-4 16,-8 6 0-16,0-4-4 0,0 0 4 0,0 4-4 0,0 0-16 15,0-5 16-15,0 5-4 0,0 0 0 0,0 0 4 0,0 0-4 0,0 0-4 16,0 5 0-16,0-1-4 0,0 0 0 0,-8 2-4 0,8-1-4 16,0-1 0-16,0 6-4 0,-9-5-4 0,0 5 0 0,1-1-4 15,8 1-4-15,-9 4 0 0,-7-5 4 0,6 6-8 0,2-1 0 0,-8-4 4 16,-2 5-4-16,1-1 0 0,0 0-4 0,8 0 0 15,-7-4 4-15,-2 5-4 0,2-1 0 0,-2-5 4 0,1 6 0 0,-8-6-4 16,16 1 0-16,-7 5 0 0,-2-6 0 0,0 1 0 0,2-1 4 16,8-4-4-16,-10 5 0 0,10-7 4 0,-1 3-4 0,1-1 0 15,0 0 0-15,8-5 0 0,-10 5 0 0,10-5 4 0,0 0-4 0,-8 4 4 16,8-4 0-16,0 0-4 0,0 0 0 0,8 0 4 0,-8 0 0 16,0 5 0-16,10-5 0 0,-10 0 4 0,8 5 8 0,0-5 0 15,-8 5 0-15,9 0 0 0,-1-1 0 0,1 2 0 0,0-2 0 16,-1 1 0-16,0 0 0 0,10 5-20 0,-10-6 24 0,0 5 0 15,10-4-4-15,-10 5 8 0,9 0-8 0,0-2 4 0,0 3 0 16,-9-2-4-16,10 1 0 0,0 0-4 0,-2-1 0 0,1 1 0 16,0-1 0-16,8-4 0 0,-7 4 0 0,-2 1-8 0,2-5 4 0,-1 5-4 15,0-6 0-15,0 1-4 0,-1 0 4 0,-6 4 0 0,6-9-4 16,-6 6 4-16,6-2-8 0,-7 1 8 0,-1-5-4 0,0 5-8 16,1-5 0-16,-9 0 0 0,9 0-8 0,-9 0-12 0,8 5-4 0,-8-5-16 15,0 0-12-15,0 0-16 0,0 0-8 0,0 0-24 16,0 0-8-16,0-5-12 0,0 5-8 0,-8-5-20 0,8 5-52 15,0-5 8-15,-9 1 40 0,9-2 32 0,0 3 16 0</inkml:trace>
          <inkml:trace contextRef="#ctx0" brushRef="#br0" timeOffset="33300.5323">12961 2666 87 0,'-10'5'136'0,"10"-5"-16"0,0 5-8 0,-8-5-28 16,8 5 0-16,0-5-4 0,0 4 8 0,0 2-8 0,0-6 0 0,0 0 0 16,0 4-8-16,0-4-8 0,0 0 0 0,0 0 0 15,8 0-4-15,-8 0-4 0,10 0-8 0,-2 0 0 0,-8 0-12 0,8 0-4 16,0 0-8-16,1 0-4 0,0 0-4 0,-1 0 0 0,1 0-4 16,7 0 0-16,-6 0-4 0,-2 0-4 0,0 0 0 0,10 0-4 15,-10 0 0-15,0 0-12 0,1 0-12 0,0 0-12 0,-1 0-12 0,1 0-12 16,-1 0-16-16,-8 0-12 0,8 0-16 0,0 0-12 15,2 0-12-15,-10 0-24 0,8 0-60 0,-8-4 16 0,8 4 40 0,-8 0 20 16,10 0 32-16</inkml:trace>
        </inkml:traceGroup>
        <inkml:traceGroup>
          <inkml:annotationXML>
            <emma:emma xmlns:emma="http://www.w3.org/2003/04/emma" version="1.0">
              <emma:interpretation id="{8D34E09A-83A6-4887-B7D8-1B87F9666CD7}" emma:medium="tactile" emma:mode="ink">
                <msink:context xmlns:msink="http://schemas.microsoft.com/ink/2010/main" type="inkWord" rotatedBoundingBox="15591,4173 16098,4193 16065,4994 15558,4973"/>
              </emma:interpretation>
            </emma:emma>
          </inkml:annotationXML>
          <inkml:trace contextRef="#ctx0" brushRef="#br0" timeOffset="33684.5988">13574 2733 47 0,'-9'5'152'0,"9"0"-16"0,-8-1-20 0,8-4-24 0,0 0-4 16,0 0 8-16,-9-4-12 0,9 4 0 0,0-5-8 0,0 0-4 15,0-4-8-15,0 0-4 0,0-1-4 0,0 0-12 0,9-4 0 0,-9 4-8 16,8-4 0-16,1-1-4 0,0-4-4 0,-1 5 4 0,0 0-4 16,0-6 0-16,10 6 0 0,-10-6 0 0,2 6 0 0,6-5-4 15,-7 4 0-15,8-4 0 0,-9 5 0 0,9-1-4 0,-9 1 0 0,10-1-4 16,-10 6-4-16,2-1 4 0,-2 1-4 0,0-1 0 15,0 0-4-15,1 6 0 0,-9-1 0 0,8 5 4 0,-8-4-8 0,9 4 4 16,-9 0 0-16,0 0 4 0,9 4-4 0,-9 1 4 0,0-1 0 16,0 6 0-16,0-5 0 0,0 9-4 0,0-4 4 0,0 5-4 15,0-1 4-15,0 1-4 0,0-1 0 0,0 5 0 0,0 5 0 0,0-5-4 16,0 1 4-16,0 3-4 0,0 2 0 0,0-2 0 0,0 1-4 16,0-5 4-16,0 5-4 0,0 0 0 0,0-5 4 0,0 6-4 15,0-6 0-15,0 0-8 0,0 0 0 0,0-5-8 0,0 5-12 16,0-4 0-16,0-1-16 0,0-4-16 0,0-1-20 0,0 1-12 15,8 0-12-15,-8-1-16 0,0-4-16 0,0 0-20 0,0-5-28 0,0 4-48 16,0-4 12-16,0 0 40 0,0 5 36 0,0-5 28 16</inkml:trace>
          <inkml:trace contextRef="#ctx0" brushRef="#br0" timeOffset="33890.0479">14017 2753 95 0,'8'0'128'0,"1"-6"-12"0,-9 6-4 0,9 0-20 15,-9 6 4-15,8-6 4 0,-8 4 0 0,0 0-8 0,0 7-4 0,0-2 0 16,0 1 0-16,0 0-8 0,0-1-4 0,0 5-4 0,-8-4-8 16,8 5-4-16,0-2-4 0,0 7-8 0,0-5-8 0,0-1-8 15,-9 5-8-15,9 0-4 0,0-4-4 0,0-1 0 0,-9 5-4 0,9-4-8 16,0 4 0-16,-8-5-12 0,8 0-16 0,0 1-20 0,-8-1-24 16,8 1-20-16,0-6-20 0,-9 1-28 0,9-2-16 0,0 3-36 15,0-1-56-15,0-6 20 0,0 1 44 0,0 0 32 0,0-5 32 16</inkml:trace>
        </inkml:traceGroup>
        <inkml:traceGroup>
          <inkml:annotationXML>
            <emma:emma xmlns:emma="http://www.w3.org/2003/04/emma" version="1.0">
              <emma:interpretation id="{4F87842A-0EF3-400B-9DF6-ABB9F4EDE4D1}" emma:medium="tactile" emma:mode="ink">
                <msink:context xmlns:msink="http://schemas.microsoft.com/ink/2010/main" type="inkWord" rotatedBoundingBox="16489,4253 16887,4270 16863,4841 16465,4824"/>
              </emma:interpretation>
              <emma:one-of disjunction-type="recognition" id="oneOf10">
                <emma:interpretation id="interp18" emma:lang="" emma:confidence="0">
                  <emma:literal>1,1&gt;</emma:literal>
                </emma:interpretation>
                <emma:interpretation id="interp19" emma:lang="" emma:confidence="0">
                  <emma:literal>1,13</emma:literal>
                </emma:interpretation>
                <emma:interpretation id="interp20" emma:lang="" emma:confidence="0">
                  <emma:literal>1,1)</emma:literal>
                </emma:interpretation>
                <emma:interpretation id="interp21" emma:lang="" emma:confidence="0">
                  <emma:literal>11)</emma:literal>
                </emma:interpretation>
                <emma:interpretation id="interp22" emma:lang="" emma:confidence="0">
                  <emma:literal>1+1&gt;</emma:literal>
                </emma:interpretation>
              </emma:one-of>
            </emma:emma>
          </inkml:annotationXML>
          <inkml:trace contextRef="#ctx0" brushRef="#br0" timeOffset="34456.5335">14452 2820 83 0,'-8'4'120'0,"8"1"-12"0,0 0-8 0,0 0-16 0,0-5-8 15,0 4 8-15,0-4-4 0,0 0-4 0,0-4 0 0,8 4-8 0,-8-5-4 16,9 0-4-16,-1-4-4 0,0 3-8 0,-8-3-4 0,18-5-4 16,-10 4 0-16,0-4 0 0,10 0 0 0,-10-1-8 0,10 1 4 15,-2-5-4-15,1 5-4 0,1-6 0 0,-10 6-4 0,10-7-4 16,-2 3 4-16,1 4-4 0,0-5 0 0,0 4-4 0,1-4 0 15,-10 5 4-15,10-1-4 0,-10 1 0 0,0 5-4 0,0-1 4 16,1 0-8-16,0 1-16 0,-9-1 16 0,8 5 0 0,-8 1 0 0,9-2-4 16,-9 1 0-16,0 5 4 0,0 0-8 0,0 0 8 0,0 0 0 15,0 0-4-15,0 5 0 0,0 1 0 0,0 3 0 0,0-4 0 16,0 4 0-16,0 6 0 0,0-5-4 0,0 4 4 0,0 5 0 16,0-4 4-16,0 3 0 0,0 2 0 0,0-1 0 0,0 5-4 15,0 0 0-15,0 0 0 0,0 0 0 0,0-5 0 0,0 5 0 0,0 0 0 16,0 0 0-16,0-1 0 0,0-3-4 0,0 4 0 0,0-5-4 15,0 1 0-15,0-1-8 0,0-1-8 0,0-3-16 0,0 0-20 16,0-1-24-16,0-5-20 0,0 1-16 0,0-5-20 0,8 0-16 16,-8 0-24-16,0-5-60 0,8 0 8 0,-8-5 40 0,10 0 40 15,-10-4 24-15,8 3 28 0</inkml:trace>
        </inkml:traceGroup>
        <inkml:traceGroup>
          <inkml:annotationXML>
            <emma:emma xmlns:emma="http://www.w3.org/2003/04/emma" version="1.0">
              <emma:interpretation id="{50B67348-DD7B-4932-B0BF-5B4869FC8B69}" emma:medium="tactile" emma:mode="ink">
                <msink:context xmlns:msink="http://schemas.microsoft.com/ink/2010/main" type="inkWord" rotatedBoundingBox="17410,4124 18103,4153 18066,5066 17372,5037"/>
              </emma:interpretation>
            </emma:emma>
          </inkml:annotationXML>
          <inkml:trace contextRef="#ctx0" brushRef="#br0" timeOffset="34948.2221">15399 2330 7 0,'0'-4'124'0,"0"-7"-12"0,0 7-4 0,0 0-24 0,0 4 0 16,0-5 0-16,-10 5-4 0,10-5 4 0,0 5-8 0,0 0 0 15,0 5-4-15,0-5-4 0,-8 5-4 0,8-1-4 0,0 0-4 16,0 2 0-16,0-1-4 0,0 4 0 0,0-4 0 0,8 4 0 16,-8 1-4-16,10-1-4 0,-2 1 4 0,0 6-12 0,2-7-4 15,-2 4 0-15,0 2-4 0,9-6-8 0,-9 6 0 0,10-5-4 0,-2 4 0 16,2-4-4-16,-1 4-4 0,8-4 0 0,-8 4-4 0,1-4 0 16,8 0-4-16,-10 4 4 0,10-5-4 0,-9 1 12 0,9 0-12 15,-2 4 0-15,-6-4 4 0,8-1 0 0,-1 1-4 0,-8-1 4 16,8 1-8-16,-7-1 4 0,8-4 0 0,-10 5 0 0,9-1 0 15,-7-3 4-15,0 3-4 0,-2 0 0 0,1 1 0 0,0-5 0 16,-8 4 0-16,-1-4 4 0,0 4 0 0,2 1 0 0,-10-6 0 0,8 7 8 16,-8-2-4-16,0 1 4 0,0-6 4 0,0 6-4 0,-8-1 0 15,8 1 4-15,-10 0 4 0,2-1-4 0,0 1-16 0,-9-1 0 16,8 1 0-16,-8 0 0 0,9-1 0 0,-10 6 0 0,-8-5 0 16,10 4 0-16,-1 1 0 0,-9-6 0 0,0 5 0 0,1 1 0 15,0-1 0-15,-1 5 0 0,1-4 0 0,-1-1 0 0,0 0 0 0,1 1 0 16,-1 4 0-16,0-5 0 0,1-4 0 0,8 3 0 0,0 3 0 15,-9-7 0-15,18 1 0 0,-10 4 0 0,2-9 0 0,7 4-96 16,0-3-60-16,1-2-44 0,0 2-68 0,-1-6-64 0,1 4 56 0,8-4 56 16,-8 0 40-16,-2-4 40 0,10 4 24 0</inkml:trace>
        </inkml:traceGroup>
      </inkml:traceGroup>
    </inkml:traceGroup>
    <inkml:traceGroup>
      <inkml:annotationXML>
        <emma:emma xmlns:emma="http://www.w3.org/2003/04/emma" version="1.0">
          <emma:interpretation id="{B9A4F92C-9DA5-436C-9919-98A89D234593}" emma:medium="tactile" emma:mode="ink">
            <msink:context xmlns:msink="http://schemas.microsoft.com/ink/2010/main" type="paragraph" rotatedBoundingBox="2084,5194 9612,5663 9546,6718 2018,6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B12CC-118D-4A62-8815-8D6984FF1A39}" emma:medium="tactile" emma:mode="ink">
              <msink:context xmlns:msink="http://schemas.microsoft.com/ink/2010/main" type="line" rotatedBoundingBox="2084,5194 9612,5663 9546,6718 2018,6249"/>
            </emma:interpretation>
          </emma:emma>
        </inkml:annotationXML>
        <inkml:traceGroup>
          <inkml:annotationXML>
            <emma:emma xmlns:emma="http://www.w3.org/2003/04/emma" version="1.0">
              <emma:interpretation id="{0BFBD1AB-1225-4978-BFD0-6FBA9BF34F89}" emma:medium="tactile" emma:mode="ink">
                <msink:context xmlns:msink="http://schemas.microsoft.com/ink/2010/main" type="inkWord" rotatedBoundingBox="2084,5194 2977,5250 2912,6304 2018,6249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2798.2736">521 3568 43 0,'0'-5'116'0,"0"5"-8"0,0-10-4 0,0 6-28 16,0-1 8-16,0-5-8 0,8 1 0 0,-8-1-4 0,8 5-8 16,-8-9-8-16,10 4-4 0,-2 1-4 0,0-1-12 0,-8 1 0 0,9-1-4 15,-1 1-4-15,10 3-8 0,-10-3 0 0,0 4-4 16,0 0-4-16,10 1 4 0,-10 4-4 0,2-5 0 0,-2 5-4 0,0 0 0 16,1 5-4-16,-1-5 4 0,1 4-4 0,-1 1 4 0,-8 5-4 15,9 0 0-15,-9-1 0 0,0 1-4 0,0-1 0 0,-9 5 0 16,9 1 0-16,-8-1 0 0,-1 6 0 0,1-1 4 0,-1-5-4 0,1 5 4 15,-10 0 4-15,10-4 0 0,0 4 0 0,-10 1 0 0,10-7 4 16,0 2 0-16,-1-1 0 0,0 1 0 0,1-1 0 0,-1 1 0 16,9-6-4-16,-8 5 4 0,8-4 0 0,0-1-4 0,0 1 4 15,0-1 0-15,0-3 4 0,8 3-8 0,-8 1 4 0,0-6 0 16,9 2 0-16,-1-2-4 0,1 6 4 0,0-5-4 0,-1-1-4 0,0 1 4 16,0-5 0-16,2 5-4 0,-2-1 0 0,10-4 0 0,-10 0-4 15,9 0 4-15,-9 5-4 0,9-5-4 0,0 0-8 0,1 0-20 16,-2 0-20-16,-6 0-16 0,6 0-16 0,1 0-24 0,0-5-24 15,8 5-36-15,-15-4-64 0,6 4 24 0,2 0 44 0,-2 0 24 16,1 0 28-16</inkml:trace>
          <inkml:trace contextRef="#ctx0" brushRef="#br0" timeOffset="42410.3112">18 4081 11 0,'0'4'116'0,"-8"2"-12"0,8-2-8 16,0-4-24-16,0 5-4 0,0 0 4 0,8 0-4 0,-8-1 0 0,0-4-8 15,0 5-4-15,0 0 0 0,8-5-4 0,-8 0-4 0,0 5-8 16,9-5-8-16,-9 0 4 0,8 0-8 0,0 0-8 0,-8 0-4 16,10 0-4-16,6-5-4 0,-8 5 0 0,2-5-4 0,-2 0 0 15,9 1-4-15,-8-1-4 0,-1 0-24 0,9 0-24 0,-9 1-20 16,10-2-24-16,-10-2-40 0,10 1-72 0,-10-1 24 0,0-2 36 0,10 1 24 15,-10 4 24-15</inkml:trace>
          <inkml:trace contextRef="#ctx0" brushRef="#br0" timeOffset="42203.8635">103 3798 31 0,'0'0'80'0,"0"-5"-4"16,0 1-12-16,0-2-20 0,0 2-4 0,0 4 0 0,0-5 0 15,0 0 4-15,0 0-4 0,0 5 4 0,0-4 0 0,8 0-4 16,-8 4 8-16,0 0-8 0,0-6 0 0,0 6-4 0,0 0 4 0,0 0-4 16,0 0 4-16,0 0 8 0,0 0-12 0,0 0 4 0,0 6 0 15,9-6 0-15,-9 4 0 0,0 5 0 0,0-4 4 0,0 4-8 16,0-3 0-16,0 3-4 0,0 5 0 0,0 1 0 0,0-1-4 15,0 1-4-15,0 3-4 0,-9 2 0 0,9-1-4 0,-8 5-4 16,0-5 0-16,8 5-4 0,-10-5 0 0,2 6 0 0,8-2 0 16,-8 0-4-16,0-2 0 0,-2 2 0 0,10 2-4 0,-8-6 4 0,0 4 0 15,8-2 0-15,0-3-4 0,-9 1 4 0,9 0-4 0,0-4 0 16,0-1 0-16,9 5-16 0,-9-5 20 0,0-3 0 0,8 3 0 16,-8-5 0-16,8 1-4 0,-8-1 4 0,10 1-4 0,-2 0 0 15,0-5 0-15,-8-1-4 0,8 6 4 0,10-5 0 0,-10-1 0 16,-8-4-4-16,18 5 4 0,-10-5-4 0,1 5 0 0,-1-5-8 0,0 0-8 15,2 0-4-15,6-5-16 0,-8 5-8 0,2-5-8 16,6 1-12-16,-7-1-8 0,0 0-8 0,-1-4-8 0,1 4-8 0,-1-5 0 16,0 0-24-16,0 1-44 0,-8-5-12 0,0 4 32 0,10-5 24 15,-10 6 28-15</inkml:trace>
        </inkml:traceGroup>
        <inkml:traceGroup>
          <inkml:annotationXML>
            <emma:emma xmlns:emma="http://www.w3.org/2003/04/emma" version="1.0">
              <emma:interpretation id="{F16736DA-B9AE-422A-82ED-6CBC9A57A788}" emma:medium="tactile" emma:mode="ink">
                <msink:context xmlns:msink="http://schemas.microsoft.com/ink/2010/main" type="inkWord" rotatedBoundingBox="3301,5967 3641,5988 3638,6026 3299,6004"/>
              </emma:interpretation>
            </emma:emma>
          </inkml:annotationXML>
          <inkml:trace contextRef="#ctx0" brushRef="#br0" timeOffset="43446.451">1271 4177 107 0,'0'0'100'0,"0"0"8"0,0-5-4 0,0 5-24 0,9 0 0 16,-9-5-4-16,0 5-8 0,0 0 4 0,-9 0-8 0,9-5-4 0,0 5 4 15,9 0 0-15,-9 0-4 0,0 0 0 0,8 0-4 16,-8 0-4-16,8 0 0 0,-8 0-4 0,10 0 4 0,-2 0-8 0,0 0-4 16,0 0 0-16,10 0-4 0,-10-4-12 0,1 4 4 0,7 0-8 15,-6 0-4-15,6 0-4 0,-6 0 0 0,6 0-4 0,-8 0-4 16,10 0 0-16,-10 0 0 0,9 0-4 0,-9 0-4 0,2 0-4 15,6 0-16-15,-8 0-16 0,2 0-16 0,-2 0-20 0,9 0-12 0,-8 0-16 16,-9 0-12-16,8 4-16 0,1-4-24 0,-1 0-64 0,0 5 12 16,-8 0 44-16,8 0 24 0,-8-5 24 0</inkml:trace>
        </inkml:traceGroup>
        <inkml:traceGroup>
          <inkml:annotationXML>
            <emma:emma xmlns:emma="http://www.w3.org/2003/04/emma" version="1.0">
              <emma:interpretation id="{8989FFB8-E1C7-48F5-9B40-204C50BBAFD8}" emma:medium="tactile" emma:mode="ink">
                <msink:context xmlns:msink="http://schemas.microsoft.com/ink/2010/main" type="inkWord" rotatedBoundingBox="4453,5613 4863,5639 4819,6350 4409,632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4344.2198">2456 4129 35 0,'-8'4'116'0,"8"-4"-8"0,0 0-4 0,0 0-32 0,0 0 0 16,0 6-8-16,0-6 4 0,0 0-8 0,0 0 8 0,0 0-8 15,0 0 0-15,0 0 0 0,0 0-4 0,8 0-4 0,-8 0 0 0,9 0-8 16,-1 0-4-16,-8 0-4 0,8 0-8 0,10 0-4 15,-10 0-4-15,0 0 0 0,10 0-4 0,-10 0-8 0,10 0 8 0,-2 0-8 16,1 0-20-16,-8 0 20 0,8 0-4 0,1 0-12 0,-2 0-12 16,2 0-24-16,-2 0-20 0,1 0-20 0,1 0-12 0,-10 0-20 15,10 0-48-15,-2 0-56 0,2 0 36 0,-10 4 36 0,9-4 28 16,-9 0 24-16</inkml:trace>
          <inkml:trace contextRef="#ctx0" brushRef="#br0" timeOffset="44110.8444">2422 3831 7 0,'8'-4'104'0,"-8"-1"-12"0,0-5-8 0,10 6-24 0,-10-2-4 0,8 2 0 16,-8-1 0-16,8 5 0 0,-8-4 0 0,9 4 4 0,-9 0 0 0,8 0 4 16,-8 0 0-16,0 4-8 0,8 1 0 0,-8-1-4 15,9 6-4-15,-9 0-4 0,0-1-4 0,0 6-4 0,0-1-4 0,0 5-4 16,0 1-8-16,0-1 0 0,0 5-4 0,-9 0-4 0,9 0 0 16,0 0-4-16,-8 5 0 0,8-6 0 0,-8 6-4 0,8-5 4 15,0 6-4-15,0-7 0 0,-9 7 0 0,9-7 0 0,0 2-4 0,0-2 0 16,0-4 8-16,0 5-8 0,9-5 0 0,-9 0 0 15,8-4 0-15,-8 4 4 0,8-5-4 0,1 1 0 0,-9-1-4 0,9-4 4 16,-1-1 0-16,0 5-4 0,2-4-4 0,-2-5 0 0,9 5-4 16,-8-6-4-16,-1 1-12 0,9 0 0 0,-9 0-8 0,1-5-12 15,8 4-12-15,-9-4-8 0,10 0-4 0,-10-4-4 0,10 4-8 16,-10-5-4-16,0 0-24 0,1 0-44 0,-1-4-12 0,-8 4 28 16,8-4 28-16</inkml:trace>
        </inkml:traceGroup>
        <inkml:traceGroup>
          <inkml:annotationXML>
            <emma:emma xmlns:emma="http://www.w3.org/2003/04/emma" version="1.0">
              <emma:interpretation id="{98546960-1D55-4602-84C8-EE18F3C5894B}" emma:medium="tactile" emma:mode="ink">
                <msink:context xmlns:msink="http://schemas.microsoft.com/ink/2010/main" type="inkWord" rotatedBoundingBox="5554,6006 5849,6024 5845,6090 5550,6071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4914.2155">3522 4244 27 0,'0'-5'116'0,"0"10"-12"0,0-5-12 0,0 0-24 16,0 0-8-16,0 0-4 0,0 0 0 0,0 0-4 0,0 0 4 15,0 0 0-15,0 0-4 0,0 0 0 0,8 0-4 0,-8 0-4 16,10 0-4-16,-10-5-12 0,8 5 0 0,0 0-4 0,-8-4-4 0,17 4-4 16,-9-6-4-16,1 2-4 0,0 4 0 0,7-5-4 15,-6 0 0-15,6 5-4 0,2-5 0 0,-10 1-20 0,9 4-16 0,0-4-20 16,0 4-20-16,-9 0-12 0,10 0-12 0,-2-7-72 0,2 7-12 15,-1 0 32-15,0 7 28 0,-9-7 20 0</inkml:trace>
        </inkml:traceGroup>
        <inkml:traceGroup>
          <inkml:annotationXML>
            <emma:emma xmlns:emma="http://www.w3.org/2003/04/emma" version="1.0">
              <emma:interpretation id="{44805150-7D74-4657-B55F-7505321914A4}" emma:medium="tactile" emma:mode="ink">
                <msink:context xmlns:msink="http://schemas.microsoft.com/ink/2010/main" type="inkWord" rotatedBoundingBox="6480,5798 7082,5836 7048,6391 6445,635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5454.5363">4545 4187 7 0,'-18'0'104'0,"10"0"-8"0,-8-6-8 0,6 2-24 0,2-1-8 0,0 0 4 15,-1-4-8-15,9 4 0 0,-8-5-4 0,-1 0 0 0,9 1-4 16,0-1-4-16,0 1-4 0,0-1 0 0,0 0-4 0,9-5 4 0,-9 7-4 15,8-2 0-15,-8 1-4 0,9-1-4 0,-1 1 4 0,10 3 0 16,-10-3 0-16,0 4 4 0,0 0-8 0,2-4-8 0,6 4 0 16,-7 5 0-16,8 0-4 0,-8-5-4 0,7 5 4 0,-6 5-4 15,6-5 0-15,-8 5-4 0,10 4 0 0,-10-4 0 0,10 5-4 16,-10 0 0-16,1 4 4 0,-1 0-4 0,0 0 0 0,-8 5 4 0,0 1-4 16,0-1 0-16,0 0 0 0,0 5 0 0,-8 0 4 15,0 0-4-15,-9 0 4 0,8 5-4 0,-8-5 0 0,-1 0 0 0,2 5 0 16,-10-5 4-16,9-5-4 0,0 5 0 0,0-5 0 0,-1 0 4 15,-6-5-4-15,14 6 0 0,-6-11 4 0,-1 1-4 0,8-1 0 16,0-5 4-16,1 2 0 0,0-1-4 0,8-5 4 0,-8-5-4 0,8-1 0 16,0 2 0-16,0 0 0 0,8-6 0 0,0 1 0 0,-8-1 0 15,8 1 0-15,1-1 0 0,0 0 0 0,-1-4 0 0,9 4 0 16,-9 1 4-16,10-1 0 0,-10 5 0 0,10 1 4 0,-2-1 4 16,-7 0 0-16,8 5 0 0,0 0 4 0,-9 0-4 0,10 0 0 15,-2 5 0-15,-6 0 0 0,6 4-4 0,2-4 0 0,-10 4 0 0,9 1-4 16,-1 0 0-16,-6-1 0 0,6 1-4 0,-6 0 0 0,6-1 0 15,1 1 4-15,0-1-8 0,-8 1-4 0,7-6-12 0,2 6-16 16,-10-5-16-16,10-1-8 0,-2 2-12 0,2-6-20 0,-1 4-12 16,-1-4-12-16,-6-4-56 0,6-2-40 0,2 6 36 0,-2-9 36 15,1 3 24-15</inkml:trace>
        </inkml:traceGroup>
        <inkml:traceGroup>
          <inkml:annotationXML>
            <emma:emma xmlns:emma="http://www.w3.org/2003/04/emma" version="1.0">
              <emma:interpretation id="{0BBDA261-50AD-4DFC-A8AA-43345AB7BE68}" emma:medium="tactile" emma:mode="ink">
                <msink:context xmlns:msink="http://schemas.microsoft.com/ink/2010/main" type="inkWord" rotatedBoundingBox="7754,5972 8034,5990 8019,6237 7739,6220"/>
              </emma:interpretation>
              <emma:one-of disjunction-type="recognition" id="oneOf15">
                <emma:interpretation id="interp27" emma:lang="" emma:confidence="0">
                  <emma:literal>=</emma:literal>
                </emma:interpretation>
                <emma:interpretation id="interp28" emma:lang="" emma:confidence="0">
                  <emma:literal>Z</emma:literal>
                </emma:interpretation>
                <emma:interpretation id="interp29" emma:lang="" emma:confidence="0">
                  <emma:literal>X</emma:literal>
                </emma:interpretation>
                <emma:interpretation id="interp30" emma:lang="" emma:confidence="0">
                  <emma:literal>z</emma:literal>
                </emma:interpretation>
                <emma:interpretation id="interp31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45930.2629">5722 4340 111 0,'-9'5'140'15,"9"4"-16"-15,0-4-12 0,0 0-28 0,0 0-4 0,0-1 4 0,0 1 0 16,0 0 0-16,0 0-4 0,0-5-8 0,9 5-4 0,-9-5-4 16,0 0-4-16,8 0-8 0,0 0 0 0,2 0-8 0,-2 0-8 15,-8 0-8-15,16 0-8 0,-6 0-4 0,-2 0-4 0,9 0 4 16,-9 0-8-16,10 0-8 0,-2 0-12 0,2 0-24 0,-10 0-24 0,9 0-24 15,-8 0-28-15,8-5-20 0,-9 5-36 0,10 0-72 16,-10 0 32-16,0 0 40 0,0 0 24 0,2-5 28 0</inkml:trace>
          <inkml:trace contextRef="#ctx0" brushRef="#br0" timeOffset="45728.8034">5764 4149 91 0,'0'0'108'0,"0"0"-8"0,-8 0-8 0,8 0-28 16,0 4-4-16,0-4 4 0,0 0 0 0,0-4-4 0,0 4 0 15,0 0 0-15,0 0-8 0,8 0 0 0,-8 0 0 0,8 0-4 16,-8 0 0-16,10 0-4 0,-2 0-4 0,0 4-4 0,1-4-4 0,-1 0 0 15,0 5-4-15,2-5-4 0,-2 0-4 0,10 4 0 16,-10-4-4-16,0 5-4 0,0-5 0 0,10 5-4 0,-10-5-4 0,1 5 4 16,-1-5-8-16,10 4-8 0,-10 2-12 0,0-6-20 0,0 0-16 15,2 4-20-15,-2-4-20 0,0 4-16 0,-8-4-24 0,9 7-60 16,-9-7-8-16,0 4 40 0,0-4 32 0,0 4 24 0</inkml:trace>
        </inkml:traceGroup>
        <inkml:traceGroup>
          <inkml:annotationXML>
            <emma:emma xmlns:emma="http://www.w3.org/2003/04/emma" version="1.0">
              <emma:interpretation id="{4869D420-8770-4AC7-AD9B-CE6F2CC5C29A}" emma:medium="tactile" emma:mode="ink">
                <msink:context xmlns:msink="http://schemas.microsoft.com/ink/2010/main" type="inkWord" rotatedBoundingBox="8919,5927 9593,5969 9558,6516 8884,6474"/>
              </emma:interpretation>
              <emma:one-of disjunction-type="recognition" id="oneOf16">
                <emma:interpretation id="interp32" emma:lang="" emma:confidence="0">
                  <emma:literal>o</emma:literal>
                </emma:interpretation>
                <emma:interpretation id="interp33" emma:lang="" emma:confidence="0">
                  <emma:literal>0</emma:literal>
                </emma:interpretation>
                <emma:interpretation id="interp34" emma:lang="" emma:confidence="0">
                  <emma:literal>°</emma:literal>
                </emma:interpretation>
                <emma:interpretation id="interp35" emma:lang="" emma:confidence="0">
                  <emma:literal>O</emma:literal>
                </emma:interpretation>
                <emma:interpretation id="interp36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46626.5252">7034 4149 67 0,'0'-6'92'0,"-8"6"-12"0,8 0 0 0,0-4-28 0,-9 4 0 16,9 0 0-16,-8-6-8 0,8 6-4 0,-8 0 0 0,8 0 4 16,-9 6-4-16,0-6 0 0,9 4 0 0,-8 2 0 0,0-2 4 0,-2 1 0 15,10 4-4-15,-8 1-4 0,0 0 0 0,-1-2 0 0,0 7 0 16,9-5 4-16,-8 9-4 0,0-4 0 0,-1 4 0 0,9-5-4 16,-8 5-4-16,8 0 0 0,-8 1-4 0,8 4 0 0,-10-5 0 15,10 0 0-15,0 0-4 0,0 0 0 0,0 0-4 0,0 1 0 16,0-1 0-16,10-6-4 0,-10 2 0 0,8 5 0 0,0-6-4 0,1 0 4 15,-1 2 0-15,9-7-8 0,-8 1 0 0,7-1 0 16,2 1 0-16,-1-2 0 0,8-2 0 0,-8-1-4 0,9-1 4 0,0-4 0 16,-9 6-4-16,8-6 0 0,0 0 4 0,11-6-4 0,-12 6 4 15,2-4 0-15,-1-1-4 0,1-1 0 0,0-2 0 0,0 2 0 16,-9-4 0-16,7 1 0 0,2 0 4 0,-8-1-4 0,-1 0 0 16,0-4 0-16,0 0 0 0,-9 0 4 0,10-1-4 0,-10 1-4 0,0-1-12 15,2 1 20-15,-2-5 0 0,-8 4 0 0,8 1-4 16,-8-5 4-16,0 5-4 0,0-6 0 0,0 1 0 0,0 5 4 0,-8-6-4 15,8 7 0-15,-8-7 0 0,-2 5 4 0,2-4-4 0,-10 5 0 16,10-5 0-16,-9 4 0 0,0 0 0 0,0 1 0 0,1 5 0 16,-2-5 0-16,0 5 0 0,-6 3 0 0,7-4-4 0,-9 6 0 0,0-1 0 15,0 5 0-15,10 0-8 0,-10 5-8 0,1-1-16 0,-1 6-16 16,0-4-16-16,1 7-12 0,-1-3-16 0,-8 9-16 0,8-4-28 16,1 4-68-16,8 0-16 0,-8 1 40 0,-1-1 40 0,0 4 24 15,9 2 24-15</inkml:trace>
        </inkml:traceGroup>
      </inkml:traceGroup>
    </inkml:traceGroup>
    <inkml:traceGroup>
      <inkml:annotationXML>
        <emma:emma xmlns:emma="http://www.w3.org/2003/04/emma" version="1.0">
          <emma:interpretation id="{06871B6E-8DD2-4DF4-A0FC-D02BCC2B354C}" emma:medium="tactile" emma:mode="ink">
            <msink:context xmlns:msink="http://schemas.microsoft.com/ink/2010/main" type="paragraph" rotatedBoundingBox="1592,7178 9948,7418 9913,8626 1558,8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A603D6-9F0C-40D6-A9F2-BC0352F4898F}" emma:medium="tactile" emma:mode="ink">
              <msink:context xmlns:msink="http://schemas.microsoft.com/ink/2010/main" type="line" rotatedBoundingBox="1592,7178 9948,7418 9913,8626 1558,8387"/>
            </emma:interpretation>
          </emma:emma>
        </inkml:annotationXML>
        <inkml:traceGroup>
          <inkml:annotationXML>
            <emma:emma xmlns:emma="http://www.w3.org/2003/04/emma" version="1.0">
              <emma:interpretation id="{EF16BA2F-9456-4BAC-9621-09978E5A9F34}" emma:medium="tactile" emma:mode="ink">
                <msink:context xmlns:msink="http://schemas.microsoft.com/ink/2010/main" type="inkWord" rotatedBoundingBox="1581,7574 2093,7589 2079,8065 1567,8051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9110.2411">-195 5817 3 0,'8'-5'108'0,"-8"0"-8"0,0-4-4 0,0 4-28 16,0-5 0-16,0 6 4 0,0-1-4 0,0 0 0 0,0 0-4 0,0 5-8 15,0-3 0-15,0-4-4 0,0 7-4 0,0 0-8 0,-8 0 0 16,8 0-8-16,0 0-4 0,0 0 0 0,-9 0 0 0,9 7-4 16,0-7-4-16,-8 3 0 0,8 2 0 0,-9 0-4 0,0 4 0 15,9-4 0-15,-8 5-4 0,0-1 0 0,-2 1 0 0,2 5-4 16,0-1 0-16,0 0-4 0,-2 1 0 0,-6-1 4 0,7 5-8 0,1-4 4 15,0 4 0-15,-10 0-4 0,10 0 0 0,0 1 4 0,-2-1 0 16,2 0-4-16,-9 0 0 0,8-5 0 0,1 5 0 0,-1-4 0 16,9 4 0-16,-8-9 0 0,0 4 0 0,8 0-12 0,-9-4 12 15,9-6 0-15,-9 6 4 0,9-5-4 0,0 0 0 0,0-5 0 16,0 4 0-16,0-4-4 0,0 0 4 0,0 0 0 0,9-4 4 0,-9-1-4 16,9 0 0-16,-9-5 0 0,8 6 0 0,-8-6 0 0,8-4-4 15,1 4 0-15,-9-4 4 0,8 4 0 0,1-4-4 0,0-5 4 16,-1 5 0-16,0-5-4 0,2 4 4 0,-2 1 0 0,0-5 0 15,0 4 0-15,2 1-4 0,-2 0 0 0,0-1 0 0,1 0 4 16,-1 5 0-16,0 1 0 0,2-1 4 0,-2 1-4 0,-8-1 0 0,8 6 0 16,0-2 0-16,-8-3 0 0,10 9 0 0,-10-5-4 0,8 5 4 15,-8-5 0-15,8 5 4 0,-8 0-4 0,0 0 0 0,9 0 0 16,-9 0 0-16,0 5 0 0,9-5 0 0,-9 5 0 0,0 0 0 16,8-1 4-16,-8 2-4 0,9 3 0 0,-9 1 4 0,8-6-4 15,0 6 0-15,1-1 4 0,-9 6-4 0,9-5 0 0,-1 5 0 0,0-7 0 16,10 7 0-16,-10-5 0 0,1 3-16 0,0-3 16 0,-1 5 4 15,9-5-4-15,-9 4 4 0,10-4-4 0,-10 3 0 0,0-2 0 16,10 3 4-16,-10-4-4 0,0-1 0 0,2 6 0 0,-2-6 4 0,0 1-4 16,1-1 0-16,-1-4 4 0,-8 4-4 0,8 1 4 0,-8-5-4 15,0 0 0-15,0 5 0 0,0-6 0 0,0 1 0 0,0 0 0 16,-8 0 0-16,8-5 4 0,-8 4 0 0,-1-4-4 0,1 0 0 16,0 0 0-16,-2 5 0 0,2-5 4 0,-8 0 0 0,6 0-4 15,-6 0 0-15,-2 0 4 0,1 0 0 0,1-5-4 0,-2 5 4 16,-8-4 0-16,10-1-4 0,-2 0 0 0,-7 5-4 0,8-5 8 15,0 1-4-15,-1-2 0 0,-6 2 4 0,6 4-8 0,1-10 4 16,9 5 0-16,-10 5 0 0,2-5 0 0,8 1 0 0,-2 4-4 0,2 0 0 16,0 0-4-16,-1-5-4 0,9 5-8 0,-9 0-12 0,9 0-8 15,0 0-12-15,0 0-8 0,9 0-16 0,-9 0-8 0,9 0-8 16,-1 0-4-16,0 0-68 0,2-5-28 0,-2 5 36 0,8-4 28 0,2-1 24 16</inkml:trace>
        </inkml:traceGroup>
        <inkml:traceGroup>
          <inkml:annotationXML>
            <emma:emma xmlns:emma="http://www.w3.org/2003/04/emma" version="1.0">
              <emma:interpretation id="{727D2E47-DF04-4298-8267-1EC586016F45}" emma:medium="tactile" emma:mode="ink">
                <msink:context xmlns:msink="http://schemas.microsoft.com/ink/2010/main" type="inkWord" rotatedBoundingBox="2599,7588 2925,7597 2916,7925 2589,7915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9376.5598">598 5761 91 0,'0'0'104'0,"0"3"-8"0,-9 2-4 0,18 0-20 0,-9-5 4 16,0 5-4-16,0-1 4 0,8-4-4 0,-8 5-4 0,8-5-4 15,0 0-4-15,-8 0-4 0,10 5 0 0,-2-5-4 0,10 0-8 16,-10 0-4-16,0 0-8 0,9 0-4 0,-8 0-8 0,8 0-4 0,-1 0 0 16,-6 0-4-16,6 0 0 0,2 0-4 0,-1 0-4 0,-9 0 0 15,9 0-4-15,-8 0 0 0,7 0-8 0,-6 0-8 0,-2 0-16 16,0 0-4-16,2 0-20 0,-2 0-12 0,-8 0-20 0,8 5-16 16,-8-5-20-16,0 0-60 0,-8 4-12 0,8-4 40 0,-8 5 28 15,-2 0 20-15</inkml:trace>
          <inkml:trace contextRef="#ctx0" brushRef="#br0" timeOffset="49594.9772">563 6013 99 0,'0'10'124'0,"0"-5"-12"0,0 0-4 16,0 0-20-16,0-1 8 0,0 6 0 0,0-5-8 0,0-5 0 16,0 5-8-16,0 0-8 0,0-1-8 0,0 0-4 15,9-4-20-15,-9 6 20 0,8-6-4 0,1 5-8 0,0-5-8 0,-9 0-8 16,8 0 0-16,8 0-8 0,-6 4-4 0,6-4-4 0,-6 0-4 15,6 0-4-15,1 0-12 0,0-4-12 0,0 4-28 0,1 0-24 16,-2 0-28-16,-6 0-20 0,6 0-24 0,1 0-56 0,0 0-48 0,-8 0 44 16,7 0 32-16,-6 0 36 0,-2 0 24 0</inkml:trace>
        </inkml:traceGroup>
        <inkml:traceGroup>
          <inkml:annotationXML>
            <emma:emma xmlns:emma="http://www.w3.org/2003/04/emma" version="1.0">
              <emma:interpretation id="{D807FFFC-EAA4-4C10-B4BD-B492CCF191E8}" emma:medium="tactile" emma:mode="ink">
                <msink:context xmlns:msink="http://schemas.microsoft.com/ink/2010/main" type="inkWord" rotatedBoundingBox="3187,7604 3441,7611 3419,8349 3166,8342"/>
              </emma:interpretation>
              <emma:one-of disjunction-type="recognition" id="oneOf19">
                <emma:interpretation id="interp39" emma:lang="" emma:confidence="0">
                  <emma:literal>(</emma:literal>
                </emma:interpretation>
                <emma:interpretation id="interp40" emma:lang="" emma:confidence="0">
                  <emma:literal>'</emma:literal>
                </emma:interpretation>
                <emma:interpretation id="interp41" emma:lang="" emma:confidence="0">
                  <emma:literal>l</emma:literal>
                </emma:interpretation>
                <emma:interpretation id="interp42" emma:lang="" emma:confidence="0">
                  <emma:literal>i</emma:literal>
                </emma:interpretation>
                <emma:interpretation id="interp43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85322.4135">1254 5788 11 0,'0'-5'100'0,"0"5"-8"0,0 0-12 0,0-4-24 16,0 4-4-16,0 0 0 0,0 0-4 0,0 0 0 0,0 0-4 15,0 0-4-15,0 0 0 0,0 0 0 0,-9 4-8 0,9-4 4 16,0 0 0-16,0 0-20 0,0 5 24 0,-8-5-4 0,8 5 0 16,0 0 0-16,-8-1-8 0,8 1 0 0,-9 0 0 0,9 4-8 15,-9-3 4-15,9 3-8 0,-8 1 0 0,8 4 0 0,-8-5 0 0,8 1-4 16,-10 5-4-16,10-5 0 0,-8 3 0 0,8 2 0 0,-8-1-4 15,8 5 4-15,-9-4-4 0,9 5 0 0,0-1 0 0,0 0 4 16,-9-5 0-16,9 5-4 0,0 0 4 0,0 5-4 0,0-4 0 16,0-1 0-16,0 0-4 0,0 0 0 0,9 5 0 0,-9-5 4 15,0 2-4-15,9-3 0 0,-9-4 0 0,8 5 0 0,-8 1 0 0,8-6 0 16,2 5-4-16,-2-6 4 0,0 3-4 0,1-2 4 0,0 1-4 16,-1-6-8-16,0 5-4 0,1-3-12 0,-1-2-12 0,10 0-12 15,-10 1-8-15,0-1-12 0,2-3-8 0,6 3-8 0,-8-4-16 0,2 0-52 16,6-1-24-16,-7-4 32 0,-1 4 28 0,10-4 24 15</inkml:trace>
        </inkml:traceGroup>
        <inkml:traceGroup>
          <inkml:annotationXML>
            <emma:emma xmlns:emma="http://www.w3.org/2003/04/emma" version="1.0">
              <emma:interpretation id="{72FE1079-C162-4D97-B040-B4CA9BEA5764}" emma:medium="tactile" emma:mode="ink">
                <msink:context xmlns:msink="http://schemas.microsoft.com/ink/2010/main" type="inkWord" rotatedBoundingBox="3405,7504 3965,7520 3948,8120 3388,8103"/>
              </emma:interpretation>
              <emma:one-of disjunction-type="recognition" id="oneOf2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54262.4692">1621 6196 35 0,'0'4'72'0,"0"2"0"0,0-6-8 16,0 0-28-16,0 0-8 0,0 4 4 0,0-4 0 0,0 0 0 15,0 0 0-15,0 0 4 0,0 0-4 0,0 0 0 0,0 0 0 16,0 0 0-16,8 0 8 0,-8-4-4 0,8 4-4 0,-8-6 4 0,10 6 0 16,-10-4 0-16,8-1-4 0,0 0 0 0,1-5-4 15,-1 6 4-15,1-6 0 0,-1 1-4 0,1-1-4 0,-1-3 0 0,0-3 4 16,2 2-12-16,-2 0 8 0,10-1-8 0,-10-4 0 0,0 5 0 16,9-5 0-16,-8 3-4 0,-1-2 0 0,1-2-4 0,7 1-4 15,-6 0 0-15,-2 5 4 0,0-5 0 0,0 0-4 0,2 4 0 0,-2 1 0 16,0-5 0-16,1 4-4 0,-9 1 0 0,9-1 0 15,-9 6 4-15,8-4 0 0,-8 2 4 0,9 1-4 0,-9 1 0 0,0 4 4 16,0-5 0-16,0 6 0 0,0-1 0 0,0 0 0 0,0 0 0 16,0 5 0-16,0 0 0 0,0-5 0 0,0 5-4 0,0 0 0 15,0 0 0-15,0 0-4 0,0 0 4 0,0 0 0 0,0 5 0 16,0 0 4-16,0 0-8 0,0 0 4 0,0-1-4 0,0 6 8 0,0-1-4 16,0 1 0-16,0 6 0 0,0-3 0 0,0 1 4 0,0 5 0 15,0 1 0-15,0-1 4 0,0 4-4 0,0-3-4 0,0 4 4 16,0-5 0-16,0 6 0 0,0-2 0 0,0-3 0 0,-9 3 0 15,9-4 0-15,0 6-4 0,0-6 4 0,0 0-4 0,0 6 0 0,0-12 0 16,0 6 0-16,0 0 0 0,0-4-4 0,0-1 0 0,0-4 0 16,0 4 0-16,0-4 4 0,0 1-4 0,0-3 0 0,0-4 0 15,0 7 0-15,0-7 0 0,0-4-4 0,0 5 0 0,0-5-4 16,0 0-8-16,0 5-4 0,0-5-8 0,0-5-16 0,0 5-12 16,0 0-16-16,0-5-20 0,0 1-12 0,0-1-12 0,0-1-24 0,0-3-60 15,-8 6 4-15,8-8 32 0,0 6 32 0,0-5 20 0</inkml:trace>
          <inkml:trace contextRef="#ctx0" brushRef="#br0" timeOffset="84800.8061">1391 6105 63 0,'0'0'80'0,"0"0"-8"0,0 0-4 0,-10-5-24 16,10 5 0-16,0 0-4 0,0 0 0 0,0-5 0 0,-8 5 0 15,8 0 0-15,0-5-4 0,0 5 0 0,0 0 0 0,0 0 4 16,0 0 0-16,0-4 0 0,0 4 0 0,0 0 8 0,-8 0-4 0,8 0 0 16,0 0 4-16,0 0-4 0,8 0-4 0,-16 0 0 0,8 0-4 15,8 0-4-15,-16 0-8 0,8 0 0 0,0 0-4 0,0 0 4 16,0 0-4-16,0 0 0 0,0 0 0 0,0 0 4 0,8 0 0 15,-8 0-4-15,0 0 0 0,0 0 0 0,8 0-4 0,-8 0 0 16,0 0 0-16,10 0-8 0,-10 0 8 0,8 0-8 0,-8 0 4 0,8 0 0 16,2 0-4-16,-2 0 0 0,-8 0-20 0,8 0 20 0,0 0 4 15,1 0-4-15,0 0-8 0,-1 0 0 0,-8 0 4 0,9 0 4 16,-1 0-8-16,0 0 4 0,-8 0 0 0,10 0 0 0,-2 0-4 16,-8 0 0-16,0 0 4 0,8 0-4 0,-8 0-4 0,0 0 4 15,0 0-4-15,0 0 0 0,0 0-12 0,0 0-12 0,0 0-16 16,0 0-8-16,0 0-16 0,0 0-16 0,-8 0-12 0,8 4-16 15,-8-4-12-15,8 0-24 0,-10 5-48 0,10-5-4 0,-8 5 36 0,0-5 32 16,8 5 28-16</inkml:trace>
        </inkml:traceGroup>
        <inkml:traceGroup>
          <inkml:annotationXML>
            <emma:emma xmlns:emma="http://www.w3.org/2003/04/emma" version="1.0">
              <emma:interpretation id="{1D60C5E2-A753-4942-BBE4-B94288DDF1E7}" emma:medium="tactile" emma:mode="ink">
                <msink:context xmlns:msink="http://schemas.microsoft.com/ink/2010/main" type="inkWord" rotatedBoundingBox="3880,7402 4201,7412 4171,8462 3850,8453"/>
              </emma:interpretation>
              <emma:one-of disjunction-type="recognition" id="oneOf21">
                <emma:interpretation id="interp45" emma:lang="" emma:confidence="0">
                  <emma:literal>)</emma:literal>
                </emma:interpretation>
                <emma:interpretation id="interp46" emma:lang="" emma:confidence="0">
                  <emma:literal>'</emma:literal>
                </emma:interpretation>
                <emma:interpretation id="interp47" emma:lang="" emma:confidence="0">
                  <emma:literal>,</emma:literal>
                </emma:interpretation>
                <emma:interpretation id="interp48" emma:lang="" emma:confidence="0">
                  <emma:literal>]</emma:literal>
                </emma:interpretation>
                <emma:interpretation id="interp49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86109.0345">1851 5592 35 0,'0'0'76'0,"0"0"-8"0,8 0-8 0,-8 0-28 16,0 0 0-16,0-5 4 0,8 5-8 0,-8 0 0 0,0 0 0 15,10 0-4-15,-10 0 0 0,0 0-4 0,0 0 4 0,0-6 0 16,8 6 0-16,-8 0 0 0,0 0-4 0,8 0 4 0,-8 0-4 0,9-4 4 16,-9 4-4-16,0 0 0 0,9 0 0 0,-9 0 0 0,8 0 4 15,1 0 4-15,-9 4-8 0,8-4 8 0,-8 6-4 0,8-6-4 16,0 5 0-16,2-5 4 0,-10 4-8 0,8 2 4 0,0-2 4 16,2 1 0-16,-10-1-4 0,8 6-4 0,0-5 0 0,1 5 4 15,-9-6-8-15,8 6 8 0,1-1-4 0,-9-3 0 0,9 3-4 0,-1 1 4 16,-8-1 0-16,8 6 0 0,-8-6 0 0,8 1 0 0,2 4 0 15,-10-5 0-15,0 6 0 0,8-1-4 0,0 1 0 0,-8-1 4 16,10 1-8-16,-10-1 4 0,8 0-4 0,-8 6 0 0,0-6 0 0,8 1-4 16,-8 4-4-16,9-5 4 0,-9 1 0 0,0 4 0 15,8-5 0-15,-8 4 4 0,0-2-8 0,9 3 4 0,-9-5-4 0,0 5 0 16,8-4 0-16,-8 4 4 0,0 0-4 0,0-5 0 0,0 6 0 16,0-2 0-16,0 2-4 0,0-1 4 0,0-5 0 0,0 5 0 15,0 0 0-15,0 1 0 0,0-1 0 0,0-4 0 0,0 4 0 0,0 0 0 16,0-6 0-16,0 7 0 0,-8-5 4 0,8 4-4 0,0-5 0 15,0 1-4-15,-9-1 0 0,9 5 4 0,-8-10-4 0,8 7 0 16,0-2 4-16,-9-5-4 0,9 6 0 0,-8-6-8 0,8 1-4 16,-8 0-4-16,8-1-12 0,-10-4 0 0,10 5-16 0,0-6-12 15,-8 1-8-15,8 0-8 0,-8-1-12 0,8-4-12 0,0 5-20 16,-10-5-60-16,10 5-16 0,-8-10 60 0,0 5 24 0,8 0 16 0</inkml:trace>
        </inkml:traceGroup>
        <inkml:traceGroup>
          <inkml:annotationXML>
            <emma:emma xmlns:emma="http://www.w3.org/2003/04/emma" version="1.0">
              <emma:interpretation id="{5A899F18-99F5-4583-B43E-7851331C5035}" emma:medium="tactile" emma:mode="ink">
                <msink:context xmlns:msink="http://schemas.microsoft.com/ink/2010/main" type="inkWord" rotatedBoundingBox="4214,7253 5109,7279 5090,7948 4195,7923"/>
              </emma:interpretation>
              <emma:one-of disjunction-type="recognition" id="oneOf2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5094.2443">2226 5640 55 0,'0'0'80'0,"-8"-4"-4"0,8 4-8 0,-8-6-20 15,8 1-4-15,-10 1-4 0,10-2 0 0,0 2-4 0,0-5-4 0,0 3-4 16,0-3 0-16,0-1-4 0,0 0 0 0,0 0 0 0,0-3-4 16,0 4 0-16,10-1-4 0,-10 0 0 0,8 1 0 0,-8-1-4 15,8-5 4-15,-8 11-4 0,8-6 0 0,1 1-4 0,-1 3 0 16,-8-3 0-16,9 4 4 0,0 5-8 0,-1-5 0 0,0 1 4 16,2 4-4-16,-2 0 0 0,0 4 4 0,0 1 0 0,2 0-4 15,-2 0 0-15,-8-1 0 0,8 6 0 0,1-1 0 0,-1 1-4 0,-8 5 4 16,0 0 0-16,0-1-4 0,0 0-24 0,0 4 28 0,0 2 0 15,-8-1 0-15,-1 0-4 0,1 2 0 0,0-3 0 0,-2 6 4 16,2-5-4-16,-8 0 0 0,6 0 0 0,-6 0 0 0,7-4 0 16,0-1 0-16,-8 1 4 0,9-6 0 0,0 1 0 0,0 0 0 15,-2-10 0-15,2 5 0 0,0-1-4 0,8-4 4 0,0-4-4 0,-10 4 0 16,10-5 4-16,10-1 0 0,-10 2 0 0,0-1-4 0,8 0 12 16,-8 0-4-16,8 1 4 0,-8-1 4 0,10 0 0 0,-2 5-4 15,0-5 4-15,0 5 4 0,1-4-4 0,-1 4-4 0,1 0 0 0,0 0 0 16,-1 4 0-16,0-4 0 0,2 5 0 0,-2 0 0 15,8 0-4-15,-6-5-4 0,-2 4 0 0,0 1 4 0,1 0 0 0,-1 0-4 16,10-1-4-16,-10 2 4 0,0-1 0 0,10-1-4 0,-10 1-4 16,0-5-8-16,10 5-20 0,-10-5-16 0,9 0-16 0,-9 4-20 15,10-4-16-15,-10 0-40 0,0 0-48 0,10 0 16 0,-10 0 28 0,10 0 28 16</inkml:trace>
          <inkml:trace contextRef="#ctx0" brushRef="#br0" timeOffset="55332.2119">2814 6090 43 0,'0'5'148'0,"0"0"-24"0,0-5-16 0,0 5-28 0,0 0 0 16,8-5 8-16,-8 0 0 0,0 4 0 0,10-4-8 0,-10 0-4 15,0 0-8-15,8 0-4 0,-8 0-8 0,8 0-4 0,0 0-4 0,2 0-8 16,-2 0-4-16,0 0 0 0,1 0-12 0,0 0-4 15,-1 0 0-15,1 0 0 0,-1 0-4 0,9-4-8 0,-8 4-4 0,-1 0-8 16,0 0-16-16,10 0-24 0,-10 0-16 0,1 0-28 0,0-5-28 16,-1 5-20-16,0 0-52 0,1 0-48 0,-1 0 40 0,-8 0 36 15,8 0 32-15,2 5 28 0</inkml:trace>
        </inkml:traceGroup>
        <inkml:traceGroup>
          <inkml:annotationXML>
            <emma:emma xmlns:emma="http://www.w3.org/2003/04/emma" version="1.0">
              <emma:interpretation id="{35BD9E97-7DEC-4E75-B9C6-E83D63949FB9}" emma:medium="tactile" emma:mode="ink">
                <msink:context xmlns:msink="http://schemas.microsoft.com/ink/2010/main" type="inkWord" rotatedBoundingBox="5744,7519 6006,7526 5983,8313 5722,8305"/>
              </emma:interpretation>
              <emma:one-of disjunction-type="recognition" id="oneOf2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6161.7703">3752 5841 39 0,'0'-9'84'0,"0"4"0"0,-8-5-8 16,8 0-24-16,0 1-4 0,0-1 0 0,0 5 0 0,0-4 0 0,0-1 0 16,0 7 0-16,0-8 0 0,0 6 4 0,0-5 0 0,0 6 0 15,0-6 0-15,0 5-4 0,0 1-4 0,0-1-12 0,0 0-4 16,0 0-4-16,0 0 8 0,0 5 4 0,0 0 0 0,0 0 0 16,0 5-4-16,0-5-4 0,0 10-4 0,0-1 0 0,0 1-8 15,0 4 0-15,0 0 0 0,0 1 0 0,0 4-8 0,0 0-4 0,0 6 0 16,0-2 0-16,-10 1 0 0,10 1 0 0,0 3 0 0,-8-3 0 15,8 3-4-15,0 0 4 0,-8 1 0 0,8-4-4 0,0 3 0 16,-8-4 0-16,8 0 0 0,0 0 0 0,0-5 0 0,-9 1 4 0,18-1 0 16,-9 0-8-16,0-5 4 0,0-5 0 0,8 6 0 15,-8-5 0-15,8-6 0 0,0 1 0 0,-8 0 0 0,10-5 0 16,-2 0 4-16,0 0-8 0,2-5 4 0,6 0-4 0,-7 1 8 0,-1-6-4 16,1 6 0-16,8-7 0 0,-9 2 0 0,0 6 0 0,2-8 0 15,6 1 0-15,-6 1 0 0,-2 4-4 0,0-5 0 0,-8 6 4 16,9-2 0-16,-1 2 0 0,-8-1 0 0,8 5 0 0,-8 0 0 15,0 0-4-15,9 0 4 0,-9 5 4 0,0-5-4 0,0 4 4 16,0 6-4-16,0-5 0 0,0 5 4 0,0-1-8 0,0 1 4 0,-9 4 0 16,9 1 4-16,0-6-4 0,0 5 0 0,0 1 4 0,-8 0-4 15,8 3 0-15,0-3 0 0,0-2 0 0,0-2 0 0,0 4 4 16,-8-6-8-16,8 5-8 0,0-4 16 0,0-1 0 0,0 2-4 16,0-7-4-16,0 6-4 0,0-6-4 0,0 1-8 0,0-5-4 15,8 5-8-15,-8-5-12 0,0 5-16 0,0-10-12 0,8 5-4 0,-8-5-8 16,9 5-12-16,-9-5-4 0,9-4-56 0,-9 4-36 0,8-4 28 15,0-1 32-15,-8 0 36 0</inkml:trace>
        </inkml:traceGroup>
        <inkml:traceGroup>
          <inkml:annotationXML>
            <emma:emma xmlns:emma="http://www.w3.org/2003/04/emma" version="1.0">
              <emma:interpretation id="{8075EB55-DC86-457E-B8D3-AB6DF01CF1D5}" emma:medium="tactile" emma:mode="ink">
                <msink:context xmlns:msink="http://schemas.microsoft.com/ink/2010/main" type="inkWord" rotatedBoundingBox="6396,7946 6430,7947 6428,8000 6394,7999"/>
              </emma:interpretation>
              <emma:one-of disjunction-type="recognition" id="oneOf2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6366.2701">4392 6119 3 0,'0'5'160'16,"0"1"-12"-16,8-2-8 0,-8 0-24 0,0 1 0 0,0-5 4 15,0 5 4-15,0 0-4 0,0-5-4 0,0 5-8 0,0-5-12 16,0 0-8-16,-8 0-16 0,8 0-12 0,0 0-8 0,0 0-8 0,0 0-8 16,0 0-8-16,0 0-4 0,0 0-4 0,0 0-8 0,0 0-4 15,0 0-4-15,0 0-24 0,0 0-20 0,0 0-28 0,0 0-36 16,0 0-32-16,-10 0-36 0,10 0-60 0,0 4-44 0,-8-4 52 0,8 5 48 16,-8-5 28-16,8 5 24 0</inkml:trace>
        </inkml:traceGroup>
        <inkml:traceGroup>
          <inkml:annotationXML>
            <emma:emma xmlns:emma="http://www.w3.org/2003/04/emma" version="1.0">
              <emma:interpretation id="{83344FBD-9DFA-4AEE-925B-59A2192CF8A9}" emma:medium="tactile" emma:mode="ink">
                <msink:context xmlns:msink="http://schemas.microsoft.com/ink/2010/main" type="inkWord" rotatedBoundingBox="7225,7619 7864,7638 7845,8308 7206,8289"/>
              </emma:interpretation>
              <emma:one-of disjunction-type="recognition" id="oneOf2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58404.3268">5219 6248 3 0,'-8'7'100'0,"8"-4"-8"0,-10-3-8 0,10 5-24 16,-8-5 0-16,8 0-4 0,-8 0 0 0,8 0-8 0,0 0 4 0,0-5-8 16,0 2 0-16,0-4-4 0,0 3-4 0,0-1 4 0,0-5-4 15,0 6 4-15,0-6 0 0,0 1-8 0,0-1 4 0,8-5-4 16,-8 6 0-16,8-5-4 0,2-1 0 0,-10 2 0 0,8-3-4 15,0 2 0-15,1 0-4 0,-1-5 0 0,0 4-4 0,1-4 0 0,0-1 0 16,7 7 0-16,-6-7-4 0,-2 5 0 0,0-4-4 0,10 5 0 16,-10-1 0-16,0 2 0 0,1-2 0 0,-1 1-4 0,1 4 0 15,0 0-4-15,-9-4 4 0,8 9 0 0,0-4-4 0,-8 3 0 16,10-3 4-16,-10 9-4 0,0-5 0 0,8 0 4 0,-8 5-4 16,0-4 0-16,0 4 0 0,0 0 0 0,0 0 0 0,0 0 4 15,0 0 0-15,0 4 0 0,0-4 0 0,0 5 0 0,0 0 4 16,0 4 0-16,0-3 0 0,0 3 4 0,0 1 4 0,0 4 0 0,0 1-4 15,0-1 0-15,0 5 4 0,0 0 0 0,0 0-4 0,0 6 0 16,0-6-16-16,0 4 20 0,0 2-4 0,0 4 0 0,0-6 0 16,0 1 0-16,-8 5 0 0,8-5-4 0,0 0 0 0,0 0-4 15,0 0 0-15,0 0-4 0,0 0 4 0,0-5-4 0,0 1 4 0,0-2-4 16,0-3-4-16,0-2 4 0,0 3-4 0,0-2-4 0,0 1-12 16,0-6-8-16,0 1-12 0,0-6-8 0,8 7-16 0,-8-7-8 15,0 1-16-15,0 0-16 0,0-5-12 0,8 4-8 0,-8-4-52 16,0 0-40-16,8 0 36 0,-8-4 36 0,10 4 28 0,-10-5 20 15</inkml:trace>
          <inkml:trace contextRef="#ctx0" brushRef="#br0" timeOffset="58596.8142">5815 6210 127 0,'0'0'144'0,"0"5"-12"0,8-5-4 0,-8 5-16 16,0 0-4-16,0-1 0 0,0-4-4 0,0 0-8 0,0 5-8 0,0-5-12 15,0 0-8-15,0 5-12 0,0-5-12 0,0 0-4 0,0 0-12 16,0 0-8-16,0 0-4 0,0 0 0 0,0 0-16 0,0 0-12 16,0 0-20-16,0 0-16 0,0 0-12 0,0 0-24 0,0 0-24 0,0 0-16 15,0 0-28-15,0 0-60 0,0 0 8 0,0 0 36 16,0 0 32-16,0 0 28 0</inkml:trace>
        </inkml:traceGroup>
        <inkml:traceGroup>
          <inkml:annotationXML>
            <emma:emma xmlns:emma="http://www.w3.org/2003/04/emma" version="1.0">
              <emma:interpretation id="{81E0345D-D5CE-4349-AC30-7FC7C81D7606}" emma:medium="tactile" emma:mode="ink">
                <msink:context xmlns:msink="http://schemas.microsoft.com/ink/2010/main" type="inkWord" rotatedBoundingBox="8328,7549 9943,7595 9916,8547 8301,8500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9412.6903">6719 6181 115 0,'0'5'136'0,"0"0"-16"16,0-5-12-16,0 5-24 0,0-1-8 0,0-4-8 0,0 0-8 0,0 6-8 15,0-6 4-15,0 0-8 0,0 4-8 0,0-4-8 0,0 0-8 16,0 0 0-16,8-4 4 0,2 4-8 0,-10-6-4 0,8 6 0 16,0-4-12-16,0 4 4 0,2 0 4 0,-2-5-12 0,0 0 4 15,9 5-8-15,-8-5-4 0,0 5-12 0,-1-5-24 0,0 1-16 0,0 4-20 16,10 0-16-16,-18 0-32 0,8-5-52 0,2 5 4 0,-10 0 36 15,8 0 24-15,-8 0 24 0</inkml:trace>
          <inkml:trace contextRef="#ctx0" brushRef="#br0" timeOffset="59883.9446">7128 6038 75 0,'-8'0'108'0,"0"0"-12"0,-1 0-8 16,0-5-28-16,9 5 0 0,0-5-8 0,-8 0-4 0,8 1 0 15,0-6 0-15,0 4-4 0,0 3-4 0,0-7 0 0,0 5 4 16,8-5-8-16,-8 6 0 0,9-6-4 0,0 6 0 0,-1-7-8 0,0 7 4 16,1-1 4-16,-1 5-12 0,-8-5 0 0,18 5-4 15,-10-5 0-15,0 10-4 0,2-5 4 0,-2 5-8 0,0 0 4 0,0-1-8 16,1 2 0-16,0 3 4 0,-1 1-8 0,-8 4 4 0,9-5 0 15,-9 10 0-15,0-4-4 0,-9-1 4 0,9 11-4 0,-8-6 0 16,-1 0 0-16,0 6 0 0,-7-2 0 0,8 0 4 0,-10 1-4 16,0 1 0-16,10-2 0 0,-9-4 0 0,1 6 4 0,-2-6-8 15,2 0 0-15,6-5 8 0,2 1-4 0,-9-2 0 0,8-2 0 0,1-2 0 16,8 1 0-16,-9-10 0 0,9 5 0 0,-8 0 0 0,8-5 0 16,8-5 0-16,-8 5 0 0,0-5 0 0,9 1 0 0,-1-2 0 15,-8 2 0-15,9-1 0 0,0-6 8 0,-1 11 0 0,0-9 0 16,2 5 4-16,-2 4 4 0,0-5 8 0,10 1 0 0,-10 4 0 15,0 0 0-15,1 0 4 0,7 0-4 0,-6 4 0 0,-2 1 0 0,10-5-4 16,-10 10 0-16,0-7-4 0,9 3 0 0,-8 4-4 16,-1-6 0-16,1 6 0 0,7-5-4 0,-6 5 0 0,6-6-4 0,-8 6 0 15,2-5 0-15,6 5 0 0,-7-5-4 0,8-1-4 0,-8 1-8 0,7 0-16 16,-8-1-12-16,10-4-16 0,-10 0-16 0,10 0-20 16,-10 0-12-16,9 0-20 0,-8-9-8 0,8 4-60 0,-9 1-28 15,0-7 40-15,2 2 40 0,-2-5 24 0,0 4 16 0</inkml:trace>
          <inkml:trace contextRef="#ctx0" brushRef="#br0" timeOffset="60146.2426">7639 5769 51 0,'0'-5'120'0,"10"5"-12"0,-10 0-4 0,0 0-24 15,8-3-4-15,0 3 8 0,-8 0-4 0,9 0 4 0,0 3-8 0,-9-3 0 16,8 0 0-16,1 5-8 0,-1-5 0 0,10 5 0 15,-10 0-4-15,0 4-8 0,10-4 0 0,-10 4 0 0,9 1-4 0,-9 5-4 16,10-1 0-16,-10 0-4 0,8 0-8 0,-6 6-8 0,-2-1-4 16,0 5 0-16,2-4 0 0,-2 3-4 0,0 2-4 0,1-2 0 15,-9 2 0-15,0 2-4 0,8 3 0 0,-8-1-4 0,-8-1-4 16,8 6 0-16,0-1-24 0,-9 1 28 0,1-1-8 0,0 1-8 0,-2 5-20 16,-6-6-16-16,6 5-24 0,-6-4-24 0,8 0-24 15,-10-1-28-15,1-4-24 0,1 0-52 0,-2-1-44 0,2-3 44 0,-2-2 48 16,1 3 32-16,0-14 24 0</inkml:trace>
          <inkml:trace contextRef="#ctx0" brushRef="#br0" timeOffset="59192.2815">6394 5779 23 0,'0'-5'96'15,"0"-5"-4"-15,0 7-8 0,10-4-20 0,-10 3-4 0,0-6-4 16,0 10 4-16,0-5 4 0,0 1-4 0,0 4-4 0,0 0-4 15,-10-5-4-15,10 5-4 0,0 0 0 0,0 0-4 0,-8 5-8 0,8-5 4 16,0 4-8-16,-8 1 0 0,8 0 0 0,-8 4 0 0,8 1 0 16,-9 5 0-16,9-6 0 0,-9 5 0 0,1 5 0 0,8 1 4 15,-9-1-12-15,1 10 0 0,8-5-4 0,-8 5 4 0,8 0-4 0,-10 3-4 16,10 3-16-16,-8-2 12 0,8 1 4 0,-8-1-4 16,8 5-4-16,0-4 0 0,-8 0 0 0,8 4 0 0,0-5 0 15,0 2 0-15,0-2-4 0,8-4 4 0,-8-1-4 0,0 1 0 0,8-4-4 16,-8-2 0-16,8-4-4 0,2 1-12 0,-2 0-4 0,0-7-12 15,1 2-8-15,-1-6-8 0,1 0-12 0,8 1-8 0,-9-5-12 16,0 0-8-16,10-5-16 0,-10 0-36 0,2 0-44 0,-2-5 16 0,9 0 36 16,-9-5 24-16</inkml:trace>
        </inkml:traceGroup>
      </inkml:traceGroup>
    </inkml:traceGroup>
    <inkml:traceGroup>
      <inkml:annotationXML>
        <emma:emma xmlns:emma="http://www.w3.org/2003/04/emma" version="1.0">
          <emma:interpretation id="{2193F74D-4768-485F-92C1-0E4FBDCCDA4F}" emma:medium="tactile" emma:mode="ink">
            <msink:context xmlns:msink="http://schemas.microsoft.com/ink/2010/main" type="paragraph" rotatedBoundingBox="1492,9247 4555,9056 4601,9787 1538,9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A07150-7C37-49C4-86B6-39E0BC222912}" emma:medium="tactile" emma:mode="ink">
              <msink:context xmlns:msink="http://schemas.microsoft.com/ink/2010/main" type="line" rotatedBoundingBox="1492,9247 4555,9056 4601,9787 1538,9977"/>
            </emma:interpretation>
          </emma:emma>
        </inkml:annotationXML>
        <inkml:traceGroup>
          <inkml:annotationXML>
            <emma:emma xmlns:emma="http://www.w3.org/2003/04/emma" version="1.0">
              <emma:interpretation id="{02A00596-6552-45A1-8361-37C58D8ECF9E}" emma:medium="tactile" emma:mode="ink">
                <msink:context xmlns:msink="http://schemas.microsoft.com/ink/2010/main" type="inkWord" rotatedBoundingBox="1492,9247 2052,9212 2086,9753 1526,9787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61201.4195">-451 7414 3 0,'0'0'100'0,"9"5"-8"16,-9 0-8-16,0-1-28 0,8 1 0 0,-8 5 0 0,0-1-4 0,0 1-4 16,0-1-4-16,0 1 4 0,0 5-8 0,0-1 0 0,0 0-4 15,-8 0-8-15,8 1 4 0,-9 4-8 0,9 1-4 0,-9-6 0 16,9 5 0-16,0 0-4 0,-8 0 0 0,0 0-4 0,8-4 0 15,-10 4-4-15,10-5-4 0,-8 1 0 0,8-2 0 0,-8 3 4 16,8-6-8-16,0 4 0 0,0-9 4 0,-9 5 0 0,9-6-4 0,0 1 0 16,0-1 4-16,0-4-4 0,0 0 0 0,0 0-4 0,0-4 0 15,0-1 8-15,0 1-4 0,0-6-4 0,0 0 0 0,9 1 4 16,-9-6 4-16,0 1-8 0,0-1 0 0,8-4 4 0,-8 5-4 0,0-5 4 16,8-6-4-16,-8 6 4 0,0 0-4 0,0 0 4 15,10 0 0-15,-10-1 4 0,0 6-4 0,0-1 0 0,0 1 0 0,0 0 4 16,0 0 0-16,0 4 0 0,0 0-4 0,0 5 4 0,0-4-4 15,0 4 4-15,0 5-4 0,0-5 0 0,0 5 0 0,0 0 4 16,0-4-4-16,0 4 0 0,0 0 0 0,8 0 4 0,-8 4 0 16,0-4-4-16,8 5 4 0,-8-5 0 0,9 5 0 0,-9 0 4 0,9-1-4 15,-1 1 4-15,0 0 4 0,1 5-4 0,8-5 8 16,-8 4 0-16,7 2-4 0,-6-3-4 0,6 2 4 0,2 4 4 0,-2-4 0 16,-7-1-4-16,7 1-8 0,10 5 8 0,-8-6-8 0,-2 5 4 15,10-4 0-15,-9 5 0 0,0-6-4 0,8 5 0 0,-7-4 0 16,-1 5-4-16,0-6 4 0,8 6 0 0,-7-1-4 0,-2-5 4 15,-6 6-4-15,6-7 0 0,2 3 0 0,-10 4 4 0,0-6-4 16,1 1 4-16,-1 4 0 0,0-5 4 0,-8 2 0 0,0-2-4 0,0 0 0 16,0 1 0-16,-8-5 0 0,8 4 0 0,-17 1 4 0,9-1-4 15,0-4 0-15,-10 5-4 0,2-6 4 0,-2 1 4 0,-8 0-8 16,9-5 4-16,-8 5-16 0,0 0 16 0,7-5 0 0,-8 0 0 16,1-5 0-16,-1 5 0 0,10-5 0 0,-10 5 0 0,8-10 0 15,-7 6-4-15,9-1 4 0,-2 0 0 0,2 0-4 0,-2 1 0 0,10-7-4 16,-10 7 4-16,10-1-4 0,-1 1 0 0,1-1-4 0,0 0-4 15,8 5-4-15,-9-5-8 0,9 5-4 0,0-4-16 0,0 4-8 16,0 0-12-16,0-5-8 0,9 5-4 0,-9-5-8 0,8 5-4 0,0-4-44 16,1-2-48-16,8 6 24 0,-8-5 24 0,7-4 28 15</inkml:trace>
        </inkml:traceGroup>
        <inkml:traceGroup>
          <inkml:annotationXML>
            <emma:emma xmlns:emma="http://www.w3.org/2003/04/emma" version="1.0">
              <emma:interpretation id="{2F0275BE-8B81-415B-A997-23D9290FB84A}" emma:medium="tactile" emma:mode="ink">
                <msink:context xmlns:msink="http://schemas.microsoft.com/ink/2010/main" type="inkWord" rotatedBoundingBox="2642,9376 3073,9349 3094,9689 2664,9715"/>
              </emma:interpretation>
              <emma:one-of disjunction-type="recognition" id="oneOf2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61438.537">614 7548 27 0,'8'5'124'15,"2"-5"-16"-15,-2 5-12 0,0-1-24 0,2 1 4 16,-2 0 0-16,0-5 0 0,1 5-8 0,-1 0 0 0,9-5 0 0,-8 5-16 16,-1-5 0-16,10 0-4 0,-2 0-4 0,-6 5-4 0,6-5-8 15,1 0-4-15,9 0-8 0,-10 0 0 0,2 0-4 0,0 0-4 0,-2 0 0 16,9 0-4-16,-7 0-4 0,-2 0 0 0,2 0-4 0,-10 0-16 15,10 0-8-15,-2 4-24 0,-7-4-20 0,-1 5-16 0,1-5-20 16,0 5-40-16,-9-5-60 0,0 5 24 0,0-1 24 0,0 1 36 0,-9 0 24 16</inkml:trace>
          <inkml:trace contextRef="#ctx0" brushRef="#br0" timeOffset="61638.0022">691 7788 139 0,'0'10'160'0,"0"-1"-20"16,-8 1-20-16,8-5-24 0,0 4-8 0,0-3 4 0,8 3-8 0,-8-4-4 16,0 4 0-16,9-4-8 0,-1 0-4 0,-8-5-4 0,9 4-8 15,-1-4-4-15,0 0-8 0,2 5-8 0,6-5-4 0,2 0-12 16,-10-5-4-16,9 5-4 0,0-4-4 0,8 4-24 0,-7-5-20 16,0 0-24-16,-2 0-24 0,1 1-40 0,0-6-28 0,0 6-60 15,-9-2-28-15,10 6 40 0,-10-9 40 0,0 9 28 0,10-5 20 0</inkml:trace>
        </inkml:traceGroup>
        <inkml:traceGroup>
          <inkml:annotationXML>
            <emma:emma xmlns:emma="http://www.w3.org/2003/04/emma" version="1.0">
              <emma:interpretation id="{EA954727-0E02-4A41-8317-195FD9DE9AA6}" emma:medium="tactile" emma:mode="ink">
                <msink:context xmlns:msink="http://schemas.microsoft.com/ink/2010/main" type="inkWord" rotatedBoundingBox="4164,9109 4557,9084 4601,9787 4207,9811"/>
              </emma:interpretation>
              <emma:one-of disjunction-type="recognition" id="oneOf29">
                <emma:interpretation id="interp57" emma:lang="" emma:confidence="0">
                  <emma:literal>9</emma:literal>
                </emma:interpretation>
                <emma:interpretation id="interp58" emma:lang="" emma:confidence="0">
                  <emma:literal>g</emma:literal>
                </emma:interpretation>
                <emma:interpretation id="interp59" emma:lang="" emma:confidence="0">
                  <emma:literal>,</emma:literal>
                </emma:interpretation>
                <emma:interpretation id="interp60" emma:lang="" emma:confidence="0">
                  <emma:literal>§</emma:literal>
                </emma:interpretation>
                <emma:interpretation id="interp61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4007.5353">2430 7400 39 0,'0'0'96'16,"0"-5"-8"-16,0 5-12 0,0 0-28 0,0 0-4 0,0 0 0 16,0 0 0-16,0 0 0 0,10 5 0 0,-10 0-4 0,0-1 4 15,0 1-4-15,8 5 0 0,-8-1 0 0,0-5 0 0,8 7-4 16,-8 3-4-16,9-5 0 0,-1 6-4 0,-8-1 8 0,8 2-8 16,-8 2-4-16,9-4 0 0,0 0 4 0,-9 6-4 0,8-6 0 0,0 1 0 15,-8-1 4-15,10 1 4 0,-2 4-4 0,-8-5 0 0,8 1 4 16,1-1 0-16,-9 0 4 0,0 0 4 0,9 1 0 0,-9-2 0 15,0-2 4-15,0 4 0 0,0-1 4 0,-9 1-8 0,9-2-4 0,-9-2-12 16,1 3 0-16,0-5-4 0,-10 5 0 0,10-5-4 16,-10 6-4-16,10-5-4 0,-9-1 0 0,1 1-4 0,-2 0 0 0,0-1 0 15,2 1-4-15,-10-5 4 0,18-1-8 0,-9 1-4 0,-1 0-12 16,2-5-16-16,-2 0-16 0,10 0-24 0,-9 0-12 0,8-5-20 16,-8 0-28-16,9 1-28 0,0-6-52 0,0 5-32 0,-2-4 40 0,2-1 36 15,0 0 32-15,-2 1 28 0</inkml:trace>
          <inkml:trace contextRef="#ctx0" brushRef="#br0" timeOffset="63730.2775">2440 7357 11 0,'-10'-5'80'0,"10"5"-4"0,0-5-4 0,-8 0-24 0,8 1-4 16,0 4 0-16,-8-6 0 0,-2 6 0 0,10-4 0 0,-8 4 0 15,0 0-4-15,8-5-4 0,-8 5 4 0,-1 0 0 0,9 0 0 16,-9 0 0-16,1 0-4 0,8 0 0 0,-9 0-4 0,1 5-4 0,0-5 0 16,8 4 0-16,-10 2-4 0,2-6-4 0,0 4-4 15,8 1-4-15,-8 0 0 0,8 0 4 0,-10 4-4 0,10-4-4 0,0 4-4 16,-8 2 0-16,8-2 0 0,0 0 0 0,0 1 0 0,0 4-4 16,0-4 0-16,0-1 4 0,8 1-4 0,-8-1 4 0,10 6-4 15,-10-5 0-15,8-1 0 0,-8 2 4 0,8-3-4 0,0-3-4 16,2 4 8-16,-10-3-4 0,16 3 0 0,-7-4 0 0,-1-5 0 15,1 4 0-15,0-4 0 0,-1 5 0 0,0-5 4 0,0-5 0 0,2 5 0 16,-2 0 0-16,0-4-4 0,2-1 4 0,-2 0 0 0,-8-5 0 16,8 6-4-16,1-6 0 0,-9 5 0 0,8-4 0 0,-8-1 0 15,0 1 0-15,8-1 0 0,-8 0 0 0,0 1 0 0,0-5 0 0,0 3 0 16,0 2 0-16,-8-5 0 0,8 5 0 0,-8-5 0 16,-1 3 0-16,1-3 0 0,8 5 0 0,-8-6 4 0,-2 5-4 0,2 1 4 15,-10-2-8-15,10 3 4 0,0-2-4 0,0 0 0 0,-10 6 0 16,10-1 4-16,-1 0-4 0,1 5 4 0,0 0 0 0,-2 0-4 15,2 5-4-15,0 0-4 0,0-1 0 0,-2 6 0 0,2 0-4 0,0-2-4 16,8 3-4-16,-9 4 4 0,9-6-4 0,-9 1-4 0,9 4-4 16,0-5-4-16,0 6 0 0,0-5-4 0,0-1-4 0,0 5-4 15,0-5 4-15,9 2 0 0,-9-7-4 0,9 6 8 0,-9-5-12 16,8-1-28-16,0 1-28 0,2-5-8 0,-10 5 0 0</inkml:trace>
        </inkml:traceGroup>
      </inkml:traceGroup>
    </inkml:traceGroup>
    <inkml:traceGroup>
      <inkml:annotationXML>
        <emma:emma xmlns:emma="http://www.w3.org/2003/04/emma" version="1.0">
          <emma:interpretation id="{70EF720D-8E66-409F-A760-445EFCBE3768}" emma:medium="tactile" emma:mode="ink">
            <msink:context xmlns:msink="http://schemas.microsoft.com/ink/2010/main" type="paragraph" rotatedBoundingBox="1519,10432 5487,10465 5481,11220 1513,11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B2176-A95E-41E2-AB59-B047A4875031}" emma:medium="tactile" emma:mode="ink">
              <msink:context xmlns:msink="http://schemas.microsoft.com/ink/2010/main" type="inkBullet" rotatedBoundingBox="1519,10432 2680,10442 2674,11197 1513,11187"/>
            </emma:interpretation>
            <emma:one-of disjunction-type="recognition" id="oneOf30">
              <emma:interpretation id="interp62" emma:lang="" emma:confidence="0">
                <emma:literal>↳</emma:literal>
              </emma:interpretation>
            </emma:one-of>
          </emma:emma>
        </inkml:annotationXML>
        <inkml:trace contextRef="#ctx0" brushRef="#br0" timeOffset="65017.0948">-502 8867 31 0,'-9'-10'88'15,"9"1"0"-15,0-1-16 0,0 0-20 0,0 1-4 0,0-1-4 16,0 6-4-16,0-6 0 0,0 5-4 0,9 1 0 0,-9 4 4 15,8-5 0-15,0 10 0 0,-8-5 0 0,10 4-4 0,-2 1 0 0,0 0 4 16,1 4-8-16,0 1-4 0,-1 5 0 0,0-6-4 0,1 5 0 16,-1 5-4-16,1 1 4 0,0-5-4 0,7 4-4 0,-16 4-4 15,10-3 0-15,-2-1-4 0,0 0 0 0,0 5 4 0,-8-4-4 16,0-1 0-16,10 0-4 0,-10-5 4 0,0 5 0 0,0-4-4 0,0-1 0 16,8 0 0-16,-8-4 0 0,0-1 0 0,-8-5 0 0,8 7 0 15,0-6 0-15,0-5 0 0,0 4 0 0,0-8-4 0,0 4 0 16,0-5 4-16,0 1-8 0,0-7 4 0,0 2 0 0,0-1 4 15,0-4-4-15,0 0 0 0,0-1 4 0,0-4-4 0,0 0 0 0,0-1 0 16,0-3 0-16,0-2 0 0,0-3 0 0,0 4-4 16,0-5 4-16,0 1-4 0,0 3 4 0,0-4-4 0,0 6 4 0,8-2 0 15,-8 2 0-15,0-1 0 0,0 4 0 0,8 1 0 0,-8 0 0 16,9 5 4-16,-9-1-4 0,8 6 0 0,0-5-4 0,-8 9 4 16,10-5 0-16,-2 5 0 0,0 5 0 0,0-4 0 0,10 4 0 0,-10-6 0 15,1 6-4-15,8 0 4 0,-8 0 4 0,7 0-4 16,2 6 0-16,-2-6 0 0,2 4 0 0,-1-4 0 0,0 5 0 0,8-5 0 15,-7 5 0-15,8-5 0 0,-10 5 0 0,10-5 0 0,-1 0 0 16,1 5 0-16,-10-5 0 0,10 0 4 0,0 0-4 0,-1-5 0 16,1 5 0-16,0-5 0 0,0 5 4 0,-9-5-4 0,7 0-4 0,2 5 4 15,0-4 0-15,-9-2 0 0,9 6 0 0,-10-4-4 0,2 4 4 16,0-5 0-16,6 5 0 0,-15 0 0 0,8 0 0 0,0 0 0 16,-9 0 0-16,2 0 0 0,6 0 0 0,-8 5 0 0,2-5 0 15,-2 4 8-15,-8 2-4 0,8-2 0 0,1 1 4 0,-9 5 0 16,8-5 4-16,-8 4 0 0,9-4-16 0,-9 9 28 0,9-4-4 15,-9-2 4-15,8 8 0 0,-8-2-4 0,8 0 0 0,-8 1 0 0,8-1 0 16,-8 5-4-16,10-4 4 0,-10 3-4 0,0-3-4 0,8 4 0 16,-8 0-4-16,8 1 0 0,-8-5-4 0,0 4 4 0,0-5-4 15,0 5 0-15,0-4 0 0,0-1 0 0,0-5-8 0,0 6 0 16,0-5 4-16,0-1-4 0,0 1-8 0,0-6-4 0,0 2-16 16,0-2-12-16,0 1-12 0,0-5-20 0,0 0-24 0,0 0-16 0,-8 0-32 15,0-5-56-15,8 5-8 0,-10-4 40 0,2-2 32 16,0 2 24-16</inkml:trace>
        <inkml:trace contextRef="#ctx0" brushRef="#br0" timeOffset="65619.9988">154 9116 19 0,'8'-9'96'0,"-8"-1"-8"0,10 6-8 0,-10-6-20 0,8 5-4 0,-8-5 0 15,8 6-4-15,-8-1 0 0,8 1 4 0,-8-2 0 0,0 2 0 16,0 4 0-16,0-5 0 0,10 5-4 0,-10 0-8 0,0 0-4 16,-10 0-12-16,10 5-4 0,0-5-8 0,-8 4 4 0,8 6-8 15,-8-5 0-15,0 5-4 0,-2-1-4 0,2 1 4 0,0 4-4 16,-1-5 4-16,1 1-8 0,-10 5 0 0,10-1 0 0,0-5 4 0,-10 1 0 16,10 4 4-16,0-3-12 0,-2-7 8 0,2 5-4 0,0-4 4 15,-1 0 0-15,9 0-8 0,-8-5 8 0,8 0-8 0,0 0 8 16,0-5-8-16,0 0 4 0,0 0-4 0,0 1 8 0,0-5-8 15,8 2 4-15,-8-1 0 0,9-2-4 0,-1 0 4 0,-8-4 0 16,8 5-8-16,2-6 4 0,-2 5 8 0,-8-4-4 0,8 0 0 16,0 4 0-16,2 0 0 0,-10-3 0 0,8 3 0 0,-8 0 0 0,8 1 4 15,-8-1-4-15,0 5 0 0,9-5 0 0,-9 5-4 0,0 1 8 16,0-1-4-16,0 5 0 0,0 0 0 0,0-5 0 0,0 5 0 16,0 0 0-16,9 0 0 0,-9 5 4 0,0-5-4 0,0 5-4 15,8-1 4-15,-8 1 0 0,9 1-4 0,-9-2 4 0,8 5 8 16,0-3-4-16,2 3 0 0,-2-4-4 0,0 4 0 0,0 1 4 0,2-1-4 15,-2 1 0-15,0 0-4 0,1-1 8 0,8 1-8 0,-8-1 0 16,7 1 0-16,-8 0 4 0,10 0 0 0,0-1 4 0,-10 5-4 16,9-4 4-16,0-1-8 0,-9 2 4 0,9-2 4 0,-9 0-8 15,2 1 8-15,6-1 0 0,-6 1 0 0,-2-1-4 0,0 1 4 16,0-1 0-16,-8-3 8 0,0 3 0 0,9 1 4 0,-9-6 0 0,-9 6-4 16,9-6 4-16,0 1 0 0,-8 5 0 0,0-5 0 0,0 0-4 15,-2 0 0-15,-6-1 0 0,6 2 0 0,2-6 0 0,-9 4-4 16,0-4 0-16,9 5 0 0,-9-5-4 0,-1 0 0 0,2 0 0 0,6 0 0 15,-6-5 0-15,-1 1-4 0,9 4 0 0,-10-6 0 16,10 2 4-16,-10-1-4 0,10 0 4 0,-8 0-4 0,6 1-4 0,2-2 4 16,0 1-8-16,-1 1-4 0,1 0-8 0,8-2-4 0,-9 2-16 15,9 4 0-15,0 0-8 0,0-5-12 0,0 5-4 0,9 0-8 16,-9 0-8-16,8 0 4 0,1 0-4 0,-1-5-4 0,0 5-36 0,2 0-40 16,6-5 8-16,2 5 28 0,-10-4 24 0</inkml:trace>
      </inkml:traceGroup>
      <inkml:traceGroup>
        <inkml:annotationXML>
          <emma:emma xmlns:emma="http://www.w3.org/2003/04/emma" version="1.0">
            <emma:interpretation id="{4B24CB68-BAAE-4B9F-BEB5-80BB74AEA63A}" emma:medium="tactile" emma:mode="ink">
              <msink:context xmlns:msink="http://schemas.microsoft.com/ink/2010/main" type="line" rotatedBoundingBox="3464,10511 5486,10528 5481,11167 3459,11150"/>
            </emma:interpretation>
          </emma:emma>
        </inkml:annotationXML>
        <inkml:traceGroup>
          <inkml:annotationXML>
            <emma:emma xmlns:emma="http://www.w3.org/2003/04/emma" version="1.0">
              <emma:interpretation id="{125F4689-3B86-420C-904D-A0682369EA83}" emma:medium="tactile" emma:mode="ink">
                <msink:context xmlns:msink="http://schemas.microsoft.com/ink/2010/main" type="inkWord" rotatedBoundingBox="3462,10865 3830,10868 3828,11152 3459,11149"/>
              </emma:interpretation>
              <emma:one-of disjunction-type="recognition" id="oneOf3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65884.2923">1433 9040 79 0,'0'0'128'0,"8"0"-20"0,-8 0-8 0,9 0-20 15,-9 0 4-15,9 0 0 0,-9 0-4 0,8 0-4 0,1 0-4 16,-1 0-8-16,-8 0-4 0,8 0-4 0,10 0-8 0,-10 0-4 0,0 0-8 16,10 0-4-16,-10 0-4 0,10 0-4 0,-1 0-4 0,-9 0-4 15,8 0-4-15,2 0-4 0,0 0 0 0,-10 0-4 0,9 0-4 16,0 0 0-16,-9 0 0 0,9 0-16 0,-9 0-12 0,2 0-20 0,-2 0-24 16,0 5-20-16,2-5-20 0,-10 0-40 0,0 4-64 15,0 2 24-15,0-6 32 0,-10 4 36 0,2 1 20 0</inkml:trace>
          <inkml:trace contextRef="#ctx0" brushRef="#br0" timeOffset="66061.8174">1433 9232 99 0,'0'9'144'0,"0"1"-24"0,0 0-16 0,0 0-32 16,8-7 8-16,-8 7 0 0,0 0 0 0,9-5-12 0,-9 5-4 15,0-6-4-15,9 0 0 0,-1-4 0 0,1 5-8 0,7-5-4 16,-6 0-4-16,6 0-12 0,2 0-4 0,-2-5-8 0,2 5-4 15,-1-4-8-15,-1 0-12 0,10-2-20 0,-8 2-32 0,7-1-44 16,-8-5-40-16,8 6-88 0,-7-2 4 0,8 3 36 0,-10-3 36 0,10 2 24 16</inkml:trace>
        </inkml:traceGroup>
        <inkml:traceGroup>
          <inkml:annotationXML>
            <emma:emma xmlns:emma="http://www.w3.org/2003/04/emma" version="1.0">
              <emma:interpretation id="{5EE220B6-33F8-4025-B535-B94AD2ADF3A0}" emma:medium="tactile" emma:mode="ink">
                <msink:context xmlns:msink="http://schemas.microsoft.com/ink/2010/main" type="inkWord" rotatedBoundingBox="5049,10524 5486,10528 5481,11167 5043,11163"/>
              </emma:interpretation>
              <emma:one-of disjunction-type="recognition" id="oneOf32">
                <emma:interpretation id="interp64" emma:lang="" emma:confidence="0">
                  <emma:literal>3</emma:literal>
                </emma:interpretation>
                <emma:interpretation id="interp65" emma:lang="" emma:confidence="0">
                  <emma:literal>B</emma:literal>
                </emma:interpretation>
                <emma:interpretation id="interp66" emma:lang="" emma:confidence="0">
                  <emma:literal>s</emma:literal>
                </emma:interpretation>
                <emma:interpretation id="interp67" emma:lang="" emma:confidence="0">
                  <emma:literal>ę</emma:literal>
                </emma:interpretation>
                <emma:interpretation id="interp68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67758.2031">3027 8876 7 0,'0'-4'92'0,"0"-1"-4"0,0 5-12 0,-8-5-20 0,8 0-4 0,0 1 0 16,0-1-4-16,0 0 0 0,0-4-4 0,0 3-4 0,0 1-4 0,0 1 0 15,8-6-4-15,-8 6 4 0,0-6-4 0,9 5 0 16,-1-4 0-16,-8 5 4 0,8-7-4 0,2 7-4 0,-2-5-4 0,0 3 4 15,2 1-4-15,-2-4-4 0,8 4-4 0,-7 0 0 16,0 0-4-16,8 1-4 0,-9-1 0 0,0 0 0 0,10 5 0 0,-10 0 4 16,0-6-12-16,10 6 8 0,-10 6-4 0,1-6-4 0,0 5 4 15,-1 0 0-15,-8 4 0 0,9 1 0 0,-9-1-4 0,8 2 0 16,-8-2 0-16,0 6 0 0,-8-2 0 0,8 2 0 0,0-1 0 16,-9 5 8-16,1-4-4 0,-1 4 0 0,0-5 4 0,1 1 4 0,0 4-4 15,-2-5 0-15,10 2 0 0,-8-7 0 0,0 5-4 16,0-5 4-16,-2-4-4 0,2 4-4 0,8-4 0 0,0 5 0 0,-8-5 0 15,8-5 4-15,0 4-4 0,0-4 4 0,0 0-4 0,8 0 0 16,-8 0 0-16,0 0 4 0,8 0 0 0,2 0-4 0,-2 0 0 16,0-4 0-16,0 4 0 0,2 0 4 0,-2 0 0 0,0-5-4 0,1 5-4 15,8 0 4-15,-8 0 0 0,-1 0 0 0,10 0 0 0,-10 0 0 16,0 0 4-16,10 0-4 0,-10 5 4 0,0-1-4 0,9-4 0 16,-8 6 0-16,0-2 0 0,-1 1 0 0,8 0 0 0,-6 0 0 15,-2-1 4-15,0 2-4 0,2 3 4 0,-2 1 0 0,-8-1 4 16,8-4 0-16,1 4 8 0,-9 1 4 0,0-1 0 0,0 1 4 0,0 0 0 15,0 0 4-15,0-1 0 0,-9 5 0 0,9-4 4 0,-8 3 4 16,0-2 0-16,-10 3-8 0,10-4 0 0,-10 4 0 0,10 0-4 16,-9-4 0-16,8-1 0 0,-8 6-8 0,1-5 0 0,-2-6-4 15,2 6 0-15,-2-6-4 0,1 7-4 0,9-11 0 0,-10 4-4 16,2-4-16-16,6 5-16 0,-6-5-20 0,-2-5-20 0,10 5-24 0,-9-4-28 16,9-2-32-16,-10 1-40 0,10 1-72 0,-8-6 40 0,6 6 40 15,2-6 36-15,-10 1 28 0</inkml:trace>
        </inkml:traceGroup>
      </inkml:traceGroup>
    </inkml:traceGroup>
    <inkml:traceGroup>
      <inkml:annotationXML>
        <emma:emma xmlns:emma="http://www.w3.org/2003/04/emma" version="1.0">
          <emma:interpretation id="{A9B2ABA0-7DB2-4E7F-B7AD-DBFE7EA5B0AA}" emma:medium="tactile" emma:mode="ink">
            <msink:context xmlns:msink="http://schemas.microsoft.com/ink/2010/main" type="paragraph" rotatedBoundingBox="1779,12004 11453,11920 11463,13140 1789,13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F1CAA7-048A-48AD-9EE7-E655163B1DA8}" emma:medium="tactile" emma:mode="ink">
              <msink:context xmlns:msink="http://schemas.microsoft.com/ink/2010/main" type="line" rotatedBoundingBox="1779,12004 11453,11920 11463,13140 1789,13225"/>
            </emma:interpretation>
          </emma:emma>
        </inkml:annotationXML>
        <inkml:traceGroup>
          <inkml:annotationXML>
            <emma:emma xmlns:emma="http://www.w3.org/2003/04/emma" version="1.0">
              <emma:interpretation id="{C0996185-1D37-4FE7-8E99-5990562895F9}" emma:medium="tactile" emma:mode="ink">
                <msink:context xmlns:msink="http://schemas.microsoft.com/ink/2010/main" type="inkWord" rotatedBoundingBox="1779,12004 2581,11997 2592,13217 1789,13225"/>
              </emma:interpretation>
              <emma:one-of disjunction-type="recognition" id="oneOf3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69062.0214">-195 10229 15 0,'0'-5'104'0,"0"1"-12"15,8-5-8-15,-8 3-24 0,8 2-4 0,-8-2-4 0,9 2 0 16,-9-2 0-16,9 2-4 0,-9 4 4 0,8-5 0 0,-8 5 0 0,8 0 0 16,-8 0 0-16,10 0 0 0,-10 5 0 0,8-5 0 0,0 4 0 15,-8 6 0-15,9-4-4 0,-9 4-4 0,9-1-4 0,-9 5-4 16,0-5 0-16,0 5-8 0,0 6 0 0,0-6 0 0,0 11-8 15,0-6 0-15,0 4-8 0,-9 1 0 0,0 1-4 0,9 3 0 16,-8-4 0-16,0 5-4 0,-2 0 0 0,2-5 0 0,0 5-4 0,-1 0 0 16,0-6 4-16,1 6 0 0,0-5-4 0,-1 0 0 15,9 0 0-15,-8-4 4 0,8 3-4 0,0-4 0 0,-9 0 4 0,9 1-4 16,0-6 0-16,9 6 0 0,-9-6-4 0,0 0 0 0,8 1 4 16,-8-1 0-16,9-5-8 0,-1 6 0 0,0-5 0 0,-8 4-8 15,9-5 0-15,0 1-4 0,-1-5 0 0,0 5-8 0,2-6-4 16,6 5-4-16,-7-3-4 0,0-6-8 0,-1 4-8 0,0 2 4 15,9-6-12-15,-8-6-4 0,0 6-4 0,7-4-4 0,-6-2 0 0,-2-3 0 16,8-1-16-16,-6 1-32 0,-2-1-28 0,0 1 8 0,1-5 32 16</inkml:trace>
          <inkml:trace contextRef="#ctx0" brushRef="#br0" timeOffset="69303.4005">-246 10618 3 0,'0'0'120'0,"0"0"-16"0,0 4-4 16,0-4-32-16,0 0 0 0,0 0-4 0,0 0 4 0,0 0-4 15,0 0 0-15,0 5-8 0,0-5 0 0,0 0-4 0,8 6-4 0,-8-6-4 16,0 0-4-16,8 0 0 0,-8 4-8 0,9-4-4 0,0 0-4 16,-1 0-4-16,1 0-4 0,7 0-4 0,-7 0 0 0,8 0-4 15,1 0 0-15,-2 0 0 0,-7-4-8 0,8 4 4 0,0-6-16 0,0 6-4 16,8-5-20-16,-7 5-16 0,-2 0-16 0,2 0-16 15,-1-4-12-15,-1 4-24 0,10 0-64 0,-8-6 0 0,-2 6 32 0,-7 6 28 16,8-6 24-16</inkml:trace>
          <inkml:trace contextRef="#ctx0" brushRef="#br0" timeOffset="69646.4583">317 11160 119 0,'0'19'128'0,"0"-9"-20"0,0 4-16 0,0-5-32 16,0 1 0-16,0-5-4 0,0-1 0 0,0 2 0 0,0-2-8 15,0-4 0-15,0-4-8 0,0-2 0 0,8 2-4 0,-8-6 0 0,8 1-4 16,1-2-4-16,-1-3-4 0,1 5 4 0,-1-5-8 0,1-5-4 16,-1 3 0-16,0 3 0 0,10-6-4 0,-10 5 0 0,10-6-16 15,-10 6 20-15,0-1 0 0,1 1-4 0,8 4 0 0,-17 1 0 16,9-1 4-16,-1 5 0 0,0 0 4 0,2 0 4 0,-10 1 4 15,8 4 0-15,-8 0 4 0,8 4-4 0,-8 1-4 0,0 0 4 0,8 4-4 16,-8-3 0-16,0 7 4 0,0-3-8 0,0 5 4 0,0-1-4 16,10 5 0-16,-10-4-4 0,0 4 0 0,0 0-4 0,0 1 0 15,0-1-4-15,0 0 0 0,0-1 0 0,0 7 0 0,0-6-4 0,-10-4 0 16,10 4-4-16,10-5-4 0,-10 5-8 0,0-9-20 16,0 4-12-16,0 1-16 0,0-6-20 0,0 1-20 0,0-6-20 0,0 6-20 15,8-5-12-15,-8-5-68 0,0 5-4 0,0-5 36 0,8 0 36 16,-8-5 32-16,0 0 24 0</inkml:trace>
        </inkml:traceGroup>
        <inkml:traceGroup>
          <inkml:annotationXML>
            <emma:emma xmlns:emma="http://www.w3.org/2003/04/emma" version="1.0">
              <emma:interpretation id="{142605E1-DEEB-4246-A8AC-F761878DA26F}" emma:medium="tactile" emma:mode="ink">
                <msink:context xmlns:msink="http://schemas.microsoft.com/ink/2010/main" type="inkWord" rotatedBoundingBox="3443,12537 3819,12534 3822,12851 3446,12854"/>
              </emma:interpretation>
              <emma:one-of disjunction-type="recognition" id="oneOf3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70160.3718">1450 10944 139 0,'-9'10'168'0,"9"4"-24"0,-8-5-16 16,0-4-28-16,8 4-12 0,0 1 4 0,0-5-4 0,0-1-4 15,-8 2 0-15,8-2-12 0,8 2 4 0,-8-6-8 0,0 0-4 0,8 0 0 16,0 0-28-16,1 0 12 0,0 0 0 0,-1-6-12 16,9 2-4-16,-9-2-12 0,10 2-4 0,-2-1 0 0,2 1-8 0,8-6-8 15,-9 5-24-15,-1 0-20 0,10-4-32 0,-8 4-28 0,-2 0-32 16,1 1-32-16,0-1-64 0,0 0-24 0,1 5 48 0,-10 0 40 15,10 0 32-15,-10 0 24 0</inkml:trace>
          <inkml:trace contextRef="#ctx0" brushRef="#br0" timeOffset="69959.9099">1476 10709 47 0,'0'0'136'0,"0"5"-16"0,0-5-16 16,0 0-24-16,8 0 4 0,-8 0 4 0,0-5 4 0,8 10-4 0,-8-5-4 16,10 0-4-16,-10 4 0 0,8-4-4 0,-8 0-4 0,8 5 0 0,0-5 0 15,2 0-8-15,-2 0-4 0,9 5-4 0,-8-5-8 0,-1 0-4 16,9 0-8-16,-9 5-8 0,10-5-20 0,-10 0 12 0,10 0 0 15,-2 0-4-15,1 0-4 0,-8-5-8 0,8 5-12 0,-9 0-12 16,10 0-20-16,-10 5-20 0,10-5-20 0,-10 0-12 0,0 4-24 0,0-4-24 16,-8 6-16-16,9-2-36 0,-9 0-48 0,0-4 36 15,0 7 36-15,0 1 36 0,-9-8 24 0</inkml:trace>
        </inkml:traceGroup>
        <inkml:traceGroup>
          <inkml:annotationXML>
            <emma:emma xmlns:emma="http://www.w3.org/2003/04/emma" version="1.0">
              <emma:interpretation id="{5B9D7AD8-F043-43B7-B19F-CF342FC6F543}" emma:medium="tactile" emma:mode="ink">
                <msink:context xmlns:msink="http://schemas.microsoft.com/ink/2010/main" type="inkWord" rotatedBoundingBox="4773,12039 5735,12030 5740,12573 4778,12581">
                  <msink:destinationLink direction="with" ref="{A6C5C7B0-A82B-4220-8514-493371F32293}"/>
                </msink:context>
              </emma:interpretation>
              <emma:one-of disjunction-type="recognition" id="oneOf3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75682.6086">3471 10243 71 0,'-9'-4'92'0,"9"-1"-8"0,-8 0-8 16,8 0-16-16,0 1-8 0,0-2 0 0,0 3 0 0,0 3-8 15,0 0 0-15,-9-6-4 0,9 6-8 0,0 0 4 0,0 0 4 0,0 0-8 16,0 0 4-16,0 6-4 0,0-3 8 0,9 3 0 16,-9 3-8-16,0-4-8 0,0 10 4 0,0-7 0 0,0 3-12 0,8 3 0 15,-8 1 0-15,0 4-4 0,0 0 0 0,0-5 4 0,0 10-12 16,0-5 4-16,0 1-4 0,0-1 4 0,0 5-4 0,0-5 4 15,0 0-4-15,0 0 0 0,-8 1 0 0,8-7-4 0,0 7 0 0,-9-7 4 16,9 2-4-16,0-5 0 0,-8-1 4 0,8 1-4 0,0 1 0 16,-8-7 0-16,8 6 0 0,0-6 0 0,0-4 0 0,0 6 0 15,-10-6 0-15,10-6 0 0,0 6 0 0,0-4 0 0,0-6 0 16,10 6 0-16,-10-7 0 0,0 7 0 0,0-6-4 0,8-5 4 16,-8 6 0-16,8-1-4 0,-8-4 0 0,9 5 4 0,-9-6-20 0,8 5 24 15,1 1 4-15,-1 0-8 0,1-1 0 0,-1 5 4 16,0 0-4-16,2-4 4 0,6 9 0 0,-6 0 0 0,-2-5-4 0,8 5 0 15,-7 0 0-15,8 5 0 0,-8-5 4 0,-1 4-4 0,10 1-4 16,-10 0 4-16,8 0 0 0,-6 5 0 0,-2-6 0 0,0 6 0 16,1 0-4-16,-1-1 0 0,1 1 8 0,-9-1-4 0,9 5 0 15,-9-4-4-15,0 5 4 0,-9-6 4 0,9 5-4 0,-9 1 4 16,1-1 0-16,-1 1-4 0,-7-6-4 0,6 5 4 0,-6-4 0 16,-2 0 0-16,2-1 4 0,-2 1-4 0,1-1 0 0,1-3 0 0,-2-6 0 15,2 4 0-15,6-4-4 0,-6 0 0 0,-1 0-4 0,8-4-8 16,1-2 0-16,-9 2-12 0,9-1-12 0,-2-5-16 0,10 6-8 15,-8-7-8-15,8 3-8 0,-8-2-4 0,8 4-8 0,0-3-24 0,0 0-36 16,0-1 8-16,0 6 24 0,8-6 28 0</inkml:trace>
          <inkml:trace contextRef="#ctx0" brushRef="#br0" timeOffset="73541.1571">2781 10479 47 0,'0'0'76'16,"0"0"-4"-16,-10 0-16 0,10 0-24 0,-8 0 0 0,8-5 4 16,0 5-4-16,-8 0-4 0,8-5 0 0,0 5 0 0,0-5 0 15,0 0 0-15,-8 5-4 0,8-4 4 0,0-1 4 0,0 0 0 16,0 0 4-16,0 0-4 0,0 1 8 0,0 4-8 0,0-5 8 16,0 0-4-16,0 5-4 0,0-5 8 0,0 1-4 0,0 4-4 0,8-5 0 15,-8 5-4-15,0 0 8 0,0 0-8 0,8 0 0 0,-8 0-4 16,8-5 0-16,2 5 0 0,-2 0-4 0,0 0 0 0,1 5-4 15,-1-5 0-15,0 0 0 0,2 0-4 0,-2 0 0 0,0 0 0 0,10 0-4 16,-10 0 8-16,0 0-8 0,10 0 0 0,-10 0-8 16,1 0 4-16,7 0 0 0,-7 0 0 0,0 0 0 0,-1 0 0 0,0 0 0 15,10 0 0-15,-18 0-4 0,8 0 0 0,1 0 0 0,0 0-4 16,-9 0 0-16,8 5 4 0,-8-5 4 0,0 0 0 0,0 0-4 16,0 0 4-16,8 0-8 0,-8 4-4 0,0-4-8 0,0 0-20 0,0 0 12 15,-8 0-12-15,8 0-4 0,0 5-20 0,0-5-12 16,0 5-8-16,0-5-4 0,0 5-12 0,0-5-8 0,-8 4-44 0,8-4-36 15,0 5 32-15,-9-5 24 0,9 5 28 0</inkml:trace>
        </inkml:traceGroup>
        <inkml:traceGroup>
          <inkml:annotationXML>
            <emma:emma xmlns:emma="http://www.w3.org/2003/04/emma" version="1.0">
              <emma:interpretation id="{9D276BA9-C807-4250-B19E-C0A3CE98CBC7}" emma:medium="tactile" emma:mode="ink">
                <msink:context xmlns:msink="http://schemas.microsoft.com/ink/2010/main" type="inkWord" rotatedBoundingBox="6077,12039 7484,12027 7490,12723 6083,12735">
                  <msink:destinationLink direction="with" ref="{A6C5C7B0-A82B-4220-8514-493371F32293}"/>
                </msink:context>
              </emma:interpretation>
              <emma:one-of disjunction-type="recognition" id="oneOf36">
                <emma:interpretation id="interp72" emma:lang="" emma:confidence="0">
                  <emma:literal>Ma</emma:literal>
                </emma:interpretation>
                <emma:interpretation id="interp73" emma:lang="" emma:confidence="0">
                  <emma:literal>Mam</emma:literal>
                </emma:interpretation>
                <emma:interpretation id="interp74" emma:lang="" emma:confidence="0">
                  <emma:literal>My.</emma:literal>
                </emma:interpretation>
                <emma:interpretation id="interp75" emma:lang="" emma:confidence="0">
                  <emma:literal>Ma.</emma:literal>
                </emma:interpretation>
                <emma:interpretation id="interp76" emma:lang="" emma:confidence="0">
                  <emma:literal>Mar</emma:literal>
                </emma:interpretation>
              </emma:one-of>
            </emma:emma>
          </inkml:annotationXML>
          <inkml:trace contextRef="#ctx0" brushRef="#br0" timeOffset="76677.0599">4571 10641 39 0,'-9'-4'100'15,"0"-6"-8"-15,1 5-12 0,0 1-24 0,8-2 0 0,-10 2-4 16,10 4-4-16,-8-5-4 0,8 5-8 0,0-4 0 0,0 4-4 16,-8 0 4-16,8 0 4 0,8 0 0 0,-8 0 0 0,0 0 0 0,8 4 0 15,-8-4 0-15,10 5-4 0,-2-1-12 0,0 2 0 0,-8 3 4 16,9-3-8-16,0 2 0 0,-1 2-4 0,1 0 0 0,-9-1-4 16,8 0 4-16,0 7-4 0,-8-8 0 0,10 7-4 0,-10-5 0 0,0-1 0 15,0 1 0-15,0-6 0 0,8 7 4 0,-8-7-4 0,0 1 0 16,0 0 0-16,0 0 0 0,0-5-4 0,-8 0 0 0,8 0 0 15,0-5-4-15,0-5 4 0,0 6 0 0,0-7-4 0,0 3 0 16,8-2 0-16,-8-5 0 0,0 0 0 0,0-3 0 0,0 3 4 16,8-4-4-16,-8-5 0 0,0 5 4 0,8-5-4 0,-8 0 4 15,10 0-4-15,-10-4 0 0,8 3 0 0,0 1-4 0,-8 0 0 0,9-4 4 16,0 3 0-16,-9 1 0 0,8 5 4 0,1-4-4 0,-1 4 0 16,0-1-4-16,0 5 8 0,2 2-4 0,-2-2 0 0,0 5 0 15,2 0 0-15,-2 7 0 0,0-3 0 0,1 6 0 0,8 0 4 16,-9 0-4-16,1 0 4 0,-1 9-4 0,10-3 0 0,-10-2 0 15,0 6 0-15,10-1 0 0,-2 1 4 0,-7-1-8 0,8 6 8 0,-8-5-4 16,7 0 0-16,2-1 0 0,-2 5 0 0,2-4 0 16,-1-1 0-16,0 1 0 0,0-5 0 0,-1 5 0 0,2-6 0 0,0 1 0 15,7-5 0-15,-8 5 0 0,0-5 0 0,-1 0 0 0,10-5 0 16,-8 5-4-16,-1-5 4 0,-1 1 0 0,2-2 0 0,-2-3 0 16,2 5 0-16,-1-6 0 0,0 5 4 0,0-5-8 0,-9 6-12 0,10 0 16 15,-10-7 4-15,0 7 0 0,2-2 0 0,-2 2-4 0,-8 4 0 16,8 0 0-16,-8-5 4 0,8 5 0 0,-8 0-4 0,0 0 0 15,0-5 8-15,0 10-4 0,0-5 4 0,10 5 4 0,-10-1 0 16,0 2 8-16,0-2 0 0,0 1 0 0,0 5 0 0,0-6-4 16,8 6 0-16,-8-1 0 0,0 1-4 0,0 5-4 0,0-6 0 0,8 5-4 15,-8-4 0-15,0 5 0 0,0-6 0 0,0 5-4 0,0-4 0 16,0 0 0-16,0-1 0 0,-8 1-12 0,16-1-8 0,-8 1-20 16,-8 0-12-16,8-5-20 0,0-1-20 0,-8 6-20 0,8-6-16 15,-10 2-36-15,2-2-56 0,0 1 24 0,-10-1 40 0,10 2 32 16,-9-2 20-16</inkml:trace>
          <inkml:trace contextRef="#ctx0" brushRef="#br0" timeOffset="77184.2162">4945 10651 55 0,'0'0'108'0,"0"0"-12"0,0 0-4 16,0 0-24-16,0 0-8 0,0 6 4 0,-8-6-8 0,8 0-4 15,0 0-4-15,-8 4-4 0,8 1 0 0,-9-1-4 0,9-4-4 16,-8 5-8-16,-1-1 0 0,9 2 0 0,-9 4-4 0,1-6-4 16,0 6 0-16,8-1-4 0,-8-4 0 0,-2 5-8 0,10 0 0 0,-8-2 4 15,0 3-4-15,8-2-8 0,-10 1 8 0,10 0-4 0,-8-1 0 16,8-5 0-16,0 6-4 0,-8-5 0 0,8 5-4 0,0-6 8 16,0 1 0-16,0-5-8 0,0 5 8 0,0-5-4 0,0 0 0 0,8-5 0 15,-8 5 0-15,8-5 0 0,-8-4 0 0,10 4 0 16,-2-4 0-16,0-1-4 0,-8 1-16 0,10-6 20 0,-2 5 4 15,8-5-4-15,-7 1 0 0,0 0 4 0,-1 0-4 0,1 0 4 0,-1-2-4 16,0 3 0-16,2 4 0 0,-2-7 0 0,0 12 0 16,-8-6 0-16,8 1 0 0,-8 3 4 0,10 2 0 0,-10-1 0 0,0 1 4 15,0 4-4-15,0 0-4 0,0 0 12 0,0 0 0 0,0 0 4 16,0 4 0-16,8 1 0 0,-8-1 0 0,0 2-4 0,0-2 4 16,0 7-4-16,8-7 0 0,-8 6 0 0,0 0-4 0,9-1 0 0,-9 0 0 15,8 1 4-15,-8 0-4 0,9-2 0 0,0 3 0 0,-9-2-4 16,8 5 4-16,0-4 0 0,0-6-4 0,-8 7 0 0,10-2 0 15,-2 1 0-15,0-6-4 0,2 6 4 0,-10-5-4 0,8-1 4 16,0 2-4-16,1-2 0 0,-9 1 4 0,8 0 0 0,-8 0 8 16,0-5 0-16,9 4 4 0,-9-4 0 0,0 0-4 0,0 0 4 0,0 0 0 15,0 0-8-15,-9 0-4 0,9 0 0 0,-8 0 4 0,-1 0 0 16,1 0 0-16,0 0 4 0,-2 0-4 0,-6 0 0 0,6 0 0 16,-6 0-4-16,8 0 0 0,-10 0 0 0,1 0-4 0,1 0 4 15,6 0 0-15,-6 0-4 0,-2 0 0 0,2 5 0 0,7-5 0 16,-8 0-4-16,8 5-4 0,1-5-12 0,-8 5-12 0,6 0-20 0,2 0-12 15,0-1-20-15,-2 1-20 0,2 0-28 0,0-1-32 16,-1 1-56-16,1 0 12 0,-1 0 36 0,1 0 32 0,8 0 32 0</inkml:trace>
          <inkml:trace contextRef="#ctx0" brushRef="#br0" timeOffset="75931.9417">4051 10512 51 0,'0'5'120'0,"8"-5"-12"0,-8 5 0 0,0-1-24 0,0-4 0 15,0 10 4-15,0-10 0 0,8 9-8 0,-8-3-4 0,0-6-8 16,0 4-8-16,10 1-4 0,-10 0-4 0,0 0 0 0,8-1-8 16,-8-4-4-16,8 4-8 0,0 2-4 0,2-1-4 0,-2-5-8 15,0 4-4-15,-8-4 4 0,9 0-4 0,-1 0-4 0,0 6 0 16,2-6-4-16,6 0-8 0,-8 0-36 0,2 0 4 0,-2 0-16 15,0 0-24-15,1 0-16 0,0 0-20 0,-1 0-32 0,1-6-72 16,-1 6 16-16,0 6 36 0,1-6 36 0,0 0 20 0</inkml:trace>
        </inkml:traceGroup>
        <inkml:traceGroup>
          <inkml:annotationXML>
            <emma:emma xmlns:emma="http://www.w3.org/2003/04/emma" version="1.0">
              <emma:interpretation id="{B60B2A91-9CAA-4B61-A894-4E0A3C6511E7}" emma:medium="tactile" emma:mode="ink">
                <msink:context xmlns:msink="http://schemas.microsoft.com/ink/2010/main" type="inkWord" rotatedBoundingBox="9426,12256 9744,12253 9749,12742 9430,12745"/>
              </emma:interpretation>
              <emma:one-of disjunction-type="recognition" id="oneOf3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87792.7287">7409 10824 39 0,'0'5'92'0,"-8"-1"-4"0,8 1-4 0,0 0-20 15,0 0 0-15,0-5-4 0,0 5-4 0,0-5 0 0,0 0-4 16,0 0-8-16,0 5-4 0,0-5 0 0,0 0 12 0,0 0 0 0,0 0-8 16,0-5 4-16,0 5 0 0,0-5-4 0,8 5 0 0,-8-5-8 15,10 0 0-15,-10 0-4 0,8-4 0 0,0 4 0 0,1-4-8 16,-1-1 0-16,1-5 0 0,-1 1 0 0,1 1-4 0,7-2 0 15,-6 0-4-15,-2-4-4 0,10 5 0 0,-10-2 4 0,0-2-4 16,9-2 0-16,-8 6 0 0,-1-5 0 0,9 0-8 0,-9 4 4 0,2-4-4 16,-2 5 0-16,0-1 0 0,0 1 0 0,2 0 0 0,-2 4-4 15,0 1 0-15,1-6 4 0,-9 10-4 0,9-4 0 0,-1 4 0 16,-8-5 0-16,9 10 0 0,-9-4 0 0,0 4 4 0,8-5-4 16,-8 5 0-16,0 0 4 0,0 0 0 0,0 5 4 0,8-5 4 15,-8 4 0-15,0 1 8 0,0 0-4 0,0 0 0 0,0 4 4 0,0 1 0 16,0 4-4-16,0-4 4 0,0 5-4 0,0-1 0 0,0 0 0 15,0 5 0-15,0 0-8 0,0-4 4 0,0 4 4 0,0 0-4 16,0 5 0-16,0-5-4 0,0 0 0 0,0 1 0 0,0-1 4 16,0-4-4-16,0 4-4 0,0 0 0 0,0-5-16 0,0 1 20 0,0-1 0 15,0 0-4-15,0-4 0 0,-8 0 0 0,8-1 0 16,0 0-4-16,0 1 4 0,0-5-8 0,0 0 0 0,0 4-4 0,0-9-4 16,0 5-4-16,0-5-12 0,0 5-8 0,0-5-8 0,0 0-4 15,0 0-12-15,0 0-8 0,0 0-12 0,0 0-4 0,0 0-16 16,0 0-12-16,0 0-12 0,0 0-12 0,0-5-48 0,0 5-36 15,0 0 40-15,0-5 32 0,0 5 28 0,0-4 20 0</inkml:trace>
        </inkml:traceGroup>
        <inkml:traceGroup>
          <inkml:annotationXML>
            <emma:emma xmlns:emma="http://www.w3.org/2003/04/emma" version="1.0">
              <emma:interpretation id="{F5F3A1B2-BDB9-4010-99E6-5F97579470CA}" emma:medium="tactile" emma:mode="ink">
                <msink:context xmlns:msink="http://schemas.microsoft.com/ink/2010/main" type="inkWord" rotatedBoundingBox="10315,12485 10589,12482 10590,12574 10316,12576"/>
              </emma:interpretation>
              <emma:one-of disjunction-type="recognition" id="oneOf3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90212.8631">8287 10657 35 0,'0'0'96'0,"0"4"-12"0,0-4 0 0,0 0-24 0,0 0-4 15,0 0-4-15,0 0 4 0,0 0-4 0,0 5 0 0,0-5-4 16,0 0 4-16,0 0-4 0,0 0-4 0,0 0-4 0,0 0 0 0,0 0 0 16,0 0-4-16,0 0 0 0,0 0 4 0,0 0 0 0,0 0-4 15,0 0 4-15,0 0 0 0,10 4-4 0,-10-4 0 0,0 0 4 16,0 5-4-16,8-5 4 0,-8 0-4 0,8 4 0 0,-8-4 0 16,9 6-4-16,-9-6 4 0,9 0-8 0,-1 4 0 0,-8-4 4 0,9 0-8 15,-1 6 4-15,0-6-8 0,-8 0 4 0,9 0-8 16,0 0 0-16,-1 0 0 0,0 0 0 0,2 0-4 0,-10 0 0 0,8 0-4 15,0-6 4-15,1 12-4 0,0-6 0 0,-1 0 0 0,0 0 0 16,1 0-4-16,-1 0 0 0,0 0 0 0,2 0 4 0,-2 0-4 16,0 0 0-16,2 0 0 0,-10 0 0 0,8 0 0 0,0 0 0 0,0 0 0 15,-8 0-4-15,10 0 0 0,-10 0 4 0,8 0 0 0,-8 0 0 16,0 0-16-16,0 0 20 0,0 0 0 0,0 0 0 0,0 0 4 16,0 0 4-16,0 0 0 0,0 0 4 0,0 0-4 0,0 0-16 15,0 0 0-15,0 0 0 0,0 0 0 0,0 0 0 0,0 0 0 16,0 0 0-16,0 0 0 0,0 0 0 0,-8 0 0 0,8 0 0 0,0 4 0 15,-10-4 0-15,10 0 0 0,-8 4 0 0,8-4-36 0,-8 6-8 16,8-1-20-16,-8-5-20 0,8 4-12 0,-10 1-20 0,10 0-8 16,-8 0-20-16,8-5-12 0,-8 4-36 0,8-4-56 0,-10 6 28 15,10-6 44-15,-8 0 32 0,8 4 28 0</inkml:trace>
        </inkml:traceGroup>
        <inkml:traceGroup>
          <inkml:annotationXML>
            <emma:emma xmlns:emma="http://www.w3.org/2003/04/emma" version="1.0">
              <emma:interpretation id="{3C12619E-F866-4C18-B5E0-D4A74373A336}" emma:medium="tactile" emma:mode="ink">
                <msink:context xmlns:msink="http://schemas.microsoft.com/ink/2010/main" type="inkWord" rotatedBoundingBox="11164,12297 11456,12295 11461,12913 11170,12916"/>
              </emma:interpretation>
              <emma:one-of disjunction-type="recognition" id="oneOf39">
                <emma:interpretation id="interp79" emma:lang="" emma:confidence="0">
                  <emma:literal>3</emma:literal>
                </emma:interpretation>
                <emma:interpretation id="interp80" emma:lang="" emma:confidence="0">
                  <emma:literal>}</emma:literal>
                </emma:interpretation>
                <emma:interpretation id="interp81" emma:lang="" emma:confidence="0">
                  <emma:literal>]</emma:literal>
                </emma:interpretation>
                <emma:interpretation id="interp82" emma:lang="" emma:confidence="0">
                  <emma:literal>J</emma:literal>
                </emma:interpretation>
                <emma:interpretation id="interp83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91356.3177">9149 10512 27 0,'0'0'96'0,"0"0"-4"0,0-4-4 15,0 4-24-15,0 0 0 0,-8 0-8 0,8 0-4 0,0 4 0 0,0-4-4 16,0 0-4-16,0 0-4 0,0-4-4 0,0 4 0 0,0 0-4 16,0-5-8-16,0 5 0 0,8-5 0 0,-8 0-4 0,8 5 0 15,-8-5-4-15,0 5 8 0,8-5 0 0,2 1-8 0,-2 4 8 16,-8 0-4-16,8-5 0 0,10 5 0 0,-10 0 0 0,1 0-4 15,-1-5 0-15,1 5 0 0,-1 0 0 0,1 5-4 0,7-5 0 0,-6 5-4 16,-2-5 0-16,0 4 0 0,2 1-4 0,-2 0 0 0,0-5 0 16,-8 10 0-16,8-5 0 0,-8 4 0 0,9-4 0 0,-9 5-4 15,0 3 0-15,0-3 0 0,0 0 4 0,-9 3-4 0,9 2 0 0,-8-5 4 16,0 5-20-16,0 0 24 0,-2-1 0 0,2-4 0 16,0 3 0-16,-2 2 0 0,2-5 0 0,0-2 0 0,-1 3 0 0,1-2 0 15,-1 1 0-15,9-6-4 0,-8 2 0 0,8-2 0 0,-9 0-4 16,9-4 0-16,0 0 0 0,0 7 4 0,0-7 0 0,0 0-4 15,0 0 0-15,0 0 0 0,9 0 0 0,-9-7 0 0,8 7 0 0,1 0 0 16,-9-4 0-16,8 4 0 0,1-4 0 0,-1 4 0 0,0 0 0 16,2-6 0-16,-2 6 0 0,0 0 0 0,2 0 0 0,-2 0 0 15,0 0 0-15,0 0 4 0,1 0 0 0,-1 6-4 0,1-2 0 16,0 0 0-16,-9 3 0 0,8 1 0 0,0-3 0 0,2 5 4 16,-2-6 0-16,-8 6-4 0,8-1 4 0,-8 6 8 0,8-5 0 0,-8 4 0 15,0-4 8-15,10 4 0 0,-10 0 4 0,-10 1 0 0,10-1 4 16,0 0-4-16,-8 1 0 0,0 0 8 0,0-1-8 0,-2 0 0 15,2 1 4-15,0-2-4 0,-1 3-8 0,-8-7 0 0,8 5-24 16,1-9 20-16,-8 5 0 0,6-2-4 0,-6-1-8 0,6-3-8 16,2-4-8-16,0 4-12 0,-9-4-16 0,8 0-12 0,1 0-20 0,-1 0-16 15,1-4-12-15,0 4-12 0,-2-4-16 0,2-3-20 0,0 3-56 16,-2 0-12-16,2-6 48 0,0 10 28 0,0-9 28 0</inkml:trace>
        </inkml:traceGroup>
      </inkml:traceGroup>
    </inkml:traceGroup>
    <inkml:traceGroup>
      <inkml:annotationXML>
        <emma:emma xmlns:emma="http://www.w3.org/2003/04/emma" version="1.0">
          <emma:interpretation id="{B06BD21C-47D5-4E74-9273-A8C4DF866E71}" emma:medium="tactile" emma:mode="ink">
            <msink:context xmlns:msink="http://schemas.microsoft.com/ink/2010/main" type="paragraph" rotatedBoundingBox="5676,12974 14373,12662 14422,14031 5726,143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9C3221A-8F8D-44A4-8F76-9AB5A5169763}" emma:medium="tactile" emma:mode="ink">
              <msink:context xmlns:msink="http://schemas.microsoft.com/ink/2010/main" type="line" rotatedBoundingBox="5676,12974 14373,12662 14422,14031 5726,14344"/>
            </emma:interpretation>
          </emma:emma>
        </inkml:annotationXML>
        <inkml:traceGroup>
          <inkml:annotationXML>
            <emma:emma xmlns:emma="http://www.w3.org/2003/04/emma" version="1.0">
              <emma:interpretation id="{E493F4A4-D23E-4AC5-85DB-6B26C02F3EFD}" emma:medium="tactile" emma:mode="ink">
                <msink:context xmlns:msink="http://schemas.microsoft.com/ink/2010/main" type="inkWord" rotatedBoundingBox="5691,13397 7018,13349 7034,13774 5707,13822"/>
              </emma:interpretation>
              <emma:one-of disjunction-type="recognition" id="oneOf40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78163.7864">3710 11730 51 0,'0'-5'100'0,"-9"1"-8"0,9-6-12 0,0 5-20 0,0-3-4 16,9-3 0-16,-9 1 0 0,8 1-4 0,-8-1 0 0,8 1 0 0,0-5-8 16,2 4-4-16,-2 0 0 0,10 1 0 0,-10 0-8 15,9-1 4-15,-9 4-4 0,9-2-4 0,0 8-4 0,1-6-8 0,-2 1 4 16,2 5-4-16,-1 0-16 0,-1 5 12 0,2-5-8 0,-2 6 8 15,-6 2-8-15,6 2-4 0,-7 0 8 0,-9 4-4 0,9-4 0 16,-9 9 0-16,0-5-4 0,0 5 8 0,0 2-8 0,-9-3 0 0,0 1 4 16,-7 5-4-16,6 0 4 0,-6-5-4 0,-2 5 0 15,-7-5 4-15,9 0 0 0,-2 0-4 0,0-4 0 0,2-1 0 0,-1-4 4 16,-9 5-4-16,18-11 4 0,-10 1-4 0,2 0 4 0,-2-5 0 16,10 0-4-16,0-5 0 0,-1 0 4 0,0-5-4 0,1 1-4 15,8-1 4-15,-9 1-4 0,9-5 8 0,0 4-4 0,0 0-4 0,9-4 4 16,-9 4 0-16,8-4 0 0,1 4 4 0,0 1-4 0,-1 4 8 15,0-5 4-15,10 6 0 0,-10-1 4 0,0 5 0 0,10 0 0 16,-1 0 0-16,-9 0 0 0,9 5-4 0,0-5 0 0,1 4 0 16,-2 1-4-16,-6 0 4 0,6 4-4 0,1-4 0 0,0 5-4 15,0-5 0-15,-9 0 0 0,10 4 0 0,-1-4 0 0,0 4-4 0,0-4-4 16,0 0 4-16,-8 4-16 0,7-3-8 0,2-1-16 16,-10-1-8-16,10 1-16 0,-2 0-12 0,-7-5-8 0,7 0-12 0,-6 4-4 15,-2-4-20-15,8 0-40 0,-6 0-20 0,-2 0 36 0,0-4 28 16,1 4 20-16</inkml:trace>
          <inkml:trace contextRef="#ctx0" brushRef="#br0" timeOffset="78547.2824">4297 11783 67 0,'0'0'100'0,"10"-5"-12"15,-10 5-8-15,0 0-24 0,0 0 0 0,0 5 4 0,0 0-8 0,0 0 0 16,0-1 0-16,0 1-4 0,0 5-4 0,0-6 0 0,0 6-8 16,0 0 0-16,0-5-4 0,0 4 0 0,0 1 0 0,8 4-8 15,-8-9 4-15,8 5-4 0,-8 4-4 0,9-9 4 0,-9 4-8 0,9 1 0 16,-1 0 0-16,0-6-4 0,9 1 0 0,-9 5-4 15,2-10 0-15,6 4-4 0,-6 2 4 0,6-6-4 0,-8 0 0 0,10 0 0 16,-10-6 0-16,1 2 0 0,7-1-4 0,-6 0 0 0,-2 0 0 16,8-5 4-16,-16 1-4 0,10-1 0 0,-2 1 0 0,0-5 0 15,-8 4 0-15,0-5 0 0,0 6-4 0,0-5 4 0,0-1 0 16,0 5-4-16,-8-4 4 0,0 5-4 0,-2-6 4 0,2 6 0 16,0-1 4-16,0 5-4 0,-10-5 4 0,10 6-4 0,-1-1 0 0,-8 5 0 15,0 0 0-15,9 0-4 0,-10 5 4 0,10-1 0 0,0-4 0 16,-10 10 0-16,10-5 0 0,-1 5 0 0,1-1 4 0,0 1 0 15,-1 4 4-15,9-4-4 0,-9-1-4 0,9 1 0 0,0 0 0 0,0-1 0 16,0 1 0-16,0-1 0 0,9-4 0 0,-9 4 0 16,9-3 4-16,-1-1 0 0,0-5-4 0,9 4 0 0,-9 1 4 0,10-5 4 15,0 0-4-15,-2 0 4 0,1-5 0 0,0 5 4 0,8-4 0 16,-7-1 4-16,8 5 0 0,-10 0 0 0,10-6-4 0,-9 6-4 16,9 0 0-16,0 0-4 0,-10 0 0 0,10 0 0 0,-1 0-16 0,-7 0 16 15,8 6 0-15,-10-6-4 0,1 5 0 0,0-1-8 0,8 1-16 16,-7 0-12-16,0-1-24 0,-2 1-24 0,1 0-28 0,0 0-16 15,0-1-64-15,1 2-20 0,-2-6 40 0,2 4 32 0,-2 1 24 16</inkml:trace>
        </inkml:traceGroup>
        <inkml:traceGroup>
          <inkml:annotationXML>
            <emma:emma xmlns:emma="http://www.w3.org/2003/04/emma" version="1.0">
              <emma:interpretation id="{A4487F72-AD2D-44F6-B29A-D288B2D2842B}" emma:medium="tactile" emma:mode="ink">
                <msink:context xmlns:msink="http://schemas.microsoft.com/ink/2010/main" type="inkWord" rotatedBoundingBox="8389,12877 8770,12863 8784,13255 8403,13268"/>
              </emma:interpretation>
              <emma:one-of disjunction-type="recognition" id="oneOf41">
                <emma:interpretation id="interp85" emma:lang="" emma:confidence="0">
                  <emma:literal>~</emma:literal>
                </emma:interpretation>
                <emma:interpretation id="interp86" emma:lang="" emma:confidence="0">
                  <emma:literal>-</emma:literal>
                </emma:interpretation>
                <emma:interpretation id="interp87" emma:lang="" emma:confidence="0">
                  <emma:literal>n</emma:literal>
                </emma:interpretation>
                <emma:interpretation id="interp88" emma:lang="" emma:confidence="0">
                  <emma:literal>z</emma:literal>
                </emma:interpretation>
                <emma:interpretation id="interp89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79097.8181">6394 11318 115 0,'0'9'136'0,"10"1"-16"0,-2 0-12 15,-8-1-24-15,8 1 8 0,2-1 0 0,-2 1 0 0,0-5-8 16,1 4-8-16,-1 1-8 0,1-5-12 0,8-1-12 0,-9 1-4 0,10 0-8 16,-2-5-8-16,2 0-4 0,7 5-16 0,-8-5-24 0,0-5-36 15,1 5-44-15,-2 0-36 0,2-5-96 0,-2 5 12 0,1-5 44 16,-8 1 28-16,8 4 28 0</inkml:trace>
          <inkml:trace contextRef="#ctx0" brushRef="#br0" timeOffset="78934.2468">6378 11049 35 0,'0'0'128'0,"-8"0"-12"0,8 5-16 0,0-5-28 0,-9 0 4 0,9 5 0 15,0-5 4-15,0 5 0 0,0-1-4 0,0-4-4 0,9 4-4 0,-9 3-4 16,8-3-4-16,0-4-4 0,0 4 0 0,2 2 4 16,-2-2-8-16,10 1 4 0,-10-5-4 0,9 5-4 0,0 0-12 0,0-5-4 15,9 0-8-15,-10 4-4 0,2-4-4 0,7 0-4 0,-8 0-4 16,0 0-4-16,9 0-12 0,-8 5-12 0,-2-5-24 0,1 0-20 15,0 0-12-15,0 4-24 0,-9-4-16 0,2 6-20 0,-2-6-36 0,-8 4-56 16,0 2 28-16,0 4 40 0,0-6 24 0,-8 1 20 0</inkml:trace>
        </inkml:traceGroup>
        <inkml:traceGroup>
          <inkml:annotationXML>
            <emma:emma xmlns:emma="http://www.w3.org/2003/04/emma" version="1.0">
              <emma:interpretation id="{3354D603-050F-4AA2-9A62-BA7F91E9EC72}" emma:medium="tactile" emma:mode="ink">
                <msink:context xmlns:msink="http://schemas.microsoft.com/ink/2010/main" type="inkWord" rotatedBoundingBox="10274,13666 10837,13646 10856,14159 10292,14180">
                  <msink:destinationLink direction="with" ref="{09272012-6746-4E69-968A-29E35EEFBB78}"/>
                </msink:context>
              </emma:interpretation>
              <emma:one-of disjunction-type="recognition" id="oneOf42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93613.8441">8408 12047 75 0,'0'0'96'16,"-10"0"-4"-16,2 0 0 0,0 0-24 0,-1 0 0 0,0 0-4 0,1 0 0 15,0-5 0-15,-1 5-4 0,9-5-8 0,-8 1-4 16,-1 4 0-16,0-6-4 0,9 2-4 0,-8 0-4 0,8-7-4 0,-8 7-8 15,8-6 0-15,0 1 0 0,0-1-4 0,0 1 0 0,0-1-4 16,8 0 0-16,-8 1-4 0,8-1 0 0,1 0 0 0,-9 1 0 16,9-1 0-16,-1 1 4 0,1-1-4 0,-1 0 4 0,9 1 0 0,-8 4 0 15,7 0 0-15,-6 0-4 0,-2 1 0 0,9-1 0 0,-8 5-4 16,7-5 0-16,-7 5 4 0,7 0-8 0,-6 0 4 0,6 5-8 16,-6 0 4-16,-2-1 0 0,0 1-4 0,0 5 4 0,2-1-4 0,-10 1 4 15,8 5-4-15,-8-1 0 0,-8 5 0 0,8 0 0 16,-10 1-4-16,2 3 4 0,0 0 4 0,0 7-4 0,-10-7-4 0,0 7 4 15,10-6 0-15,-9 5-4 0,-8-6 4 0,8 1 0 0,-1 0 0 16,2-5 0-16,-2-4 0 0,2 4 0 0,-1-10 0 0,-1 1 0 16,10 0 4-16,-10-5-4 0,10-1 0 0,0 1 0 0,8-10 0 15,-9 5 0-15,9-4 4 0,0-1-8 0,0-5 4 0,0 0 0 16,0 1 0-16,9-1 0 0,-9 1 0 0,8-1 0 0,0 1 0 0,2-6 4 16,-2 6-4-16,0-1 0 0,1 2 0 0,8-3 0 0,-8 6 4 15,7 0 4-15,-7 1 4 0,8 4 8 0,-9 0 4 0,10 0 8 16,-10 4 0-16,10 1 4 0,-2 0-4 0,-7 6 4 0,7-3-4 15,-6 2 0-15,6-1-8 0,2 1 4 0,-10-1-4 0,10 1-4 16,-2 0 0-16,-7 4-4 0,7-9-4 0,2 9 0 0,-10-9-4 0,10 5 0 16,-10-1 0-16,9-4 0 0,0 0-8 0,-8-1 0 0,7 2-12 15,-7-6-20-15,0 0-32 0,7 0-36 0,-6-6-40 0,-2 2-44 16,9-1-60-16,-8-5-52 0,-1-4 52 0,0 5 48 0,1-6 40 16,-1 1 28-16,0-1 20 0</inkml:trace>
        </inkml:traceGroup>
        <inkml:traceGroup>
          <inkml:annotationXML>
            <emma:emma xmlns:emma="http://www.w3.org/2003/04/emma" version="1.0">
              <emma:interpretation id="{11EF6E19-00FC-49CA-850F-7F6DA0D6EA60}" emma:medium="tactile" emma:mode="ink">
                <msink:context xmlns:msink="http://schemas.microsoft.com/ink/2010/main" type="inkWord" rotatedBoundingBox="12269,13111 12685,13096 12696,13392 12279,13407"/>
              </emma:interpretation>
              <emma:one-of disjunction-type="recognition" id="oneOf43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94290.0359">10317 11505 119 0,'0'9'124'0,"0"-5"-12"0,0 7-4 15,8-7-16-15,-8 2 12 0,0 3-8 0,9-4 0 0,-9 0-4 16,9-1-4-16,-1-4-4 0,-8 5-4 0,9-5-8 0,-1 6-4 0,10-6-8 16,-10 0-8-16,0 0-12 0,10 0-8 0,-2 0-8 15,-7 0-8-15,8-6-4 0,0 6-12 0,-1-5-20 0,2 1-32 0,-10 4-24 16,10-5-28-16,-1 5-32 0,0-5-24 0,-9 5-80 0,1-5 12 15,-1 5 44-15,10 0 32 0,-10-4 28 0</inkml:trace>
          <inkml:trace contextRef="#ctx0" brushRef="#br0" timeOffset="94134.4519">10240 11284 63 0,'9'5'112'0,"-9"-5"-8"0,0 0-4 16,8 5-20-16,-8-5 0 0,8 0 8 0,-8 0-8 0,10 0-4 0,-2 0-4 15,0 0 4-15,2 4 4 0,-2-4-8 0,0-4 0 16,9 4 0-16,-8 0-4 0,8-5-4 0,-1 5-8 0,2 0 4 0,-2-5-12 15,2 5-4-15,-1 0-8 0,0-5-4 0,0 5-4 0,-1 0-8 16,2 0-4-16,0 0 0 0,-2-4-4 0,1 4-8 0,0 0 0 16,-8 4-8-16,7-4-8 0,-6 0-16 0,-2 5-16 0,10-5-12 0,-18 5-16 15,8 0-20-15,0-1-12 0,-8 2-20 0,0-2-20 0,0 1-28 16,-8 0-72-16,8 4 44 0,-8-4 36 0,-10 0 32 0,10 5 28 16</inkml:trace>
        </inkml:traceGroup>
        <inkml:traceGroup>
          <inkml:annotationXML>
            <emma:emma xmlns:emma="http://www.w3.org/2003/04/emma" version="1.0">
              <emma:interpretation id="{9F3AB31F-16D4-4C80-BD99-EFDFF4465B84}" emma:medium="tactile" emma:mode="ink">
                <msink:context xmlns:msink="http://schemas.microsoft.com/ink/2010/main" type="inkWord" rotatedBoundingBox="13290,12987 14383,12948 14408,13643 13315,13683"/>
              </emma:interpretation>
              <emma:one-of disjunction-type="recognition" id="oneOf44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97076.3677">11374 11457 7 0,'-9'0'100'0,"9"0"-12"0,-8 0 0 15,0 0-28-15,-1 0-4 0,1 0 4 0,-1 0 0 0,0 0 0 16,1 0 4-16,0 0 4 0,8 0-32 0,-10 0 24 0,2 0-8 0,8 0 0 15,-8 0-8-15,8 0 8 0,0 0 0 0,0 0 0 0,0 0-4 16,8 0 4-16,-8-5-4 0,8 5 0 0,-8 0 0 0,10-4-4 16,-2 4 0-16,0 0 4 0,1 0 0 0,0 0-4 0,-1 0-4 15,9 0 0-15,-9-5-4 0,1 5-8 0,8 0-4 0,-9 0-4 16,10 0 0-16,-10 5 0 0,1-5-8 0,0 0 4 0,7 4-4 0,-7-4-4 16,-1 5-4-16,1-5 4 0,0 0-4 0,-1 5 4 0,0-5-8 15,2 4 4-15,-2-4-4 0,0 6 0 0,-8-6 0 0,9 4 0 16,0 1-4-16,-9-5 0 0,8 0-8 0,-8 0-4 0,8 4-12 15,-8-4-24-15,9 0-8 0,-9 0-16 0,0 0-12 0,8 0 0 16,-8 0-24-16,0 0-8 0,0 0-8 0,8 0-8 0,-8 0-44 0,0 0-40 16,0 0 36-16,10 0 36 0,-10 0 24 0,0 0 28 0</inkml:trace>
          <inkml:trace contextRef="#ctx0" brushRef="#br0" timeOffset="97478.2919">12015 11620 55 0,'0'10'164'15,"0"-5"-20"-15,-9 5-24 0,9-5-32 0,-9-1-8 0,9-4 0 16,0 0-4-16,0 0-4 0,0-4-12 0,0-1 0 0,0-5-8 0,0 0-8 16,9 0-4-16,-9-3-4 0,9-7-4 0,-1 5 0 0,1-8 0 15,8 4-4-15,-8 0 0 0,7-6-4 0,2 2-4 0,-2-2 4 16,2 2-4-16,0-2 8 0,-2 1-4 0,2 0 0 0,-2 0-4 15,2 0 0-15,0 0 0 0,-10 5 0 0,9 0 4 0,0 0 0 16,-9 4 0-16,10 1 0 0,-10-1-4 0,1 6 0 0,-1-1 4 0,1 0-4 16,-9 6-4-16,9-2 8 0,-9 2 0 0,8 4 4 0,-8 0 0 15,0 0 4-15,0 4-4 0,0 2 4 0,0-2 0 0,0 2 0 16,0 8-8-16,0-5-24 0,0 6 0 0,8-1 0 0,-8 1 0 16,0 4 0-16,0 0 0 0,-8 5 0 0,8-5 0 0,0 5 0 15,0 5 0-15,0-5 0 0,0 0 0 0,0 5 0 0,0-5 0 16,0 0 0-16,0 0 0 0,0 4 0 0,0-3 0 0,0-2 0 0,0-3 0 15,0 4 0-15,0 0 0 0,0-5 0 0,0 0 0 0,0 0 0 16,0 0 0-16,0-4 0 0,0-1 0 0,0 1 0 0,0 0 0 16,0-6 0-16,0 0 0 0,0 1-12 0,0-5-100 0,0 0-20 15,0 0-20-15,0-1-28 0,0-4-24 0,0-4-68 0,0-1 0 16,0 0 56-16,0-4 40 0,0-1 36 0,0-4 32 0</inkml:trace>
        </inkml:traceGroup>
      </inkml:traceGroup>
    </inkml:traceGroup>
    <inkml:traceGroup>
      <inkml:annotationXML>
        <emma:emma xmlns:emma="http://www.w3.org/2003/04/emma" version="1.0">
          <emma:interpretation id="{5EEDF889-736E-451C-8F3C-C51A6BE77CC7}" emma:medium="tactile" emma:mode="ink">
            <msink:context xmlns:msink="http://schemas.microsoft.com/ink/2010/main" type="paragraph" rotatedBoundingBox="1726,15420 6951,14486 7149,15597 1924,16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5B797-4223-4DA5-8F5E-69DFEA29790F}" emma:medium="tactile" emma:mode="ink">
              <msink:context xmlns:msink="http://schemas.microsoft.com/ink/2010/main" type="line" rotatedBoundingBox="1726,15420 6951,14486 7149,15597 1924,16531"/>
            </emma:interpretation>
          </emma:emma>
        </inkml:annotationXML>
        <inkml:traceGroup>
          <inkml:annotationXML>
            <emma:emma xmlns:emma="http://www.w3.org/2003/04/emma" version="1.0">
              <emma:interpretation id="{80681292-EE2C-4524-985A-B03172F0D3B8}" emma:medium="tactile" emma:mode="ink">
                <msink:context xmlns:msink="http://schemas.microsoft.com/ink/2010/main" type="inkWord" rotatedBoundingBox="1726,15420 2680,15249 2879,16360 1924,16531"/>
              </emma:interpretation>
              <emma:one-of disjunction-type="recognition" id="oneOf45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100894.0157">-204 13629 67 0,'9'-5'84'0,"-9"0"-4"0,0 1-8 16,8-1-24-16,-8 1 0 0,0-2-4 0,8 2-4 0,-8-1 8 0,9 0-8 15,-9 0 0-15,9 2-4 0,-1 3 4 0,0-7 0 0,-8 3 0 16,10 4 4-16,-2-5 0 0,-8 5 8 0,8 0 0 0,1-4-8 16,-9 8 4-16,9-4-4 0,-9 5 0 0,8-5-4 0,-8 4 0 15,0 6-8-15,0 0-8 0,0-1 0 0,0 6-8 0,0-1 0 16,0 1-4-16,-8 4 0 0,8 0 0 0,-9 1-4 0,0 8 0 0,1-4-4 16,8 0 0-16,-8 0 0 0,-2 5 4 0,2-1-4 0,8 1 0 15,-8 0 0-15,-1-5 0 0,0 5 4 0,9-6 0 0,0 7 0 16,0-7 0-16,-8 3 0 0,8-3-4 0,0-5 4 0,0 7 0 15,8-6-4-15,-8 0 0 0,0 1 0 0,9-7-4 0,-9 2 8 16,9 4-4-16,-1-4-4 0,0-5 4 0,-8 4-4 0,10-5 0 0,-2 6 4 16,0-7 0-16,1 3-4 0,0-6 4 0,-1 4 0 0,9 1-4 15,-9-5 0-15,1-1-4 0,0 1 4 0,7 0-4 0,-6-5 0 16,-2 5-8-16,0-5-4 0,10 4-4 0,-10-8-8 0,0 4-4 16,1 0-8-16,7-5-12 0,-6-5-16 0,-2 6-12 0,0-6-16 15,0 0-12-15,-8 1-4 0,10-5-44 0,-2-1-40 0,-8 1 24 0,0 0 40 16,8-6 20-16</inkml:trace>
          <inkml:trace contextRef="#ctx0" brushRef="#br0" timeOffset="101126.9139">-230 13947 3 0,'-8'4'132'0,"8"-4"-16"0,0 0-12 0,0 5-24 16,0-5 0-16,0 0 4 0,8 0 0 0,-8 0-4 0,0 4-4 15,9-4-8-15,0 0 0 0,-9 0-4 0,8 0-4 0,1 0-4 16,-9 0-4-16,16-4-4 0,-7 4-8 0,0 0-8 0,-1 0-8 0,0 4 0 16,10-8-8-16,-10 4 0 0,10 0-4 0,-10 0-4 0,9 0 0 15,0 0-4-15,-8-5-4 0,7 5-4 0,2 0-16 0,-10-4-12 16,10 4-36-16,-2 0 8 0,-7-6-20 0,7 6-16 0,2 0-16 0,-10 0-20 16,10-5-52-16,-10 5-16 0,0 0 40 0,10 0 28 15,-10 0 20-15</inkml:trace>
          <inkml:trace contextRef="#ctx0" brushRef="#br0" timeOffset="101624.5849">470 14209 35 0,'0'0'116'0,"-9"0"-12"15,9 0-12-15,0 0-20 0,-9-4-8 0,9-1 0 0,0 5-8 16,0-4-16-16,0-2 16 0,-8 2 0 0,8-1-8 0,0 0-4 0,8-4-8 16,-8 3 4-16,0 2-4 0,9-1-4 0,-9 1-4 0,9-2-4 15,-1 2-4-15,-8 4 0 0,9-5-4 0,-1 5 0 0,0 0 0 16,2 0-8-16,-2 0 0 0,0 0 0 0,0 5-4 0,2 5 0 0,-2-6 4 16,-8 5-4-16,8 1-4 0,1 0 4 0,-9 5 0 15,8-2 0-15,-8 2-4 0,0 4 0 0,0 1 0 0,0-1 0 0,-8 5 0 16,8 0 4-16,-9 0-4 0,1-1 4 0,0 2 4 0,-2-2-4 15,-6 2-4-15,8-6 4 0,-2 4 0 0,-6-4 0 0,7 1 4 16,-8-5-4-16,8-2 0 0,-7 2 0 0,8-5 4 0,-2-5 0 0,-6 0-8 16,6-1 4-16,2 1 0 0,0-10 4 0,-1 5-12 0,9-4 4 15,-8-1 4-15,-1-5 0 0,9 0-4 0,-8 0-4 0,8 1 0 16,0-1 4-16,0 1 4 0,0-4-4 0,0 2 0 0,0 2-4 16,0-1 8-16,8 0-4 0,-8 1-4 0,9-1-8 0,-9 5 16 15,8 1 0-15,1-2 0 0,-9 1 4 0,8 5 4 0,0 0-4 16,2 0 8-16,-2 0 0 0,0 5 0 0,2-5 0 0,-2 6 0 15,0-2 0-15,0 1 0 0,10 0 0 0,-10 0 4 0,9 4 0 0,-9-4-4 16,10 0 0-16,-10 5-4 0,10-6-4 0,-10 5 0 0,9-2-4 16,-9-4 4-16,10 7-4 0,-2-5 4 0,-8-1-8 0,10 2 0 15,0-6 4-15,-10 4-8 0,9-4-4 0,0 5-4 0,-9-5-20 0,9 0-20 16,-9-5-16-16,10 5-28 0,-10-10-24 0,10 6-24 16,-10-6-64-16,1 2-24 0,7-8 44 0,-7 2 36 0,0-5 28 0,-1 4 24 15</inkml:trace>
        </inkml:traceGroup>
        <inkml:traceGroup>
          <inkml:annotationXML>
            <emma:emma xmlns:emma="http://www.w3.org/2003/04/emma" version="1.0">
              <emma:interpretation id="{B9600B48-4952-457C-8D62-C895A4E5E02D}" emma:medium="tactile" emma:mode="ink">
                <msink:context xmlns:msink="http://schemas.microsoft.com/ink/2010/main" type="inkWord" rotatedBoundingBox="3229,15700 3640,15627 3710,16020 3300,16094"/>
              </emma:interpretation>
              <emma:one-of disjunction-type="recognition" id="oneOf46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102124.2482">1254 14113 43 0,'0'10'148'0,"0"0"-20"0,0-5-12 16,0 5-28-16,0-1 0 0,0-5 8 0,0 6 4 15,8-5 0-15,-8 0-8 0,9 4 0 0,-9-3-4 0,9-2-4 0,-9 1-4 16,8-5-8-16,0 4-4 0,2-4-4 0,-2 6-8 0,8-6-8 16,-6 0-4-16,6 0-12 0,-7 0-4 0,7 4-4 0,-6-4-8 15,6 0-4-15,-6 0 0 0,6 0-12 0,1 0-16 0,-8-4-16 0,-1 4-32 16,9 0-28-16,-9 0-28 0,2 0-28 0,-2 4-32 0,0-4-72 16,0 0-4-16,-8 0 48 0,10 0 44 0,-10 0 28 0,0 0 28 15</inkml:trace>
          <inkml:trace contextRef="#ctx0" brushRef="#br0" timeOffset="101976.6417">1245 13865 43 0,'0'0'128'0,"0"0"-20"15,0 0-8-15,0 0-28 0,0 0 8 0,0 0 4 0,9 0 4 16,-9 4 4-16,8-4 0 0,1 0-8 0,-9 5 4 0,9-5-8 16,-1 0-4-16,0 5-4 0,2-5 0 0,6 0-4 0,-8 5-4 15,10-1-8-15,-10-4 0 0,9 5-8 0,-9-5-8 0,10 0-12 0,0 0 4 16,-10 6-12-16,8-6-4 0,2 0 0 0,-10 0 0 0,9 0-12 16,1 0 4-16,-2 0 0 0,-8 0-8 0,10 0-4 0,-1 0-12 15,-8 0-20-15,8 0-16 0,-9 0-20 0,0 0-16 0,0 0-20 16,2 0-20-16,-2 0-32 0,-8 0-8 0,0 0-60 0,0 4 4 15,0-4 40-15,-8 0 32 0,-2 0 28 0</inkml:trace>
        </inkml:traceGroup>
        <inkml:traceGroup>
          <inkml:annotationXML>
            <emma:emma xmlns:emma="http://www.w3.org/2003/04/emma" version="1.0">
              <emma:interpretation id="{86E8F786-F010-4110-8F6A-32F0B16C9AE2}" emma:medium="tactile" emma:mode="ink">
                <msink:context xmlns:msink="http://schemas.microsoft.com/ink/2010/main" type="inkWord" rotatedBoundingBox="4358,15357 4750,15286 4766,15371 4373,15441"/>
              </emma:interpretation>
              <emma:one-of disjunction-type="recognition" id="oneOf47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102677.7677">2329 13529 67 0,'0'0'112'0,"0"0"-8"0,0 0-12 16,0 0-24-16,0 0-4 0,0 0 0 0,0 0-4 0,0 0 0 0,0 0 0 16,0 0 0-16,0 0 4 0,0 0-8 0,0 0-4 0,8 0 0 15,-8 0 0-15,0 0-4 0,8 0-4 0,1 0 0 0,-1 0 0 16,-8 0-8-16,9 0-4 0,8 0 0 0,-9 0 0 0,0 0-8 0,10 0-4 16,-10 0-4-16,10 0 0 0,-1 0-4 0,-9 0-4 15,9 0-4-15,0 0 4 0,1 0-8 0,-2 0-8 0,2 0-16 0,-2 0-16 16,1 0-12-16,1 0-28 0,-2 4-12 0,2-4-20 0,-10 0-12 15,10 0-32-15,-2 0-56 0,1 5 24 0,-9-5 32 0,10 5 28 16,-10-5 28-16</inkml:trace>
        </inkml:traceGroup>
        <inkml:traceGroup>
          <inkml:annotationXML>
            <emma:emma xmlns:emma="http://www.w3.org/2003/04/emma" version="1.0">
              <emma:interpretation id="{187BA659-A567-4F64-926D-EEA4461BF283}" emma:medium="tactile" emma:mode="ink">
                <msink:context xmlns:msink="http://schemas.microsoft.com/ink/2010/main" type="inkWord" rotatedBoundingBox="5067,15024 6986,14681 7119,15427 5200,15770"/>
              </emma:interpretation>
              <emma:one-of disjunction-type="recognition" id="oneOf48">
                <emma:interpretation id="interp96" emma:lang="" emma:confidence="0">
                  <emma:literal>btw</emma:literal>
                </emma:interpretation>
                <emma:interpretation id="interp97" emma:lang="" emma:confidence="0">
                  <emma:literal>butna</emma:literal>
                </emma:interpretation>
                <emma:interpretation id="interp98" emma:lang="" emma:confidence="0">
                  <emma:literal>buta</emma:literal>
                </emma:interpretation>
                <emma:interpretation id="interp99" emma:lang="" emma:confidence="0">
                  <emma:literal>bita</emma:literal>
                </emma:interpretation>
                <emma:interpretation id="interp100" emma:lang="" emma:confidence="0">
                  <emma:literal>brr</emma:literal>
                </emma:interpretation>
              </emma:one-of>
            </emma:emma>
          </inkml:annotationXML>
          <inkml:trace contextRef="#ctx0" brushRef="#br0" timeOffset="103136.5396">3078 13256 3 0,'0'-6'124'16,"0"2"-12"-16,0-6-16 0,0 5-20 0,0 1-8 0,0-2 0 16,0 2-8-16,0-1-4 0,0 1-4 0,0-2-4 0,0 2-8 0,10-1-4 15,-10 5 0-15,0-5 8 0,0 5-4 0,8 0-8 0,-8 0 8 16,0 0-8-16,8 5 4 0,-8 0 0 0,0 5-4 0,8-1-4 16,-8 1 0-16,0 4-4 0,0 1 0 0,9-2-4 0,-9 2-4 15,0 4-4-15,0 1 4 0,0-1-4 0,-9 4 0 0,9-3-8 0,0 4 0 16,0-5 4-16,-8 0-24 0,8 0 24 0,0-4 0 0,0 3-4 15,0-7 4-15,0 3-8 0,0-5 0 0,0 1 8 0,0-5-4 16,0 5-4-16,0-10 0 0,0 4 0 0,0-4 0 0,0 0-4 0,0 0 4 16,0-4 0-16,8-2 0 0,-8 2-4 0,0-1 8 15,9 0-4-15,-9 0 0 0,9 1 4 0,-9-6-8 0,8 5 4 0,1 1 0 16,-1-7-4-16,-8 7 4 0,18-1-4 0,-18 1 4 0,8-1 0 16,0 5 4-16,0-5-4 0,10 5 0 0,-18 0 4 0,17 0-4 15,-8 0 4-15,-1 5-4 0,1-5 0 0,7 5 0 0,-6-1 0 16,-2 1-4-16,0-1 4 0,0 7 4 0,2-7-4 0,-2 6 0 15,-8-1 4-15,8 1-4 0,-8-1 4 0,0 6-4 0,0-4 0 0,0-3 4 16,-8 6 0-16,8 1-4 0,-8-6 8 0,-2 1-8 0,2 0 0 16,0 4 0-16,-10-5 0 0,10-3 0 0,0 3 0 0,-9-4 0 15,8-5 0-15,-8 5 0 0,9-1-4 0,-2-8-4 0,2 4-4 0,-8-5-4 16,6 5-12-16,2-10-4 0,8 6-8 0,-8-6-16 16,-1 1-12-16,1-1-12 0,8 0-8 0,0 0-8 0,-9 1-4 0,9 0-40 15,0-1-44-15,0-5 16 0,0 5 36 0,0 1 24 0</inkml:trace>
          <inkml:trace contextRef="#ctx0" brushRef="#br0" timeOffset="103582.8615">3659 13529 79 0,'0'0'104'0,"-10"0"-8"16,10 4-8-16,0-4-28 0,0 0 0 0,0 5 0 0,0-5 0 15,0 5-4-15,10-5-4 0,-10 5-4 0,0-5-8 0,8 4 0 16,0-4-4-16,-8 6-4 0,9-6-4 0,-1 0 4 0,1 4-4 0,0-4-4 15,7 0-8-15,-8 5-4 0,10-5 4 0,-10 0-8 0,10 0-4 16,-1 0-12-16,0 0-8 0,-9 0-20 0,9-5-16 0,1 5-16 16,-2 0-16-16,2-4-28 0,-10 4-60 0,9 0-8 0,0-6 32 15,-8 6 32-15</inkml:trace>
          <inkml:trace contextRef="#ctx0" brushRef="#br0" timeOffset="103483.1279">3786 13328 15 0,'0'0'132'0,"0"0"-20"16,0 0-12-16,0 0-24 0,0-5-4 0,0 5 0 15,0-6 0-15,0 6-8 0,0 0-12 0,0 0 0 0,0 0 4 0,0 0-28 16,0-4 32-16,0 8-8 0,9-4 0 0,-9 6 0 0,0-1-4 16,8-1 0-16,-8 6-4 0,0 0-4 0,0 3 0 0,9 2-4 15,-9-1-4-15,0 1-4 0,0 4-4 0,8 0-8 0,-8 5 0 0,0-5-4 16,0 5 0-16,0 0 0 0,0-4-8 0,0 3 0 16,0 2-4-16,0-7 0 0,9 2-4 0,-9-1-12 0,0-5-16 0,0 1-12 15,0-1-16-15,0-5-16 0,0 1-16 0,0 0-12 0,0-5-12 16,0-5-8-16,0 0-36 0,-9 0-44 0,9-5 32 0,-8 0 32 15,8-4 28-15</inkml:trace>
          <inkml:trace contextRef="#ctx0" brushRef="#br0" timeOffset="104147.7092">4152 13481 71 0,'0'5'128'0,"0"-1"-12"0,0-4-12 16,0 9-28-16,0-3 0 0,0-6 4 0,0 5-8 0,0-1-4 16,0 1 0-16,10 5-8 0,-10-6-4 0,0 1-16 0,0 5 12 15,0-6-4-15,8 2 0 0,-8 3-8 0,8 2-4 0,-8-8-4 0,8 7-4 16,-8-1-8-16,10 1 4 0,-2-1-8 0,-8 1 0 0,8 5 0 16,-8-5 0-16,0-1-4 0,0 1 0 0,0 4-4 15,0-5 0-15,0 1 0 0,0-1 0 0,0 1 0 0,0 0 0 0,-8-5-4 16,8 5 0-16,0-6 0 0,-8-4 0 0,8 5-4 0,-10-5 0 15,10 0 4-15,-8 0-4 0,8-5-4 0,-8-5 0 0,8 1 0 0,-8-1-4 16,8 0 0-16,0-3-4 0,0-2 0 0,0-5-4 0,-10 2 0 16,10-2 0-16,0 1 0 0,0-5 4 0,0 5-4 0,10-5 4 15,-10 5 4-15,0-6 0 0,8 7 4 0,-8-2 0 0,8 1 0 0,-8 0 0 16,8 0 0-16,-8 5 4 0,10-2 0 0,-2 3 0 0,0-2 0 16,-8 6 0-16,9-5 0 0,0 4 0 0,-1 0 0 0,1 5 0 15,-1-4 0-15,0 4 4 0,1 0 0 0,0 5-4 0,-1-4 0 16,10 4 0-16,-10-6-16 0,9 6 16 0,-8 0 8 0,7 0-8 15,1 0 0-15,1 0 4 0,-2 0-4 0,2 0 0 0,7 0 0 0,-8 0 0 16,8 0 0-16,1 0 4 0,0 0-4 0,0-4 0 0,-1-1 0 16,1 5-4-16,0-4 4 0,-1-2 0 0,1 6 0 0,-2-4 0 15,2 4 4-15,-8-5-8 0,7 0 0 0,-8 5 4 0,8-5 0 16,-7 5 0-16,0 0 0 0,6 0 0 0,-15 0 0 0,8-4 0 16,0 4 0-16,-9 0 4 0,2 4-4 0,6-4 0 0,-8 0 4 0,-8 0-4 15,10 0 0-15,-2 0-4 0,0 0 8 0,-8 0-4 16,9 0 4-16,-9 0 8 0,0 5 0 0,0-5 4 0,0 5 0 0,8-5 0 15,-8 5 4-15,0-1 4 0,0 2 4 0,0-2 0 0,0 1 4 16,0-1-4-16,0 6 4 0,9-5-4 0,-9 5 0 0,0-1 4 16,0 1-8-16,9-6-4 0,-9 7 4 0,0-2-8 0,0 0 0 15,0 1-4-15,0-1 0 0,0 0-4 0,0 2-4 0,8-2 4 16,-8 1-4-16,0-1-24 0,0-3 24 0,0 3-8 0,-8-4-8 16,8 4-16-16,0-4-12 0,0 1-24 0,0-2-20 0,0 0-20 0,-9 1-20 15,9 0-24-15,-9 0-28 0,1 0-56 0,-1-5 8 0,1 5 40 16,-10-5 32-16,10 4 32 0,-8-4 24 0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3:21.5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C5C7B0-A82B-4220-8514-493371F32293}" emma:medium="tactile" emma:mode="ink">
          <msink:context xmlns:msink="http://schemas.microsoft.com/ink/2010/main" type="inkDrawing" rotatedBoundingBox="5365,12791 7123,12909 7118,12988 5360,12869" semanticType="underline" shapeName="Other">
            <msink:sourceLink direction="with" ref="{5B9D7AD8-F043-43B7-B19F-CF342FC6F543}"/>
            <msink:sourceLink direction="with" ref="{9D276BA9-C807-4250-B19E-C0A3CE98CBC7}"/>
          </msink:context>
        </emma:interpretation>
      </emma:emma>
    </inkml:annotationXML>
    <inkml:trace contextRef="#ctx0" brushRef="#br0">20 1 59 0,'-9'0'96'0,"9"0"-8"0,-8 0-8 0,-1 0-28 0,9 0-4 16,0 0-4-16,0 0-8 0,0-4 0 0,0 4 4 0,0 0 0 0,0 4 0 16,0-4 4-16,9 0 0 0,-1 0 0 0,1 0 4 0,0 0 4 15,-1 0 0-15,0 0 4 0,10 0 0 0,-2 0-4 0,2 6 0 16,-1-6 0-16,8 4-8 0,0-4 0 0,1 6 4 0,0-6 0 16,8 0-12-16,-9 0 0 0,9 4-4 0,1-4-4 0,-1 5-24 0,8-5 20 15,1 0 0-15,-1 0-4 0,2 0-4 0,-2 0 0 0,1 0-4 16,8 0-4-16,-9 0-4 0,10 0 4 0,-1 0-4 0,0 0 0 15,0 0 0-15,0 4 0 0,0-4-4 0,1 0 0 0,-1 6 0 16,-1-6-4-16,-6 4 4 0,7-4-4 0,-9 5 4 0,9 0 0 16,-7-5 4-16,-11 5-4 0,9-1 4 0,-6 0-4 0,-12 7 0 15,11-11 4-15,-9 4-4 0,-2 6 0 0,2-5 0 0,-9 0-4 16,1 0 4-16,-10-1 0 0,8 1 0 0,-6-1 0 0,-2-4 0 0,-8 6-4 16,8-2 0-16,-8 2-8 0,0-6-12 0,0 4-16 15,0-4-16-15,-8 0-16 0,8 6-12 0,-8-6-24 0,-2 0-16 0,-6 0-16 16,8 0-44-16,-10 0-44 0,10 0 36 0,-9 0 40 0,-1 0 28 15,2 0 16-15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3:58.0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BFCBF9-E297-4EB8-A7BD-6226B3EE4634}" emma:medium="tactile" emma:mode="ink">
          <msink:context xmlns:msink="http://schemas.microsoft.com/ink/2010/main" type="inkDrawing" rotatedBoundingBox="17298,1468 17353,6917 17248,6918 17193,1469" semanticType="verticalRange" shapeName="Other">
            <msink:sourceLink direction="with" ref="{E030D1E4-651C-4A04-829A-91035886AB11}"/>
            <msink:sourceLink direction="with" ref="{AD366054-DDFB-4D22-8D39-63271821346E}"/>
          </msink:context>
        </emma:interpretation>
      </emma:emma>
    </inkml:annotationXML>
    <inkml:trace contextRef="#ctx0" brushRef="#br0">0 31 31 0,'0'-5'80'0,"0"-5"-12"0,0 5 0 16,0 1-28-16,0 4-4 0,0-5 0 0,0 0 0 0,0 5 0 15,8 0 4-15,-8 0 0 0,0 0-4 0,0 0 0 0,-8 0-4 16,8 0 4-16,0 0-4 0,0 0 0 0,0 0 4 0,8 0-8 0,-8 0 0 15,0 0 4-15,0 0 0 0,0 0-4 0,8 0 8 0,-8 0-4 16,0 0-4-16,0 5 4 0,9 0 0 0,-9-1-4 0,0 6-4 16,8-5 0-16,-8 9-4 0,9-5 0 0,-9 6 0 0,0-1 0 15,0 1-4-15,0 4 0 0,0 5 0 0,0-5 0 0,0 5-4 16,0 0 0-16,9 0 0 0,-9 5-4 0,0 0 4 0,-9 0 0 0,9 0-4 16,0-1-4-16,0 6 4 0,0-1-4 0,0-4 0 15,0 5 0-15,0-1 0 0,0 6-4 0,0-6 0 0,0 0 0 0,0 6 4 16,9-1-4-16,-9-4 0 0,0 5 4 0,0-1-4 0,0 0 0 15,8 0 4-15,-8 1-4 0,0-1-4 0,8 0 4 0,-8 6 0 16,0-6 0-16,0 1 0 0,0-1 0 0,8 0 0 0,-8 5 0 16,0-4 0-16,0 4 0 0,0 0 0 0,0 0 0 0,0 1 4 0,0-1-4 15,0 0 0-15,-8 0 4 0,8 5-4 0,0-5-4 0,0-1 8 16,0 7-4-16,0-6 0 0,0 1-4 0,0-2 4 0,0 2 0 16,0-1 0-16,0-5 0 0,0 6 0 0,0-6 0 0,0 5 0 15,0-5 0-15,0 5 4 0,8-5-8 0,-8 1 8 0,0 5-8 0,0-6 8 16,0 5-4-16,10-5 0 0,-10 6 0 0,0-6 0 0,0 5 0 15,8 0 4-15,-8 0-8 0,0-4 4 0,0 3 0 0,0 2-4 16,0-1 0-16,0 1 4 0,0-1 0 0,0 0 0 0,0 5 0 16,0-5-4-16,0 5 4 0,0 0 0 0,0-6 0 0,0 7 0 15,0-1 0-15,0 0-4 0,0-5 4 0,-8 5 4 0,8 0 0 16,0-5-4-16,0 5 0 0,0-5 0 0,0 0 0 0,0 0-4 16,0 1 4-16,0-1 0 0,0 0 4 0,0 0-8 0,0 0 4 15,0 0 0-15,0 0 0 0,0 1 0 0,0 0 4 0,8-2-8 0,-8 1 4 16,0-5 0-16,0 6 0 0,0-6 0 0,8 5 0 0,-8-4 0 15,0-1 0-15,0 0 0 0,10 1 0 0,-10-6 0 0,0 5 4 16,0-3-8-16,0-3 4 0,0 3 0 0,0 3 4 0,0-5-4 0,0 1 0 16,0 0 0-16,0-1-4 0,0-5 0 0,0 6 4 15,0 0 0-15,0 0 0 0,0-5 4 0,0-1-4 0,0 5 4 0,-10-4-4 16,10 0-4-16,0 0 4 0,-8-5 0 0,8 5-4 0,-8-5 0 16,8-1 0-16,-10 2 0 0,2-6-8 0,8 0-4 0,-8 0-4 15,8 1-4-15,-8-7-4 0,-1 2-4 0,9-1-16 0,0-5-16 0,-9 1-12 16,9-4-16-16,-8-2-8 0,8 2-40 0,0-6-52 0,-9 0 12 15,9 0 40-15,0-10 28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6:03.1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E657D2-DA62-42BF-BAE1-3880EE22B7EF}" emma:medium="tactile" emma:mode="ink">
          <msink:context xmlns:msink="http://schemas.microsoft.com/ink/2010/main" type="writingRegion" rotatedBoundingBox="30752,2164 31196,2164 31196,2547 30752,2547"/>
        </emma:interpretation>
      </emma:emma>
    </inkml:annotationXML>
    <inkml:traceGroup>
      <inkml:annotationXML>
        <emma:emma xmlns:emma="http://www.w3.org/2003/04/emma" version="1.0">
          <emma:interpretation id="{DDC83884-96B1-4F54-BC5A-690FDD2E6E78}" emma:medium="tactile" emma:mode="ink">
            <msink:context xmlns:msink="http://schemas.microsoft.com/ink/2010/main" type="paragraph" rotatedBoundingBox="30752,2164 31196,2164 31196,2547 30752,2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C87055-53A0-470E-ACE0-ECE6A7AC18DB}" emma:medium="tactile" emma:mode="ink">
              <msink:context xmlns:msink="http://schemas.microsoft.com/ink/2010/main" type="line" rotatedBoundingBox="30752,2164 31196,2164 31196,2547 30752,2547"/>
            </emma:interpretation>
          </emma:emma>
        </inkml:annotationXML>
        <inkml:traceGroup>
          <inkml:annotationXML>
            <emma:emma xmlns:emma="http://www.w3.org/2003/04/emma" version="1.0">
              <emma:interpretation id="{5CE60C11-ECD4-4C0E-9234-3AACBF80B718}" emma:medium="tactile" emma:mode="ink">
                <msink:context xmlns:msink="http://schemas.microsoft.com/ink/2010/main" type="inkWord" rotatedBoundingBox="30752,2164 31196,2164 31196,2547 30752,2547"/>
              </emma:interpretation>
            </emma:emma>
          </inkml:annotationXML>
          <inkml:trace contextRef="#ctx0" brushRef="#br0">5178 1031 63 0,'0'5'112'0,"0"-5"-4"0,0 5-4 0,0-5-12 16,8 0 0-16,-8 0 0 0,8 0 4 0,2 5-8 15,-10-5-4-15,8 0 0 0,0 0 0 0,1 0-4 0,0 0-4 0,-1-5 0 16,9 5 0-16,-8 0-8 0,8 0-4 0,-9 0-4 0,10 0-12 15,-2 5-4-15,-8-5-4 0,10 0-8 0,0 0 0 0,-10 0-8 16,10 0-4-16,-10 5-4 0,8-5-4 0,-6 5 0 0,-2-5 0 16,9 0-12-16,-8 5 0 0,-9-5-12 0,8 5-8 0,1-5-16 0,-1 0-20 15,-8 0-24-15,0 4-20 0,9-4-36 0,-9 0-40 16,0 0-60-16,0 0-36 0,-9 0 44 0,9 0 44 0,0 0 36 0,-8 0 28 16</inkml:trace>
          <inkml:trace contextRef="#ctx0" brushRef="#br0" timeOffset="-269.0739">5194 691 55 0,'0'0'128'0,"0"-4"-12"0,0 4-12 0,-8 0-24 16,8 0 0-16,0 0 4 0,0 0 4 0,0 0 8 0,0 0-4 16,0 4-8-16,0-4 0 0,0 5-4 0,8-5 4 0,-8 0-4 15,10 5-8-15,-10-5 4 0,8 5 0 0,0-1-12 0,1 1-4 16,0 0-4-16,-1 0-4 0,0-1-4 0,10 2-4 0,-1-1 0 0,-9-1-8 16,10 1 0-16,-2 0-8 0,2-1-8 0,-2 2-20 0,2-6 0 15,-10 4 0-15,10 1 0 0,-2-5 0 0,2 0 0 0,-1 4 0 16,0-4 0-16,0 0 0 0,0 0 0 0,0 0 0 0,-8 0 0 15,8 0 0-15,-9 0 0 0,10 0 0 0,-10 0 0 0,0 0 0 16,2 0-8-16,-10 0-40 0,8 0-24 0,-8 0-24 0,8-4-24 0,-8 4-28 16,0-5-28-16,-8 5-24 0,8-4-72 0,-8-2 24 15,-2 6 44-15,10-4 44 0,-16 4 28 0,16-5 28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3:35.8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272012-6746-4E69-968A-29E35EEFBB78}" emma:medium="tactile" emma:mode="ink">
          <msink:context xmlns:msink="http://schemas.microsoft.com/ink/2010/main" type="inkDrawing" rotatedBoundingBox="9447,13154 11475,13143 11476,13261 9448,13272" semanticType="strikethrough" shapeName="Other">
            <msink:sourceLink direction="with" ref="{3354D603-050F-4AA2-9A62-BA7F91E9EC72}"/>
          </msink:context>
        </emma:interpretation>
      </emma:emma>
    </inkml:annotationXML>
    <inkml:trace contextRef="#ctx0" brushRef="#br0">15 75 15 0,'-8'0'96'16,"8"0"-4"-16,0 0-4 0,0 0-24 0,0 0-4 0,0 0-4 16,0 0-4-16,0 0-4 0,0 0-20 0,0 0 12 0,0 0-4 15,-8 0 0-15,8 0 4 0,0 0-4 0,0 0 8 0,0 0 0 16,8 5 4-16,-8-5-4 0,8 0 4 0,-8 4 0 0,9-4-4 16,-1 5 8-16,1-5-4 0,-1 5 4 0,1-5 8 0,7 5-8 15,2-5 0-15,0 0 4 0,-2 4-4 0,10-4 0 0,-9 5-4 0,9-5-4 16,8 0-8-16,-9 0 0 0,9 0-4 0,0-5-4 15,0 5 0-15,1-4-4 0,7 4 0 0,-8-5-8 0,9 0 4 0,9 0-4 16,-11 5 0-16,11-4-4 0,-10-1-4 0,9-5 0 0,1 5-4 16,-1 0 4-16,0-4-4 0,0 4 0 0,9 0 0 0,-10 1 0 15,-6-1 0-15,7 0 0 0,-1 0 0 0,-6 0-4 0,-2 5 8 0,9-5-4 16,-8 5-4-16,-1-4 0 0,-8 4 4 0,9 0-4 0,-9 4 0 16,9-4 0-16,-9 5 0 0,0-5 0 0,-8 5 0 0,8 0 4 15,-9 0 0-15,1 4 0 0,0-4-4 0,-1 0 0 0,1 0 0 16,-10-1 0-16,2 6 0 0,8-5 0 0,-18 5 0 0,9-6 0 15,0 1 0-15,-8 0 0 0,-1 0 0 0,10-5 0 0,-10 4 0 0,0 1 0 16,0-5 0-16,-8 5 0 0,10-5 0 0,-10 0 0 0,8 0 0 16,-8 0 0-16,0 0 0 0,0 5 0 0,8-5 0 0,-8 0 0 15,0 0 0-15,0-5 0 0,-8 5-4 0,8 0-36 0,0-5-24 16,-8 5-24-16,8-5-24 0,-10 5-20 0,2-4-32 0,0 4-24 16,8-5-68-16,-18 5-12 0,10 0 44 0,-9-5 48 0,0 5 32 0,8 0 28 15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3:49.0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172454-A4D1-44C0-96B8-8F2401F52C62}" emma:medium="tactile" emma:mode="ink">
          <msink:context xmlns:msink="http://schemas.microsoft.com/ink/2010/main" type="writingRegion" rotatedBoundingBox="5037,15430 11278,15403 11286,17361 5046,17388"/>
        </emma:interpretation>
      </emma:emma>
    </inkml:annotationXML>
    <inkml:traceGroup>
      <inkml:annotationXML>
        <emma:emma xmlns:emma="http://www.w3.org/2003/04/emma" version="1.0">
          <emma:interpretation id="{39A0B5CC-524D-4964-8809-8282C3145F46}" emma:medium="tactile" emma:mode="ink">
            <msink:context xmlns:msink="http://schemas.microsoft.com/ink/2010/main" type="paragraph" rotatedBoundingBox="5037,15430 11278,15403 11281,16211 5041,16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C85CF-AF8E-46E3-BD01-92B43CA3A8F5}" emma:medium="tactile" emma:mode="ink">
              <msink:context xmlns:msink="http://schemas.microsoft.com/ink/2010/main" type="inkBullet" rotatedBoundingBox="5037,15430 6768,15422 6771,15972 5040,1598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-1259 545 79 0,'-9'6'88'0,"9"-6"-12"16,-8 0-4-16,8 4-20 0,0-4-4 0,0 0-4 0,0 0 0 15,-8 0 0-15,8 0 0 0,8 0-4 0,-8 0 0 0,0 0 4 0,0 0 0 16,8-4 0-16,1 8 0 0,-1-4 8 0,-8 0 0 0,8 0 0 16,10 0 4-16,-10 0 0 0,10 0 0 0,-10 0-4 0,9 0 0 0,9 0-4 15,-10 0-4-15,10 0 0 0,0 0-4 0,-1 0 0 0,1 0-4 16,8-4 0-16,0 4 0 0,1 0-8 0,-2-6-4 0,9 6 0 15,2-4-4-15,-3 4-4 0,3-5 0 0,-2 5-4 0,9-5-4 16,-8 0 4-16,7 0-4 0,2 0 0 0,-9 1-4 0,8-1 0 16,-1 1 0-16,2-1 0 0,-9 0 0 0,7 5 0 0,-7-5-4 0,-1 5 4 15,1-5-4-15,-1 5 0 0,1 0 0 0,-1 0 0 0,-7 0 0 16,-1 0-20-16,0 0 24 0,0 5 0 0,-9 0 0 0,1-5 0 16,0 5 0-16,-1 0-4 0,-7-1 0 0,-2 1 0 0,2-1 0 15,-10 1-4-15,0 0 0 0,1 0 0 0,-1 0-12 0,-8-5-12 16,0 5-20-16,0-5-20 0,0 4-24 0,-8-4-20 0,-1 0-16 15,1 0-20-15,0 0-28 0,-10 0-60 0,2-4 16 0,-2 4 40 16,1 0 36-16,1-5 24 0</inkml:trace>
        <inkml:trace contextRef="#ctx0" brushRef="#br0" timeOffset="-463.7596">156 0 51 0,'-9'0'108'0,"9"0"-8"0,0 0-8 16,-8 0-28-16,8 0 0 0,0 0 0 0,0 0-4 15,0 0-4-15,0 0-4 0,0 0 4 0,0 0-8 0,0 0 0 0,0 4 8 16,-8-4-12-16,8 6-8 0,0-2 0 0,-8 1-4 0,8-1 0 16,-10 6 0-16,2 0-4 0,8-5-4 0,-8 9-4 0,-2-5 0 15,2 6-4-15,0-5 0 0,-1 4-4 0,1 1 0 0,0-1-4 0,-1-5 0 16,0 6-4-16,1-5 0 0,8-1-4 0,-8 1 0 16,-2-1 0-16,10-4 0 0,0 0-4 0,0-5 0 0,0 4 0 0,0-4 0 15,0 0-4-15,0 0-4 0,0-4 0 0,0-1 0 0,10 0-4 16,-10-4-4-16,8 4 4 0,0-4 0 0,1-2 0 0,0-2 0 15,-9 3 8-15,8-5-4 0,0 5 4 0,9-3-4 0,-9-2 8 16,2 1 0-16,-2 4 0 0,0 1 0 0,2-1 0 0,-10 0 4 16,8 0 0-16,0 1 0 0,-8 4 4 0,8 1-4 0,-8 4 4 0,0-6-4 15,9 6 8-15,-9-4-4 0,0 4 0 0,9 0 0 0,-9 0 4 16,0 0 0-16,8 4 4 0,-8-4 0 0,0 6 0 0,0-2 0 16,9 1 4-16,-9-1-4 0,8 6 4 0,-8-5 0 0,8 0 0 0,2 5-4 15,-10-1 0-15,8 0-4 0,-8 1 0 0,8 0 4 16,0 5-8-16,-8-6 4 0,10 1-4 0,-2-1 0 0,0 1 4 0,-8 0-4 15,9-1 4-15,0 1 0 0,-1-5 0 0,1 4 0 0,7-4-4 16,-6 4 0-16,-2-4 0 0,0 0 0 0,0-1 0 0,10 2-4 16,-10-6 0-16,1 3 0 0,-1 3 0 0,1-6 0 0,0 5 0 0,-1-5 0 15,0 0 0-15,0 0 0 0,2 0 4 0,-10 0 4 0,0 0-8 16,8 0 4-16,-8 0 0 0,0 0-4 0,-8 0 4 0,8 0 0 16,-10 0-4-16,2 0 4 0,0 0-4 0,0 0 0 0,-1 0 0 15,-8 0 4-15,8 0-4 0,-7 0 0 0,-2 0 4 0,2 0-4 16,-2 0 0-16,1 0 4 0,-9 5 0 0,10-5-4 0,-2 0 4 0,2 4-4 15,6-4-4-15,-6 6 4 0,-1-6 0 0,-1 4-4 0,10 1 0 16,-8-5-4-16,6 4-8 0,2 2-12 0,0-2-16 0,-2 1-20 16,2-5-20-16,0 5-24 0,-1-5-24 0,1 0-52 0,0 5-32 15,8-5 36-15,-9 0 32 0,0 0 32 0</inkml:trace>
      </inkml:traceGroup>
      <inkml:traceGroup>
        <inkml:annotationXML>
          <emma:emma xmlns:emma="http://www.w3.org/2003/04/emma" version="1.0">
            <emma:interpretation id="{139B6328-356F-43F8-867D-665B8127A808}" emma:medium="tactile" emma:mode="ink">
              <msink:context xmlns:msink="http://schemas.microsoft.com/ink/2010/main" type="line" rotatedBoundingBox="8030,15450 11278,15436 11281,16211 8033,16225"/>
            </emma:interpretation>
          </emma:emma>
        </inkml:annotationXML>
        <inkml:traceGroup>
          <inkml:annotationXML>
            <emma:emma xmlns:emma="http://www.w3.org/2003/04/emma" version="1.0">
              <emma:interpretation id="{4E636CB3-8D23-4AE4-A26C-80DA406BBD31}" emma:medium="tactile" emma:mode="ink">
                <msink:context xmlns:msink="http://schemas.microsoft.com/ink/2010/main" type="inkWord" rotatedBoundingBox="8032,15899 8413,15898 8415,16223 8033,162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8.5711">1708 476 127 0,'0'0'140'15,"9"3"-12"-15,-9 7-12 0,0-5-16 0,0 0 0 0,8 0-8 16,-8-1 0-16,9 1-4 0,-1-1-4 0,-8 1-4 0,8 0-12 0,10 0-8 15,-10 0-4-15,10-5-4 0,-10 5-12 0,9-5-4 0,0 0-4 16,0 4-12-16,-1-4-8 0,2 0 0 0,0 0-12 0,-2 0-24 16,1 0-24-16,0 0-24 0,0 0-28 0,1 0-28 0,-10 0-28 15,0 0-72-15,0 0 4 0,2 0 36 0,-2 0 36 0,-8 6 32 16</inkml:trace>
          <inkml:trace contextRef="#ctx0" brushRef="#br0" timeOffset="1474.6751">1750 724 23 0,'-8'10'180'0,"8"-1"-24"0,0-4-20 16,0 5-28-16,0-6-8 0,0 1-4 0,8 5 4 0,-8-6-8 0,0 1-4 15,8 0 4-15,2 1-8 0,-2-6-4 0,-8 0-4 0,18 0-8 16,-10 4-4-16,0-4-12 0,9 0-8 0,0-4-4 0,0 4-12 16,1-6-4-16,-2 6-8 0,2-5-12 0,7 0-24 0,-8 1-28 15,0-6-40-15,9 5-52 0,-10 1-40 0,2-1-80 0,-10 5-12 16,9-5 48-16,-8 0 48 0,8 5 28 0,-9-5 32 0</inkml:trace>
        </inkml:traceGroup>
        <inkml:traceGroup>
          <inkml:annotationXML>
            <emma:emma xmlns:emma="http://www.w3.org/2003/04/emma" version="1.0">
              <emma:interpretation id="{0129DFE9-0361-414B-9DAD-4C42084E97BB}" emma:medium="tactile" emma:mode="ink">
                <msink:context xmlns:msink="http://schemas.microsoft.com/ink/2010/main" type="inkWord" rotatedBoundingBox="9377,15444 10435,15439 10437,15964 9379,15969">
                  <msink:destinationLink direction="with" ref="{6726F0CD-DC9D-40BA-BE19-0B3442BE263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828.3234">3746 331 71 0,'0'0'136'0,"0"5"-8"0,0-5-12 0,0 0-28 0,0 0 0 0,0 4 0 15,0-4-4-15,0 5 4 0,0-5-4 0,0 0-4 0,0 6-4 0,8-2-8 16,-8-4-4-16,0 5-4 0,8-5 0 0,-8 4-8 16,10 1 0-16,-2-5 4 0,0 0-4 0,0 5-4 0,2-5-4 0,6 0-4 15,-7 0 4-15,8 0-12 0,0 0 0 0,-9 0-4 0,10 0-4 16,-2-5-4-16,2 5-20 0,-1-5 20 0,-9 5-4 0,9-4 0 15,0 4 0-15,-9 0-4 0,10-5 0 0,-1 5-8 0,-8 0 0 0,-1 0 4 16,1-4-4-16,7 4 0 0,-7 0-8 0,0 0 4 0,-9 0-4 16,8 0 0-16,0 0 0 0,-8 0-8 0,10 0-4 0,-10 0-8 15,0 4-4-15,0-4-12 0,0-4-8 0,0 8-12 0,0-4-8 16,0 0-16-16,0 0-12 0,0 0-12 0,0 5-16 0,-10-5-12 16,10 0-12-16,-8 0-36 0,8 0-40 0,-8 0 32 0,-1 0 32 0,9 0 32 15,-9 0 28-15</inkml:trace>
          <inkml:trace contextRef="#ctx0" brushRef="#br0" timeOffset="11090.5604">3917 167 119 0,'0'-4'132'0,"0"-1"-8"15,0 1-12-15,0 4-28 0,0 0 0 0,0-6 8 0,0 6-8 16,0 0 0-16,0 6-4 0,0-2-4 0,0 1-4 0,0-1-4 15,0 2-4-15,0 3-4 0,0 1-4 0,0-1 0 0,0 1-4 0,0 0 0 16,0 4-4-16,-10 1-4 0,10-2-4 0,0 2-8 16,0-1 0-16,0 1-8 0,-8-1-8 0,8 1-4 0,0 0 0 0,0-2 0 15,-8 2-4-15,8 3-4 0,0-3 0 0,-10 0 0 0,10-1 0 16,0 1-16-16,0-6-12 0,0 5-12 0,0-4-16 0,0 5-16 16,0-11-24-16,0 5-8 0,0 1-24 0,0-5-12 0,0 0-16 0,0 0-40 15,0-5-40-15,0 0 36 0,0-5 36 0,10 5 32 0,-10-5 28 16</inkml:trace>
          <inkml:trace contextRef="#ctx0" brushRef="#br0" timeOffset="9300.3987">3080 441 67 0,'-8'5'96'0,"8"-5"-12"0,0 4 0 15,-8-4-24-15,8 6-4 0,0-6 0 0,0 0-4 0,0 0-4 16,0 4 0-16,0-4 0 0,0 0-4 0,-9 0 0 0,9 0 0 15,0 0-4-15,0 0 8 0,9-4-4 0,-9 4 0 0,0 0-12 0,8-6 8 16,-8 6-4-16,0-4 0 0,8-1 0 0,-8 5-4 0,8-5-4 16,2-4 0-16,-10 3 0 0,8 2 4 0,0-5-4 0,2-2 0 15,-2-3 0-15,0 5 0 0,1-5 0 0,8 5-4 0,-9-6-4 16,1 0 4-16,-1 1-4 0,10-5-4 0,-10 4 0 0,0-4-4 16,10 5 0-16,-10-5 0 0,0 4 0 0,10-4 0 0,-10-1-4 0,1 7-4 15,7-2 4-15,-6 1-4 0,-2-1 0 0,0 1-4 16,0 4 0-16,2-5 0 0,-2 6 4 0,0 5-4 0,-8-6 0 15,9 5 0-15,0-5 4 0,-9 5-4 0,0 5 0 0,0-5 4 0,8 5 4 16,-8-4-4-16,0 4 8 0,0 4 0 0,0-4 0 0,0 5 4 16,0 0 0-16,0 5-4 0,0-5-4 0,0 5 4 0,0-1 0 15,-8 1-4-15,8 4 4 0,0 1-4 0,0-2 0 0,0 2 4 0,-9-1 0 16,9 5-4-16,0 1-4 0,-9-6 0 0,9 6-4 16,0-1 4-16,-8-5 0 0,8 5 0 0,0 0 0 0,-8-4-4 0,8 4 8 15,0-5-4-15,0 6-4 0,0-6 4 0,0 0-4 0,0 0 0 16,0 1 0-16,0-1 4 0,0 1-4 0,0-5 4 0,0 3-4 15,0-3 0-15,0 0-4 0,0-5 0 0,0 5-4 0,0-6-4 0,0 1 0 16,0-1-8-16,0 1 0 0,0-5-12 0,0 5-16 0,0-5-8 16,0 0-12-16,0 5-16 0,0-5-12 0,0-5-16 0,0 5-16 15,0 0-16-15,0-5-32 0,-10 0-56 0,10 1 28 0,0-1 32 16,0 1 40-16,0-1 16 0</inkml:trace>
        </inkml:traceGroup>
        <inkml:traceGroup>
          <inkml:annotationXML>
            <emma:emma xmlns:emma="http://www.w3.org/2003/04/emma" version="1.0">
              <emma:interpretation id="{137261C8-C8CF-437D-B87B-42A006C61D8B}" emma:medium="tactile" emma:mode="ink">
                <msink:context xmlns:msink="http://schemas.microsoft.com/ink/2010/main" type="inkWord" rotatedBoundingBox="10971,15462 11278,15461 11280,16046 10974,16047">
                  <msink:destinationLink direction="with" ref="{6726F0CD-DC9D-40BA-BE19-0B3442BE2637}"/>
                </msink:context>
              </emma:interpretation>
              <emma:one-of disjunction-type="recognition" id="oneOf3"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J</emma:literal>
                </emma:interpretation>
                <emma:interpretation id="interp6" emma:lang="" emma:confidence="0">
                  <emma:literal>]</emma:literal>
                </emma:interpretation>
                <emma:interpretation id="interp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1668.1524">4709 125 91 0,'0'-6'108'0,"0"6"-8"0,0-4-8 0,-9-5-28 16,9 9 0-16,0-6-4 0,0 2-4 0,0-1 0 0,9 0-8 0,-9-4-4 15,0 3-4-15,9 2 0 0,-1-1-8 0,1 1 8 0,-1-1-4 16,0 5-4-16,2-5-4 0,-2 0 0 0,8 5-4 0,-6-5 0 16,6 5-4-16,-7 0 4 0,8 0-8 0,-8 0 0 0,7 5 0 15,-8-5-4-15,10 5-4 0,-10 0 0 0,2 0 0 0,-2 4-4 0,0-5 4 16,1 6-4-16,-9 0 0 0,0 5 0 0,0-6 0 16,0 5 0-16,0 1-4 0,-9 4 4 0,9-4-4 0,-8-1 0 0,0 0 4 15,-2 4-4-15,-6-2 0 0,6-2 0 0,2 1 0 0,0-1 0 16,0-5 4-16,-1 2-4 0,0-2 0 0,1-5 0 0,8 6 0 15,-9-5 0-15,9-5 0 0,-8 5 0 0,8-5 4 0,8-5-4 0,-8 5 0 16,0 0 0-16,9-5 0 0,-1 0 0 0,-8 5 0 0,9-5 0 16,0 5 0-16,-1-4 0 0,0 4 4 0,-8-5-4 0,8 5 0 15,2 0 4-15,-2-4 0 0,0 8 4 0,2-4 4 0,-2 5 8 16,-8-5 4-16,8 9 0 0,1-4 8 0,-1 0-4 0,-8 4 4 16,0 2 0-16,9-2 4 0,-9 0 0 0,0 5 4 0,8-4 0 0,-8 5-4 15,0-2-4-15,0 2-4 0,-8 5 0 0,8-7-4 16,-9 2-4-16,9 0 0 0,-8-1 0 0,-1 0-8 0,1 1 0 0,0-1-4 15,-10-5 0-15,10 6 0 0,-2-5-4 0,-6 0-4 0,8-6-4 16,-1 1-8-16,-8-1-12 0,8 2-16 0,-7-2-20 0,6-4-16 16,2 0-12-16,-8 0-16 0,6-4-20 0,-6 4-12 0,7-6-16 0,1 2-32 15,-10-1-52-15,10 1 32 0,-8-2 36 0,-2 2 32 0,10-1 24 16</inkml:trace>
        </inkml:traceGroup>
      </inkml:traceGroup>
    </inkml:traceGroup>
    <inkml:traceGroup>
      <inkml:annotationXML>
        <emma:emma xmlns:emma="http://www.w3.org/2003/04/emma" version="1.0">
          <emma:interpretation id="{9E949B19-BE40-4209-8977-6E43030D33D3}" emma:medium="tactile" emma:mode="ink">
            <msink:context xmlns:msink="http://schemas.microsoft.com/ink/2010/main" type="paragraph" rotatedBoundingBox="5359,16357 6497,16567 6417,16998 5279,16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EF4E4-4114-43DB-A25F-7B33C2100101}" emma:medium="tactile" emma:mode="ink">
              <msink:context xmlns:msink="http://schemas.microsoft.com/ink/2010/main" type="line" rotatedBoundingBox="5359,16357 6497,16567 6417,16998 5279,16788"/>
            </emma:interpretation>
          </emma:emma>
        </inkml:annotationXML>
        <inkml:traceGroup>
          <inkml:annotationXML>
            <emma:emma xmlns:emma="http://www.w3.org/2003/04/emma" version="1.0">
              <emma:interpretation id="{7EB1E72A-5986-4C25-9B4D-86C37449E114}" emma:medium="tactile" emma:mode="ink">
                <msink:context xmlns:msink="http://schemas.microsoft.com/ink/2010/main" type="inkWord" rotatedBoundingBox="5359,16357 6497,16567 6417,16998 5279,1678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80.8113">-977 1161 15 0,'-10'0'120'16,"2"0"-20"-16,8-5-16 0,0 0-28 0,0 0-4 0,-8 0 4 0,16-4-4 16,-8-1 0-16,0 1 0 0,8-1 0 0,2 5 0 0,-2-9 0 15,0 4-4-15,1 1-4 0,-1-6 4 0,1 4-4 0,8 3 0 16,-1-2 0-16,2 1 0 0,0-1-4 0,-2 1-8 0,1 4-4 0,0 0-4 15,8 0-4-15,-7 5-4 0,0-5-4 0,-2 10 0 0,1-5-4 16,0 5 0-16,0 0-4 0,-9 5 0 0,10-1 0 0,-10 1 0 16,0-1-4-16,2 4 0 0,-10 8 0 0,0-7 4 0,-10 6-8 15,10-1 4-15,-8 4 4 0,0 2-4 0,-10-6 0 0,2 5 4 16,-2-1-4-16,1-3-4 0,1 4 4 0,-2-4 0 0,-8-2 0 16,10-4 0-16,-1 0 0 0,0 1 0 0,0-5 0 0,-1-1 0 0,2-4 0 15,-2 0-4-15,10 0 0 0,0-5 0 0,-1-5 4 0,0 0 0 16,9 0-4-16,0-4 0 0,-8-1 0 0,8 0 4 0,8-4 0 15,-8 5 4-15,9-6-4 0,-9 2-4 0,9 2 4 0,-1-3 0 16,8 4 0-16,-6-3 0 0,6 2 0 0,-6 6 0 0,6-4 4 16,1 4-4-16,-8 0 4 0,8 1 4 0,-1 4-4 0,2-5 0 0,0 5-4 15,-2 0 8-15,-8 5 0 0,9-1 0 0,1 1 0 0,-10-5 0 16,10 10 0-16,-2-6 0 0,-8 1-4 0,10 6-4 0,-1-7 4 16,-9 1 0-16,10-1-4 0,-10 6-4 0,8-5-4 0,-6 4-20 15,6-4-16-15,-6 1-20 0,6-3-20 0,-7 3-20 0,8-6-16 16,-9 4-28-16,1-4-48 0,7 5 0 0,-6-5 36 0,-2 0 32 0,0 0 32 15</inkml:trace>
          <inkml:trace contextRef="#ctx0" brushRef="#br0" timeOffset="908.6652">-304 1194 39 0,'0'5'116'0,"0"0"-16"0,-9-1-8 0,9 1-28 0,0 5 4 15,0-6-12-15,0 6 4 0,-8-4-4 0,8 3-12 16,0 0-4-16,0 1-8 0,0-6-4 0,0 6-8 0,0-1 0 0,8-3-4 15,-8 3 0-15,0-4 0 0,9 0-4 0,0 4 0 0,-1-4-4 16,0-1 0-16,-8 1 4 0,9-5-4 0,-1 0 4 0,10 6-4 16,-10-6 0-16,0 0-4 0,2 0 4 0,-2 0-4 0,8 0 0 0,-6-6 0 15,-2 6-4-15,0-5 4 0,1 1-4 0,-1-1 4 0,0 0 0 16,-8-4 0-16,10 4-4 0,-10 0 0 0,8-5 0 0,-8 7 0 16,0-8-8-16,0 2 8 0,0-1-8 0,0 5 4 0,0-4-4 15,-8 5-4-15,-2-7 8 0,10 6 0 0,-8-4 0 0,0 4 0 16,-1 0 0-16,1 1 0 0,0-1 4 0,-2 5-4 0,-6-5 4 0,8 5 0 15,-10 0 0-15,10 5 0 0,-1-5 4 0,-8 5 0 0,8-1 4 16,1 1-4-16,-9 5 0 0,8-6 0 0,1 6 4 0,0 0-4 16,-2-1 0-16,10-4 4 0,-8 5-4 0,8-1 0 0,-8 2-4 15,8-2 4-15,0 0 0 0,0-4 0 0,0 4-4 0,0-4 0 16,0 4-4-16,8-4 8 0,0 1-4 0,-8-6 4 0,10 4-4 0,6-4-4 16,-7 5 0-16,0-5 8 0,7 0 0 0,-7 0-4 0,8 0 8 15,0 0 0-15,-9 0 8 0,10 0 0 0,-2 0 4 0,2 0 12 16,-1 0-4-16,-1 0 4 0,2 0-4 0,-2 0-4 0,2 0-4 15,-10 0-4-15,10 0 0 0,-1 0-4 0,-1 0-4 0,-7 0-4 16,8 0-4-16,-9 5 0 0,10-5-16 0,-1 5-20 0,-8-5-28 0,-1 0-20 16,0 4-28-16,9-4-40 0,-9 0-68 0,2 0 20 0,-2 0 36 15,10 0 36-15,-10 0 24 0</inkml:trace>
        </inkml:traceGroup>
      </inkml:traceGroup>
    </inkml:traceGroup>
    <inkml:traceGroup>
      <inkml:annotationXML>
        <emma:emma xmlns:emma="http://www.w3.org/2003/04/emma" version="1.0">
          <emma:interpretation id="{3AAD344C-E936-4CB5-97E4-25E620931C75}" emma:medium="tactile" emma:mode="ink">
            <msink:context xmlns:msink="http://schemas.microsoft.com/ink/2010/main" type="paragraph" rotatedBoundingBox="9874,16925 10351,16925 10351,17366 9874,17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FCCDDC-6D18-491C-A3C3-B70105FE27C5}" emma:medium="tactile" emma:mode="ink">
              <msink:context xmlns:msink="http://schemas.microsoft.com/ink/2010/main" type="inkBullet" rotatedBoundingBox="10083,16885 10395,17294 10059,17550 9747,17142"/>
            </emma:interpretation>
          </emma:emma>
        </inkml:annotationXML>
        <inkml:trace contextRef="#ctx0" brushRef="#br0" timeOffset="13365.6737">3661 1693 3 0,'0'0'96'0,"-10"0"-4"16,10-5-8-16,-8 5-20 0,8 0-4 0,-8 0-4 0,8-5 0 15,-9 0-4-15,9 0-4 0,0 1-4 0,0-7 0 0,0 7-4 16,0-5 0-16,-8 4-4 0,16-5-4 0,-8 1 0 0,0 0 0 16,0-6-4-16,9 5 0 0,-9 1 4 0,8-1-4 0,0 1 0 15,-8-1 0-15,10 5 0 0,-2-6-4 0,0 3 4 0,2 3-12 0,-2 0 4 16,0 1-4-16,0-1 0 0,1 5-4 0,8-5-4 0,-8 5 4 16,-1 0-4-16,0 5-4 0,2-5 0 0,-2 5 0 0,8-1-4 15,-16 1 4-15,10 5-4 0,-2-7 4 0,0 8 0 0,-8-1-4 16,9-1 4-16,-9 6-4 0,0-1 0 0,-9 0 0 0,9 1 0 15,-8-1 0-15,0 5 0 0,-2 0 4 0,2-4-4 0,-8 4 0 0,6 0-24 16,-6 1 28-16,-2-7 0 0,1 7 0 0,1-5-4 0,-2-1 0 16,2 0 0-16,6 0 0 0,-6-4 0 0,7 5 4 0,-8-11-4 15,9 6-4-15,-1-5 4 0,1-1 0 0,0-4 4 0,-2 6-8 0,2-6 0 16,8 0 4-16,0-6-4 0,-8 6 0 0,8 0 4 16,0-4 0-16,0-1 0 0,0 0 0 0,0 0 0 0,0 1-4 0,0-1 4 15,8 0 4-15,-8 0-4 0,8 1 4 0,-8 4-4 0,10-6 0 16,-10 6 0-16,8-4 0 0,0 4 4 0,1 0-4 0,-1 0 4 15,1 0 0-15,-1 4-4 0,1-4 4 0,7 6 0 0,-6-2 0 16,-2 1 0-16,10 5 0 0,-10-6 0 0,8 1 4 0,-7 0-4 0,8 4 4 16,-8-3 4-16,7-2 0 0,-6 6 4 0,6-6-4 0,-8 1 0 15,10 0 0-15,-10 0 0 0,9 0-4 0,-8 0 0 0,8-5-4 16,-9 5 0-16,10-5 0 0,-10 0 0 0,0 4 0 0,10-4-4 16,-10 0 0-16,1 0 0 0,7 0 0 0,-7-4-16 0,0-1 16 0,-1 5-4 15,0-5-12-15,2 0-12 0,-10 0-16 0,8 0-16 16,0 0-16-16,-8 1-16 0,9-1-16 0,-9-4-16 0,0 3-48 0,0-3-44 15,0 4 36-15,0 0 36 0,-9 1 32 0</inkml:trace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01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26F0CD-DC9D-40BA-BE19-0B3442BE2637}" emma:medium="tactile" emma:mode="ink">
          <msink:context xmlns:msink="http://schemas.microsoft.com/ink/2010/main" type="inkDrawing" rotatedBoundingBox="9313,16301 11234,16383 11230,16494 9309,16412" semanticType="underline" shapeName="Other">
            <msink:sourceLink direction="with" ref="{0129DFE9-0361-414B-9DAD-4C42084E97BB}"/>
            <msink:sourceLink direction="with" ref="{137261C8-C8CF-437D-B87B-42A006C61D8B}"/>
          </msink:context>
        </emma:interpretation>
      </emma:emma>
    </inkml:annotationXML>
    <inkml:trace contextRef="#ctx0" brushRef="#br0">5 10 79 0,'0'0'112'0,"0"4"-12"0,0-4-4 16,-8 0-24-16,8 0-4 0,0 6-8 0,0-6 0 0,0 0 0 0,0 0-4 15,0 0-4-15,0 0 0 0,0 0 0 0,0 0 0 0,0 0 0 16,0 0 0-16,8 4 0 0,-8-4 0 0,0 0 4 0,8 0-4 15,-8 5 4-15,10-5-4 0,-2 4 0 0,0-4 4 0,10 5 4 0,-10-5-4 16,9 0-4-16,-1 0 0 0,2 0 0 0,8 5-4 0,-9-5-4 16,8 0 0-16,0 0-4 0,1 0 0 0,8 0-8 0,1 0-8 15,-1-5-24-15,0 5 0 0,0 0 0 0,9-5 0 0,-1 5 0 16,1-4 0-16,-1 4 0 0,1-5 0 0,9 5 0 0,-2-4 0 16,-7 4 0-16,9-6 0 0,-1 2 0 0,-1 4 0 0,1-5 0 0,1 5 0 15,-9 0 0-15,7 0 0 0,2-5 0 0,-9 5 0 0,-1 0 0 16,9 5 0-16,-9-5 0 0,-7 5 0 0,7-5 0 0,-8 4 0 15,10 2 0-15,-11-2 0 0,1 1 0 0,-8 4 0 0,8-4 0 16,1 0 0-16,-9 5 0 0,-2-5 0 0,2 4 0 0,-1 1 0 16,-7-5 0-16,8 4 0 0,-10-4 0 0,1 0 0 0,1-2 0 0,-10 4 0 15,8-3 0-15,-6 1 0 0,-2 0 0 0,0-5 0 16,-8 5 0-16,10-5 0 0,-10 0 0 0,0 0 0 0,0 4 0 0,-10-8 0 16,10 4 0-16,-8 0-80 0,0-5-28 0,-2 5-20 0,2-5-16 15,-8 5-24-15,7-5-20 0,-8 5-60 0,-8 0-16 0,7-4 48 16,2 4 36-16,-10 0 40 0,0 0 32 0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30.2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3958FD-47A4-4574-97F8-5F6468AABF07}" emma:medium="tactile" emma:mode="ink">
          <msink:context xmlns:msink="http://schemas.microsoft.com/ink/2010/main" type="inkDrawing" rotatedBoundingBox="4277,3108 9859,3047 9880,4994 4299,5055" hotPoints="9808,3248 9771,4953 4491,4840 4527,3134" semanticType="enclosure" shapeName="Rectangle">
            <msink:sourceLink direction="with" ref="{F475C4CE-1CA8-4282-8B83-40D839B1213A}"/>
          </msink:context>
        </emma:interpretation>
      </emma:emma>
    </inkml:annotationXML>
    <inkml:trace contextRef="#ctx0" brushRef="#br0">-1 31 43 0,'0'-5'84'0,"8"0"-16"0,-8 0-8 0,0 1-16 0,0-1-4 0,0 5 0 16,8-4 0-16,-8 4-4 0,0 0 4 0,0 0-4 0,0-6 0 15,0 6 0-15,0 0 0 0,0 0 0 0,0 0 4 0,0 0 0 16,0 0 8-16,0 0 4 0,10 0 4 0,-10 6-8 0,0-2 0 0,0-4 0 16,8 5-4-16,-8-1-4 0,0 1-4 0,8 5-4 0,-8 0-4 15,9 4-4-15,-9-5 0 0,0 6-4 0,8 5 4 0,-8-1-8 16,0 0 0-16,0 5 0 0,0 0-4 0,0 0 4 0,0 4-4 16,0 1 0-16,0 4-4 0,0-4 0 0,0 5-4 0,0 5 0 15,0-6 0-15,0 5 4 0,0-4-4 0,0 5-4 0,0-1 0 16,0-5 4-16,0 6-4 0,0-1 0 0,0-5 0 0,0 5 0 15,0-3 0-15,0-2 0 0,0 1 0 0,0-5 4 0,0 4-4 16,0-4 0-16,0 0 0 0,0 4 0 0,8-4 0 0,-8 0 0 0,0-1 4 16,0 1-4-16,9 0 0 0,-9-5 0 0,0 5 0 0,0-6 0 15,9 2 0-15,-9-2 0 0,0 2 4 0,8-7-4 0,-8 7 0 16,0-11 0-16,0 6 0 0,0-6 0 0,0 0 4 0,8 1-4 0,-8-6-4 16,0-4 4-16,0 4 0 0,0-4 0 0,0 0 0 15,0 0 0-15,0-5 0 0,0 5 4 0,0-5-8 0,0 0 4 0,0 0 0 16,0 0 0-16,10 0 0 0,-10 0 0 0,0-5 0 0,0 0 0 15,8 5 4-15,-8-5 0 0,0 0-8 0,8 1 4 0,-8-1 0 16,9 0-4-16,-9 1 4 0,9-1 0 0,-9 0 0 0,8-5 0 16,0 5 0-16,-8 1 0 0,9-1-16 0,-1 0 16 0,-8 0 4 15,9 1 4-15,0-2-8 0,-1 2 0 0,0 4 4 0,2-5-4 0,-2 0 0 16,0 5 0-16,10-5 0 0,-10 1 4 0,0 4-4 0,9-5 4 16,1 5-4-16,-10 0 0 0,10-5 8 0,-2 5-8 0,2 0 4 15,-2 0-4-15,1 0 0 0,9-5 4 0,-10 5 0 0,2 0 0 0,8 0 0 16,-9 0-4-16,8 0 4 0,-8 0 0 0,9 0 0 15,0 5-4-15,-1-10 4 0,1 10 0 0,0-5 0 0,-2 0 0 0,2 0 0 16,-1 0 4-16,1 0-4 0,0 0 4 0,0 0-4 16,7 0 0-16,-7 0 4 0,0 0-4 0,-1-5 0 0,9 5 0 0,-8 0 0 15,0 0 4-15,8 0 0 0,-9 0-8 0,1 0 4 0,0 0 0 16,7 0 0-16,-7 0 0 0,0 0 0 0,0 0 0 0,-1 0 0 16,1 0 0-16,-10 5 8 0,10 0-4 0,0-5 0 0,-9 5 0 0,8-1 0 15,0 1 0-15,-7-5 4 0,0 5-4 0,-2 4 0 0,9-3 0 16,-7-2-4-16,-2 6 0 0,10-5 0 0,-8 4 0 0,-2-4 0 15,1 0 0-15,1 0-4 0,-2 4 4 0,10-4 0 0,-8 0-4 0,-2-1 0 16,1 1 4-16,9 0 0 0,-10-5 4 0,10 5-8 16,-8-5 0-16,7 0 4 0,-8 5 0 0,8-5 4 0,1 0-4 15,0 0 0-15,-1 0 0 0,1 0 0 0,0 0 0 0,-1-5-4 0,1 5 4 16,0 0 0-16,-2 0-4 0,2 0 4 0,0 0-4 0,-1 0-4 16,1 0 8-16,8 0-4 0,-8 0 0 0,-1 0 4 0,1 0-4 15,0 0 4-15,-1 0-4 0,1 0 0 0,0 0 4 0,0 0-4 0,-2 0 0 16,2 0 0-16,-1 0 0 0,1 0 0 0,0 0 4 15,-1 0-4-15,1 0 4 0,8 0-4 0,-8 0 4 0,-1 0 0 0,9 0-4 16,-8 0 4-16,0 0 0 0,7 0 0 0,1 0 0 0,-8 0 0 16,8 0-4-16,1 0 0 0,-1 0 0 0,-8 0 4 0,7 0 0 15,1 0-4-15,0 0 0 0,1 0 0 0,-10 0 0 0,10 0 0 0,-1 0-20 16,-9 0 24-16,9 0 0 0,-8 0-4 0,0 0 4 0,7 0 0 16,-7 0-4-16,0 0 0 0,-1 0 0 0,9 0 0 0,-8 0 4 15,0 0-4-15,-1 0 0 0,1 0 0 0,-2 5 0 0,2-5 4 16,0 0-4-16,0 3 0 0,-1-3 0 0,1 6 0 0,0-6 0 15,-1 5 4-15,1 0-4 0,-10 0 0 0,10-5 0 0,0 4 0 16,-1 1 0-16,1 0 0 0,0 0 0 0,0-5 0 0,-1 5 0 16,1-2 0-16,-2-3 0 0,2 0-4 0,0 7 8 0,-1-7-4 0,-7 0 0 15,8 0 0-15,0 0 0 0,-2 0 0 0,-7 0-4 0,9 0 8 16,0 0-4-16,-10 0 4 0,10 0-4 0,-9 0 4 0,9 0-4 16,0 0 0-16,-10 0 0 0,2 0 0 0,7 0 0 0,-8 0 0 0,0 0 0 15,9 0 0-15,-9 0-4 0,0 0 0 0,0 0 4 16,0 0 0-16,0 0 0 0,1 0 0 0,-2 0 0 0,2 0 0 0,-2 0 4 15,1 0-4-15,1 0 0 0,-2 0 0 0,2 0-4 0,-2 0 4 16,2 0 0-16,-1 0 0 0,-1 0 4 0,2 0 0 0,-2 0-4 16,-6 0 0-16,6 0 4 0,2 0 0 0,-1 0 0 0,-1 0 0 0,-8 0 0 15,10 0 0-15,0 0 4 0,-10 0-4 0,9 0 4 0,0 0-4 16,-9 0 4-16,1 0-4 0,7 0 0 0,-6 0 0 16,-2 0 0-16,0 0 0 0,2 0 0 0,-2 0 0 0,0 0 0 0,0 0 0 15,1 0 0-15,-9 0 0 0,9 0-4 0,-9 0 0 0,0 0 4 16,0 0 0-16,8 4 0 0,-8-4-4 0,0 0-4 0,0 5-8 15,0-5-4-15,-8 5-20 0,8-5-20 0,-9 4-32 0,0-4-28 0,1 5-28 16,0-5-36-16,0 5-56 0,-2-5-56 0,-6 0 48 0,-2 0 48 16,1 5 36-16,-8-10 36 0,8 5 20 0</inkml:trace>
    <inkml:trace contextRef="#ctx0" brushRef="#br0" timeOffset="1621.6217">-164-137 27 0,'9'0'84'0,"-9"0"-12"16,0 0-8-16,9 0-20 0,-9 0-4 0,8-4-4 0,0 4-4 15,-8 0 0-15,10-6 0 0,-2 6 0 0,0 0 4 0,0 0 0 0,2 0-20 16,6 0 24-16,-7 0-4 0,8-3 0 0,-8 3 0 0,7 0 4 16,2 0-4-16,-2 0 0 0,2 0-4 0,7 0 8 0,-8 0 4 15,8 0-4-15,-7 0 0 0,8 0-4 0,-1-6-8 0,1 1 0 16,0 5 0-16,8-5 0 0,-9 1 0 0,1 4-4 0,8-5 0 15,0 0-4-15,-9 0-4 0,9 1 0 0,0-1 0 0,-8 0 0 16,8 5 4-16,1-5-8 0,-1 0 0 0,-1 5 0 0,1-5 0 16,0 1 0-16,1 4-4 0,-1-5 0 0,0 5 0 0,0-6 0 0,9 6 4 15,-9 0-8-15,0-4 0 0,9 4 4 0,-9 0 0 0,0 0 0 16,9 0 0-16,-1 0 4 0,-8 0 4 0,9 0-4 0,-1 0 0 16,1 0 8-16,-1 0-4 0,-7 0 0 0,7 0 0 0,2 0-4 15,-3 0 0-15,3-5 0 0,6 5 4 0,-7-4-4 0,-1 4-4 0,1-5 0 16,9 5 0-16,-10-5 0 0,9 0 0 0,-8 1-4 15,7 4 4-15,2-5 0 0,-1 0-4 0,-9 1 0 0,10-1-20 0,-1-1 24 16,0 2 0-16,1-1 0 0,-10 0 0 0,9 0-4 0,1 1 0 16,-1-1 0-16,-9 0 0 0,9 0 0 0,1 1 4 0,-10-2-8 15,9 2 4-15,1 4 0 0,-1-5 0 0,-9 1 0 0,9-2 0 0,-7 6 0 16,6 0-4-16,-7-4 0 0,8 4 0 0,-9 0 0 0,10 0 0 16,-10-5 0-16,1 5 0 0,-1 5 0 0,1-5 0 0,1 4 0 15,-11-4 0-15,9 6 0 0,2-6-4 0,-10 4 4 0,7-4 0 16,-5 0 0-16,-3 5 4 0,9-1-4 0,-6-4 0 0,-3 6 0 15,9-6 0-15,-8 4 0 0,1-4 0 0,-1 0 4 0,0 0-4 16,0 0 0-16,1 0 0 0,-1 0 0 0,0 0 0 0,-1 0 0 0,-7 0 0 16,8 0-4-16,-8 0 4 0,-1 0 0 0,9 5 0 15,-8-5 4-15,0 0-4 0,-1 5 0 0,-7-5-4 0,6 5 4 0,2-5 0 16,-8 4 0-16,7-4 0 0,-8 5 0 0,0-5-4 0,1 5 4 16,-2-5 0-16,2 5-4 0,-2-1 4 0,1-4 0 0,1 6 0 15,-10-6 4-15,10 0-4 0,-2 5 0 0,-7-5 0 0,8 4 0 0,-9 1 0 16,9-5 0-16,-9 5 0 0,2-5 0 0,6 4 0 0,-6 1 0 15,-2-5 0-15,8 5 0 0,-7 0 0 0,0-1 0 16,8-4 0-16,-9 5 0 0,0-1 0 0,2 2 0 0,6-6 0 0,-8 5 0 16,2-1 0-16,6 1 0 0,-7-5-4 0,0 5 4 0,-1 0 0 15,9-5-4-15,-9 5 4 0,10-5 0 0,-10 5 0 0,0-5 0 16,10 4-4-16,-1-4 4 0,-9 0 0 0,9 5 0 0,-8-5 0 0,7 0 0 16,-6 5-4-16,6-5 4 0,2 0 0 0,-10 5 0 15,9-5 0-15,-8 4 0 0,8-4 0 0,-9 0 0 0,10 5 0 0,-10 0 0 16,0 1 0-16,10-6 0 0,-10 3 0 0,0-3 0 0,1 6 0 15,8-2 0-15,-17 1 0 0,17-5-4 0,-9 4 8 0,-8 2-4 16,10-2 0-16,-2 1 0 0,0 0 0 0,0-5 0 0,-8 4 0 16,10 1 0-16,-2 1 0 0,0-2 0 0,-8 1 0 0,9 0 0 15,-9 0 0-15,8-1 0 0,-8 1 0 0,9 0 0 0,-9 0 0 0,0-1-4 16,9 2 4-16,-9 3 0 0,0-5 0 0,8 2 4 0,-8-2-8 16,0 6 4-16,8-5 0 0,-8-1 0 0,0 6 4 0,0-5-8 15,8 4 4-15,-8 1 0 0,0 0 4 0,0-5-4 0,0 4 0 16,0 0 0-16,0 6 0 0,0-5 0 0,0 0 0 0,0 3 0 15,0 2 0-15,0-5 4 0,0 9 0 0,0-4-4 0,0-1 0 16,0 5 0-16,-8 0 0 0,8 0 0 0,0 5 0 0,0-5 4 0,-8 5-4 16,8 0 4-16,-8 0-4 0,8 5 0 0,0-5 4 0,-9 5-8 15,9 0 4-15,-9 0 0 0,9-1 4 0,-8 1-8 0,8 0 8 16,-9-1-4-16,9 1 4 0,0 0-8 0,-8 0 0 0,8-5 4 0,-8 5 0 16,8-1 0-16,0 1 4 0,-10-5 0 0,10 0 0 15,0 5 0-15,0-5 0 0,-8 4 4 0,8-4-12 0,0 1 8 0,-8-1 0 16,8-2-20-16,0 3 20 0,-8-1 0 0,8 0 0 0,0 0 0 15,-10-4 4-15,10 3-8 0,0 2 4 0,-8-6 0 0,8 0 0 16,-8 4-4-16,8-3 4 0,-9-1 0 0,9-4-4 0,0 3 4 0,0-3-4 16,-8 0 4-16,8-1-4 0,0 1 0 0,0-6 0 0,0 1-4 15,0-1 4-15,0 1 0 0,0 0 0 0,0-6 0 0,0 1 4 16,0 0-8-16,0-1 4 0,0 1 0 0,0 0 4 0,0-5-8 16,0 5 4-16,0 0 0 0,0-2 0 0,0-3 0 0,0 6 4 15,0-6 0-15,0 5-4 0,0-5 0 0,0 0 0 0,0 0 0 16,0 5-4-16,0-5-8 0,0 0 4 0,0 0-12 0,0 0-12 15,0 0-12-15,0 0-20 0,0 0-16 0,0-5-12 0,0 5-24 16,-9-5-20-16,9-1-20 0,-9 3-44 0,9-7-40 0,-8 5 28 0,8-4 44 16,-8-1 28-16,-2 1 24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41.0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AA8036-B50F-4B7E-A0D7-12A3A10C4D49}" emma:medium="tactile" emma:mode="ink">
          <msink:context xmlns:msink="http://schemas.microsoft.com/ink/2010/main" type="writingRegion" rotatedBoundingBox="23053,2349 28494,2491 28422,5272 22980,5130"/>
        </emma:interpretation>
      </emma:emma>
    </inkml:annotationXML>
    <inkml:traceGroup>
      <inkml:annotationXML>
        <emma:emma xmlns:emma="http://www.w3.org/2003/04/emma" version="1.0">
          <emma:interpretation id="{44DF1AE3-63E5-46E1-8031-B7BD1D960C4B}" emma:medium="tactile" emma:mode="ink">
            <msink:context xmlns:msink="http://schemas.microsoft.com/ink/2010/main" type="paragraph" rotatedBoundingBox="23289,2334 28497,2559 28458,3459 23250,3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8DBDC-6088-43A4-9EF3-8C163B4FA34B}" emma:medium="tactile" emma:mode="ink">
              <msink:context xmlns:msink="http://schemas.microsoft.com/ink/2010/main" type="inkBullet" rotatedBoundingBox="23267,2858 23663,2876 23659,2966 23263,294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24-2 47 0,'0'0'112'0,"-8"0"-8"0,8 0-4 0,0 0-20 0,0 0 4 15,-9 0 0-15,9 0 0 0,0 0-4 0,0 0-4 0,0 0-8 0,-9 0-4 16,9 0-8-16,0 0-4 0,0 0 0 0,0 0 0 15,0 0 4-15,0 0 4 0,0 0 4 0,9 0 4 0,-9 0 0 0,0 0-4 16,9 0-8-16,-1 5 0 0,-8-5 0 0,8 4-8 0,2-4 0 16,-2 5-8-16,0-5 0 0,1 5 0 0,0-1-8 0,-1 1 0 15,9 1-8-15,-9-2-24 0,1 1 0 0,8-1 0 0,-9 2 0 0,2-2 0 16,6 1 0-16,-8 0 0 0,10 0 0 0,-10-1 0 0,9-4 0 16,-9 6 0-16,10-2 0 0,-10 1 0 0,0-5 0 0,10 4 0 15,-10-4 0-15,10 6 0 0,-10-6 0 0,1 0 0 0,-1 0 0 16,0 0 0-16,1 4 0 0,0-4 0 0,-9 0 0 0,8 0 0 15,0-4 0-15,-8 4 0 0,10 0 0 0,-10-6 0 0,8 6 0 0,-8-4 0 16,0 4 0-16,0-5 0 0,0 5 0 0,0-4 0 0,0 4 0 16,0-6 0-16,0 6-44 0,0 0-32 0,0-4-16 0,-8 4-16 15,8 0-8-15,0 0-12 0,-10 0-16 0,10 0-4 0,0 0-8 16,0 0-40-16,-8 0-36 0,8 0 36 0,0 0 44 0,0 0 24 16,-8 0 28-16</inkml:trace>
      </inkml:traceGroup>
      <inkml:traceGroup>
        <inkml:annotationXML>
          <emma:emma xmlns:emma="http://www.w3.org/2003/04/emma" version="1.0">
            <emma:interpretation id="{599D86EE-8181-456F-B55A-37A3961F6363}" emma:medium="tactile" emma:mode="ink">
              <msink:context xmlns:msink="http://schemas.microsoft.com/ink/2010/main" type="line" rotatedBoundingBox="24241,2375 28497,2559 28458,3459 24202,3275"/>
            </emma:interpretation>
          </emma:emma>
        </inkml:annotationXML>
        <inkml:traceGroup>
          <inkml:annotationXML>
            <emma:emma xmlns:emma="http://www.w3.org/2003/04/emma" version="1.0">
              <emma:interpretation id="{A40F6CA7-6182-463E-B59F-CC4226D0C046}" emma:medium="tactile" emma:mode="ink">
                <msink:context xmlns:msink="http://schemas.microsoft.com/ink/2010/main" type="inkWord" rotatedBoundingBox="24241,2375 24635,2392 24596,3292 24202,32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6.7256">946 146 79 0,'0'0'112'0,"0"0"-8"0,0 0-8 0,0-5-24 0,0-4 0 15,8 5-4-15,-8-6-8 0,8 0 0 0,-8 1 0 0,8-6-8 0,1 1 0 16,0-1 0-16,-9-4-8 0,17 0-4 0,-9 0 0 0,0-1-4 16,10-3-4-16,0 3 0 0,-10-3 4 0,8 3-4 0,1-4 0 15,1 1-4-15,-2 3-4 0,-6-3 4 0,6-1-8 0,2 4 4 16,-10-4 4-16,9 5 0 0,-9-1 0 0,1 2 0 0,0-2-4 16,-1 6 4-16,0-1 4 0,0 1 0 0,2-1-4 0,-10 6 0 15,8-5 4-15,-8 9-4 0,0-5-4 0,0 1-4 0,0 4-4 0,0 0-4 16,8 0 0-16,-8 5-8 0,0-5 4 0,0 5-4 0,0 0 0 15,0-5 8-15,0 5-8 0,0 0 4 0,10 0-4 0,-10 5 0 16,0 0 4-16,0 0 0 0,8 0 4 0,-8 5-4 0,0-1 0 16,0 1 4-16,8-1 4 0,-8 5 0 0,0 1 4 0,0 4-4 15,0-5 4-15,0 11-4 0,0-2 4 0,0-3-20 0,0 4 0 16,0 5 0-16,0-6 0 0,0 2 0 0,0 4 0 0,0-1 0 0,0 1 0 16,0 0 0-16,0-5 0 0,0 4 0 0,0 1 0 0,0 0 0 15,0 0 0-15,0 0 0 0,0 0 0 0,0-6 0 0,0 6 0 16,0-5 0-16,0 0 0 0,0 0 0 0,0-5 0 0,0 1 0 15,0-1 0-15,0 0 0 0,0 0 0 0,9-5 0 0,-9-4 0 0,0 4 0 16,0-4-24-16,0-5-64 0,0 4-12 0,8-4-16 16,-8 1-4-16,0-3-24 0,0 3-16 0,0-6-20 0,0 0-44 0,0-6-20 15,0 3 44-15,8-3 28 0,-8-4 36 0,0 6 28 0</inkml:trace>
        </inkml:traceGroup>
        <inkml:traceGroup>
          <inkml:annotationXML>
            <emma:emma xmlns:emma="http://www.w3.org/2003/04/emma" version="1.0">
              <emma:interpretation id="{CCE0FBFD-5022-4A9E-B514-CF4AC7BBE1EE}" emma:medium="tactile" emma:mode="ink">
                <msink:context xmlns:msink="http://schemas.microsoft.com/ink/2010/main" type="inkWord" rotatedBoundingBox="25288,2740 25698,2758 25685,3046 25276,30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6.286">2020 89 123 0,'0'10'144'0,"-10"-6"-16"0,10 6-12 0,0 0-16 16,0-1 4-16,0-4 4 0,0 4-4 0,0-4-4 0,10 0-8 15,-10 0-4-15,8-5-4 0,0 5-8 0,0-5-8 0,2 0-8 0,6 0-8 16,-7 4-16-16,8-8-8 0,0 4-4 0,-1-5-4 0,2 5-4 16,0 0-4-16,-2-5-4 0,1 0-8 0,0 0-12 0,0 5-16 15,9-5-24-15,-8 5-20 0,-2-4-16 0,1-1-24 0,0 5-16 16,0-4-12-16,-9-1-28 0,10 0-48 0,0 5 12 0,-10-5 36 16,8 5 32-16,-7-5 28 0</inkml:trace>
          <inkml:trace contextRef="#ctx0" brushRef="#br0" timeOffset="790.9945">2036-108 95 0,'0'0'132'0,"0"0"-20"0,0 0-8 16,0 0-20-16,0 0-4 0,0 0 4 0,8 0 0 0,-8 0-4 15,0 0-4-15,10 0 0 0,-10 0-4 0,8 0 4 0,0 0-4 16,1 0 0-16,0 0 4 0,-1 0-4 0,1 0 0 0,7 0-8 0,-8 0-12 16,2 0 0-16,6 0-4 0,2 0-4 0,-10 0-8 0,9 0-4 15,0 0-8-15,-8 0-4 0,7 0-4 0,2 0 0 0,0 0-8 16,-10 0 4-16,9 0-4 0,-9 0-8 0,9 0-8 0,-8 5-4 16,-1-5-12-16,0 0-16 0,2 5-16 0,-2-5-16 0,-8 5-24 0,0-5-16 15,8 5-24-15,-8-5-20 0,0 4-28 0,-8-4-60 0,8 5 12 16,-8-5 40-16,-2 0 40 0,2 0 32 0,0 6 16 15</inkml:trace>
        </inkml:traceGroup>
        <inkml:traceGroup>
          <inkml:annotationXML>
            <emma:emma xmlns:emma="http://www.w3.org/2003/04/emma" version="1.0">
              <emma:interpretation id="{6AEC5F4C-7814-4CCA-A327-AF56B647CA94}" emma:medium="tactile" emma:mode="ink">
                <msink:context xmlns:msink="http://schemas.microsoft.com/ink/2010/main" type="inkWord" rotatedBoundingBox="26421,2644 28489,2733 28464,3306 26396,3217"/>
              </emma:interpretation>
              <emma:one-of disjunction-type="recognition" id="oneOf3">
                <emma:interpretation id="interp3" emma:lang="" emma:confidence="0">
                  <emma:literal>nić</emma:literal>
                </emma:interpretation>
                <emma:interpretation id="interp4" emma:lang="" emma:confidence="0">
                  <emma:literal>ni</emma:literal>
                </emma:interpretation>
                <emma:interpretation id="interp5" emma:lang="" emma:confidence="0">
                  <emma:literal>nr</emma:literal>
                </emma:interpretation>
                <emma:interpretation id="interp6" emma:lang="" emma:confidence="0">
                  <emma:literal>n*</emma:literal>
                </emma:interpretation>
                <emma:interpretation id="interp7" emma:lang="" emma:confidence="0">
                  <emma:literal>„X</emma:literal>
                </emma:interpretation>
              </emma:one-of>
            </emma:emma>
          </inkml:annotationXML>
          <inkml:trace contextRef="#ctx0" brushRef="#br0" timeOffset="2646.959">5217-41 127 0,'0'-4'144'0,"-9"-1"-4"0,9 0 0 0,0 5-24 0,-9-5-4 15,1 5 0-15,8 5-4 0,-9-5 4 0,1 5 4 0,0 0-4 0,-2 4-8 16,2-4-4-16,-8 4-8 0,6 1-4 0,2 0-4 0,-9 4-12 16,0 0-12-16,0 1-4 0,9-1-8 0,-18 5-44 0,8 0-4 15,2 1 0-15,-1-1 0 0,0 0 0 0,0 0 0 0,-9 0 0 0,8 1 0 16,2-1 0-16,-1-4 0 0,0 4-72 0,8-5-68 16,-7 1-40-16,-2-1-40 0,10-5-88 0,-10 1 16 0,10-1 48 0,0 0 48 15,-1-3 36-15,-8-1 32 0,8-1 24 0</inkml:trace>
          <inkml:trace contextRef="#ctx0" brushRef="#br0" timeOffset="2441.2839">4807-7 27 0,'0'-5'148'15,"0"5"-12"-15,0 0-8 0,0 0-32 0,0 0-4 0,0 0 4 0,0 0 4 16,0 0 0-16,0 5-4 0,8 0 0 0,-8 0 4 0,10-5-4 16,-2 4-4-16,-8 1-8 0,8 0-8 0,1 4 0 0,0 1-4 15,-1-1 0-15,9 1-4 0,-9 0-8 0,10 5-8 0,-10-6-4 0,10 5-12 16,-2 1-36-16,-7-1 0 0,8 0 0 0,0 1 0 16,-9 0 0-16,10-2 0 0,-2 2 0 0,-6-1 0 0,6 1 0 0,-8-1 0 15,10 1 0-15,-10-1 0 0,1 1 0 0,-1-1 0 0,0-5 0 16,2 6-68-16,-2-6-28 0,0 1-20 0,-8-1-12 0,0-4-20 15,8 5-16-15,-8-5-16 0,0-5-32 0,0 5-32 0,0-5 36 0,0 0 32 16,0-5 40-16,-8 5 24 0</inkml:trace>
          <inkml:trace contextRef="#ctx0" brushRef="#br0" timeOffset="2191.2765">3878 45 103 0,'9'-4'124'0,"-9"4"-12"0,0-5-8 0,0 5-20 16,0 0-4-16,0-4 0 0,0-2-4 0,0 6-4 0,8-5-8 15,-8 5 0-15,0-4-4 0,0 4-4 0,0 0 0 0,8-5-4 16,-8 5-4-16,8 5-4 0,2-5-4 0,-10 4 0 0,8 1-8 15,0 1 0-15,-8 3-4 0,10-5 0 0,-2 6-4 0,-8 0-4 16,8-1-4-16,1 1 0 0,-9-1-4 0,8 1 0 0,-8 5 0 16,9-5-4-16,-1 3-8 0,-8-3 4 0,9 0-4 0,-9 5 0 15,0-6 0-15,8 1 0 0,-8-6 0 0,8 6 4 0,-8-1-4 0,10-3 0 16,-10-2 0-16,8 1 0 0,0-5-4 0,-8 4 4 0,10-4 0 16,-2 0 0-16,-8-4 0 0,8 4 0 0,0-5-4 0,1 1 4 15,-1-6-4-15,1 5 4 0,0 0 0 0,-1-4 0 0,0-1 0 0,2 1 0 16,-2-1 0-16,0 0 0 0,10 0 0 0,-18 1 0 15,16 0 0-15,-7-1 0 0,-9 5 0 0,8-5 4 0,1 6-4 0,0-6 4 16,-1 5 0-16,-8 1 0 0,8-2 0 0,-8 2 0 0,10 4 4 16,-10 0 8-16,8 0 4 0,-8 0-4 0,0 4 8 0,0-4 0 15,0 6 0-15,8 3 0 0,-8-5-8 0,0 6 4 0,0 0-4 0,0 5-4 16,0-6 0-16,0 5 0 0,0 1-4 0,0-1 0 0,0 1-4 16,0-1 0-16,0 1-4 0,0-2 0 0,8 2 4 0,-8-1-4 15,10 1-4-15,-10 0-4 0,8-6 0 0,-8 5-12 0,8-4-16 16,1-1-20-16,-9-5-12 0,8 7-16 0,0-7-12 0,2-4-24 15,-2 5-16-15,0-5-12 0,0 0-28 0,2 0-44 0,-2 0 8 0,0-5 32 16,1 1 40-16,8-1 28 0</inkml:trace>
          <inkml:trace contextRef="#ctx0" brushRef="#br0" timeOffset="1404.3822">3289-55 55 0,'9'-5'116'16,"-18"5"-16"-16,9-5-12 0,0 5-24 0,0-4-4 0,-8 4-4 15,8-4-4-15,-8 4 0 0,8-6-4 0,-8 1-8 0,-2 5 0 16,10-4-8-16,-8 4 4 0,0 0-8 0,-2-5 0 0,2 5 4 0,0 0-8 16,8 5 0-16,-9-5 0 0,1 4 0 0,0-4-4 15,-1 5-4-15,9 1 0 0,-9-2 0 0,1 0 4 0,8 6-4 0,-8-5 0 16,8 0 0-16,0-1-4 0,0 6 0 0,0-4 0 0,-10 2-4 16,10-3 0-16,0 0 0 0,10 5-12 0,-10-6 16 0,0 1 0 15,8 0 4-15,-8 4 0 0,8-3 0 0,1-2 0 0,0 1-4 0,-1-1 4 16,0 2-4-16,1 3 0 0,-1-4-4 0,0 0 0 15,10-1-4-15,-10 6 0 0,10-5-4 0,-10 5 4 0,9-6 0 0,-8 6-4 16,8 0 4-16,-9-1-4 0,0 0 4 0,2 1 0 0,-2 0-4 16,-8-1 0-16,8 6 0 0,-8-5 0 0,0 4 0 0,-8 1 4 15,8-2-8-15,-8-3 4 0,-2 5 0 0,2-1 0 0,-9-5-4 0,9 2 4 16,-10 3-8-16,2-5-8 0,8 1-12 0,-10-1-12 0,0-5-12 16,10 2-20-16,-9-1-16 0,9-1-8 0,0-4-8 0,-1 0-12 15,0 0-40-15,1-4-28 0,8 4 20 0,-8-5 36 0,8-1 24 16</inkml:trace>
          <inkml:trace contextRef="#ctx0" brushRef="#br0" timeOffset="1618.8085">3511 74 59 0,'9'0'108'0,"-1"-4"-8"0,1 4 4 0,-9 0-28 0,8 0 0 15,1 0-4-15,-9 4-4 0,8-4-4 0,0 6-4 0,-8 3 0 16,10-5 0-16,-10 2-8 0,0 3-4 0,8 1-4 0,-8 0-8 15,8-1-4-15,2 0-4 0,-10 6-4 0,8 0-8 0,-8-2 0 0,0 2-4 16,8-1-4-16,-8 1 4 0,9-1-4 0,-9 1-8 0,8-1 0 16,-8-5-4-16,9 6-8 0,-9-5-8 0,8 4-16 0,-8-5-8 15,9-4-8-15,-9 5-12 0,8-5-8 0,0-1-8 0,-8-4-16 0,10 0-36 16,-10 0-40-16,8-4 0 0,-8-1 40 0,8-5 24 16</inkml:trace>
          <inkml:trace contextRef="#ctx0" brushRef="#br0" timeOffset="1768.4094">3733-146 79 0,'0'-9'116'0,"-8"-1"-12"0,8 0-8 16,0 5-28-16,-8 1-8 0,8-1-4 0,-10 5-8 15,10 0-8-15,-8-5-8 0,8 5-8 0,-8 5-4 0,-2-5-4 0,10 0-4 16,0 5-4-16,0-1-4 0,-8 1-8 0,8 0-8 0,0 0-8 16,0-1-20-16,0 2-12 0,0 3-4 0,0-4-48 0,0 4-44 15,0 1 4-15,0-1 28 0</inkml:trace>
        </inkml:traceGroup>
      </inkml:traceGroup>
    </inkml:traceGroup>
    <inkml:traceGroup>
      <inkml:annotationXML>
        <emma:emma xmlns:emma="http://www.w3.org/2003/04/emma" version="1.0">
          <emma:interpretation id="{56210381-947C-487E-967D-FC7CA90CF79A}" emma:medium="tactile" emma:mode="ink">
            <msink:context xmlns:msink="http://schemas.microsoft.com/ink/2010/main" type="paragraph" rotatedBoundingBox="23000,4364 28391,4505 28371,5271 22980,5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9CEFC-C706-4C31-8418-BC31AC22F53C}" emma:medium="tactile" emma:mode="ink">
              <msink:context xmlns:msink="http://schemas.microsoft.com/ink/2010/main" type="line" rotatedBoundingBox="23000,4364 28391,4505 28371,5271 22980,5130"/>
            </emma:interpretation>
          </emma:emma>
        </inkml:annotationXML>
        <inkml:traceGroup>
          <inkml:annotationXML>
            <emma:emma xmlns:emma="http://www.w3.org/2003/04/emma" version="1.0">
              <emma:interpretation id="{3F1B5583-BF20-4178-98F2-C9150B7A4106}" emma:medium="tactile" emma:mode="ink">
                <msink:context xmlns:msink="http://schemas.microsoft.com/ink/2010/main" type="inkWord" rotatedBoundingBox="22999,4405 25152,4462 25133,5186 22980,513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205.1871">118 1686 39 0,'0'-4'108'0,"0"-2"-8"0,-9 2-4 0,9-1-28 0,-8 0 0 16,-1 1-4-16,9-2 0 0,-8 2 0 0,0-1-4 0,-1-5-4 16,0 5 0-16,-7 1-4 0,6-1-8 0,2 0 0 0,-9 0-4 15,8 5 0-15,-7-6-4 0,7 6-4 0,-7 0-4 0,6 0 0 0,-6 6-4 16,-2-1 0-16,10 0-4 0,-9 0 0 0,0 4-4 0,0 1 0 16,9-1 0-16,-10 1-4 0,10 0 4 0,0 0-8 0,-10 3-4 15,18-3 0-15,-8-1 0 0,-1 1-4 0,9 5 4 0,-9-6-4 0,9 1 4 16,9 0 0-16,-9-6 0 0,9 5-4 0,-1 1 4 15,-8 0-4-15,18-5 0 0,-10 5 0 0,8-6 0 0,-6 5 0 16,6-3 0-16,1 3 0 0,1-4 0 0,-2 4 0 0,2-3 4 0,-2 3-8 16,2 1 0-16,7-1 4 0,-8 0 0 0,0 2 0 0,1-2 0 15,-2 1 0-15,2-1 0 0,-10 5 0 0,9-4 0 0,-9 5 0 16,1-6 0-16,-9 6 4 0,9-1-4 0,-9 0 4 0,0 1-4 0,-9-1 4 16,0 0 0-16,1 1-4 0,-9 0 4 0,0-1-4 15,0-5 4-15,-1 5-4 0,-7-4 0 0,8-1-4 0,-8 1 4 0,-1-4-4 16,0-2-4-16,1 1-4 0,-1-1-4 0,10-4-8 0,-10 0-12 15,8-4-8-15,2-1-12 0,-2 1-12 0,1-6-12 0,9 0-4 16,0 0-4-16,-2 1-8 0,2-6-36 0,8 6-40 0,0-7-4 0,0 3 36 16,0-1 32-16</inkml:trace>
          <inkml:trace contextRef="#ctx0" brushRef="#br0" timeOffset="4384.2256">212 1829 75 0,'8'6'104'0,"0"-2"-8"0,-8 1-4 0,10 6-24 0,-10-2 0 16,8 0-4-16,-8 1-4 0,0-1-8 0,0 5-4 0,0 1-8 16,0-1-4-16,8 1-8 0,-8-1-4 0,0-4-8 0,0 9-4 15,0-4 0-15,0-1-4 0,0-5 0 0,8 6-12 0,-8-1-8 16,0-4-12-16,10-1-8 0,-10 1-16 0,0-5-12 0,8-2-20 0,0 4-56 16,-8-7-36-16,9 0 24 0,0 0 32 0</inkml:trace>
          <inkml:trace contextRef="#ctx0" brushRef="#br0" timeOffset="4533.8245">434 1571 43 0,'-9'-5'104'0,"9"1"-16"16,0 4-8-16,-8 0-28 0,8 4-8 0,-9-4-12 0,0 5-4 16,9 0-8-16,-8 4-4 0,8-4-4 0,-8 5-8 0,8-1-4 15,-10 1-8-15,10-1-12 0,0 1-16 0,0 4-44 0,0 1-48 16,0-6 4-16,-8 6 28 0</inkml:trace>
          <inkml:trace contextRef="#ctx0" brushRef="#br0" timeOffset="4944.7257">553 1873 47 0,'0'-9'104'0,"8"3"-4"0,-8-3 0 15,8-1-28-15,-8 0 0 0,10 6 0 0,-10-5-8 0,0 3 0 0,0 2-8 16,8-1-24-16,-8 5 20 0,0-5-4 0,0 5-4 0,0 0 0 15,0 0 0-15,0 0 0 0,0 0-4 0,0 5-4 0,0 0-4 16,0-1-8-16,0 6 0 0,0-1-4 0,8-3-4 0,-8 8 0 0,0-5 0 16,0 6-4-16,10-5 4 0,-10 4-8 0,8 5 0 15,-8-4-4-15,0-1 0 0,8 5 0 0,-8-4 0 0,0 4 0 0,8-5-4 16,-8 0 0-16,9 6 0 0,-9-11 0 0,9 6 0 0,-9-1 0 16,8-4-4-16,-8 0 4 0,9-1 0 0,-1 0-4 0,-8-4 0 15,8 0 0-15,2 0 0 0,-2-5 4 0,0 0-4 0,-8 0 0 0,18 0-4 16,-10-5 0-16,0 0-4 0,1 0 4 0,0-4 0 0,8 4 0 15,-9-6 0-15,0 3 0 0,10 3 0 0,-10-5 8 0,0 6-4 16,10-6 4-16,-10-1 0 0,1 8-4 0,-1-2 0 0,1 0 4 16,-1 0-4-16,1 5 8 0,-1-5-4 0,0 5 4 0,-8 0-4 15,10 0 4-15,-2 0 0 0,-8 0-4 0,8 5 0 0,2-5 4 16,-2 5 0-16,0 5 0 0,-8-7-4 0,8 3 0 0,1 4 4 16,0-1-4-16,-1 1 4 0,-8 0 0 0,9 0 0 0,-1 4-4 15,0-5 0-15,-8 5 4 0,10 1 0 0,-2-5-4 0,0 4 0 0,-8 0 0 16,10 0-8-16,-10-4-4 0,8 5-16 0,-8-6-8 0,8 1-12 15,-8 0-20-15,0-1-12 0,0-3-8 0,8 2-12 0,-8-8-32 16,0 5-52-16,9-5 12 0,-9 0 28 0,8 0 28 0</inkml:trace>
          <inkml:trace contextRef="#ctx0" brushRef="#br0" timeOffset="5157.1577">1431 1993 87 0,'0'0'116'0,"8"5"-4"0,1 0-4 15,-9 0-16-15,9 4 4 0,-9-4-4 0,8 4-4 0,-8 1-28 0,8-2 20 16,-8 3-8-16,10-1-4 0,-10-1-4 0,8 1-4 0,0-2-4 16,0 3-8-16,2-1-4 0,6-1-8 0,-7 1-4 0,-1-1-8 15,10 1-8-15,-2 0 4 0,-8 4-8 0,10-5 0 0,-1 1-8 0,0-5 0 16,0 5-4-16,1-2-12 0,6 3-12 0,-14-2-16 0,6-4-12 16,2 4-16-16,-1-3-16 0,-9-2-20 0,9 7-8 0,-8-11-4 15,-1 4-16-15,0 0-40 0,2-4-16 0,-2 0 32 0,-8 0 28 16,8 0 28-16</inkml:trace>
          <inkml:trace contextRef="#ctx0" brushRef="#br0" timeOffset="5340.1827">1874 1960 71 0,'0'-10'124'16,"-8"0"-4"-16,8 5-4 0,-8 5-16 0,-1 0 4 0,0 5 4 16,-7 0-8-16,6 0 4 0,-6 5-12 0,-2 4-8 0,2-5-4 15,-1 6-12-15,-9 4-4 0,0-5-12 0,10 4-12 0,-10 3-4 0,0-2-12 16,9 0 0-16,-9 0-4 0,0 0-4 0,10 1-8 0,-1-6-4 15,-1 5-8-15,2-4-12 0,-2 4-16 0,10-5-20 0,0-5-16 16,-1 6-20-16,9-5-12 0,-9-1-16 0,9-4-8 0,0 1-40 16,0-3-56-16,9 3 32 0,-9-6 32 0,9 4 32 0,-1-4 24 15</inkml:trace>
        </inkml:traceGroup>
        <inkml:traceGroup>
          <inkml:annotationXML>
            <emma:emma xmlns:emma="http://www.w3.org/2003/04/emma" version="1.0">
              <emma:interpretation id="{CCC71E71-9C9A-49AE-881B-6DC6C8A689ED}" emma:medium="tactile" emma:mode="ink">
                <msink:context xmlns:msink="http://schemas.microsoft.com/ink/2010/main" type="inkWord" rotatedBoundingBox="25987,4873 26487,4886 26481,5119 25981,510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11.4587">2736 2012 67 0,'-8'5'120'0,"8"-5"-4"0,-10 5 0 15,10-5-16-15,0 0 0 0,10 0 0 0,-10 0-4 0,8 0 0 0,0 0-4 16,0 4-4-16,1-8 0 0,8 4-4 0,0 0 0 15,1 0-4-15,-2 0-12 0,2 0-8 0,7 0-8 0,1 0-12 0,-2 0-8 16,-6 0-8-16,8 0-4 0,-1 4-4 0,1-4-16 0,0 0-16 16,-1 0-24-16,-8 5-32 0,0-5-24 0,0 0-28 0,0 0-28 15,1 0-20-15,-10 0-72 0,0 0 4 0,1 5 48 0,-9-5 36 16,0 0 28-16,0 0 24 0</inkml:trace>
          <inkml:trace contextRef="#ctx0" brushRef="#br0" timeOffset="5794.9661">2837 2127 143 0,'-8'5'148'0,"8"4"-16"0,0-4-8 0,0 5-28 0,0-6-4 15,0 6 0-15,0-4 0 0,0 3-8 0,0-5-8 0,8 6-4 16,-8-5-12-16,10-1-8 0,-2 2-12 0,0 2-4 0,1-1-8 0,8-3-4 16,-8 0-4-16,7 1-4 0,2-5-8 0,-2 5-4 0,10-5-16 15,-9 0-16-15,9 5-24 0,-10-5-24 0,10 0-28 0,0-5-24 16,-9 5-36-16,9-5-64 0,0 5 28 0,-10-5 32 0,10 1 32 15,-9 0 32-15</inkml:trace>
        </inkml:traceGroup>
        <inkml:traceGroup>
          <inkml:annotationXML>
            <emma:emma xmlns:emma="http://www.w3.org/2003/04/emma" version="1.0">
              <emma:interpretation id="{FEC1831C-84DD-4552-9F42-841B0BB58782}" emma:medium="tactile" emma:mode="ink">
                <msink:context xmlns:msink="http://schemas.microsoft.com/ink/2010/main" type="inkWord" rotatedBoundingBox="27129,4932 27479,4941 27478,4986 27128,4977"/>
              </emma:interpretation>
              <emma:one-of disjunction-type="recognition" id="oneOf6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ń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7772.9399">3937 2108 31 0,'-8'0'88'0,"8"0"-8"0,-8 0-4 0,8 0-24 16,0 0 0-16,0 0-4 0,0 0 4 0,0 0 0 0,0 0 0 15,0 0 0-15,0 0 0 0,0 0-4 0,0 0 0 0,0 0-4 16,0 0 0-16,0 0 0 0,0 0-4 0,0 0 0 0,0 0 0 16,0 0 0-16,0 0 0 0,0 0-16 0,0 0 20 0,0 0 4 15,8 0-4-15,-8 0 0 0,8 0 0 0,-8 0 0 0,10 0 4 0,-2 0-4 16,-8 0-4-16,8 0 0 0,1 0-4 0,-1 0 0 0,1 0 0 16,-1 0-4-16,1 0-4 0,7 0-8 0,-6 0 0 0,-2 0-4 15,0 0 0-15,10 0 0 0,-10 0 0 0,0 0-4 0,9 0 0 0,-8 0 0 16,0 0 0-16,-1 0-4 0,10 0 0 0,-10 0-4 15,0 0 4-15,0 0-4 0,2 0 0 0,-10 0 0 0,8 0 0 0,0 0 0 16,-8 0 0-16,9 0-4 0,-9 0 4 0,0 0-4 0,8 0 0 16,-8 0 0-16,0 0 0 0,0 0 4 0,0 0-4 0,0 0 4 15,0 0-4-15,0 0 0 0,0 0 4 0,0 0-4 0,0 0 0 0,-8 0 0 16,8 0 4-16,0 0-8 0,0 0 4 0,-9 0 0 0,9 0 0 16,-8 0 0-16,0 0-4 0,8 0 4 0,-10 0 0 0,2 0 0 15,0 0-4-15,0 0 4 0,-10 0-4 0,10 0 4 0,-1-4-4 16,0 4 4-16,-8 0 4 0,9 0-4 0,0 0 0 0,0 4-4 15,-10-4 0-15,10 0 4 0,-2 0 0 0,2 0 0 0,0 5 0 0,-1-5 0 16,1 0 0-16,8 0 0 0,-9 0 0 0,9 5 0 0,-8-5 0 16,8 0-4-16,0 0 0 0,0 0 0 0,-9 0 4 0,9 0-4 15,0 0-4-15,0 0 0 0,0 0-4 0,0 0 0 0,0 0-8 16,0 0-16-16,0 0-16 0,9 0-16 0,-9 0-12 0,0 0-24 16,0 0-32-16,0 0-24 0,0 0-52 0,0 0-56 0,0 0 40 15,0 0 44-15,0 0 40 0,0 0 24 0</inkml:trace>
          <inkml:trace contextRef="#ctx0" brushRef="#br0" timeOffset="6063.2863">3861 2070 91 0,'0'4'140'0,"0"1"-16"0,0-5-12 16,8 5-28-16,-8 0 4 0,0-5 0 0,0 5-4 0,9-2-12 16,-9-3 0-16,9 0-8 0,-9 7-8 0,8-7-4 0,0 0-16 0,-8 0 0 15,8 0-12-15,2 0-4 0,6 0 0 0,-6 0-4 16,-2 0-4-16,0 0-8 0,9 0-4 0,-8 0-12 0,-1 0-16 0,1 0-24 16,-1 0-24-16,10 0-24 0,-10 4-20 0,0-4-32 0,2 0-52 15,-2 0 24-15,0 0 24 0,0 0 36 0</inkml:trace>
        </inkml:traceGroup>
        <inkml:traceGroup>
          <inkml:annotationXML>
            <emma:emma xmlns:emma="http://www.w3.org/2003/04/emma" version="1.0">
              <emma:interpretation id="{64645579-E382-4A5B-A7DA-E8434D012269}" emma:medium="tactile" emma:mode="ink">
                <msink:context xmlns:msink="http://schemas.microsoft.com/ink/2010/main" type="inkWord" rotatedBoundingBox="28047,4496 28391,4505 28373,5192 28029,5183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413.385">4781 2141 63 0,'0'5'148'0,"0"0"-20"0,-8 0-20 0,8-5-36 0,0 4-8 15,-8-8-4-15,8 4-4 0,0 0-4 0,0-5 0 0,8 0-8 16,-8-4-4-16,8-1-12 0,-8 1 0 0,9-5 0 0,0 4-8 16,-1-5-4-16,10-4 4 0,-10 5 0 0,9-6-4 0,-8 2 0 15,8-2 0-15,-1 1 4 0,2-5 0 0,-2 5 0 0,2-6 4 16,-10 2 0-16,9 3-4 0,0 1 0 0,0-4 4 0,-9 3 0 0,10 1 0 16,-10 0 4-16,10 0-4 0,-10 4-12 0,0 1 20 0,1-1 8 15,0 6-4-15,-1-5-4 0,1 9 4 0,-9-4-4 0,8 3 0 16,-8 2 0-16,0-1 4 0,0 5-4 0,0 0 4 0,8 5 0 15,-8-1 0-15,0 2 4 0,0-2-4 0,-8 6 0 0,8 0 4 16,0 3-4-16,0 2-4 0,0-1-32 0,0 5 0 0,0 0 0 0,-8 0 0 16,8 6 0-16,0-2 0 0,0 6 0 0,-9-4 0 0,9 4 0 15,0-1 0-15,-8 1 0 0,8-5 0 0,0 5 0 0,0-2 0 16,0-2 0-16,0 5 0 0,0-7 0 0,0 1 0 0,0-5 0 16,0 5 0-16,0-4 0 0,0-1 0 0,0-5-20 0,0 1-108 15,0 0-32-15,-9-7-48 0,9 2-56 0,0-1-60 0,-9 1 64 0,9-5 48 16,-8-5 40-16,0 4 28 0,8 2 28 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55.9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815B78-F133-4D44-A67B-245065C4B262}" emma:medium="tactile" emma:mode="ink">
          <msink:context xmlns:msink="http://schemas.microsoft.com/ink/2010/main" type="inkDrawing" rotatedBoundingBox="21954,11454 30353,11256 30370,11988 21971,12185" semanticType="callout" shapeName="Other">
            <msink:sourceLink direction="from" ref="{80C9C83D-367F-419B-B455-1B252AF2547A}"/>
            <msink:sourceLink direction="to" ref="{96AF8706-3D17-42D1-8804-A53BB76930A2}"/>
          </msink:context>
        </emma:interpretation>
      </emma:emma>
    </inkml:annotationXML>
    <inkml:trace contextRef="#ctx0" brushRef="#br0">4 533 63 0,'-10'0'92'0,"10"0"-4"0,0 0-8 0,0 0-20 0,0 0-4 16,0 0-4-16,-8 0 0 0,8 0-8 0,0 0-4 0,0 0-8 16,0 0-4-16,0 0-4 0,0 0 0 0,0 0 4 0,0 0-4 0,8 0 4 15,-8 0 4-15,0 0 0 0,10 0-4 0,-2 0 4 0,0 0 0 16,1 0-4-16,0 0 0 0,-1 0 0 0,9 0 0 0,0 0 0 16,-8 0-4-16,17-5 4 0,-10 5 0 0,10 0-4 0,-9-5 0 15,9 5 0-15,-2 0 4 0,11-4 0 0,-9 4 0 0,-1-5 4 16,10 5-4-16,-1-5-4 0,-1 0 0 0,11 1-4 0,-11 4 4 0,9-6-4 15,2 1-4-15,-2 1 0 0,9-1 0 0,0 0-4 0,1 1 0 16,-1-1-4-16,-1 0-4 0,10 0 4 0,1 1 0 0,-2-6-8 16,1 5 0-16,-1 0 4 0,1 0 0 0,-1 1-4 0,1-6 4 0,9 5 0 15,-9 1-4-15,7-2-4 0,-7 2 4 0,9-1 0 16,-10 0-4-16,1 0 4 0,7 5 0 0,-7-4 0 0,1 4 0 0,-2-6-4 16,1 6 4-16,-1 0-4 0,-7 0 0 0,7 0 0 0,-7 0 0 15,-2 0 4-15,1 0-4 0,1 0 0 0,-1 0 4 0,-9 0-4 16,9 0 0-16,1 0 4 0,-10 0 0 0,9 0-4 0,-7 0 4 15,-3 0 0-15,11 0 0 0,-1 0 0 0,-9 0 0 0,10-5-4 16,-1 5 4-16,-8 0 0 0,7-4 0 0,2 4 4 0,-1 0-8 0,1-4 8 16,-1 4-8-16,-1-6 4 0,10 6 0 0,-9 0 4 0,1-4 0 15,7 4-4-15,-8 0 4 0,1 0-8 0,7 0 4 0,-7-5 0 16,7 5 0-16,-7 0 0 0,7 0 0 0,1 0 0 0,-9 0 0 16,9 0 0-16,-1 0 0 0,-7 0 0 0,7-5 0 0,1 5-4 15,-1-5 4-15,1 5 0 0,-1-4 0 0,1-2 4 0,-1 6-4 0,2-5 4 16,-1 1-4-16,-1 4 0 0,9-4 0 0,-8-2-4 0,-1 6 4 15,2-4 0-15,7 4 0 0,-9 0 0 0,1-6-4 0,9 6 4 16,-10 0 4-16,1 0-4 0,-1 0-4 0,1 0 4 0,8 0 4 0,-8 0-4 16,0 0-4-16,0 0 4 0,-1 0 0 0,-8 0 0 15,9 0 4-15,0 0-4 0,-9 0 0 0,8 0 4 0,-7 0-8 16,-2 0 8-16,1 0-4 0,1 0 0 0,7 0 0 0,-7 0 0 0,-1 0 4 16,1 0-8-16,-2 0 4 0,-7 0 0 0,8 0 0 0,1 0 0 15,-2 0 0-15,-7 0 0 0,-1 0-4 0,9 0 4 0,-7 0 0 16,-2 0 0-16,1 0 0 0,-1 0 0 0,1 0 0 0,-9 0 4 0,8 0-8 15,1 0 4-15,-1 0 0 0,-7 0 0 0,-1 0 0 16,8 6 0-16,-7-6 4 0,-1 0-4 0,0 0 0 0,0 4 0 0,0-4 0 16,1 0 0-16,-11 6 0 0,11-6 0 0,-9 4 0 0,8-4 0 15,-8 4 0-15,-1-4 0 0,0 0 0 0,0 0 0 0,1 0 0 16,0 5 0-16,-9-5 0 0,9 0 0 0,0 0 0 0,-10 0 0 16,10 0 0-16,-9 0 0 0,9 0-4 0,-10 0 4 0,2 0 0 15,-2 0-4-15,2 0 8 0,-10 0-8 0,9 0 4 0,-8 0 0 0,0 0-4 16,-1 0 0-16,0 0 4 0,0 0 0 0,2 0 4 0,-10 0-4 15,0 0 0-15,0 0-4 0,8 0 4 0,-8 0-4 0,0 0 4 16,0 0-4-16,-8 0 4 0,8 0 0 0,0-5-4 0,-10 5 0 16,10-4-4-16,0 4 0 0,-8-4 4 0,8-2 0 0,-8 6-8 15,8-4 0-15,-8-2 4 0,-1 2-8 0,9-1 0 0,-9 1 4 0,1-5 0 16,-1 3 0-16,1 2 4 0,8-2 0 0,-8-2 4 0,-2 2 0 16,2-3 0-16,0 4 0 0,0-5 0 0,-2 6 4 0,2-6-4 15,0-1 4-15,-10 3-4 0,10-2 4 0,-9 1-4 0,9-1 0 0,-10 5 0 16,10-9 0-16,-10 4 0 0,2 6 0 0,-1-6 0 15,0 0 4-15,8 1 0 0,-7-1-4 0,-10 1 4 0,8 2 0 0,1-1-4 16,0-2 4-16,0 6 0 0,1-6-4 0,-2 5 4 0,0 1 0 16,10-1 0-16,-8 0 0 0,7 0 4 0,-8 1-4 0,8 4 0 15,1-6 0-15,0 6 0 0,-2 0 0 0,10-5 0 0,-8 10 0 0,8-5 0 16,0 0 0-16,0 6 0 0,0-2 0 0,0-4 0 0,8 5 0 16,-8 0 0-16,18 0 4 0,-10 4-4 0,1-4 0 0,8 0 0 15,-8-1 0-15,7 6 0 0,2-2 0 0,-2-1 0 0,2 2 0 16,7 1-16-16,-8-6 20 0,8 6-4 0,-7-1 0 0,8-3 0 15,-1 3 4-15,1 1-4 0,-10-1 0 0,10-4 0 0,-8 5 0 16,7-1 0-16,1 1 0 0,-10-6-4 0,2 6 4 0,8-1 0 16,-10 1 4-16,1 0-4 0,1-5 0 0,-2 4 0 0,2 1 4 15,-10 0-4-15,10 0 0 0,-10-1 4 0,0-5-4 0,1 5 0 0,-9 1 0 16,8 0 0-16,-8 5 0 0,0-6 0 0,0 1 0 0,0 0 0 16,-8-2 0-16,8 7 0 0,-9-5 4 0,9-1 0 0,-8 6 0 15,0-5 0-15,-2 4 4 0,2 1 0 0,0-6 0 0,-10 5 0 16,10 0 0-16,0 1-4 0,-1 0 0 0,-8-1 4 0,8 0-4 15,-7 1-4-15,6-1 4 0,-6 0 0 0,8 1 4 0,-2-1-8 0,-6 0 0 16,7 1 0-16,0-5-4 0,1-1 0 0,-1 1-8 0,1-2-12 16,0 3-12-16,8-1-24 0,-8-6-24 0,8 1-20 0,-10-5-24 15,10 4-48-15,-8-4-48 0,8 0 32 0,-8-4 36 0,8 4 28 0,0-5 24 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56.8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7DBAA6-7C48-4115-9B22-C813EA9C278E}" emma:medium="tactile" emma:mode="ink">
          <msink:context xmlns:msink="http://schemas.microsoft.com/ink/2010/main" type="inkDrawing" rotatedBoundingBox="23865,10058 23893,12992 23841,12993 23812,10059" semanticType="callout" shapeName="Other">
            <msink:sourceLink direction="with" ref="{80C9C83D-367F-419B-B455-1B252AF2547A}"/>
          </msink:context>
        </emma:interpretation>
      </emma:emma>
    </inkml:annotationXML>
    <inkml:trace contextRef="#ctx0" brushRef="#br0">-1 0 31 0,'0'0'80'0,"0"0"-12"16,0 4-4-16,9-4-20 0,-9 0-4 0,0 5 0 0,8 0-4 15,-8 0 0-15,0-2-4 0,0 8 0 0,0-2 4 0,0 1 0 16,8 4 4-16,-8 1-4 0,0-1-4 0,0 5 4 0,0 5 0 0,0 0 0 16,0 0-4-16,0 5 0 0,10 4 0 0,-10 1-4 0,0 5 0 15,0-1-4-15,-10 1 0 0,10 3 0 0,0 6-8 0,0 0 0 16,0 0-4-16,0 5 4 0,0 0 4 0,10 0-4 0,-10 0 0 16,0 4 0-16,0 1 0 0,0 4 0 0,8-4 0 0,-8 3-4 15,0-3 0-15,0 4 0 0,8-3 0 0,-8 2-4 0,0-3 0 0,10 0-4 16,-10 3 0-16,0-3 4 0,0 0-4 0,0 0-4 0,8-1 4 15,-8 1 0-15,0-6-4 0,0 7 4 0,-8-7-4 0,8 6 0 16,0-6 0-16,0-4 0 0,-10 5 0 0,10-5 0 0,0 5 0 16,0-11 0-16,0 6 4 0,0-4-4 0,-8-2 0 0,8 2 0 15,0-5 0-15,0-6 0 0,0 5 0 0,0-9 4 0,0 5-4 16,0-6 0-16,0 2 0 0,0-2 0 0,0-4-4 0,0 0 0 0,0 0 0 16,0-6-8-16,0 3-4 0,0-2-4 0,0-6-4 0,0-3-8 15,0 6-4-15,0-12-12 0,0 1-12 0,0-1-8 0,0-4-8 16,0-4-8-16,0-1-12 0,8-5-52 0,-8 0-32 0,0-4 32 15,0-5 20-15,0 4 28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58.2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99ADFB-C78D-4F77-9468-76A7BBA71E03}" emma:medium="tactile" emma:mode="ink">
          <msink:context xmlns:msink="http://schemas.microsoft.com/ink/2010/main" type="inkDrawing" rotatedBoundingBox="24138,10673 28424,11583 28199,12640 23914,11729" semanticType="callout" shapeName="Other">
            <msink:sourceLink direction="with" ref="{80C9C83D-367F-419B-B455-1B252AF2547A}"/>
            <msink:sourceLink direction="with" ref="{96AF8706-3D17-42D1-8804-A53BB76930A2}"/>
          </msink:context>
        </emma:interpretation>
      </emma:emma>
    </inkml:annotationXML>
    <inkml:trace contextRef="#ctx0" brushRef="#br0">-1 767 51 0,'0'5'80'0,"0"-5"-24"0,0 10 16 15,0-6-24-15,0-4-4 0,0 5-4 0,0 0-4 0,0 0 0 0,0-1-4 16,0-4 0-16,0 6-4 0,0-6 0 0,0 0 0 0,0 4-8 15,0-4 0-15,0 0 0 0,0 0 4 0,0-4 0 0,0 4-4 16,0-6 4-16,0 2 0 0,0-1 4 0,0 0 4 0,9-4-4 0,-9 3 0 16,0-3-4-16,0-1 0 0,8 1 0 0,-8-1-4 0,8 0 4 15,-8-3-8-15,10-2 0 0,-10 5 0 0,8-5 0 0,0 1-8 16,0 0 0-16,2-1 4 0,-2-4-4 0,0 5-4 0,1 0 0 16,0-6-4-16,8 1 8 0,-9 5-4 0,8-5 0 0,2 0 0 15,-10-1 0-15,10 1 0 0,-1 5 4 0,0-5-8 0,0 0 0 16,-1 0 4-16,2 4-4 0,8-4 8 0,-10 5-4 0,2-5-4 0,7 4 4 15,-7 1 0-15,-2-1-4 0,10 1 0 0,-9-1 8 0,0 0-4 16,8 1-4-16,-7 0 0 0,-2 5 0 0,2-6 4 0,7 5-4 16,-7 1 0-16,-2-5-12 0,2 4 12 0,-2 0 4 0,2 6-4 15,-1-5 4-15,8-2 0 0,-8 7 0 0,1-6-4 0,-2 5 0 16,2-4 4-16,7 4-4 0,-8 0 0 0,0 1 0 0,9-6 0 0,-10 5 0 16,10 0 0-16,-1 0 0 0,1 0 4 0,-8 5-4 0,7-4 0 15,1-1 0-15,0 0 4 0,-2 0-4 0,2 5 0 0,0-4 4 16,8 4 0-16,-9 0-4 0,1-5 4 0,0 5-4 0,-1 0 4 15,1 0 0-15,0 0 0 0,-1 0-4 0,1 5 4 0,0-5 0 16,-2 4 0-16,2 1 0 0,0 0 0 0,7 0 0 0,-7 4 0 0,0-4 0 16,-9 5 4-16,9-5-4 0,0 4 4 0,0 5-4 0,-1-4 0 15,0 0 0-15,0 5 0 0,1-6 0 0,0 5 0 0,-1 0 0 16,1 1 0-16,0-1 4 0,0 1-4 0,-1-1 4 0,1 1-4 0,-2 4 4 16,12-5 0-16,-11 5-4 0,0 0 0 0,0 0 0 15,11 0 0-15,-12 1 0 0,2 4 4 0,-1-5 0 0,9 1-4 0,-8 3 0 16,0-4-16-16,-1 6 16 0,1-6 4 0,0 5 0 0,-1-5 0 15,1 4 0-15,0-3-4 0,-1 4 4 0,1-4-4 0,-10 2 4 16,10-2 0-16,0 4 0 0,0-4 0 0,-10 3-4 0,9-4 4 16,1 0-4-16,-8 6 0 0,7-6 0 0,1 5 0 0,0-5-4 15,-2 0 4-15,-6 0-4 0,8 1 0 0,-1-1 0 0,1 0 4 0,0 0-4 16,-1 1 4-16,0-1-4 0,0 0 0 0,1 0 0 0,0-5 0 16,-9 5 0-16,9 0 0 0,0 0 4 0,0 1 0 0,-2-1 0 15,-6-4-8-15,7 4 4 0,-7 0 0 0,-2-5 0 0,10 5 0 0,-9-4 0 16,0 4 0-16,0-5 0 0,-1 1 0 0,2-1 4 0,8 1 0 15,-9-6-4-15,0 6 0 0,0-6 0 0,-1 1 0 0,2-1 0 16,0-4 0-16,-2 5 0 0,1-5 0 0,0 0 0 0,8-1 0 16,-7 1-4-16,-2 0 4 0,2-1 0 0,7 2 0 0,-7-6 0 15,-2 4 0-15,10 1 0 0,-8-5 0 0,-2 4 0 0,1-4 0 0,9 6 0 16,-10-6-4-16,2 4 0 0,-1-4 0 0,0 0 4 0,0 5 0 16,0-5 0-16,-8 0 0 0,7 0 0 0,2 0 0 0,-10 0-4 15,10-5 4-15,-10 1 0 0,0 4 0 0,9-6-4 0,-8-3 4 16,8 5 0-16,-9-6 0 0,2 5 0 0,6-4 0 0,-8-6 0 15,10 5 4-15,-10-4-4 0,9 0 0 0,-9-1 0 0,10 1 0 0,-2 0-4 16,-6-6 4-16,6 6 0 0,2 0-4 0,-10-1 4 0,9-4 0 16,-9 5 0-16,1-1 0 0,8 1 0 0,-9-1 0 15,2 0 0-15,-2 1 0 0,0 5 4 0,1-5-4 0,0-1 4 0,-1 1 0 16,-8 4-4-16,9-5 4 0,-1 6-4 0,0-5 0 0,-8-1 0 16,8 1 0-16,2-1 0 0,-2 2 0 0,0-7 0 0,2 6 0 15,-2-5 0-15,0 4 4 0,1-4 0 0,8 5-4 0,-9-5 4 16,9 4 0-16,-9 0 0 0,10-3-4 0,-10 8 0 0,10-5 4 15,-10 6 0-15,9-5-4 0,-8 4 0 0,-1 5 0 0,1-5-12 0,-1 6 16 16,0-1 0-16,-8 0 4 0,10 5-4 0,-10 0 0 0,0 0 4 16,0-5-4-16,8 5 0 0,-8 0 0 0,0 0 0 0,0 0-8 15,-8 0 4-15,8 0-8 0,0 5 0 0,0-5-16 0,-10 0-20 0,10 0-20 16,-8 0-32-16,0 0-28 0,8 0-40 0,-9 0-92 16,1 0 20-16,-1 0 44 0,-8 0 40 0,1 0 28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5:00.2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D00EA7-5C44-427B-A601-E377E503187B}" emma:medium="tactile" emma:mode="ink">
          <msink:context xmlns:msink="http://schemas.microsoft.com/ink/2010/main" type="writingRegion" rotatedBoundingBox="23580,11958 28933,11244 29101,12503 23748,13216"/>
        </emma:interpretation>
      </emma:emma>
    </inkml:annotationXML>
    <inkml:traceGroup>
      <inkml:annotationXML>
        <emma:emma xmlns:emma="http://www.w3.org/2003/04/emma" version="1.0">
          <emma:interpretation id="{3A91E0DB-6B0E-4601-BE11-D772A4A7A104}" emma:medium="tactile" emma:mode="ink">
            <msink:context xmlns:msink="http://schemas.microsoft.com/ink/2010/main" type="paragraph" rotatedBoundingBox="23580,11958 28933,11244 29101,12503 23748,13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2227D-20F5-411E-B032-BFAE70CEB616}" emma:medium="tactile" emma:mode="ink">
              <msink:context xmlns:msink="http://schemas.microsoft.com/ink/2010/main" type="line" rotatedBoundingBox="23580,11958 28933,11244 29101,12503 23748,13216"/>
            </emma:interpretation>
          </emma:emma>
        </inkml:annotationXML>
        <inkml:traceGroup>
          <inkml:annotationXML>
            <emma:emma xmlns:emma="http://www.w3.org/2003/04/emma" version="1.0">
              <emma:interpretation id="{1096BBC8-1717-4C03-9EC2-B39A28511DDC}" emma:medium="tactile" emma:mode="ink">
                <msink:context xmlns:msink="http://schemas.microsoft.com/ink/2010/main" type="inkWord" rotatedBoundingBox="24259,12299 26261,12032 26372,12866 24370,131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-4065 806 95 0,'0'0'112'0,"0"0"-8"0,0 0-4 15,0 0-24-15,0 0 0 0,0 0 0 0,0 0-8 0,0 0-20 0,0-5 20 16,8 5-8-16,-8-5-12 0,8 5-4 0,-8 0-8 0,0-4 4 16,8-1-12-16,1 5-4 0,-9-5 0 0,8 5-8 0,1-5-4 15,0 0 0-15,-1 5-4 0,-8-5 0 0,8 5 0 0,2 0-4 0,-10 0-4 16,8 0-8-16,0 0-4 0,-8 0-16 0,8 0-12 16,-8 0-20-16,10 0-16 0,-10 0-16 0,8 0-12 0,-8 0-44 0,0 5-40 15,0-5 28-15,8 5 32 0,-8-5 24 0</inkml:trace>
          <inkml:trace contextRef="#ctx0" brushRef="#br0" timeOffset="294.2134">-3716 820 79 0,'0'-5'116'0,"0"5"-12"0,0-5-8 0,8 1-24 0,-8 4-8 16,0-5-4-16,8 0-8 0,-8-4-4 0,9 4-4 0,-1 0-8 15,-8-5-4-15,9 5 0 0,0-4-8 0,-1-1 0 0,0 1 0 0,2-1 0 16,-10 5 0-16,8-4 4 0,0 4 0 0,0 0-8 0,2 1 0 16,-2-1 0-16,0 0 0 0,-8 5 8 0,9 0 0 0,-1-5 0 15,-8 5 0-15,8 5 0 0,-8-5 4 0,10 5-4 0,-10 0 4 16,0-1-4-16,8 1 0 0,-8 4 0 0,0 1 0 0,0 0-4 16,0-1 0-16,0 6-4 0,8-6-4 0,-8 6 0 0,0-1-4 0,0 5-4 15,0-5 0-15,-8 1-4 0,8 5 0 0,0-7-4 0,0 2-8 16,0 3-8-16,0-3-12 0,0 5-20 0,0-6-20 0,0 0-20 15,0 2-16-15,0 2-24 0,0-8-12 0,0 4-52 0,0 1-28 0,0-6 40 16,0 1 32-16,0 4 28 0</inkml:trace>
          <inkml:trace contextRef="#ctx0" brushRef="#br0" timeOffset="7500.0209">-2139 43 55 0,'0'0'84'0,"0"0"-4"0,0 0-12 0,0 0-24 16,0 0-4-16,0 0-4 0,0 0-8 0,0 0-4 0,0 0 0 0,0 0-8 15,0 0 0-15,0 0 0 0,0 0-4 0,0 0 0 16,0 0 0-16,0 6 4 0,0-6 0 0,0 0 4 0,8 3 0 0,-8 3 0 15,0-6 0-15,0 4 0 0,0 6 0 0,0-5-4 0,0-1 0 16,8 6 0-16,-8-6-4 0,0 7 0 0,0-2 0 0,0 1 0 16,0 0-4-16,0-1-4 0,0 5 4 0,0-4-4 0,-8-1 4 0,8 1-4 15,8-1 0-15,-8 1-4 0,0 0 0 0,0-1 0 0,0 1-4 16,0 0 0-16,0-5-4 0,0-1-4 0,0 6-12 0,0-5-8 16,0-1-12-16,-8 1-4 0,8-5-8 0,0 5-16 0,0-5-28 15,0 0-40-15,0 5 0 0,0-5 32 0</inkml:trace>
        </inkml:traceGroup>
        <inkml:traceGroup>
          <inkml:annotationXML>
            <emma:emma xmlns:emma="http://www.w3.org/2003/04/emma" version="1.0">
              <emma:interpretation id="{80C9C83D-367F-419B-B455-1B252AF2547A}" emma:medium="tactile" emma:mode="ink">
                <msink:context xmlns:msink="http://schemas.microsoft.com/ink/2010/main" type="inkWord" rotatedBoundingBox="23621,12263 26406,11892 26471,12379 23686,12750">
                  <msink:destinationLink direction="from" ref="{EC815B78-F133-4D44-A67B-245065C4B262}"/>
                  <msink:destinationLink direction="with" ref="{EA99ADFB-C78D-4F77-9468-76A7BBA71E03}"/>
                  <msink:destinationLink direction="with" ref="{337DBAA6-7C48-4115-9B22-C813EA9C278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99.8251">-2224-67 47 0,'0'0'108'0,"0"4"-12"0,0 2-12 16,0-6-24-16,0 4 0 0,0 1-4 0,0 0-4 15,0-5-4-15,8 0 4 0,-8 5-4 0,0-5-8 0,0 0-8 0,8 0 12 16,0 0 0-16,-8 0 0 0,10 0-4 0,-2 0-4 0,-8 4 0 16,8-4-4-16,2 0-8 0,6 0 0 0,-7 0-4 0,-1 0-4 0,0 0 0 15,2 0-4-15,-2-4-4 0,8 8 0 0,-6-8 0 0,-2 4-4 16,0 0-8-16,1 0 4 0,0 0-12 0,-1-5-12 0,1 5-20 16,-1 0-20-16,0 0-20 0,1 0-20 0,0 0-32 0,-9 0-68 15,8 0 20-15,0 0 40 0,-8-5 28 0</inkml:trace>
          <inkml:trace contextRef="#ctx0" brushRef="#br0" timeOffset="7729.4138">-2020 72 31 0,'0'5'100'0,"0"-5"-12"0,0 4-8 0,0 2-28 0,0-6-4 16,0 4-4-16,0 0-8 0,0 1-4 0,0 5-4 0,0-5-4 0,0 0 0 15,0 4-4-15,0 1-4 0,0 1 0 0,0-3-4 0,0 2-4 16,0-1 0-16,0 1 0 0,0-1 0 0,0 1-4 0,0 0-4 16,0-1 4-16,0 1-4 0,0 0 0 0,0-1 0 0,0-4-4 0,0 5 4 15,0-6-4-15,0 1 0 0,0 0-8 0,0 0 0 0,0-5-16 16,0 5-4-16,0-5-8 0,0 4-20 0,0-4-36 0,0 0-40 16,0 0 8-16,-8-4 24 0</inkml:trace>
          <inkml:trace contextRef="#ctx0" brushRef="#br0" timeOffset="-292.2186">-4697 758 19 0,'0'0'96'0,"0"0"-4"16,0 0-12-16,-8 0-24 0,8 0-4 0,0 0 0 0,0 0 0 15,0 0-4-15,0 0 0 0,0 0 0 0,0 0-4 0,0 0 4 0,0 0-8 16,0 0 0-16,0 0-4 0,0 0 0 0,0 0 8 0,0 0-12 15,0 0 4-15,8 0 4 0,-8 0 0 0,0 0 0 0,0-5 0 16,9 5-4-16,-9 0 8 0,8-5-4 0,0 5-4 0,-8 0-4 16,8-5 4-16,2 5-4 0,-2-4-4 0,10 4 0 0,-10-5-4 15,0 5 0-15,9-5-4 0,-8 0-4 0,8 5 0 0,-9-5 0 0,10 5-4 16,-2-5 0-16,-6 5-4 0,6 0-4 0,1 0 4 0,0-4-4 16,-8 4-4-16,7 0 4 0,-6 0-4 0,6 0 0 0,-8 0 4 15,10 0-4-15,-10 0 4 0,1 0-4 0,0 0 0 0,-1 0 0 16,1 0-12-16,-9 0 16 0,8 0 0 0,-8 0 0 0,0 0 0 15,0 0 0-15,0 0-4 0,-8 0 0 0,8 0 4 0,-9 0 0 0,1 0-4 16,8 0-4-16,-9 0 8 0,0 0 0 0,1 0-4 0,0-5 0 16,-10 5 0-16,10 0 0 0,0 0-4 0,-2 0 4 0,2-5 0 15,0 5-4-15,-1 0 4 0,1 0-4 0,-1 0 4 0,0 0 0 16,1 0 0-16,8 0 0 0,-8 0 0 0,8 0 0 0,-8 0-4 16,8 0 4-16,0 0 0 0,0 0 0 0,-10 0-4 0,10 0 0 0,0 0 0 15,0 0 0-15,0 0 0 0,0 0 0 0,0 0 4 16,0 0 0-16,0 0 0 0,10 0-4 0,-10 0 4 0,0 0 0 0,0 0-4 15,8 0 4-15,-8 0 0 0,8 0 0 0,-8 0-4 0,8 0-4 16,1 0-12-16,0 0-8 0,-1 0-8 0,1 0-16 0,-1 0-8 16,0 0-12-16,2 0-20 0,-2 0-16 0,0 0-12 0,-8 0 0 0,8 0-56 15,2 0-36-15,-2 5 32 0,0-5 36 0,1 0 28 0</inkml:trace>
        </inkml:traceGroup>
        <inkml:traceGroup>
          <inkml:annotationXML>
            <emma:emma xmlns:emma="http://www.w3.org/2003/04/emma" version="1.0">
              <emma:interpretation id="{BEB1577C-5097-4796-92A2-85340657AC18}" emma:medium="tactile" emma:mode="ink">
                <msink:context xmlns:msink="http://schemas.microsoft.com/ink/2010/main" type="inkWord" rotatedBoundingBox="27439,11444 27652,11415 27797,12501 27584,12530"/>
              </emma:interpretation>
              <emma:one-of disjunction-type="recognition" id="oneOf2"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Bo</emma:literal>
                </emma:interpretation>
                <emma:interpretation id="interp4" emma:lang="" emma:confidence="0">
                  <emma:literal>bo</emma:literal>
                </emma:interpretation>
                <emma:interpretation id="interp5" emma:lang="" emma:confidence="0">
                  <emma:literal>go</emma:literal>
                </emma:interpretation>
                <emma:interpretation id="interp6" emma:lang="" emma:confidence="0">
                  <emma:literal>DA</emma:literal>
                </emma:interpretation>
              </emma:one-of>
            </emma:emma>
          </inkml:annotationXML>
          <inkml:trace contextRef="#ctx0" brushRef="#br0" timeOffset="10937.5667">-818 456 39 0,'0'0'92'0,"0"-6"-8"0,0 6-8 0,0-4-28 0,0 4-8 15,0 0 0-15,0-5-8 0,0 1 0 0,0-2-4 0,9 6-8 16,-9-4 0-16,0-1-4 0,0-1 4 0,8 2-4 0,-8 0 0 16,0 4 0-16,0-5 0 0,8 5 0 0,-8-5 0 0,10 5 0 0,-2 0 0 15,-8 0 0-15,8-5 0 0,-8 5 0 0,8 5-4 0,-8-5 0 16,10 0-20-16,-10 5 24 0,8 0-4 0,-8-5 0 0,8 4 0 15,-8 0 0-15,9 7-4 0,-9-7 4 0,0 2 0 0,9 3-4 0,-9-5 4 16,0 6-4-16,0-5 0 0,0 5 0 0,0-6-4 0,0 6 8 16,0-4-8-16,-9 3 4 0,9-5 0 0,-9 1 0 0,9-1-4 15,-8 2 0-15,8-2 4 0,-8-4 0 0,-2 6-4 0,10-6-4 16,-8 0 4-16,0 0-4 0,8 0 4 0,-8-6-4 0,-2 2 0 16,10-2 4-16,-8 2-4 0,8-1 0 0,0-4 0 0,0-1 0 0,0 6-4 15,0-6 8-15,0 0 0 0,0 1-4 0,0-1 0 0,0 5 0 16,8-5 0-16,-8 1 0 0,0 3 0 0,10-2-4 0,-10 3 4 15,8 0 0-15,-8 0 0 0,8 1 0 0,-8 4 4 0,8 0-4 16,-8-6 0-16,10 6 0 0,-2 0 0 0,-8 0 0 0,8 6 4 16,-8-6-4-16,9 4 0 0,0-4 4 0,-9 5-4 0,8 0 4 15,1 0 0-15,-1-1 0 0,-8 0 4 0,8 2 0 0,-8-1-16 0,0 5 20 16,9-6-4-16,-9 1 8 0,0 5 0 0,0-6-8 0,0 1 4 16,0 5-8-16,-9-10 0 0,9 4 0 0,-8 2 0 0,8-2 0 15,-8-4 0-15,-1 6 0 0,9-6-4 0,-8 0 0 0,-1 0 0 16,9 0 0-16,-9-6 0 0,1 2 0 0,8-2 0 0,0 2 0 15,0-6 4-15,-8 5-4 0,8-5 0 0,0 1 0 0,0-1-4 0,0 1 4 16,0 3 0-16,0-2 0 0,0-2 0 0,0 1 0 0,0 3 0 16,8-3 0-16,-8 5 0 0,0-2 0 0,0 2 0 0,0 4-4 15,8-5 4-15,-8 5 0 0,0 0 0 0,9 0 4 0,-9 0-4 16,9 5 4-16,-9-5-4 0,0 4 0 0,8 2 0 0,-8-2 0 16,9 1 4-16,-9-1-4 0,8 2 4 0,-8 3 0 0,0-4 8 0,0 4 0 15,0-5 0-15,0 7 0 0,0-7 0 0,0 6 0 0,0-5-4 16,0-1 0-16,0 2-4 0,-8-2 0 0,8 1 0 0,-9 1-8 15,9-6 0-15,-8 4-4 0,8-4-16 0,-9 0-28 0,9-4 4 16,-9 4-20-16,9-6-16 0,-8-3-12 0,8 3-12 0,-8-3-48 16,8-1-32-16,0-5 32 0,-10 7 24 0,10-11 28 0</inkml:trace>
          <inkml:trace contextRef="#ctx0" brushRef="#br0" timeOffset="11429.2505">-741-532 51 0,'0'0'76'0,"8"-5"-8"0,-16 0-8 15,8 0-24-15,0 5 0 0,0-4-4 0,0 4 4 0,0-5-4 0,0 0 0 16,0 5 0-16,0-5 0 0,0 5 0 0,0-4 0 0,0 4-4 16,0 0 4-16,0 0 0 0,0-5 0 0,0 5-4 0,0 0 0 15,0 0 4-15,0 0-4 0,0 0 4 0,0 0 4 0,0 5-4 16,0-5 4-16,0 4-4 0,0 1 0 0,0 0 0 0,0 0-4 16,0 4 0-16,0 1-4 0,0-2 0 0,0 3-8 0,0-1 4 0,0 4-8 15,0 0 0-15,0 0-4 0,0 2 0 0,0-3-4 0,0 2 0 16,0-1 0-16,0 1-4 0,0-6 0 0,0 5-4 0,0-4-12 15,0-1-8-15,0 1-12 0,0 0-16 0,0-1-20 0,0-3-16 0,0-2-16 16,0 1-48-16,0-5-56 0,0 4 32 0,0-4 36 16,0 0 24-16</inkml:trace>
        </inkml:traceGroup>
        <inkml:traceGroup>
          <inkml:annotationXML>
            <emma:emma xmlns:emma="http://www.w3.org/2003/04/emma" version="1.0">
              <emma:interpretation id="{96AF8706-3D17-42D1-8804-A53BB76930A2}" emma:medium="tactile" emma:mode="ink">
                <msink:context xmlns:msink="http://schemas.microsoft.com/ink/2010/main" type="inkWord" rotatedBoundingBox="28356,11959 29017,11871 29070,12269 28409,12357">
                  <msink:destinationLink direction="with" ref="{EA99ADFB-C78D-4F77-9468-76A7BBA71E03}"/>
                  <msink:destinationLink direction="to" ref="{EC815B78-F133-4D44-A67B-245065C4B262}"/>
                </msink:context>
              </emma:interpretation>
              <emma:one-of disjunction-type="recognition" id="oneOf3">
                <emma:interpretation id="interp7" emma:lang="" emma:confidence="0">
                  <emma:literal>zł</emma:literal>
                </emma:interpretation>
                <emma:interpretation id="interp8" emma:lang="" emma:confidence="0">
                  <emma:literal>2zł</emma:literal>
                </emma:interpretation>
                <emma:interpretation id="interp9" emma:lang="" emma:confidence="0">
                  <emma:literal>ził</emma:literal>
                </emma:interpretation>
                <emma:interpretation id="interp10" emma:lang="" emma:confidence="0">
                  <emma:literal>za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8849.3599">0 95 39 0,'0'0'108'16,"0"-4"-8"-16,0 0-8 0,0 4-28 0,0-6-4 0,0 2-4 15,0-1 0-15,0 0 0 0,0-4-4 0,10 3-8 0,-10 3 0 16,0-3-8-16,0 2-4 0,8-2 0 0,-8 2-4 0,8-2 0 0,-8 2-4 15,8-1 0-15,2 1 0 0,-2-2-4 0,-8 6-4 16,8-4 4-16,1 4-4 0,-1 0-4 0,1 0-4 0,0-5 0 0,-9 10-4 16,8-5 4-16,0 0-4 0,-8 4 0 0,8 2 0 0,-8-2-4 15,10 5 0-15,-10-3 4 0,0 4-4 0,0 0 4 0,0-1-20 16,-10 5 20-16,10-5 4 0,-8 5-12 0,8 1 0 0,-8 0 8 0,0-1-4 16,-1 1 0-16,0-1 0 0,1-5 0 0,-1 6 0 15,1-1 4-15,0-4 0 0,-2 4-4 0,10-4 4 0,-8 0-8 0,0-1 4 16,8-4 0-16,0 4 0 0,-8-4 4 0,8 0-4 0,0 0 0 15,0 0 0-15,0-1 4 0,0 1-8 0,8-5 4 0,-8 5 4 16,8-5-8-16,-8 0 4 0,8 0-4 0,-8 5 4 0,10-5 0 0,-2 0 0 16,0 0-4-16,1 0-4 0,-1 0-4 0,1 0-8 0,0 0-12 15,-1 0-16-15,0-5-12 0,0 5-12 0,2-5-12 0,6 5 0 16,-6 0-40-16,-2-5-40 0,0 1 8 0,9 4 28 0,-8-5 24 16</inkml:trace>
          <inkml:trace contextRef="#ctx0" brushRef="#br0" timeOffset="9045.834">401 87 75 0,'0'0'104'0,"0"0"-8"0,0 0-8 0,0 0-28 16,0 4-4-16,0 0-4 0,0 1 0 0,0 1-8 0,0-2-4 16,0 6-4-16,0-5-4 0,0-1-8 0,0 6-8 0,0 1 0 15,0-3-4-15,0 7 0 0,0-5 0 0,0-1-4 0,0 5 0 0,0-4-4 16,0-1-4-16,9 1-4 0,-9 0-4 0,0-1-12 0,0 1-12 15,0-1-12-15,8 1-4 0,-8-5-8 0,0 0-24 0,9 4-36 16,-9-9-36-16,0 5 16 0,0 0 28 0</inkml:trace>
          <inkml:trace contextRef="#ctx0" brushRef="#br0" timeOffset="9427.814">462-96 47 0,'-10'0'112'0,"10"0"-8"0,0 5-4 0,0-5-24 0,0 5-8 0,0-5-4 15,10 4-8-15,-10-4 0 0,8 0-8 0,-8 0-4 0,8 6-4 0,0-6 0 16,2 0-8-16,-2 0-4 0,0 0-8 0,1 0-4 15,8 4-4-15,-8-4-12 0,-1 0-16 0,8 0-16 0,-6 0-24 16,6 0-20-16,-6-4-20 0,-2 8-68 0,0-4-20 0,1-4 36 0,-9 8 36 16</inkml:trace>
          <inkml:trace contextRef="#ctx0" brushRef="#br0" timeOffset="9236.3243">538 100 31 0,'0'0'108'0,"0"-5"-8"0,0 5-12 0,0 0-28 0,0 0 0 0,0 0-8 15,0 0 0-15,0 5-4 0,0-5-8 0,0 6-4 16,0-2-4-16,0 1-4 0,0 5 0 0,0-6-4 0,0 6-8 0,0-5 0 16,0 5 0-16,0-1-4 0,0 1-4 0,0 0 4 0,9-1-12 15,-9 1 0-15,0-1 0 0,0 0 0 0,0 1-4 0,0 0-12 16,0-5-12-16,0 4-16 0,0-4-12 0,0 0-12 0,0-5-44 0,0 5-52 16,0-5 12-16,0 4 32 0,0-4 20 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5:02.6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625D61-01E0-46D5-90C7-5C97B1320259}" emma:medium="tactile" emma:mode="ink">
          <msink:context xmlns:msink="http://schemas.microsoft.com/ink/2010/main" type="writingRegion" rotatedBoundingBox="24574,6205 32888,6545 32842,7678 24527,7339"/>
        </emma:interpretation>
      </emma:emma>
    </inkml:annotationXML>
    <inkml:traceGroup>
      <inkml:annotationXML>
        <emma:emma xmlns:emma="http://www.w3.org/2003/04/emma" version="1.0">
          <emma:interpretation id="{67AB6652-D6D3-43A4-9936-DFC00CDB2C96}" emma:medium="tactile" emma:mode="ink">
            <msink:context xmlns:msink="http://schemas.microsoft.com/ink/2010/main" type="paragraph" rotatedBoundingBox="24574,6205 32888,6545 32842,7678 24527,7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274F7-D758-4E9E-8B86-D06DD67C737A}" emma:medium="tactile" emma:mode="ink">
              <msink:context xmlns:msink="http://schemas.microsoft.com/ink/2010/main" type="line" rotatedBoundingBox="24574,6205 32888,6545 32842,7678 24527,7339"/>
            </emma:interpretation>
          </emma:emma>
        </inkml:annotationXML>
        <inkml:traceGroup>
          <inkml:annotationXML>
            <emma:emma xmlns:emma="http://www.w3.org/2003/04/emma" version="1.0">
              <emma:interpretation id="{CE48110C-8BDF-4BC9-AE2F-C02B4EE122A9}" emma:medium="tactile" emma:mode="ink">
                <msink:context xmlns:msink="http://schemas.microsoft.com/ink/2010/main" type="inkWord" rotatedBoundingBox="24670,6535 25021,6894 24774,7137 24422,6778">
                  <msink:destinationLink direction="to" ref="{E2738BE9-455A-4002-8E31-897CAE30C7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 3844 43 0,'0'-5'80'16,"0"0"-8"-16,0 1 0 0,0 4-20 0,0-5-4 0,0 0 4 0,0 0-4 16,0 0 4-16,0 1-24 0,0 4 24 0,0-5 0 0,0 0 0 0,0 0-4 15,0 5 0-15,0 0-4 0,0-5-8 0,0 5-4 16,0 0 0-16,0 0 0 0,0 0-4 0,0 0 8 0,0 0-8 0,0 0 0 16,8 5 4-16,-8 0 0 0,8 0 0 0,-8 4-4 0,9 1 0 15,-1-5-4-15,0 4-4 0,1 6 0 0,0-5 0 0,-1 4-4 16,0 0 0-16,10 1-4 0,-1 4 0 0,0-5 0 0,-9 1-4 15,9 4-4-15,1-4 4 0,-2-1-4 0,2 0-4 0,-10 1 4 16,10-2-4-16,-2 3 0 0,1-3-8 0,-9 2-4 0,10-5-8 0,-10-2-20 16,0 7-8-16,2-5-16 0,-2-1-20 0,0-3-16 0,-8 3-12 15,0-3-16-15,0-2-44 0,0 0-24 0,0-4 36 0,-8 5 24 16,8-5 32-16</inkml:trace>
          <inkml:trace contextRef="#ctx0" brushRef="#br0" timeOffset="232.3803">1568 3849 75 0,'0'0'120'0,"0"-5"-8"15,0 5-4-15,-10 0-20 0,10-5-4 0,0 5 0 0,-8 0-4 16,8 0-4-16,-8 0-16 0,8 5-4 0,-9-5-4 0,1 5 0 0,0 0-8 16,-2 0 0-16,2 4-4 0,0-4-4 0,0 5-8 15,-10-6-4-15,10 5-4 0,-10 6-8 0,10-5 0 0,-9 4-4 0,9-5 4 16,-10 6-4-16,2-1 0 0,6-3-8 0,2 3 4 0,-9-5-8 15,8 1 0-15,1 0-12 0,0-1-16 0,8 1 0 0,-9-6-16 16,9 6-8-16,0-10-16 0,0 5-4 0,0-1-8 0,0-4-4 0,9 0 0 16,-1 0-12-16,-8 0-36 0,8-4-32 0,1-1 28 0,8 1 20 15</inkml:trace>
        </inkml:traceGroup>
        <inkml:traceGroup>
          <inkml:annotationXML>
            <emma:emma xmlns:emma="http://www.w3.org/2003/04/emma" version="1.0">
              <emma:interpretation id="{92766F84-D8BF-486F-B6F4-1BE5D079813F}" emma:medium="tactile" emma:mode="ink">
                <msink:context xmlns:msink="http://schemas.microsoft.com/ink/2010/main" type="inkWord" rotatedBoundingBox="25331,6634 25640,6646 25629,6900 25320,6887"/>
              </emma:interpretation>
            </emma:emma>
          </inkml:annotationXML>
          <inkml:trace contextRef="#ctx0" brushRef="#br0" timeOffset="465.2774">2062 3772 71 0,'0'0'112'0,"0"5"-8"0,0-5 0 0,0 0-28 0,0 0 8 16,8 4-4-16,-8-4-4 0,0 0-4 0,9 0-4 0,0 0-12 0,-1 5 0 16,-8-5-4-16,17 0-8 0,-9 0 0 0,0 0-8 15,10 0-4-15,-10 0-8 0,10 0-4 0,-1 0 0 0,-9 0-8 0,9 0-4 16,0 0 0-16,1 0-4 0,-10 0-8 0,10 0-4 0,-2 5-12 15,-7-5-20-15,-1 5-16 0,1-5-20 0,-1 5-28 0,1-5 8 16,-1 5-24-16,-8-1-56 0,0 1-12 0,0 0 36 0,-8-5 36 0,8 10 16 16</inkml:trace>
          <inkml:trace contextRef="#ctx0" brushRef="#br0" timeOffset="653.7733">2062 3979 63 0,'0'5'112'0,"0"-1"-8"0,0 0-4 0,0 2-20 16,0-2 8-16,0-4-8 0,8 5 0 0,-8 0 0 0,0-5-12 0,9 5 0 16,-9-5-8-16,9 4 0 0,-1 2-8 0,1-6 0 0,-1 0-8 15,8 0-12-15,-6 0 0 0,6 3-12 0,2-3-4 0,-1 0-4 16,0 0-12-16,0 0-20 0,-1 0-20 0,2 0-24 0,0 0-24 0,-2 0-24 16,-7 0-52-16,8 0-68 0,0 0 24 0,-9 0 60 0,10 6 24 15</inkml:trace>
        </inkml:traceGroup>
        <inkml:traceGroup>
          <inkml:annotationXML>
            <emma:emma xmlns:emma="http://www.w3.org/2003/04/emma" version="1.0">
              <emma:interpretation id="{6399FC28-6D35-41C7-808A-A3CEC38BE790}" emma:medium="tactile" emma:mode="ink">
                <msink:context xmlns:msink="http://schemas.microsoft.com/ink/2010/main" type="inkWord" rotatedBoundingBox="26155,6270 27368,6320 27322,7453 26109,7403"/>
              </emma:interpretation>
            </emma:emma>
          </inkml:annotationXML>
          <inkml:trace contextRef="#ctx0" brushRef="#br0" timeOffset="15555.9252">3818 3772 67 0,'0'0'112'16,"0"-5"-8"-16,0 5-12 0,0 0-24 0,0 0-4 0,0 0 0 15,0 5 0-15,0 0-8 0,8-1 0 0,-8 1-4 0,0 5 0 0,0-5-4 16,0 4-8-16,10 1-4 0,-10 0 4 0,0-1 0 16,0 6-4-16,8-1 0 0,-8 1-4 0,0-2-4 0,8 2-4 0,-8 5 0 15,0-7-8-15,9 7 0 0,-9-5-4 0,0 4-4 0,8 0 0 0,-8-6 0 16,0 7-8-16,9-5 0 0,-9-1-4 0,0 1 0 16,9-1-8-16,-9-5-4 0,0 6-8 0,8-5-16 0,-8-6-4 0,0 7-16 15,0-7-12-15,0-4-12 0,0 4-8 0,0-4-12 0,0 0-52 16,0-4-36-16,0 0 40 0,0-2 24 0,0-3 28 0</inkml:trace>
          <inkml:trace contextRef="#ctx0" brushRef="#br0" timeOffset="15311.5757">3588 3810 67 0,'0'-4'112'15,"0"4"-12"-15,-8 0-12 0,8 0-32 0,0-5-4 16,0 5 0-16,0 0-4 0,0 5 0 0,0-5 0 0,0 4-4 0,0 1-4 16,8-5 0-16,-8 5 0 0,0 5-4 0,8-6 0 0,-8 1 0 15,0 0 0-15,10 5-8 0,-10-1-4 0,8 5 0 0,-8-4-4 0,8 5-4 16,-8-1 0-16,9 1-4 0,-9-2 0 0,8 2 0 0,-8-1-8 16,0 1-4-16,9-1 0 0,-9 1-4 0,0-2-4 0,8 3-16 15,-8-2-12-15,0 1-20 0,0-2-12 0,9 1-12 0,-9-3-4 16,0-1-16-16,0-1-40 0,8 1-36 0,-8-6 28 0,0 1 24 15,0 1 28-15</inkml:trace>
          <inkml:trace contextRef="#ctx0" brushRef="#br0" timeOffset="14675.5031">2863 3988 23 0,'0'0'124'0,"0"0"-8"0,9 4-8 0,-9-4-20 15,0 0-4-15,8 0 0 0,-8 0 0 0,9-4 0 0,0 4-12 0,-1 0-8 16,0 0-4-16,0 0 0 0,2 0-4 0,-2 0-8 0,10 4-4 16,-10-4 0-16,9 0-4 0,-9 0 0 0,10 0-8 0,-2 0-8 15,2 0-4-15,-10 0-4 0,9 0 0 0,0 0-4 0,0 0-4 16,0 0-4-16,-8 0-4 0,7 0-4 0,-6 0-4 0,6 0-8 16,-7 0-12-16,0 0-12 0,7 0-28 0,-7 0 8 0,-9 0-20 0,8 0-8 15,0 0-12-15,-8 0-4 0,0 0-32 0,10 0-56 16,-10 0 16-16,0 0 28 0,-10 6 32 0</inkml:trace>
          <inkml:trace contextRef="#ctx0" brushRef="#br0" timeOffset="14420.1874">2940 3600 59 0,'-8'-6'88'0,"8"6"-8"0,0-4 0 0,0-2-28 0,0 3 4 15,0-3-4-15,0 6 0 0,0-9 4 0,0 5-4 0,0-2 0 0,8 2-4 16,-8-6 0-16,0 6 0 0,0-7 0 0,8 2-4 16,-8 4 0-16,10-4-8 0,-10-1 4 0,8-1-8 0,0 3 0 0,1 3 0 15,-1-5 0-15,0 6-8 0,2-6 0 0,6 5-4 0,-8 1-4 16,2-2 0-16,-2 2 0 0,0 4-4 0,1-5 0 0,0 5-4 16,-1-5-4-16,1 5 4 0,-1 5 0 0,0-5-4 0,-8 5 0 0,9-5 0 15,0 4 0-15,-9 6-4 0,0-5 0 0,8 5 0 0,-8-6 0 16,0 6 0-16,0-1 0 0,-8 1 0 0,8-1 0 0,-9 1 0 15,9 0 0-15,-9-1 4 0,1 2 0 0,0-3-4 0,8 2 0 16,-9 0 0-16,1-5 4 0,-1-1-4 0,9 5 0 0,-9-3 0 16,1-6 4-16,8 4-4 0,-8 2-4 0,8-6 4 0,0 0 0 0,0 0 0 15,0 0-4-15,0 0 0 0,0 0 4 0,0 0-16 0,8 0 16 16,-8 0 0-16,8-6 0 0,-8 6 4 0,9 0-4 0,-9 0 0 16,9-4 0-16,-1 4 0 0,1 0 0 0,-9 0 0 0,8 0 4 15,0 0-4-15,1 0 0 0,0 0 0 0,-9 4 0 0,8-4 0 16,-8 6 0-16,8-2-4 0,-8 0 8 0,10 2-4 0,-10-1 0 15,0-1 0-15,0 2 0 0,0 3 4 0,0-5 0 0,0 6-4 0,0-5 4 16,0 9-4-16,-10-8 0 0,10 3 0 0,-8 1 0 0,0-6 0 16,8 5 0-16,-9 1 0 0,0-5 0 0,1 0 0 0,0 4 0 15,-1-3 0-15,1-2 0 0,-1 1 0 0,0-5-4 0,1 5 0 16,0-5-4-16,-2 5-8 0,10-5-8 0,-8 0-8 0,0 0-4 16,0 0-8-16,8 0-16 0,0 0-12 0,-10 0-12 0,10 0-8 0,-8 0 0 15,8 0-36-15,0 0-40 0,-8 0-4 0,8 0 40 16,0 0 24-16</inkml:trace>
          <inkml:trace contextRef="#ctx0" brushRef="#br0" timeOffset="15067.2016">2991 4295 31 0,'0'-5'120'0,"8"5"-8"0,-8-5-4 0,0 2-28 15,10 3 0-15,-10-6-4 0,0 1-4 0,8 0-8 0,0 0-8 0,-8 0-4 16,8 1-4-16,2-1-8 0,-2 0-4 0,0 0-8 16,1 0 0-16,8 5-24 0,-8 0 20 0,-1 0-4 0,9 0-8 0,-8 0-4 15,-1 0 0-15,0 5-4 0,2 0 0 0,-2 0 0 0,0 4 0 16,-8 1 0-16,9-5 8 0,-9 9-12 0,9-4 0 0,-9 0 0 16,0 4 8-16,0 0-8 0,-9 1 4 0,0-1-8 0,9 5 8 0,-16-4-4 15,6-1 0-15,2 1 0 0,-9 4 4 0,8-5 0 16,-7-5 4-16,7 6-4 0,-8-5 0 0,8 4-4 0,-7-5 0 0,6-3 4 15,2 3 0-15,0-5 0 0,0 2 0 0,8-6 0 0,-10 4 0 16,10-4 0-16,0 0 0 0,-8 4 0 0,8-4-4 0,8 0 4 16,-8 0 4-16,0 0 0 0,10 0-4 0,-10-4 4 0,8 4 4 0,-8 0 0 15,8 0 4-15,0 0-4 0,2 0 4 0,-10 0 0 0,8 4 0 16,9-4-4-16,-8-4 0 0,-1 4-4 0,1 0 4 16,7-4 0-16,-7 4-8 0,8-6 0 0,1 6 0 0,-10-4-4 0,9-2-4 15,0 3-12-15,0 3-8 0,-1-10-16 0,2 5-12 0,-10 1-20 16,10-6-36-16,-2 4 4 0,2-2-8 0,-10 3-52 0,9-5-40 15,-9 0 28-15,10 1 28 0,-10-1 32 0</inkml:trace>
          <inkml:trace contextRef="#ctx0" brushRef="#br0" timeOffset="15771.3463">3580 3600 19 0,'0'0'136'16,"0"0"-8"-16,0 0-4 0,0 0-20 0,0 4 4 0,0-4-4 0,8 0 0 15,-8 4-4-15,8-4-8 0,2 6-4 0,-2-6-4 0,0 0-8 16,1 0-8-16,8 0-8 0,-9 0-8 0,9 5-8 0,1-5-8 16,-2 0-8-16,10 0-8 0,-9 0 0 0,9 0-4 0,0 0-8 15,-10 0-12-15,10-5-16 0,-1 5-12 0,1 0-20 0,0 5-20 0,-10-5-20 16,10 4-24-16,-9-4-20 0,9 6-24 0,-10-2-68 0,10 1 16 16,-8-1 32-16,-2 6 36 0,-7 1 28 0</inkml:trace>
        </inkml:traceGroup>
        <inkml:traceGroup>
          <inkml:annotationXML>
            <emma:emma xmlns:emma="http://www.w3.org/2003/04/emma" version="1.0">
              <emma:interpretation id="{A1900896-B87E-40B3-883C-5F86A621A86F}" emma:medium="tactile" emma:mode="ink">
                <msink:context xmlns:msink="http://schemas.microsoft.com/ink/2010/main" type="inkWord" rotatedBoundingBox="27836,6679 28117,6690 28102,7053 27821,70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937.9382">4560 4002 23 0,'0'0'108'15,"0"0"-12"-15,0 0-8 0,0 0-28 0,0 0-4 16,0 0 0-16,0 0 0 0,0 0-4 0,0 0 0 0,0 5 4 0,9-5-4 16,-9 0 0-16,0 0 0 0,8 0-4 0,-8 0-8 0,8 0-4 0,2 0-4 15,-2 0-4-15,0 5 4 0,-8-10-12 0,18 5 0 16,-10 0-4-16,0 0-4 0,1 5 0 0,-1-10 0 0,10 5-4 0,-10 0 0 16,0 0-8-16,0 0 4 0,10 0 0 0,-10 0-12 0,1 0-8 15,0 5-16-15,-1-5-12 0,9 0-20 0,-9 0-12 0,1 0-12 16,0 0-16-16,-1 0-60 0,0 0-32 0,2 0 44 0,-2 0 28 15,0 0 20-15</inkml:trace>
          <inkml:trace contextRef="#ctx0" brushRef="#br0" timeOffset="20701.9816">4629 3834 39 0,'0'0'84'0,"0"0"-8"0,0 0-4 0,0 0-28 16,0-4 0-16,0 4 0 0,0-5 0 0,0 5 0 0,0 0 0 0,0-5 4 16,0 5 0-16,0 0 4 0,0 0-4 0,0 0-4 0,0 0 0 0,0 0-4 15,0 0 0-15,0 0 0 0,0 0-8 0,0 0-4 16,0 0-8-16,0 0 0 0,0 0 0 0,0 0-8 0,0 0 0 0,0 0 0 15,0 0 4-15,0 5-4 0,0-5-4 0,0 5 0 0,0-1 0 16,0 1 4-16,0 0-4 0,0 0 0 0,0 5 0 0,8-1 0 16,-8-4 0-16,0 9-4 0,0-5 4 0,0 6-4 0,0-1 0 15,0 1 0-15,0-1 0 0,0 1 0 0,0 0 0 0,0-1-4 16,0 5 0-16,0-6 4 0,0 3 0 0,0-2-4 0,0 1 0 0,0-2-4 16,0 1 4-16,0-3-16 0,0 3 12 0,0-5 0 0,0 1 0 15,0 1-4-15,0-7-8 0,0 0-16 0,8 6-4 0,-8-10-12 16,0 5-4-16,0-1-8 0,0-4-8 0,0 0-4 0,0 0-8 15,0 0 0-15,0 0-32 0,0-4-36 0,0-1-4 0,0 0 24 16,0-4 28-16</inkml:trace>
        </inkml:traceGroup>
        <inkml:traceGroup>
          <inkml:annotationXML>
            <emma:emma xmlns:emma="http://www.w3.org/2003/04/emma" version="1.0">
              <emma:interpretation id="{E6FC9126-CBFA-4948-8265-7ACE00000129}" emma:medium="tactile" emma:mode="ink">
                <msink:context xmlns:msink="http://schemas.microsoft.com/ink/2010/main" type="inkWord" rotatedBoundingBox="28642,6482 30337,6551 30311,7185 28616,71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03.2301">5523 3892 15 0,'-8'0'100'0,"0"-5"-16"0,0 1-8 15,-2-2-20-15,-6 2 0 0,6-1 0 0,2 0-4 0,0-4 0 16,-1 4-4-16,9-5 0 0,-9 1 0 0,1 4-4 0,8-5 0 15,-9 1-4-15,9-1 0 0,0 0 4 0,0 1 0 0,0-1-12 16,9 6 4-16,-9-6-4 0,8 1-4 0,-8-1 0 0,9 5-4 16,0-5-4-16,-1 6 0 0,0-2 0 0,2 2 0 0,-2-1-4 0,10 1 0 15,-10 4 0-15,8-6-4 0,-7 6 0 0,-1 0-20 0,10 0 20 16,-10 6 0-16,10-6-4 0,-10 4-4 0,8 1 0 0,-6 5 0 16,6-6 0-16,-7 6-4 0,-1 5 0 0,1-6 0 0,0 1 4 0,-1 4-4 15,-8 0 0-15,8 1 4 0,-8 4 0 0,0 0-8 16,-8 0 4-16,0 1 4 0,-1-1-4 0,0 0 0 0,-8 0 0 0,9 5 0 15,-10-4 0-15,-6-2 0 0,6 7 0 0,-8-6 0 0,9-5 0 16,-7 5 0-16,-2-4 0 0,8-1 0 0,1 1 0 0,-9-6 0 16,18 1 0-16,-8-1 0 0,6-3 0 0,-6-6 0 0,16 4 0 15,-10-4 0-15,10 0 0 0,0-4 0 0,0-2 0 0,0 1 0 16,10 1 0-16,-2-2 0 0,0 2 0 0,2-1 0 0,6 1-4 0,-8-2 4 16,1 2 0-16,8-1 0 0,-8 5 0 0,7-6 0 0,2 6 0 15,-10 0 0-15,10 0 0 0,-10 0 4 0,9 0-4 0,-9 0 4 16,10 6 0-16,-10-6 0 0,10 5 0 0,-10-1 0 0,8-4 0 15,-6 6 4-15,6-6-8 0,-7 4 4 0,8 1-4 0,0-5 0 16,-9 4 0-16,10 2-4 0,-2-2 0 0,2-4-8 0,-10 5-12 16,9 1-12-16,0-6-8 0,-8 0-16 0,7 0-16 0,-6 4-8 0,-2-4-4 15,0 0-8-15,1 0-20 0,0 0-40 0,-1 0-32 16,0-4 36-16,-8 4 32 0,9-6 16 0</inkml:trace>
          <inkml:trace contextRef="#ctx0" brushRef="#br0" timeOffset="21785.793">6000 3738 27 0,'10'-9'108'0,"-10"9"-8"15,0-5-8-15,0 0-28 0,0 5-8 0,0 0 0 0,0 0-4 16,0 0 4-16,0 5 0 0,0-5-4 0,0 5-4 0,0 4 0 0,0-3 0 16,8 3-4-16,-8-4 0 0,0 9-12 0,0-5 4 0,0 6-4 15,0-5-4-15,0 9 0 0,0-5 0 0,8 6-8 0,-8-2 0 16,0 1-4-16,0 1 0 0,-8-1-4 0,8 0 0 0,0 0-4 0,0 0-4 15,0 6 0-15,0-6 0 0,0 1 0 0,8-1-4 16,-8 0-4-16,0 4-12 0,0-8-4 0,0 4-16 0,0 0-12 16,0 1-16-16,0-7-12 0,0 2-8 0,0-1-12 0,0 1-4 0,0-6-40 15,0 1-32-15,0-5 20 0,8 6 32 0,-8-11 16 0</inkml:trace>
          <inkml:trace contextRef="#ctx0" brushRef="#br0" timeOffset="21995.7447">6240 4027 91 0,'0'0'108'0,"0"-6"-8"0,0 6-4 0,0 0-28 16,-10 0-8-16,10 0 0 0,0-4-4 0,-8 8-4 0,0-4 4 15,0 6-8-15,8-6-4 0,-9 3-8 0,1 3 0 0,-1-2-4 16,0 2 4-16,1-2-8 0,0 6 0 0,-2-5-4 0,10 5 0 0,-8-1-8 16,0 1 0-16,0-2 0 0,-2 3 4 0,2 3-4 0,8-5-4 15,-8 1 0-15,8 1-4 0,-9 2 0 0,9-3 0 0,0 0-4 16,0-1 0-16,0 1 0 0,0-1 0 0,0-4 0 0,9 4-4 15,-9-4 4-15,8 5-4 0,0-5 0 0,2-1 0 0,-2 1-4 16,0 0 0-16,0-5-4 0,2 5-4 0,6-5-12 0,-7 0-12 16,8 5-16-16,-8-5-12 0,7 0-20 0,-8 0-12 0,10-5-20 0,0 5-40 15,-10-5-28-15,9 0 28 0,0 0 36 0,-9 1 20 0</inkml:trace>
          <inkml:trace contextRef="#ctx0" brushRef="#br0" timeOffset="22608.1064">6615 3681 31 0,'0'0'128'16,"0"-4"-16"-16,0 4-8 0,0-6-28 0,-8 6-4 0,8 0 8 15,0 0 4-15,8 0-4 0,-8 6-12 0,0-6 0 0,8 4-4 16,1-4-4-16,-9 0-12 0,8 0 0 0,1 0-8 0,8 0-4 0,-9 0-8 15,10 0-8-15,-2 0-4 0,2 5-4 0,7-5-4 0,1 0-12 16,-10 0-8-16,10 0-16 0,0 0-28 0,8 4-28 0,-9-4-24 16,1 6-24-16,8-2-80 0,-8 1 8 0,-1-1 40 0,1 6 32 15,0 0 24-15</inkml:trace>
          <inkml:trace contextRef="#ctx0" brushRef="#br0" timeOffset="22230.1171">6615 3950 11 0,'0'0'124'0,"0"0"-12"16,0 0-12-16,0 0-28 0,0 0-12 0,0 0-8 0,0 4 4 0,0-4 0 15,-8 5 0-15,16-5-4 0,-8 5 0 0,0 0 0 16,0-1-4-16,0 2-4 0,0 3-8 0,8-5 0 0,-8 6-8 0,0 0-4 16,9 5 0-16,-9-6-4 0,0 5-4 0,0 1-8 0,8-5 4 15,-8 3-8-15,9 1 0 0,-9 1 0 0,8 0-4 0,-8-1-4 16,0 1-4-16,0-1 0 0,9 1-12 0,-9-6-8 0,8 5-8 15,-8-4-8-15,0-1 0 0,8 1-4 0,-8-5 0 0,10 0-4 16,-10-1-4-16,8-4 4 0,-8 0-8 0,8 0 8 0,-8-4 0 16,10-1-16-16,-10 0-20 0,8-5-16 0,0 1-8 0,-8-1 4 0</inkml:trace>
          <inkml:trace contextRef="#ctx0" brushRef="#br0" timeOffset="22411.6351">6785 4050 31 0,'0'-10'96'0,"8"6"-8"0,-8-2-8 15,0-3-20-15,0 5-4 0,0 4-4 0,0-5-4 0,0 5-4 16,0 0 0-16,0 0-4 0,0-5 4 0,0 10 0 0,0-5 4 0,0 5 4 15,0-1-8-15,0 2 4 0,0-3-8 0,0 3-4 16,0 4 4-16,0 0-8 0,0-1-4 0,0 1-4 0,0-1-4 0,0 1 0 16,0 4-4-16,0 1-4 0,0-2 0 0,0-3-4 0,0 5 0 15,0-1 0-15,0-5-4 0,0 6 0 0,0-5-8 0,0 4-4 16,0-5-4-16,0 1-4 0,0-5-16 0,10 4-12 0,-10-4-12 0,0 0-16 16,0 0-8-16,8-5-8 0,-8 0-20 0,0-5-40 0,0 0-32 15,8 0 32-15,-8-4 20 0,0-1 32 0</inkml:trace>
        </inkml:traceGroup>
        <inkml:traceGroup>
          <inkml:annotationXML>
            <emma:emma xmlns:emma="http://www.w3.org/2003/04/emma" version="1.0">
              <emma:interpretation id="{18465F97-054A-4731-9130-76221D8CE386}" emma:medium="tactile" emma:mode="ink">
                <msink:context xmlns:msink="http://schemas.microsoft.com/ink/2010/main" type="inkWord" rotatedBoundingBox="30915,7275 30950,7277 30937,7583 30902,75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901.3213">7681 4415 79 0,'0'4'96'0,"0"-4"-4"0,-10 10-8 0,10-5-28 0,0-1-4 0,0 6 0 16,-8 0-12-16,8 5-4 0,-8-2-8 0,8-3 0 0,0 9-8 15,-9-4-4-15,9-1-4 0,0 5 0 0,0-4-4 0,0 4 0 16,-8-5-8-16,8 5-4 0,0-4-12 0,0-1-16 0,0 1-12 0,8-1-12 16,-8-4-52-16,0-1-48 0,9 1 16 0,-9-6 28 0</inkml:trace>
        </inkml:traceGroup>
        <inkml:traceGroup>
          <inkml:annotationXML>
            <emma:emma xmlns:emma="http://www.w3.org/2003/04/emma" version="1.0">
              <emma:interpretation id="{62A6ACA2-A3C7-4EB7-A04A-5172C89F14BE}" emma:medium="tactile" emma:mode="ink">
                <msink:context xmlns:msink="http://schemas.microsoft.com/ink/2010/main" type="inkWord" rotatedBoundingBox="31310,6536 32886,6600 32849,7494 31274,7430">
                  <msink:destinationLink direction="to" ref="{E2738BE9-455A-4002-8E31-897CAE30C7D3}"/>
                </msink:context>
              </emma:interpretation>
              <emma:one-of disjunction-type="recognition" id="oneOf4">
                <emma:interpretation id="interp4" emma:lang="" emma:confidence="0">
                  <emma:literal>Eł</emma:literal>
                </emma:interpretation>
                <emma:interpretation id="interp5" emma:lang="" emma:confidence="0">
                  <emma:literal>Ed</emma:literal>
                </emma:interpretation>
                <emma:interpretation id="interp6" emma:lang="" emma:confidence="0">
                  <emma:literal>(K</emma:literal>
                </emma:interpretation>
                <emma:interpretation id="interp7" emma:lang="" emma:confidence="0">
                  <emma:literal>[K</emma:literal>
                </emma:interpretation>
                <emma:interpretation id="interp8" emma:lang="" emma:confidence="0">
                  <emma:literal>[k</emma:literal>
                </emma:interpretation>
              </emma:one-of>
            </emma:emma>
          </inkml:annotationXML>
          <inkml:trace contextRef="#ctx0" brushRef="#br0" timeOffset="23683.2812">8866 4007 95 0,'0'-5'120'0,"0"1"-8"0,-9-2-4 16,9 2-20-16,0 0-4 0,-8-1 0 0,8-1-8 0,0 2-8 16,-9 4-12-16,9 0-8 0,-9-5-4 0,9 5-4 0,-8 0-4 15,0 5 0-15,-2-5 4 0,2 4 0 0,0 2 0 0,0 3 4 16,-2-5 0-16,-6 6 0 0,7 0 0 0,1-1 0 0,-10 6 4 0,10-5 0 15,-8 4-4-15,6 1 0 0,-6 4-4 0,-2-5-8 0,10 5 0 16,-1-4-4-16,1 4 4 0,0 0-8 0,-2-5-4 0,2 5 0 16,8 0 0-16,0 1-8 0,-8-1 4 0,8-5-4 0,0 6-8 15,8-2 4-15,-8-3 0 0,0 4-4 0,8-5-4 0,2 1 0 16,-2-1-4-16,0 1-8 0,1-1-8 0,-1-5-12 0,1 1-16 16,8 0-12-16,-9-5-16 0,10-1-36 0,-10 2 12 0,0-6-16 0,10 0-16 15,-10-6-8-15,9 2-8 0,-9-1-36 0,2-5-32 16,-2 0 32-16,0 1 40 0,0-5 24 0</inkml:trace>
          <inkml:trace contextRef="#ctx0" brushRef="#br0" timeOffset="23863.0863">8652 4142 11 0,'0'4'136'0,"-8"-4"-12"16,-1 5-16-16,9 1-24 0,-8-2 0 0,8-4-4 0,0 4 0 15,-8 1-12-15,8-5-4 0,0 5-4 0,0 0-4 0,8-1-8 16,-8-4-4-16,0 6-8 0,8-6-4 0,-8 4-4 0,9 1-8 0,-1-1 0 15,1-4-4-15,0 6-4 0,-1-2-4 0,10-4-4 0,-10 5-4 16,8-5-4-16,2 5-12 0,-1-5-20 0,-1 0-28 0,2 0-24 16,-2 4-20-16,10-4-28 0,-8 0-60 0,-1 0 12 0,-1-4 24 15,10 4 40-15,-8-5 24 0</inkml:trace>
          <inkml:trace contextRef="#ctx0" brushRef="#br0" timeOffset="24413.6058">9564 4007 3 0,'0'-9'112'0,"0"-1"-8"0,0 6-8 0,0-7-28 0,10 2-4 0,-20 4 0 15,10-4-4-15,0 3-4 0,0 2-4 0,-8-5 0 16,8 3 0-16,-8 2-12 0,8-1 0 0,-9 0 0 0,1 0-4 0,8 1-4 15,-9 4-4-15,0 0 4 0,1 0-8 0,-8 0 4 0,6 0 0 16,2 4-4-16,0 1 0 0,-10 0 4 0,10 0 4 0,-9 5-4 16,8-1 4-16,-8 5 4 0,1 1 0 0,-2 0 4 0,10-1 4 15,-10 0 0-15,2 10 0 0,-2-4 0 0,1-1 4 0,9 4-24 0,-10 2 20 16,2-2-4-16,6 1-4 0,2 5-4 0,-8-5-4 0,7 0-4 16,9 0-4-16,-8 0-4 0,8 0 0 0,0-1 0 0,8-3 0 15,-8 4-4-15,9-5-4 0,7 1 0 0,-8-7-4 0,10 2-4 16,0-1 0-16,-2-3-8 0,10-3-12 0,-9 2-8 0,9-4-20 15,-10-2-20-15,10-4-20 0,0 0-16 0,-1-4-8 0,-7-2-20 0,-2 2-16 16,10-6 0-16,-9 6-32 0,0-11-44 0,0 0 20 0,1 1 44 16,-10-1 28-16,0 1 16 0</inkml:trace>
          <inkml:trace contextRef="#ctx0" brushRef="#br0" timeOffset="24695.3694">9386 3729 15 0,'0'0'100'0,"0"0"-4"0,-8 0-4 0,8 5-24 15,0-1 4-15,0 2-4 0,-10-2 4 0,10 1 0 0,0 5 0 0,0-6 0 16,0 6-8-16,0-1 4 0,-8 6 0 0,8-1 4 0,-8 5 0 16,8 1 4-16,0-1 0 0,0 4 0 0,0 2 4 0,0-2-4 15,0 6-8-15,0-4-4 0,-10 7-8 0,10-2-4 0,0 4-4 16,0-1-8-16,0 1-4 0,0-1-8 0,0 0-4 0,-8 1 0 16,8 0-8-16,0-1 0 0,0-4-24 0,-8 4 20 0,8-4-4 0,0 0-8 15,0-4-8-15,0-2-16 0,0 2-20 0,0-6-28 0,0 0-28 16,-8 0-28-16,8-9-40 0,0 5-40 0,-9-11-80 0,9 0 20 15,0 1 48-15,-9 0 40 0,9-10 36 0,-8 5 32 0</inkml:trace>
          <inkml:trace contextRef="#ctx0" brushRef="#br0" timeOffset="23165.6146">8056 3772 83 0,'-8'-5'100'0,"8"5"4"0,0 0-16 0,0 0-24 0,-10 0-4 0,10 0-4 15,0 5 0-15,0-5 0 0,0 9 0 0,0-4-4 0,0 5-4 16,0 0-4-16,0-1 0 0,0 6-8 0,10-6-4 0,-10 6-4 16,0-1-4-16,8 5 0 0,-8 0-8 0,0 0 0 0,0 0-4 15,8 6-4-15,-8-6-4 0,0 5 0 0,9 0 0 0,-9 0 0 16,0-5-4-16,0 4-4 0,0 2-12 0,8-1-8 0,-8-5-12 16,0 1-16-16,0-1-8 0,0-1-8 0,0 2-16 0,-8-6 4 0,8-4-36 15,0 4-48-15,0-4 4 0,0-5 36 0,0 0 20 0</inkml:trace>
          <inkml:trace contextRef="#ctx0" brushRef="#br0" timeOffset="23390.0647">8234 4102 51 0,'-8'0'124'0,"8"0"-4"0,0 0-12 0,0 0-24 0,-8 6-4 0,-1-6-8 16,9 5 0-16,-9-1-4 0,1 2-8 0,-1 3-4 0,1-5-8 15,0 6-8-15,0-5-4 0,-10 5-4 0,10-1 0 0,-2-4-4 16,2 10-8-16,0-6 4 0,-1 1-8 0,1-1 0 0,8 0 0 0,-9 1-4 15,9 0-4-15,-8-1 0 0,8-4 0 0,0 5 0 0,0 1-4 16,0-3 4-16,0-3-4 0,8 5 0 0,-8-6 0 0,9 6-4 16,-9-6 0-16,8 6 0 0,1-5 0 0,-1-1-4 0,0 2-8 15,10-2-12-15,-10 1-20 0,10 0-16 0,-2-5-20 0,1 0-16 16,1 5-12-16,-2-5-40 0,2-5-44 0,8 5 20 0,-10 0 32 16,10-5 24-16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9.4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9473E9-5D5C-4FDD-BA81-7E12FC3678F9}" emma:medium="tactile" emma:mode="ink">
          <msink:context xmlns:msink="http://schemas.microsoft.com/ink/2010/main" type="inkDrawing" rotatedBoundingBox="2897,1481 3364,1959 3311,2012 2843,1534" semanticType="callout" shapeName="Other">
            <msink:sourceLink direction="from" ref="{84B73AC6-06D0-4D27-A28D-23A06FE1C33E}"/>
            <msink:sourceLink direction="to" ref="{67A97A27-3F76-4830-BEA1-A0CA547868B6}"/>
          </msink:context>
        </emma:interpretation>
      </emma:emma>
    </inkml:annotationXML>
    <inkml:trace contextRef="#ctx0" brushRef="#br0">-6-1 15 0,'0'0'92'0,"0"0"-20"0,0-7 0 16,0 7-24-16,0 0-4 0,0 0 0 0,0 0 0 0,0 0-4 15,13 0-4-15,-13 0 4 0,0 0 0 0,0 0 4 0,0 7 4 16,13-7 4-16,-13-7 0 0,0 7 4 0,0 0 0 0,13 7 0 16,-13-7-4-16,15 8 0 0,-15-8 0 0,13 9 0 0,0-3 0 15,-13 2-4-15,15 0 0 0,-2-1 4 0,0 2-8 0,2 5 0 16,-2 2 4-16,0-2-8 0,0 2-4 0,2 0-8 0,-2 6 0 15,0-6-4-15,2-1-4 0,-2 8-4 0,0-8 0 0,15 8-8 16,-15-7 4-16,0 7 0 0,2-9-4 0,-2 2-4 0,0 0-4 0,2 6 0 16,-2-6 0-16,0-9 0 0,2 9 0 0,-2-3-8 0,-13-2-4 15,13-5-12-15,0 10-8 0,-13-9-16 0,15-7-4 0,-15 7-16 16,13-7-12-16,-13 8-12 0,0-8-12 0,0 0-12 0,0-8-4 16,13 8-4-16,-13-7-32 0,0 0-36 0,0-2 20 0,0-4 36 0,0 2 24 15,0-2 16-15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5:29.6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738BE9-455A-4002-8E31-897CAE30C7D3}" emma:medium="tactile" emma:mode="ink">
          <msink:context xmlns:msink="http://schemas.microsoft.com/ink/2010/main" type="inkDrawing" rotatedBoundingBox="24035,6993 31800,7581 31712,8743 23947,8155" semanticType="callout" shapeName="Other">
            <msink:sourceLink direction="to" ref="{62A6ACA2-A3C7-4EB7-A04A-5172C89F14BE}"/>
            <msink:sourceLink direction="to" ref="{CE48110C-8BDF-4BC9-AE2F-C02B4EE122A9}"/>
          </msink:context>
        </emma:interpretation>
      </emma:emma>
    </inkml:annotationXML>
    <inkml:trace contextRef="#ctx0" brushRef="#br0">16 47 55 0,'0'-5'92'0,"0"-5"-12"15,0 6-4-15,0 0-24 0,0-2 4 0,0 1-8 0,0 1-4 16,0-2 0-16,0 6-8 0,0 0 0 0,0-4 4 0,0 4 0 0,0 0 0 16,9 0-4-16,-9 0 4 0,0 0 0 0,0 0 0 0,8 4-4 15,-8 2 0-15,0-2 0 0,8 1-8 0,-8 1 4 0,0 2-8 16,8 2 0-16,-8-1 0 0,10 1-4 0,-10 5-4 0,0-1-4 0,0 5 0 16,0 5 0-16,8-5-4 0,-8 5 0 0,0 0 0 15,0 5 0-15,0-1 0 0,0 1 0 0,0 5-4 0,-8-5 0 0,8 4-4 16,0 0 4-16,-10 1 0 0,10 5-4 0,-8-11 0 0,8 11 0 15,0-10 4-15,-8 4-4 0,8-4 0 0,-8 5 0 0,8-5 4 16,-9 0 0-16,9-1-4 0,-8-3 0 0,8 3 0 0,0-4 0 0,0 5 0 16,0-10 0-16,-9 5-4 0,9 0 8 0,0-5-4 15,9 5 0-15,-9-5 0 0,0 0 0 0,8-5 0 0,-8 6 0 0,9-6 0 16,-9 0-4-16,8 1 4 0,0 0 0 0,0-6 0 0,2 0 0 16,-2 1 0-16,10-1 0 0,-10-3 0 0,9 3 0 0,0-4 0 15,0-5 0-15,-1 5 0 0,2-1 0 0,8-4 4 0,-1 0-4 16,-8 6 0-16,18-6 0 0,-9 4 0 0,-2-4 0 0,11 5 0 15,-9-5 0-15,8 0 0 0,-1 4 0 0,1 2 0 0,10-6 0 16,-3 3 0-16,-7-3 0 0,18 6 0 0,-9-1 0 0,7 0 0 0,1-5 0 16,1 4 0-16,-1-4 0 0,9 0-4 0,-9 0 4 0,9 6 0 15,-1-6 0-15,1 0 0 0,-1 4 0 0,1-4 0 0,-1 5 0 16,2 0 4-16,-1-5-4 0,-1 5 4 0,1-1-4 0,-1 1 0 0,1 0-4 16,0 0 0-16,-1 5 4 0,1-5-4 0,1 4 4 15,-2-4 0-15,1-1 0 0,-1 6 0 0,1-5 0 0,-1-1 0 0,1 2-4 16,9-3 4-16,-10 3 4 0,9-1-8 0,1-5 8 0,-1 5-8 15,-1-5 4-15,2 0 0 0,8 0 0 0,-9-5 0 0,9 5 0 16,-1-5 4-16,1 5-4 0,0-6 4 0,-1 6-4 0,1-3 0 0,0-3 0 16,0 2 0-16,-1 4 8 0,1-5 0 0,0 0-4 15,-9 5 0-15,9-5 4 0,0 5 4 0,-1-4-4 0,1 4 4 0,-9 0-4 16,9-5 0-16,0 5 4 0,-9 0-4 0,9-5 0 0,0 5 0 16,-1-4-4-16,1 4 0 0,-8-5 0 0,7 5-4 0,9-6 0 15,-8 6 4-15,0-4 0 0,-1 4-4 0,1-5 0 0,0 5 0 0,0 0 4 16,-1 0-4-16,1 0 0 0,-9 0 0 0,9 0 0 0,-10 0 0 15,2 0 0-15,-1 0 0 0,1 0 0 0,-1 0 0 0,-9 0 0 16,10 0 0-16,-9 0 0 0,-9 0 0 0,9 0 0 0,-1-5 0 16,-7 5 4-16,-2 0 4 0,1-5 0 0,1 5 0 0,-1-4 4 15,-9 4 0-15,9 0 0 0,-7-5 0 0,-2 5 0 0,1-5-4 0,-1 5 0 16,1 0 0-16,-9-5 4 0,8 5-4 0,-7 0-4 0,-1 0 0 16,0 0 0-16,0 0 0 0,-1 0 0 0,3-4 0 0,-11 4 0 15,0 0 0-15,10-6-4 0,-9 6 4 0,-10-4-4 0,9 4 4 16,1-5-4-16,-8 5 0 0,6-5 4 0,-6 5 0 0,-1-6 0 15,0 6 0-15,0 0 8 0,-9 0 4 0,10 0 0 0,-10 0 8 0,10 0-4 16,-10 0 4-16,9 0 0 0,-9 0-4 0,1 0 0 16,-1 6-4-16,-8-6 0 0,9 5 4 0,-1-5-4 0,-8 0-4 15,8 5 0-15,-8-5 0 0,10 0-4 0,-10 4 0 0,0-4-4 0,8 0 0 16,-8 6 4-16,0-6-4 0,0 0-4 0,0 0 0 0,0 0-4 16,0 0-4-16,0 4-12 0,-8-4-20 0,-2 0-24 0,10 0-24 15,-8-4-28-15,0 4-28 0,-1 0-24 0,-8 0-40 0,9 0-60 0,-9-6 32 16,-1 6 48-16,2 0 36 0,-2-4 28 0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5:42.3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B2EFA3-9CCA-406D-AAAD-D095A3686E8E}" emma:medium="tactile" emma:mode="ink">
          <msink:context xmlns:msink="http://schemas.microsoft.com/ink/2010/main" type="writingRegion" rotatedBoundingBox="16041,3067 18009,3093 17999,3886 16030,3860"/>
        </emma:interpretation>
      </emma:emma>
    </inkml:annotationXML>
    <inkml:traceGroup>
      <inkml:annotationXML>
        <emma:emma xmlns:emma="http://www.w3.org/2003/04/emma" version="1.0">
          <emma:interpretation id="{9E8C548E-631F-49EB-BDF3-5C136EC420BC}" emma:medium="tactile" emma:mode="ink">
            <msink:context xmlns:msink="http://schemas.microsoft.com/ink/2010/main" type="paragraph" rotatedBoundingBox="16041,3067 18009,3093 17999,3886 16030,3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4EFC2B-7F55-4A7D-B6DC-8659CFAAFE41}" emma:medium="tactile" emma:mode="ink">
              <msink:context xmlns:msink="http://schemas.microsoft.com/ink/2010/main" type="line" rotatedBoundingBox="16041,3067 18009,3093 17999,3886 16030,3860"/>
            </emma:interpretation>
          </emma:emma>
        </inkml:annotationXML>
        <inkml:traceGroup>
          <inkml:annotationXML>
            <emma:emma xmlns:emma="http://www.w3.org/2003/04/emma" version="1.0">
              <emma:interpretation id="{D03E06D8-ADDE-4ADF-9F86-926C4018512E}" emma:medium="tactile" emma:mode="ink">
                <msink:context xmlns:msink="http://schemas.microsoft.com/ink/2010/main" type="inkWord" rotatedBoundingBox="16039,3217 16444,3222 16439,3632 16033,3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 86 11 0,'0'-4'96'0,"0"-1"-8"16,0 5-4-16,0-4-28 0,0-2 0 0,0 3 0 0,0 3 0 15,0-6 0-15,0 1 0 0,0 0 0 0,0 5 0 0,0-4 0 16,0 4 0-16,0-5 4 0,-8 5-12 0,8-5 0 0,0 5 4 0,0-5 0 15,0 5-4-15,-9 0-4 0,9 0 0 0,0 0-4 0,-8-4-4 16,8 4-4-16,0 0 0 0,-9 0-8 0,9 0-4 0,-9 4 0 16,9-4 0-16,-8 5-8 0,8 0 0 0,-8 0 0 0,8-1 0 15,-10 6 0-15,2-4-4 0,8 3 0 0,-8 0-4 0,8 1 0 16,-9 4 0-16,9 1 0 0,-9-6-4 0,9 5 4 0,0 1-4 0,-8-1 0 16,8 1 4-16,8-6-4 0,-8 5 4 0,0-4-4 0,9 4 0 15,0-4-4-15,-1 0 4 0,-8 0 0 0,8-1 0 0,10-5 0 16,-10 6-4-16,1-5 4 0,0 0 0 0,8 0-4 0,-1-5 0 15,-7 0 4-15,8 3-4 0,-9-3 4 0,10-3-16 0,-1 3 16 16,-8-5 4-16,7 0-8 0,-7 0 4 0,7-5-4 0,-6 6 4 0,-2-5 4 16,0-1-4-16,2 0 0 0,-2 0 0 0,-8 1 0 0,8-6 0 15,-8 6 0-15,0-5 0 0,0 4 4 0,0-5-4 0,0 6-4 16,0-5 8-16,-8-1-8 0,0 0 4 0,8 6 0 0,-10 0 0 0,2-6 0 16,0 5 0-16,-2 1 0 0,2-5 0 0,0 9-4 15,-9-5 0-15,9 1 0 0,-10 4 8 0,10 0-4 0,-10 0-4 0,10 5 4 16,-9-5-4-16,8 5-4 0,-7 0 4 0,7 0 0 0,-8 5-4 15,8-5-4-15,1 5-4 0,-10 0 0 0,10 5-8 0,0-6-8 16,-1 6-8-16,0-1-4 0,9 1-4 0,-8-1-8 0,8 1-16 0,-8-1-12 16,8 6-4-16,0-6-8 0,0 2-20 0,0 3-44 0,0-5-16 15,0 1 24-15,0-1 28 0,8 1 24 0</inkml:trace>
          <inkml:trace contextRef="#ctx0" brushRef="#br0" timeOffset="218.4162">397 221 95 0,'0'0'116'0,"0"0"-12"0,0-4-8 16,0 4-24-16,0 0 0 0,0 4-8 0,0-4-4 0,-10 5-4 16,10-1-4-16,0 6-8 0,0-5-8 0,0 0-8 0,10 5 0 15,-20-1-4-15,10 0-4 0,0 1-8 0,0 0 0 0,0-2-8 0,0 8 0 16,0-2 0-16,0-4-8 0,0-1-12 0,0 1-8 0,0 0-12 15,0 0-16-15,0-6-12 0,0 6-8 0,0-6-12 0,0 1-48 16,10-5-36-16,-10 5 20 0,0-5 32 0</inkml:trace>
        </inkml:traceGroup>
        <inkml:traceGroup>
          <inkml:annotationXML>
            <emma:emma xmlns:emma="http://www.w3.org/2003/04/emma" version="1.0">
              <emma:interpretation id="{CB9C1CD9-02F7-43EE-802D-FA91BAA9D69D}" emma:medium="tactile" emma:mode="ink">
                <msink:context xmlns:msink="http://schemas.microsoft.com/ink/2010/main" type="inkWord" rotatedBoundingBox="16601,3075 18009,3093 17999,3886 16591,3868"/>
              </emma:interpretation>
              <emma:one-of disjunction-type="recognition" id="oneOf1">
                <emma:interpretation id="interp1" emma:lang="" emma:confidence="0">
                  <emma:literal>spust</emma:literal>
                </emma:interpretation>
                <emma:interpretation id="interp2" emma:lang="" emma:confidence="0">
                  <emma:literal>5 pkt</emma:literal>
                </emma:interpretation>
                <emma:interpretation id="interp3" emma:lang="" emma:confidence="0">
                  <emma:literal>spurt</emma:literal>
                </emma:interpretation>
                <emma:interpretation id="interp4" emma:lang="" emma:confidence="0">
                  <emma:literal>spłat</emma:literal>
                </emma:interpretation>
                <emma:interpretation id="interp5" emma:lang="" emma:confidence="0">
                  <emma:literal>splata</emma:literal>
                </emma:interpretation>
              </emma:one-of>
            </emma:emma>
          </inkml:annotationXML>
          <inkml:trace contextRef="#ctx0" brushRef="#br0" timeOffset="567.5672">609-38 71 0,'0'0'120'0,"-8"0"-8"0,8 0-8 16,-8 0-24-16,8 5-4 0,-10-5 0 0,2 5-12 0,8-1-8 15,-8 1-4-15,8-1-4 0,-9 2-16 0,9-6 4 0,0 5-4 16,0-1-4-16,0 1-8 0,0 5 0 0,0-5-4 0,9-5-4 0,-9 5 0 16,8-1-4-16,0 1 0 0,2 0-4 0,-2 0 4 0,0-5 0 15,2 4 0-15,-2 1-4 0,0 0 0 0,9-5 4 16,-8 6-16-16,-1-6 20 0,9 3-4 0,-9 3 4 0,10-2 0 0,-10-4 0 15,2 5 4-15,6-1-4 0,-8 2 0 0,1-2 0 0,0 6 0 16,-1-6-4-16,1 1 4 0,-1 5 0 0,-8-5-4 0,8 5 4 16,-8-6 0-16,0 6-4 0,10-1 0 0,-10 1 0 0,0-5-4 15,0 5 4-15,-10-1-4 0,10 1 0 0,-8 0-4 0,8-1 0 16,-8 0 0-16,-1 1 0 0,1 0-4 0,-1 0 0 0,0-6-4 0,1 5-4 16,-8-3-12-16,6-2-8 0,2 1-8 0,0 0-8 0,-10-5-16 15,10 0-8-15,-1 0-8 0,1 0-4 0,8-5-4 0,-9 0-12 16,0-5-28-16,9 1-40 0,-8 5 20 0,0-6 24 0,8-5 24 15</inkml:trace>
          <inkml:trace contextRef="#ctx0" brushRef="#br0" timeOffset="764.04">575-57 63 0,'0'0'116'15,"-8"0"-12"-15,8 0-4 0,0 0-20 0,0 0 0 0,0 0 0 16,8 0 0-16,-8 0 4 0,0 0-12 0,8 0-8 0,2 0 0 0,-10-4-8 15,8 4-4-15,0 0-4 0,2-5-8 0,-2 5-12 0,8-6-4 16,-7 6-4-16,8-4-4 0,0 4-4 0,-9-5-4 0,10 5-4 16,0-5-8-16,6 5-12 0,-6-5-12 0,-1 5-16 0,-1 0-20 0,2 0-20 15,-2 0-12-15,2 0-8 0,-1 0-44 0,9 5-44 16,-10-5 12-16,2 5 36 0,-2-5 28 0</inkml:trace>
          <inkml:trace contextRef="#ctx0" brushRef="#br0" timeOffset="1199.8707">1121 240 35 0,'0'-5'116'0,"0"0"-12"0,0 1-12 0,0 4-24 15,0-5-8-15,0 5-4 0,0 0 0 0,0 0-8 0,0 0 0 16,0 0-8-16,9 5 0 0,-9-1 0 0,0 1-8 0,0 0 4 0,8 5-4 15,-8 0-12-15,8-1-4 0,-8 0 0 0,10 1-4 16,-10 5 0-16,8-1 0 0,0 1-4 0,-8-1 0 0,8 5-4 0,2-4 0 16,-10 4 0-16,8 0 0 0,-8 0 0 0,8 0-4 0,-8 0 4 0,0 0 0 15,9 0 0-15,-9 0 0 0,0 1-4 0,-9-5 4 16,9 4 0-16,0-5 0 0,-8 1 4 0,8-6 0 0,-8 5 0 0,8-9-4 16,-10 5-4-16,2-6-16 0,0-4 24 0,0 0-4 0,8 0 0 15,-10-4-8-15,2-1 4 0,0-5 0 0,8 0 0 0,-9-3 0 16,9-2 0-16,0 1 0 0,-9-5 0 0,9-6 4 0,0 6 0 0,0-5-8 15,0 0 8-15,0-5-4 0,0 6 4 0,0-6 0 16,0 0 0-16,9 0-4 0,-9-1 8 0,9 2-4 0,-9 5 8 0,8-2 0 16,0 2 4-16,-8-2 0 0,10 6 4 0,-2-4 0 0,0 8 0 15,0 0 0-15,2 1-4 0,-2 4 0 0,0 1-4 0,9 5 0 16,-8-2 0-16,0 3-4 0,-1 3 0 0,0 0 0 0,0 0-8 16,-8 0 0-16,10 3-4 0,-2 7 0 0,-8-5-8 0,8 5-4 0,-8-1-12 15,0 0-4-15,0 2-20 0,0 3-12 0,-8 0-12 16,8-4-12-16,0 4-8 0,-8 1-12 0,-2-1-40 0,10-5-32 0,-8 1 24 15,0 4 32-15,8-9 20 0</inkml:trace>
          <inkml:trace contextRef="#ctx0" brushRef="#br0" timeOffset="1916.5247">1368-114 27 0,'0'-6'104'0,"0"2"-12"0,0-1-4 0,0 5-24 0,0-4-4 16,8 4 0-16,-8 4-8 0,0-4 0 0,0 5-4 0,0-1-4 0,10 2-4 16,-10 3-4-16,0 1-4 0,8-1 0 0,-8 5-8 0,8 1-4 15,-8-1 0-15,0 5-8 0,10 1 0 0,-10-1 0 0,0 0-8 16,8 5 0-16,-8 0 0 0,0 0-8 0,8-5 4 0,-8 5-4 0,0 0-4 16,9-5-4-16,-9 6 0 0,0-7 4 0,8-3-8 0,-8 4-4 15,8-4-4-15,-8-6-4 0,0 1 0 0,9 0-4 16,-9-6-16-16,9 1 24 0,-9-5 0 0,8 0 0 0,-8 0 0 0,8-5 0 15,-8-6 8-15,10 8 0 0,-2-7-4 0,-8-5 8 0,8 6 0 16,-8-5 8-16,9-1 4 0,0 1-4 0,-9-1 8 0,8 1 0 16,-8-1 4-16,0 2 4 0,8-2 4 0,-8 1 4 0,0-1 4 15,0 5 0-15,0 1 0 0,0-1 4 0,0 0 4 0,0 1 0 16,0 5 4-16,0-2-4 0,0 3-4 0,0 3 0 0,0-6 4 0,0 6-4 16,0 0 4-16,0 0 0 0,0 6-4 0,0-6-4 0,0 3 0 15,0 3 0-15,0-2-8 0,0 5 0 0,0-3 0 0,0 3 0 16,0 0-4-16,0 2 0 0,0-2 4 0,0 1-4 0,0-1 0 15,0 5 0-15,0-4-4 0,9-1-4 0,-9 6 4 0,0-5 0 16,8 0-4-16,-8-1 0 0,9 5 0 0,0-4 0 0,-9-5-4 0,8 5 0 16,0-6 4-16,2 1-4 0,6-1 0 0,-8 2 0 0,2-2-4 15,6-4 4-15,-7 0 0 0,-1-4-4 0,10-2 4 0,-10 2 0 16,8-1 0-16,-6 1-4 0,-2-6 0 0,0 0 0 0,1 0 4 0,0-4 0 16,-1 4-4-16,1-4 4 0,-1 5 0 0,0-6 0 15,-8 1 0-15,9-1 0 0,-9 1 0 0,0-1 0 0,0 1 0 0,9-1 0 16,-9 2 0-16,0-2 0 0,0 1 0 0,0-1 4 0,0 1 0 15,0 4 0-15,0-4 0 0,0 4 0 0,0-4 4 0,0 4 0 16,0 1 8-16,0 0 0 0,0 4-4 0,0-5 4 0,0 5 0 0,0 0 0 16,0 5 0-16,0-5 4 0,0 5-4 0,0-4 8 0,0 4 0 15,0 0 0-15,8 0 0 0,-8 0 4 0,0 4 0 0,0-4 4 16,0 5-4-16,0 0 4 0,8-5 0 0,-8 5-4 0,0 5-4 16,0-5 0-16,0-1 0 0,0 1-4 0,0 4 4 0,0 1-4 15,0 4 0-15,0-4 4 0,0 4-4 0,0-4 0 0,0 4 0 16,0 1 0-16,10-1-4 0,-10 1 0 0,0 4-4 0,8-5 0 15,-8 1 0-15,0 4-12 0,8-5 0 0,-8 5 0 0,9-4 0 0,-9 4 0 16,9-5 0-16,-9 0 0 0,8 1 0 0,0 0 0 0,-8-2 0 16,9 2 0-16,-9-2 0 0,8-2 0 0,0 4-4 0,-8-6-20 15,10 1-8-15,-10 0-4 0,8-6-12 0,-8 1-12 0,8 5-8 16,-8-10-8-16,0 5-16 0,0-5-8 0,0 4-24 0,0-4-16 16,0-4-20-16,10 4-40 0,-10-5-36 0,-10-5 40 0,10 5 32 15,0-5 32-15,-8 1 24 0</inkml:trace>
          <inkml:trace contextRef="#ctx0" brushRef="#br0" timeOffset="2113.9994">1735 58 27 0,'-8'6'144'0,"8"3"-8"0,-10-5-8 0,10 1-16 16,0-1 4-16,0 2-28 0,0 3 16 0,0-4-4 0,0-5-8 15,10 4-4-15,-2 1-4 0,0-5-4 0,-8 0-8 0,18 0-4 16,-10 6-4-16,1-6-4 0,7 0-12 0,-7-6-12 0,8 6-4 0,1-5-8 15,-2 5-4-15,2 0-12 0,-10-4-20 0,9 4-24 16,-1-5-32-16,-6 5-28 0,-2-5-48 0,10 5-44 0,-10-4-96 0,-8 4 32 16,8 0 44-16,-8 0 40 0,0 0 32 0,0 0 28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4:38.7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10010-82C8-4514-9735-07DBEACDD428}" emma:medium="tactile" emma:mode="ink">
          <msink:context xmlns:msink="http://schemas.microsoft.com/ink/2010/main" type="writingRegion" rotatedBoundingBox="12679,13473 19506,13970 19234,17714 12406,17217"/>
        </emma:interpretation>
      </emma:emma>
    </inkml:annotationXML>
    <inkml:traceGroup>
      <inkml:annotationXML>
        <emma:emma xmlns:emma="http://www.w3.org/2003/04/emma" version="1.0">
          <emma:interpretation id="{F2601639-D87C-4B28-8FEE-D1FADF9E8C92}" emma:medium="tactile" emma:mode="ink">
            <msink:context xmlns:msink="http://schemas.microsoft.com/ink/2010/main" type="paragraph" rotatedBoundingBox="13086,13891 18450,13883 18452,14899 13087,14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30E3B-492B-4A36-82DB-C0A0DE9ADDC3}" emma:medium="tactile" emma:mode="ink">
              <msink:context xmlns:msink="http://schemas.microsoft.com/ink/2010/main" type="inkBullet" rotatedBoundingBox="13086,14236 14646,14233 14647,14392 13087,1439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11068 12521 35 0,'0'0'88'0,"0"0"-12"16,-10 0-4-16,10 6-24 0,0-6-8 0,0 0-4 0,0 0 0 0,0 0-4 15,0 4 0-15,0-4-4 0,0 0 4 0,0 0-4 0,0 0 4 16,0-4 0-16,0 4 0 0,0 0 4 0,10 0-4 0,-10 0 4 16,8 0 0-16,-8 0 0 0,8 0 0 0,2 0 0 0,-2 4 0 15,0-4 4-15,0 0-12 0,2-4 8 0,6 4-8 0,-7 0 4 0,7 0 0 16,-6-6-4-16,6 6 4 0,2 0-4 0,-2-4 0 15,2 4 4-15,-1-4-4 0,-1 4 0 0,2-5-4 0,-2-1 4 0,10 2 0 16,-8 4-4-16,7-5-4 0,-8 0 4 0,8 0-4 0,1 1 0 16,0-2-8-16,-1 2 0 0,1-1 0 0,0-5 0 0,0 6 4 15,-1-1-4-15,1 0-8 0,8-1 4 0,-8 3 0 0,-1-3 0 0,0 6-20 16,10-4 24-16,-9 4 0 0,-2-5 0 0,2 5 4 0,-1 0-4 16,1 0 0-16,-8 0 4 0,7 5 0 0,1-5 0 0,-10 4 0 15,2-4 0-15,8 6-4 0,-10-3-4 0,1-3 0 0,0 0 0 16,0 6-4-16,-9-6 0 0,10 5 4 0,0-5 0 0,-10 5-4 15,9-5 8-15,-9 0-12 0,9 0 4 0,-8 0 0 0,7 0 0 0,-6 0 0 16,-2 0 0-16,10-5 0 0,-10 5 0 0,0-5 0 0,9-1 0 16,-8 6 0-16,-1 0-4 0,1-3 4 0,7-3-4 0,-6 2 4 15,-2 4 0-15,0-5 0 0,0 1-4 0,2 4 0 0,-2 0 0 16,0-6 4-16,1 6-4 0,-1 0 0 0,1 0 0 0,-9 0 0 16,9 0 0-16,-1 0 0 0,0 6 0 0,-8-6 4 0,8 4 0 0,-8-4-4 15,10 5 4-15,-2-1 0 0,-8-4 0 0,8 6 0 16,-8-6-4-16,10 3 4 0,-10 3 4 0,8-6-4 0,-8 5 4 0,8 0 0 15,-8-5 0-15,9 4 0 0,-9-4 8 0,8 6-24 0,-8-6 24 16,9 4 0-16,-9-4-16 0,8 5 0 0,-8-1 0 0,0-4 0 16,9 6 0-16,-9-6 0 0,8 4 0 0,-8-4 0 0,8 0 0 0,-8 5 0 15,10-5 0-15,-10 0 0 0,0 0 0 0,8 5 0 0,-8-5 0 16,0 0 0-16,8 0 0 0,-8 0 0 0,0 0 0 0,0 0 0 16,0 0 0-16,10 0 0 0,-10 0 0 0,0 5 0 0,0-5 0 15,0 0 0-15,0 0 0 0,0 0 0 0,0 0 0 0,0 0 0 16,8 0 0-16,-8 0 0 0,0 4 0 0,0-4 0 0,0 0 0 0,8 0 0 15,-8 0 0-15,0 0 0 0,8 0 0 0,-8 0 0 0,0 0 0 16,0 6 0-16,0-6 0 0,0 0 0 0,0 0 0 16,0 0 0-16,0 0 0 0,0 0 0 0,0 0 0 0,0 0 0 0,0 0 0 15,0 0 0-15,0 0 0 0,0 0 0 0,0 0 0 0,0 0 0 16,0 0 0-16,0 0 0 0,0 0 0 0,0 0 0 0,0 0 0 16,0 0 0-16,0 0 0 0,0 0 0 0,0 0 0 0,0 0 0 0,0 0 0 15,0 0 0-15,0 5 0 0,0-5 0 0,0 0 0 0,0 0 0 16,0 0 0-16,0 0 0 0,0 0 0 0,0 0 0 0,0 0 0 15,0 0 0-15,0 0 0 0,0 0 0 0,0 4 0 0,0-4 0 16,0 0 0-16,0 0 0 0,0 0 0 0,0-4 0 0,0 4 0 16,0 0 0-16,0 0 0 0,0 4 0 0,0-4 0 0,0 0 0 0,0 0 0 15,0 0 0-15,0 0 0 0,0 0 0 0,0 0 0 16,0 0 0-16,0 0 0 0,0 0 0 0,0 0 0 0,0 0 0 0,0 0 0 16,0 0 0-16,0 0 0 0,0 0 0 0,0 0 0 0,0 0 0 15,0 0 0-15,0 0 0 0,0 0 0 0,0 0 0 0,0 0 0 16,0 0 0-16,0 0 0 0,0 0 0 0,0 0 0 0,0 0 0 0,0 0 0 15,0 0 0-15,0 0 0 0,0 0 0 0,0 0 0 0,0 4 0 16,0-4 0-16,0 0 0 0,0 0 0 0,0 0 0 0,0 0 0 16,0 0 0-16,0 0 0 0,0 0 0 0,0 0 0 0,0 0 0 15,0 0 0-15,0 0 0 0,0 0 0 0,0 0 0 0,0 0 0 16,0 0 0-16,0 0 0 0,0 0 0 0,0 0 0 0,0 0 0 0,0 0 0 16,0 0 0-16,0 6 0 0,0-6 0 0,0 0 0 0,0 0 0 15,0-6 0-15,0 12 0 0,0-6 0 0,0 0 0 0,0 0 0 16,0 0 0-16,0 0 0 0,0 0 0 0,0 0 0 0,0 0 0 15,0 0 0-15,0 0 0 0,0 0 0 0,0 0 0 0,0 0 0 16,0 0 0-16,0 0 0 0,0 0 0 0,0 0 0 0,0 0 0 0,0 0 0 16,0 4 0-16,0-4 0 0,0 0 0 0,0 5 0 0,0-5 0 15,0 0 0-15,0 5 0 0,-8-5-4 0,8 5-40 0,0-5-12 16,0 4-16-16,-8-4-12 0,8 5-16 0,-8-5-12 0,8 0-24 16,0 4-24-16,-10-4-24 0,2 0-52 0,8 0-8 0,-8 6 48 15,-2-6 36-15,2 0 36 0,0 0 24 0</inkml:trace>
      </inkml:traceGroup>
      <inkml:traceGroup>
        <inkml:annotationXML>
          <emma:emma xmlns:emma="http://www.w3.org/2003/04/emma" version="1.0">
            <emma:interpretation id="{0229E21A-B98A-4F8C-9407-1FD967A7C6FF}" emma:medium="tactile" emma:mode="ink">
              <msink:context xmlns:msink="http://schemas.microsoft.com/ink/2010/main" type="line" rotatedBoundingBox="16369,13886 18450,13883 18452,14899 16370,14902"/>
            </emma:interpretation>
          </emma:emma>
        </inkml:annotationXML>
        <inkml:traceGroup>
          <inkml:annotationXML>
            <emma:emma xmlns:emma="http://www.w3.org/2003/04/emma" version="1.0">
              <emma:interpretation id="{2719B6BC-BB8C-4D1C-ADF5-13C9BAA046D7}" emma:medium="tactile" emma:mode="ink">
                <msink:context xmlns:msink="http://schemas.microsoft.com/ink/2010/main" type="inkWord" rotatedBoundingBox="16369,13886 18450,13883 18452,14899 16370,14902"/>
              </emma:interpretation>
              <emma:one-of disjunction-type="recognition" id="oneOf1">
                <emma:interpretation id="interp1" emma:lang="" emma:confidence="0">
                  <emma:literal>5put</emma:literal>
                </emma:interpretation>
                <emma:interpretation id="interp2" emma:lang="" emma:confidence="0">
                  <emma:literal>5 pkt</emma:literal>
                </emma:interpretation>
                <emma:interpretation id="interp3" emma:lang="" emma:confidence="0">
                  <emma:literal>pt</emma:literal>
                </emma:interpretation>
                <emma:interpretation id="interp4" emma:lang="" emma:confidence="0">
                  <emma:literal>spust</emma:literal>
                </emma:interpretation>
                <emma:interpretation id="interp5" emma:lang="" emma:confidence="0">
                  <emma:literal>puk</emma:literal>
                </emma:interpretation>
              </emma:one-of>
            </emma:emma>
          </inkml:annotationXML>
          <inkml:trace contextRef="#ctx0" brushRef="#br1" timeOffset="82048.2917">14487 12248 39 0,'0'-5'88'0,"0"5"-8"0,0 0-4 16,0 0-28-16,0 0 0 0,-8 0-4 0,8 0-4 0,0 0 0 0,0 0-8 15,0 0-4-15,-9 0-8 0,9 0 0 0,0 0 0 0,0 0-4 16,-8 0 0-16,8 0-4 0,0 0 0 0,-9 5 0 0,9-5 0 16,0 5 4-16,-8 0 4 0,8-1 4 0,0 6 0 0,0-5 0 15,-8 5 4-15,8-1-4 0,0 1 4 0,0 4 0 0,0-5 0 16,-10 6 0-16,10-1-8 0,0 1 0 0,0 0 4 0,0-1-4 0,0 0-8 15,0 1 4-15,0-6-4 0,0 5-4 0,0 1 0 0,10-5 0 16,-10-1 0-16,8 1 4 0,-8 0-8 0,0-1 4 0,8-5 0 16,-8 6 0-16,9-5-4 0,-1 0 4 0,1 0 0 0,-1-1 0 0,1-4 0 15,-1 0 0-15,0 5 0 0,2-5 0 0,-2-5 0 16,0 5 0-16,2-4 0 0,6 4 0 0,-8-5 4 0,1-5-8 0,0 6 0 16,-1-6-4-16,9 1 4 0,-9-1 0 0,2 0 0 0,-2 1 0 15,0-6-4-15,0 1 4 0,2 4 0 0,-10-5-4 0,8 2 0 16,0-2 0-16,-8 1 0 0,0-1 0 0,9 1 4 0,-9 4-4 15,0-5 0-15,0 1 4 0,0 5-4 0,-9-6 0 0,9 5 4 16,0 1-4-16,-8-5 0 0,0 4 0 0,-2 0 4 0,10 1-4 0,-8-1 0 16,0 1 0-16,-10-1 4 0,10 2-4 0,0 2 0 0,-9-4 0 15,8 5 0-15,0-4 0 0,-7 4 0 0,8 0 0 0,-10 5 0 16,10-4 0-16,-2 4 0 0,2 0 0 0,-9 0 0 0,9 0-4 16,-9 4 4-16,8 1-4 0,1 0 0 0,0 0 4 0,-2 4-8 15,2 1 0-15,-10-1 0 0,10 1-4 0,0 4-4 0,0-4 0 0,-1 4-8 16,9 1-8-16,-9-1-4 0,1 1-12 0,8-1-12 0,0 5-4 15,-9-4-12-15,9-1-4 0,0 0 0 0,0 0-32 0,0 6-40 16,0-5-12-16,9-2 32 0,-9 2 20 0</inkml:trace>
          <inkml:trace contextRef="#ctx0" brushRef="#br1" timeOffset="82293.6361">14845 12508 55 0,'0'0'104'15,"0"0"-12"-15,0 5-8 0,0-5-24 0,0 4-4 0,0 0-4 16,0-4-4-16,0 10-4 0,0-5-4 0,0 0-4 0,0 0 0 0,0 4-12 16,0 1 0-16,0 0-4 0,0-1-4 0,0 1-4 0,0-6-4 15,0 11 0-15,0-6 0 0,0 0-4 0,0 1 0 16,0 0-8-16,0 0-4 0,0-6-8 0,0 6-16 0,0-1-12 0,0-4-12 15,0 5-8-15,0-5-44 0,0 0-48 0,0-1 12 0,0-4 28 16</inkml:trace>
          <inkml:trace contextRef="#ctx0" brushRef="#br1" timeOffset="82828.0716">15016 12229 59 0,'0'0'120'16,"0"0"-4"-16,0 0-4 0,0 5-16 0,0-5 4 0,0 0 0 15,8 0-8-15,-8 0-4 0,9 0-8 0,-9 0-4 0,9 0-4 16,-1 0-4-16,-8 0-12 0,9-5-8 0,-1 5-8 0,0 0-8 0,2 0-8 15,6-5-4-15,-8 5-4 0,2 0 0 0,6-5-8 0,-7 5-4 16,8-4-8-16,-8-1-12 0,7 5-12 0,-7-5-24 0,8 5-20 0,-9-5-24 16,10 5-20-16,-10-5-12 0,10 5-56 0,-10 0-36 0,9-3 40 15,-9 3 36-15,10 0 28 0</inkml:trace>
          <inkml:trace contextRef="#ctx0" brushRef="#br1" timeOffset="82620.7601">15059 12335 75 0,'0'0'96'0,"-9"0"4"0,9 4-8 16,0-4-28-16,0 5-4 0,0-5-4 0,0 5-8 0,0 0-4 0,0-5-8 16,0 4-8-16,0 1 4 0,0 0-8 0,-8 0-4 0,8-1 0 15,8 2 0-15,-8-1-4 0,0-1-4 0,0 1 8 0,0 0 0 16,0-5 4-16,0 4 0 0,9 2 4 0,-9-2 4 0,0 1-8 0,8-5 0 16,-8 4 4-16,8 2 0 0,-8-6 8 0,10 3-4 15,-2-3-4-15,-8 6 4 0,8-6-4 0,0 5 0 0,-8-5-4 16,10 5 0-16,-2-5-4 0,0 4-4 0,-8-4 0 0,9 6 0 0,0-2-4 15,-1-4-4-15,-8 5 4 0,9-1-4 0,-9 2 0 0,8-2-4 16,-8 6 0-16,0-5 0 0,8-1 0 0,-8 7 0 0,0-3-4 16,0-2 0-16,0 3 4 0,0 1-4 0,0-1 0 0,-8 1-4 0,8 0 0 15,-8-6-4-15,8 6-4 0,-9-1-4 0,9 1-12 16,-8-5-12-16,8-1-8 0,-9 1-20 0,0 0-16 0,9-5-12 0,-8 4-16 16,0-4-16-16,-2 0-32 0,2-4-32 0,8 4 24 0,-8-5 36 15,0-4 20-15</inkml:trace>
          <inkml:trace contextRef="#ctx0" brushRef="#br1" timeOffset="83400.1562">15494 12617 79 0,'0'-4'108'0,"0"-1"-12"0,0 5-8 16,-8-5-24-16,8 5-4 0,0-5-12 0,0 5-4 0,0 0 0 0,0 0-8 16,0 0 4-16,0 0-8 0,0 5-4 0,8-5 4 15,-8 5-4-15,0 0 0 0,0 4 0 0,8-4-4 0,-8 6-4 0,9-3 0 16,-1 2 0-16,-8 4 4 0,8 0-8 0,2 1 4 0,-2-1-4 15,0 6 0-15,0-1-8 0,2 0 4 0,-2 0-4 0,0 1 0 16,2-1-4-16,-2 4 0 0,0-4 0 0,-8 1 0 0,9-1 0 16,-9 0 0-16,8 0 0 0,-8-4 4 0,0 4 0 0,0-5 8 0,0 1 0 15,0-1 0-15,0-4 4 0,-8-1 0 0,8 0-4 0,-9 1-4 16,1-5-4-16,8-5 0 0,-8 5 0 0,-2-5-4 0,2-5 4 16,8 0-4-16,-8 1 0 0,-2-6-4 0,2-4 0 0,0-1 0 15,8 2 0-15,-8-7-8 0,-2-4 4 0,2 5-4 0,8-10 0 16,0 5 0-16,-8-5 4 0,8 1-4 0,0-2 4 0,0 1-4 0,0 6 0 15,0-6 4-15,0 0 0 0,8 5 4 0,-8-5-4 0,8 10 4 16,-8-5-4-16,10 5 8 0,-2-1-4 0,0 7 0 0,0-2 0 16,10 1 0-16,-10-1 4 0,2 6 0 0,6-1-4 0,-7 6 4 0,7-6-4 15,-7 5 0-15,8 1 0 0,-9 4-4 0,2-6 0 16,-2 6 0-16,0 6 4 0,1-2-8 0,0 1-4 0,-9-1-4 0,8 6-8 16,-8 0-8-16,-8-1-4 0,8 6-4 0,-9-1-4 0,0 1-4 15,9-2 0-15,-8-3 4 0,-10 5-8 0,10-1 0 0,0 1-12 16,-1-6-12-16,0 0-32 0,1 1-32 0,0-5-12 0,-1 0 32 15,1-5 24-15</inkml:trace>
          <inkml:trace contextRef="#ctx0" brushRef="#br1" timeOffset="84102.3397">15817 12200 7 0,'0'-5'104'0,"0"2"-8"0,0-3-4 15,10 1-28-15,-10 0-4 0,0 5-4 0,0-5 4 0,8 5-4 16,-8-4-4-16,8 4 0 0,-8 0-4 0,0 0 0 0,9 0-8 16,-9 0 4-16,8 4-4 0,-8 1 4 0,9 0-12 0,-9 6-4 15,9-3 4-15,-9 2-8 0,0-1-4 0,0 6 0 0,0-1-4 16,0 0 4-16,0 5-4 0,0 1-4 0,0-1-4 0,0 5 0 0,0-5-4 16,0 6 0-16,0-7 0 0,0 1 0 0,0 6 0 15,0-6-4-15,0 0 0 0,0-5-4 0,0 5 0 0,0-4-4 0,8-1-4 16,-8 1-4-16,0-5 0 0,8-6 0 0,-8 6-8 0,0-5 4 0,8-1-8 15,-8 1 0-15,10-5-4 0,-2 0 4 0,-8-5 0 16,8 1 4-16,2 4 4 0,-2-5 4 0,-8-5 4 0,8 6 4 0,1-2 0 16,-9 2 4-16,8-6 4 0,-8 1 0 0,9 4 0 0,-9-5 8 15,9 0 4-15,-9 6 4 0,0-5 4 0,0 3 4 0,8-3 8 16,-8 4-4-16,0-4 0 0,0 3 0 0,0 2 0 0,0-1-4 0,0 1 0 16,0-2 0-16,0 6 0 0,0-4-4 0,0 4 0 15,0 0-4-15,0-5 4 0,0 5 4 0,0 0-4 0,8 0 0 16,-8 5 0-16,0-5-4 0,0 4 0 0,8 2 0 0,-8-2-4 0,0 1 0 15,10-1-4-15,-10 6 0 0,8-5 0 0,0 5-4 0,-8-6 0 16,10 7 0-16,-10-3-4 0,8 2 4 0,0 0 0 0,-8-5-4 16,9 4-16-16,-1-5 20 0,1 2-4 0,-1-2 0 0,-8 2 0 0,17-2 0 15,-9-4 0-15,2 0-4 0,-2 0 0 0,0 0 4 16,2-4-4-16,-2-2-4 0,0 2-4 0,0-6-4 0,1 1 0 0,-1-1 0 16,10 1-4-16,-10-5 0 0,0-1 4 0,2 0 0 0,-10 1 4 15,8-5-4-15,0 3 8 0,0-2-4 0,-8-1 4 0,10-1 4 16,-10 1 0-16,8 0 4 0,-8 0-4 0,0 0 0 0,0-1 0 15,0 1 4-15,0 0 0 0,0 0 0 0,0 0 0 0,0 6 0 0,0-8 4 16,0 7 0-16,0-6 0 0,0 6 0 0,0 4 0 0,0-3 4 16,0 3 0-16,0 1 0 0,0-1 0 0,0 4 0 0,0 2 4 15,0-1 0-15,0 5 0 0,0 0 8 0,0 5 0 0,0-1 8 16,0 2-4-16,0-2 4 0,0 6 8 0,0 5 0 0,-8-6 4 0,8 5 0 16,0 0 0-16,0 6 0 0,0-6-4 0,0 7-8 15,0-3 4-15,0 6-4 0,-10-5 0 0,10 5-4 0,0-5 0 0,0 5-4 16,0 0 0-16,10-5 0 0,-10 6-4 0,0-7-4 0,8 1 0 15,-8 6-4-15,0-6-4 0,8-5 0 0,-8 5 0 0,9-4-4 16,-9-1-4-16,8 1-4 0,1-2 0 0,0-3-12 0,-9 0 0 0,8 0-16 16,0-1-12-16,0-4-12 0,-8 5-12 0,0-10-12 15,10 4-12-15,-2 1-8 0,-8-5-24 0,0 0-12 0,0 0-12 0,0-5-52 16,0 1-24-16,0 4 40 0,0-10 36 0,-8 5 28 0,8-4 24 16</inkml:trace>
          <inkml:trace contextRef="#ctx0" brushRef="#br1" timeOffset="84294.823">16193 12339 23 0,'0'5'172'0,"-9"0"-12"0,9 0-12 0,0-1-28 15,0 6-8-15,0-5 8 0,0-1-4 0,0 2 4 0,0 3 0 16,0-4-4-16,9 0-8 0,-9-1-12 0,8-4-4 0,1 6-4 0,0-6-12 16,-1 4-12-16,0-4-16 0,2 0-8 0,6 0-4 15,-8 0-8-15,10-4-12 0,-1 4-4 0,-9-6-12 0,10 6-16 0,-10-4-20 16,8-1-16-16,-6 0-28 0,6 5-28 0,-6-4-32 0,-2-1-44 15,0 5-60-15,1-6-56 0,-9 2 52 0,0 4 48 0,8 0 40 16,-8-5 28-16,0 5 24 0</inkml:trace>
        </inkml:traceGroup>
      </inkml:traceGroup>
    </inkml:traceGroup>
    <inkml:traceGroup>
      <inkml:annotationXML>
        <emma:emma xmlns:emma="http://www.w3.org/2003/04/emma" version="1.0">
          <emma:interpretation id="{FF90F3B1-A880-4C10-A4F5-08474CC6B2A6}" emma:medium="tactile" emma:mode="ink">
            <msink:context xmlns:msink="http://schemas.microsoft.com/ink/2010/main" type="paragraph" rotatedBoundingBox="12495,16000 19322,16497 19234,17714 12406,17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62EB4D-E285-4705-9F7E-92C3697CA7B5}" emma:medium="tactile" emma:mode="ink">
              <msink:context xmlns:msink="http://schemas.microsoft.com/ink/2010/main" type="line" rotatedBoundingBox="12495,16000 19322,16497 19234,17714 12406,17217"/>
            </emma:interpretation>
          </emma:emma>
        </inkml:annotationXML>
        <inkml:traceGroup>
          <inkml:annotationXML>
            <emma:emma xmlns:emma="http://www.w3.org/2003/04/emma" version="1.0">
              <emma:interpretation id="{C35F70B8-CF1E-4FAE-9A63-A767A61FF2ED}" emma:medium="tactile" emma:mode="ink">
                <msink:context xmlns:msink="http://schemas.microsoft.com/ink/2010/main" type="inkWord" rotatedBoundingBox="12465,16413 12910,16445 12887,16765 12441,1673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5406.9131">10479 14871 119 0,'8'5'132'0,"-8"0"-16"0,0-5-8 0,0 6-20 15,8-3 4-15,-8 3 0 0,10-6-4 0,-10 4-4 0,8 1 0 16,0-5-8-16,2 5-8 0,-10-5-8 0,8 0 4 0,0 5-8 15,9-5-8-15,-8 0-8 0,-1 0-8 0,9 0-8 0,1 0 0 16,-10-5-8-16,10 5 0 0,-2 0-8 0,10-5 0 0,-9 5-4 0,-1-5-20 16,2 1-20-16,-2 4-28 0,2 0-28 0,-1-6-32 15,0 6-28-15,0 0-88 0,-9-3 8 0,1 3 36 0,8 0 36 0,-17 3 40 16,8-3 12-16</inkml:trace>
          <inkml:trace contextRef="#ctx0" brushRef="#br0" timeOffset="-35605.3821">10471 14594 67 0,'-9'-5'116'0,"1"5"-12"0,8 0-4 0,-9 0-28 0,9 0-8 0,0 0 0 16,0 0-8-16,0 0 4 0,0 0-4 0,-9 0-4 0,9 0 0 15,9 0 0-15,-9 0 4 0,0 0-4 0,9 0 0 0,-9 0 0 16,8 0-8-16,1 0-4 0,-1 0-4 0,0 0 0 0,-8 0-8 0,18 5 0 16,-10-5-4-16,10 0-4 0,-10 4 0 0,9-4-4 15,0 0 0-15,-9 5 0 0,9 0-8 0,1-5 4 0,-2 5-8 0,2-5 4 16,-2 4 0-16,2-4-4 0,-1 5-4 0,-1 0-4 0,2-5 0 16,-2 5-8-16,2-5-20 0,-10 3-12 0,10 4-16 0,-10-3-20 15,1 1-12-15,7-5-8 0,-16 10-16 0,9-6-16 0,-9 1-44 16,0 0-28-16,-9 4 40 0,9-3 32 0,-8 3 28 0</inkml:trace>
        </inkml:traceGroup>
        <inkml:traceGroup>
          <inkml:annotationXML>
            <emma:emma xmlns:emma="http://www.w3.org/2003/04/emma" version="1.0">
              <emma:interpretation id="{C343EF75-FDD3-4C38-B26D-79899F3CB61D}" emma:medium="tactile" emma:mode="ink">
                <msink:context xmlns:msink="http://schemas.microsoft.com/ink/2010/main" type="inkWord" rotatedBoundingBox="13624,16082 14231,16126 14177,16862 13571,1681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9054.833">11665 14464 15 0,'0'5'92'0,"-10"-1"-8"0,10 1-8 0,-8-5-20 0,0 5 4 0,8-5-4 15,-8 0 0-15,8 5-4 0,-9-5 4 0,9 0-4 0,-9 0 0 16,1-5-8-16,8 0 0 0,-9 0 0 0,9 1-4 0,0-1-4 0,-8-5 0 16,8 6-4-16,0-2-8 0,0-3 0 0,0-1 4 15,0 1-4-15,0-1 0 0,0-3-4 0,0 2-4 0,0 2 4 0,8-1 0 16,-8 1-4-16,0-1 0 0,9 0 0 0,-9 1 0 0,8-2 0 16,-8 8 0-16,9-7 0 0,0 5-4 0,-9 0-16 0,8 0 20 15,0-4 0-15,0 9-4 0,2-5 0 0,-2 5 0 0,0-4-4 0,2 4 4 16,-2 0-4-16,0-5-4 0,1 5 4 0,-1 5 0 15,0-5-4-15,10 4-4 0,-10 1 8 0,0 0-4 0,2-1-4 0,6 6 4 16,-6 0-4-16,-2-2 0 0,8 8 0 0,-7-2 4 0,-9 0 0 16,8 10-8-16,1-4 4 0,-9 8-4 0,0-4 4 0,0 5 0 15,-9-1 0-15,1 1 0 0,-1 5-4 0,1 0 4 0,-8-7 4 16,-2 8-4-16,0-1 0 0,2-1 0 0,-2-4 0 0,2 0 0 16,-1-1 0-16,-1-3 0 0,2-2 0 0,-2-4 0 0,2 1 0 15,-2-6 4-15,10 0-4 0,-9-4 0 0,9 0 0 0,-2-5 0 0,2-1 0 16,8 1 0-16,-8-5 0 0,8-5 0 0,0 5 0 0,0-9 0 15,0 4 0-15,0 0 0 0,0-5 0 0,8 1 0 0,-8-1 0 16,8 1 0-16,-8-1 0 0,10-3 0 0,-2 2 0 0,0 2 0 16,-8-1 0-16,9 5 0 0,-1-4-12 0,1 5 20 0,0 4 4 15,-1-6 8-15,0 6 4 0,0 0 8 0,10 0 0 0,-10 6 4 0,2-2 0 16,6 5-4-16,-7 1 4 0,7-1 4 0,2 1-8 0,-10-1 0 16,10 6-8-16,-2-5 0 0,2 4 0 0,-2-5-4 0,1 6-4 15,1-1-8-15,-2-4 4 0,2-1 0 0,-2 1-4 0,2-5-4 0,-1 5 0 16,0-6 0-16,0 1 0 0,-1-5-4 0,2 5 0 15,0-5 0-15,-2-5-16 0,1 5-4 0,0-5-16 0,-8-4-24 0,7 4-20 16,-6-4-28-16,-2-6-28 0,10 5-28 0,-18-4-40 0,8-1-72 16,-8 1 32-16,8 0 40 0,-8-6 40 0,0 1 40 0,0 0 24 15</inkml:trace>
        </inkml:traceGroup>
        <inkml:traceGroup>
          <inkml:annotationXML>
            <emma:emma xmlns:emma="http://www.w3.org/2003/04/emma" version="1.0">
              <emma:interpretation id="{2CFA8E96-0D5F-4A2F-80CA-83D0C1BB5BEF}" emma:medium="tactile" emma:mode="ink">
                <msink:context xmlns:msink="http://schemas.microsoft.com/ink/2010/main" type="inkWord" rotatedBoundingBox="14924,16527 16406,16635 16343,17503 14860,173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6592.1243">13140 14828 67 0,'-8'-5'96'0,"-2"-4"0"0,10 4-8 0,-8-4-24 16,0 4 0-16,-1 0-12 0,1 0 0 0,-1 0-8 15,0 5 0-15,1 0-8 0,0-4 0 0,-10 4 0 0,10 0-4 0,0 4 0 16,-2-4-4-16,-6 5 8 0,7 0-8 0,1-5 4 0,0 5-12 16,-10 0 4-16,10 4 0 0,0-4-4 0,-2 0-4 0,2-1-4 15,0 1 0-15,-2 0-4 0,10 1 0 0,-8-2-4 0,8 1 4 0,-8-1-4 16,8-4 0-16,0 5-4 0,0 0 0 0,0-5 4 0,0 5-4 16,8-5 0-16,-8 4 4 0,8-4-4 0,-8 5 0 15,10-5 0-15,-10 0 0 0,8 5 0 0,0-5 0 0,2 6 0 0,-2-6 0 16,0 0 0-16,1 3 0 0,0-3-4 0,-1 6 4 0,0-2 0 15,9-4 0-15,-9 5 0 0,2 0 0 0,-2 0 0 0,10-1 0 16,-10 1 4-16,0 0-4 0,0 4 4 0,1-3 0 0,8 3 4 0,-8-4-4 16,-9 4-4-16,8-4 4 0,0 5 4 0,2 0 0 0,-10-1 4 15,0 1 0-15,8-6-4 0,-8 6 0 0,-8 5-4 0,8-6 4 16,-10 0-8-16,2 1 4 0,0 0 4 0,-1 0-4 0,1-1-4 16,-10 5 4-16,10-4-4 0,-8-2 4 0,6 3-12 0,-6-6 4 15,6 5-8-15,-6-6-4 0,7 1-16 0,1 0-12 0,-9-5-12 0,8 0-12 16,1 0-4-16,0 0-8 0,8-5-8 0,-10 0-16 15,10 1-40-15,0-1-36 0,0-5 32 0,0 6 32 0</inkml:trace>
          <inkml:trace contextRef="#ctx0" brushRef="#br0" timeOffset="-26182.2193">13242 14958 39 0,'9'9'100'0,"-1"1"-8"0,0-1-8 0,2 1-24 15,-10 0 0-15,8 4 0 0,0-4 0 0,1 9-8 0,0-5 0 16,-1 1-4-16,0 4 0 0,1-5-4 0,-9 11 0 0,8-6-4 0,1 0-4 16,0 5-4-16,-1 0-4 0,0-5 0 0,2 9-8 0,-10-3 0 15,8-2-4-15,0 2 0 0,-8-2 4 0,0 2-4 0,9-2 4 16,-9 2-4-16,0-2 0 0,0-4-4 0,0 1 4 0,0-1 0 16,-9 0-4-16,9-4 4 0,-8-1-4 0,8-6-16 0,-8 3 20 15,-2-1-8-15,2-5 0 0,0-1-4 0,-1-4 0 0,0 0 4 0,1-4-8 16,-1-1 0-16,9 0 4 0,-8-11 0 0,0 3-4 0,-1-1 0 15,0-5-4-15,9-6 0 0,-8 1 0 0,0-4-4 0,8-6 4 16,-10 0-4-16,10 1 4 0,0-5-4 0,-8 4 4 0,8-4 4 16,0-1 0-16,0 6-4 0,0 0 0 0,0-1 4 0,8 5-4 15,-8 0 8-15,10 5-4 0,-10 0 0 0,8 5 0 0,0 5 0 0,1-1 4 16,0 0 0-16,-9 6 0 0,8 4 0 0,9-4 0 0,-9 4 0 16,1 5-4-16,0-5 0 0,-1 5 0 0,10 0 4 0,-10 0-4 15,0 0 0-15,1 5 0 0,0 0 0 0,-1 0 0 0,0-1 0 16,1 6-4-16,-9-1 4 0,0 1-4 0,8 5 0 0,-8-6-8 15,0 5-12-15,0-4-8 0,-8 5-8 0,8-1-12 0,-9 1-4 0,9-6-12 16,-8 5-8-16,0-4 0 0,-1-2-4 0,9-1-4 16,-9 2-28-16,1-4-28 0,0 0-16 0,-2-5 28 0,10 0 20 0</inkml:trace>
          <inkml:trace contextRef="#ctx0" brushRef="#br0" timeOffset="-25711.4793">13507 14843 71 0,'8'-4'96'0,"-8"-2"-12"0,8 6 0 0,2-5-24 0,-10 5-4 16,8 0 0-16,-8 0-4 0,8 5-4 0,-8-5-4 0,9 6 0 16,-9-2 0-16,8 5 0 0,0-4-8 0,2 0 4 0,-10 4-8 15,8 1 0-15,0-4-8 0,0 3-8 0,2 0-4 0,6 5 4 0,-6-4-4 16,-2-1 0-16,0 6 0 0,1-5-4 0,-1-1 0 0,0 5-4 16,1-4 0-16,0 0-4 0,-9-1 4 0,8 1 0 0,0 0 0 15,-8-1 0-15,0-4 0 0,10 4 0 0,-10-4-4 0,0 0 0 16,0-5 0-16,0 5-4 0,0-10 4 0,0 5-4 0,0-5 0 15,0-4 0-15,0 4-4 0,0-9 8 0,0 4-8 0,0-4 0 0,8-1-4 16,-8 1 4-16,0-1-4 0,8-4 8 0,-8 4-4 0,9-3-4 16,0-1 4-16,-9 4 4 0,8 1 0 0,0-1 0 0,1 2 4 15,-9-3 0-15,8 7-4 0,1-1 4 0,0 1 0 0,-1 4 0 16,0-5 4-16,2 6-4 0,-2 4 0 0,-8-5 4 0,8 5-8 16,0 0 0-16,2 0 0 0,-2 0 4 0,0 5 4 0,1-1 0 0,-9 1-8 15,8 0 4-15,-8 0 0 0,9 4 0 0,-9 1 4 0,0-1-4 16,0 1 8-16,0 0-4 0,-9 4 0 0,9-4 4 0,0 4-8 15,-8 1 8-15,-1-6 4 0,1 5 0 0,0 0 0 0,-2-3 8 0,2 3-4 16,8-5 0-16,-8 1 4 0,0-1-4 0,8 1 4 16,-10 0 0-16,10-5-4 0,-8-1 0 0,8 6 4 0,0-5 0 0,0 0 0 15,0-5 0-15,0 5 0 0,8-1-4 0,-8-4 0 0,10 5-16 16,-10-5 16-16,8 0 0 0,-8 5 0 0,8-5-4 16,0 0 0-16,2 0 0 0,-10 0-4 0,16 0 0 0,-7 0-4 0,-1 0 0 15,1 0-4-15,0 0-4 0,-1 0-4 0,0 0-12 0,0 0-24 16,2 0-16-16,-2 0-20 0,0 0-16 0,2 0-16 0,-2 4-20 15,0-4-52-15,1-4-20 0,-1 4 36 0,1 0 32 0,-1 0 24 0</inkml:trace>
          <inkml:trace contextRef="#ctx0" brushRef="#br0" timeOffset="-25491.0673">14359 15068 27 0,'0'5'212'0,"0"0"-20"0,0-2-16 0,-8 8-40 15,8-6-16-15,0 5-20 0,0-6-12 0,-9 1-20 0,9 0-28 16,0 0 8-16,0-2-8 0,0 4-12 0,0-7-12 0,0 0-16 16,-8 0-32-16,8 0-24 0,0 4-32 0,0-8-32 0,0 4-52 15,0-7-56-15,0 4 32 0,0 3 40 0,8-5 32 0,-16 0 20 0</inkml:trace>
        </inkml:traceGroup>
        <inkml:traceGroup>
          <inkml:annotationXML>
            <emma:emma xmlns:emma="http://www.w3.org/2003/04/emma" version="1.0">
              <emma:interpretation id="{EB7E07A4-7262-41F0-AB59-EE461D7F48FF}" emma:medium="tactile" emma:mode="ink">
                <msink:context xmlns:msink="http://schemas.microsoft.com/ink/2010/main" type="inkWord" rotatedBoundingBox="17246,16682 17880,16728 17845,17222 17210,1717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02180.2644">15264 14887 51 0,'0'0'80'0,"0"0"-4"16,-9 0-4-16,9 0-28 0,0 0-4 0,-9 0 0 0,9 0 0 16,0 0-8-16,-8 3 4 0,8-3-4 0,-8 6-4 0,8-2 0 15,0-4 0-15,-10 5 0 0,10 0-4 0,0 4 4 0,0-4-4 0,0 0 0 16,-8 4-4-16,8 1 4 0,0-5 0 0,0 5-4 0,0-1 4 15,0 1-4-15,0 0 4 0,8-1-8 0,-8 1 4 0,0-1-4 16,10 1-4-16,-10 0 0 0,8-1 0 0,0 5-4 0,-8-4-4 16,9-2 4-16,0 3-4 0,-1-1 0 0,0-1-4 0,9 6 4 15,-8-12 0-15,8 8 0 0,-9-1 0 0,10-5 0 0,-10 4 0 0,10-4-4 16,-10 0 0-16,9-1 4 0,-1 1-4 0,-6-5 0 0,6 0 0 16,2 5 0-16,-10-5 0 0,10 0 0 0,-10-5 0 0,9 5 0 15,-9-5 0-15,0 1 8 0,2-1-4 0,-2 0-4 0,0 0 0 16,0 1 0-16,2-6 4 0,-10 1-4 0,0-1 0 0,8 0 0 15,-8-4 0-15,0 4 0 0,0-4 0 0,0-1 0 0,-8 6 0 0,8-5 4 16,0-1-4-16,-10 1 0 0,2-1 0 0,8 1 0 16,-8-1-4-16,0 1 0 0,-2-1 8 0,2 6-4 0,0-1-4 15,-1 1 8-15,1-1-4 0,0 0-4 0,-2 7 4 0,2-3 0 0,-8 1-4 16,6 0 8-16,2 5-4 0,0 0 4 0,-2 0-8 0,-6 0 4 16,7 0-4-16,1 5 0 0,0-5 4 0,-10 5 0 0,10 1-4 15,0-3 0-15,-2 3 0 0,2-2 0 0,0 1-4 0,-1 0-4 0,0 4 0 16,1-4-4-16,8 0-4 0,-9 4-8 0,1-3-8 15,8 3 0-15,0-4-8 0,-8 4-4 0,8-4-4 0,0 5-4 0,0 0-4 16,0-1-16-16,0 1-40 0,0-1-32 0,0 1 16 0,0 0 28 16</inkml:trace>
          <inkml:trace contextRef="#ctx0" brushRef="#br1" timeOffset="102438.5719">15809 15208 19 0,'0'4'100'15,"0"1"-12"-15,0 0-4 0,0-1-28 0,0 6-4 0,0-5-8 16,0 4-4-16,0-5-8 0,0 7-4 0,0-2-8 0,0 6-4 15,0-6-4-15,0 2 0 0,0-3 0 0,0 2-8 0,0-1-8 0,0 1-4 16,0-1-8-16,0 1-8 0,0-5-4 0,0 0-16 0,8 4-24 16,-8-9-52-16,0 6-16 0,0-2 24 0</inkml:trace>
        </inkml:traceGroup>
        <inkml:traceGroup>
          <inkml:annotationXML>
            <emma:emma xmlns:emma="http://www.w3.org/2003/04/emma" version="1.0">
              <emma:interpretation id="{E28F65D7-E698-4CA1-9626-9713D5C86595}" emma:medium="tactile" emma:mode="ink">
                <msink:context xmlns:msink="http://schemas.microsoft.com/ink/2010/main" type="inkWord" rotatedBoundingBox="17944,16529 19313,16629 19240,17627 17871,17527"/>
              </emma:interpretation>
              <emma:one-of disjunction-type="recognition" id="oneOf6">
                <emma:interpretation id="interp10" emma:lang="" emma:confidence="0">
                  <emma:literal>pt</emma:literal>
                </emma:interpretation>
                <emma:interpretation id="interp11" emma:lang="" emma:confidence="0">
                  <emma:literal>5 pkt</emma:literal>
                </emma:interpretation>
                <emma:interpretation id="interp12" emma:lang="" emma:confidence="0">
                  <emma:literal>5 puk</emma:literal>
                </emma:interpretation>
                <emma:interpretation id="interp13" emma:lang="" emma:confidence="0">
                  <emma:literal>pit</emma:literal>
                </emma:interpretation>
                <emma:interpretation id="interp14" emma:lang="" emma:confidence="0">
                  <emma:literal>5 pt</emma:literal>
                </emma:interpretation>
              </emma:one-of>
            </emma:emma>
          </inkml:annotationXML>
          <inkml:trace contextRef="#ctx0" brushRef="#br1" timeOffset="102964.2381">15902 14900 3 0,'0'0'112'0,"0"5"-12"16,0-5-12-16,0 5-20 0,10-5-4 0,-10 5 0 0,8-5-8 15,-8 0-4-15,8 0 0 0,-8 4-4 0,10-4-4 0,-2 0 0 16,0 0-4-16,1 0 0 0,8-4-12 0,-8 4 4 0,7 0-12 15,2-5-4-15,-10 5 0 0,10 0-4 0,-2-5-4 0,1 5-8 0,0 0-4 16,0-5-12-16,1 5-12 0,-2 0-12 0,2 0-16 0,-10-4-8 16,9 4-12-16,0 0-40 0,0 4-56 0,-9-4 12 0,10 5 32 15,-10 0 20-15</inkml:trace>
          <inkml:trace contextRef="#ctx0" brushRef="#br1" timeOffset="102786.2025">15946 15011 27 0,'0'0'100'0,"0"0"-8"0,-8 4-12 15,8-4-24-15,0 5-8 0,0 0-8 0,0 0-4 0,0 0-4 0,0 0-4 16,0-5 0-16,0 4-12 0,0 1 4 0,8 0-4 0,-8-1-4 16,8 1 0-16,1 0-12 0,-9 0 20 0,8 0 4 0,1-2 0 15,-9 4-4-15,9-3 4 0,-1 1 0 0,0-5 0 0,0 5 0 16,2 0-4-16,6-1 0 0,-6 1-4 0,-2 0 0 0,0-5 0 0,1 5 0 15,-1-2 4-15,1 4-4 0,-1-3-4 0,1 1 0 16,-1 5 4-16,0-6 0 0,-8 1 0 0,10 5 0 0,-10-6 0 0,0 6-4 16,8 0 0-16,-8-6-4 0,0 6-4 0,0 0 0 0,0-1 0 15,-8 1 0-15,8-1-4 0,-10-5 4 0,10 7-8 0,-8-7-8 16,8 6 0-16,-8-5-16 0,-1 0-8 0,9-5-12 0,-8 5-8 0,-1-5-12 16,1 0-8-16,-1 0-4 0,1-5-28 0,0 0-36 15,-2 0-16-15,2-5 28 0,0 6 28 0</inkml:trace>
          <inkml:trace contextRef="#ctx0" brushRef="#br1" timeOffset="103375.6513">16449 15155 111 0,'0'0'120'15,"0"4"-12"-15,8 1-4 0,-8 0-28 0,0 0-4 0,8-1 0 16,-8 1-8-16,10 5 0 0,-10-1-8 0,8 1-4 0,-8 4-8 0,8 1-8 16,2-2-4-16,-2 2-4 0,0 5-4 0,0-6-4 0,-8 10 0 15,9-5 0-15,0 5-4 0,-1-4-4 0,1 3-4 0,-9 2-4 16,8-2 4-16,0 2 0 0,-8-2 0 0,0 2 0 0,10-2 0 15,-10-5-4-15,0 8 4 0,0-7 4 0,0 0-4 0,0 0 4 16,0 0 0-16,-10-4-4 0,10-1 4 0,-8-5-4 0,8 6 0 0,-8-11-4 16,8 2 0-16,-9-2 0 0,1 1 0 0,-1-5-4 0,0-5 4 15,9 1-4-15,-8-2 0 0,0-3 0 0,0-5-4 0,-2-1 0 16,2 1-4-16,8-5 0 0,-8 0 0 0,-2-5 0 0,2-5 0 0,8 5 0 16,-8-5 0-16,8 0 8 0,0 0-4 0,-9-4 4 15,9 4-4-15,0 1 0 0,0 3 0 0,0-4 4 0,0 6 0 0,0-1 0 16,9 0 0-16,-1 5 0 0,-8-1 4 0,8 6 0 0,2 0-8 15,-10-1 4-15,8 6 0 0,0-1 0 0,2 1 0 0,-2 4 0 16,0-5 0-16,-8 6 4 0,8-3-4 0,1 4 0 0,0 3 0 0,-1 0-4 16,1 0 0-16,-9 0 0 0,8 0 0 0,-8 3 0 0,8 4-8 15,-8-3 0-15,0 1 4 0,0 5-4 0,0-6-4 16,0 6 0-16,0-1-12 0,0 1-12 0,-8 0 0 0,8 4-8 0,-8-4-8 16,-1-1-4-16,1 1-8 0,8 3-12 0,-9-7-12 0,0 3-44 15,1-4-28-15,0 5 24 0,0-10 24 0</inkml:trace>
          <inkml:trace contextRef="#ctx0" brushRef="#br1" timeOffset="104047.8628">16654 14905 79 0,'0'0'100'0,"0"0"-12"0,0-5-4 0,8 5-20 15,-8 0-4-15,0 0-4 0,9 0 0 0,-9 5-4 0,0-5 0 16,8 5 4-16,-8 0-8 0,8-1 4 0,-8 1 0 0,10 4 0 0,-10 2-8 16,8-2-4-16,0 1-8 0,-8-1 0 0,8 5-8 0,-8 1-4 15,0 4-4-15,10-4-4 0,-10-1 0 0,0 5-4 0,8 1-4 16,-8-6-4-16,0 5-4 0,0 0-4 0,0 0-4 0,0-4 0 16,0 4-4-16,0-4-4 0,0-1 0 0,0 0-12 0,0 0 0 15,0-4-4-15,0-1 0 0,0 1-4 0,8-5-4 0,-8 0 4 16,0-5 0-16,9 0 0 0,-9 0 0 0,0-5 8 0,9-5 4 0,-1 5 0 15,-8-4 8-15,9-5 0 0,-9 4 4 0,8-4 4 16,0 0 4-16,-8 4 0 0,8-5 12 0,2 1 0 0,-10 0 8 0,8 4 4 16,-8-6 4-16,8 13 4 0,-8-12 8 0,10 11 0 0,-10-1 4 15,0 0 4-15,8 0 4 0,-8 5 4 0,0-4 0 0,0 4-4 16,0 0 0-16,8 4 0 0,-8 1 4 0,0-5-8 0,0 5 0 16,9 4-4-16,-9-4-4 0,0 0 0 0,0 3-4 0,8 3-4 15,-8-1 0-15,0-1-4 0,9 1-4 0,-9-1 0 0,8 6 0 0,-8-6-4 16,9 1 0-16,-9 0-8 0,8-1 4 0,-8 1-4 0,8-5 0 15,2 3 0-15,-2-2-4 0,-8-1 4 0,8-1 0 0,10 1 0 16,-18-5-4-16,16 0 0 0,-7-5 0 0,0 5-4 0,-1-9-4 0,1 3-12 16,7-2 12-16,-6-2 0 0,-2-4-4 0,8 0-4 15,-6-1 0-15,-2 0 0 0,0-4 0 0,1 0 0 0,0 0 0 0,-1 0-4 16,1-2 4-16,-9 3 4 0,8-1 4 0,-8 0-4 0,8 0 4 16,-8-1 0-16,0 1 8 0,9 5-4 0,-9-6 0 0,0 2 4 15,0 3-4-15,0 2 4 0,0-3 0 0,0 2 0 0,0 5 4 0,0-6 0 16,0 5 4-16,0 1 0 0,0 4 0 0,0 0 8 15,0-4-4-15,0 9 8 0,0-5 0 0,0 5 4 0,0 0-4 0,0 0 4 16,0 5 4-16,0 0 4 0,9-1 0 0,-9 6 0 0,0-1 4 16,0 1-4-16,0 0 4 0,8 4-4 0,-8 0 4 0,0 5-4 15,0-4 0-15,8 4 0 0,-8 5-4 0,0-5 0 0,10 0 0 0,-10 1-4 16,0 4-4-16,8-5 0 0,-8 0 0 0,0 1-8 0,8-1 0 16,-8 0 0-16,9 0-4 0,-9-5-4 0,9 1 0 0,-9-1-4 15,0 0-4-15,8-4-8 0,-8 0-8 0,9-1-4 0,-9 1-16 16,8-5-16-16,-8-1-12 0,0-4-20 0,0 4-20 0,8-4-16 15,-8 0-16-15,0-4-20 0,0 0-32 0,0-1-44 0,0 0 16 16,-8-5 48-16,8 6 32 0,0-6 28 0</inkml:trace>
          <inkml:trace contextRef="#ctx0" brushRef="#br1" timeOffset="104230.3758">17072 14924 127 0,'0'5'144'0,"0"-1"-12"0,0 1-4 0,0 5-24 0,0-5-4 15,0 5 0-15,0-6 0 0,0 6-8 0,0-5-4 0,0-1-4 0,8 6-4 16,0-5-4-16,-8 0-12 0,9-5-4 0,0 5-12 0,-1-5-4 16,9 4-8-16,-9-4-4 0,1 0-8 0,0-4-4 0,7 4-12 15,-6-5-20-15,6 0-20 0,-7 0-24 0,8 1-48 0,-8-2-20 0,-1 2-44 16,0-6-64-16,1 5-28 0,0-4 44 0,-9-1 40 16,8 0 36-16,-8 5 24 0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6:25.1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3B05BC-8FD2-467F-94EF-FF4C631CD632}" emma:medium="tactile" emma:mode="ink">
          <msink:context xmlns:msink="http://schemas.microsoft.com/ink/2010/main" type="writingRegion" rotatedBoundingBox="21707,7032 23541,7032 23541,8107 21707,8107"/>
        </emma:interpretation>
      </emma:emma>
    </inkml:annotationXML>
    <inkml:traceGroup>
      <inkml:annotationXML>
        <emma:emma xmlns:emma="http://www.w3.org/2003/04/emma" version="1.0">
          <emma:interpretation id="{975703F7-0E64-49D7-A982-CC1391F9B3C8}" emma:medium="tactile" emma:mode="ink">
            <msink:context xmlns:msink="http://schemas.microsoft.com/ink/2010/main" type="paragraph" rotatedBoundingBox="21707,7032 23541,7032 23541,8107 21707,8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D4404-25F1-4C10-8A7B-28138A438F8D}" emma:medium="tactile" emma:mode="ink">
              <msink:context xmlns:msink="http://schemas.microsoft.com/ink/2010/main" type="line" rotatedBoundingBox="21707,7032 23541,7032 23541,8107 21707,8107"/>
            </emma:interpretation>
          </emma:emma>
        </inkml:annotationXML>
        <inkml:traceGroup>
          <inkml:annotationXML>
            <emma:emma xmlns:emma="http://www.w3.org/2003/04/emma" version="1.0">
              <emma:interpretation id="{37C5CE12-BE75-49FC-83A9-84DCDCEE55D4}" emma:medium="tactile" emma:mode="ink">
                <msink:context xmlns:msink="http://schemas.microsoft.com/ink/2010/main" type="inkWord" rotatedBoundingBox="21707,7075 22372,7075 22372,7617 21707,76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 29 63 0,'0'-5'96'0,"-8"0"-4"16,8 0-4-16,0 0-24 0,-8 5-4 0,8-4-4 0,-8 4-4 16,8 0 0-16,-10-5-4 0,2 5-4 0,8 0 0 0,-8 0-4 15,-1 0 4-15,1 5-12 0,0-5 4 0,-2 4 0 0,10 1-4 0,-8 0 0 16,0 5-8-16,-2-1-4 0,2 1 0 0,8 0 0 15,-8-1 0-15,0 6-4 0,8-1-4 0,-9 0-4 0,9 6 0 0,0-1 0 16,-9-5-4-16,9 5 4 0,0 0-4 0,0 0 0 0,9 1 4 16,-9-5-8-16,9 4 0 0,-1-5 0 0,0 4 0 0,0-2 4 15,2-8-4-15,-2 7 0 0,10-5 0 0,-2-1-20 0,-7 1 24 0,7-5 0 16,2 1-4-16,-2-2 0 0,2-4 4 0,-1 4-4 16,9-4 0-16,-10-4 0 0,2 0 4 0,-2-2-4 0,2 1-4 0,-1-5 4 15,0 6-4-15,0-11 0 0,-9 6 4 0,10-5 0 0,-10-2 0 16,0 7 0-16,2-10-4 0,-2 5 0 0,0-5 4 0,-8 4 0 15,0-4 0-15,0 5 4 0,0-5-4 0,-8 0 0 0,8 4 0 0,-8-5 0 16,-2 1 0-16,2 5 0 0,0 0 4 0,-1 1-8 0,0-3 4 16,-8 6 0-16,9 1 0 0,0-1 0 0,-10 0 0 0,10 6 0 15,0-1 0-15,-10 5 0 0,10-5-8 0,-1 10 0 0,-8-5 0 16,9 5 0-16,-1-1-8 0,1 1-4 0,-1 5-4 0,0 0-8 16,1-1-8-16,8 6-8 0,-8-6 0 0,-2 6-8 0,10-1-4 0,0 0 0 15,0 0-8-15,0 6-8 0,0-5-40 0,0-2-44 0,0 2 28 16,0-1 16-16</inkml:trace>
          <inkml:trace contextRef="#ctx0" brushRef="#br0" timeOffset="208.4503">640 274 11 0,'0'0'108'16,"0"0"-8"-16,0 0-4 0,0 4-32 0,0 2-4 0,0-2-4 15,-9 1-8-15,9 5-4 0,0-1-4 0,0 1-8 0,0 4-4 0,0 1-4 16,-8-2-4-16,8 2-4 0,0-1-4 0,0 1 0 0,0-1-4 16,0 5-4-16,0-4-4 0,0-1-8 0,0-4-8 0,8 4-12 15,-8-5-8-15,9 1-8 0,-9 0-4 0,9-5-20 0,-9-1-40 16,8-4-32-16,0 5 8 0,-8-10 20 0</inkml:trace>
        </inkml:traceGroup>
        <inkml:traceGroup>
          <inkml:annotationXML>
            <emma:emma xmlns:emma="http://www.w3.org/2003/04/emma" version="1.0">
              <emma:interpretation id="{AA5D7E37-28B7-4579-BD69-935D610F0ACB}" emma:medium="tactile" emma:mode="ink">
                <msink:context xmlns:msink="http://schemas.microsoft.com/ink/2010/main" type="inkWord" rotatedBoundingBox="22423,7032 23541,7032 23541,8107 22423,8107"/>
              </emma:interpretation>
              <emma:one-of disjunction-type="recognition" id="oneOf1">
                <emma:interpretation id="interp1" emma:lang="" emma:confidence="0">
                  <emma:literal>spurt</emma:literal>
                </emma:interpretation>
                <emma:interpretation id="interp2" emma:lang="" emma:confidence="0">
                  <emma:literal>spust</emma:literal>
                </emma:interpretation>
                <emma:interpretation id="interp3" emma:lang="" emma:confidence="0">
                  <emma:literal>pkt</emma:literal>
                </emma:interpretation>
                <emma:interpretation id="interp4" emma:lang="" emma:confidence="0">
                  <emma:literal>Spust</emma:literal>
                </emma:interpretation>
                <emma:interpretation id="interp5" emma:lang="" emma:confidence="0">
                  <emma:literal>pat</emma:literal>
                </emma:interpretation>
              </emma:one-of>
            </emma:emma>
          </inkml:annotationXML>
          <inkml:trace contextRef="#ctx0" brushRef="#br0" timeOffset="793.8572">716 34 63 0,'0'0'96'0,"0"4"-8"0,0 1-4 0,0-5-20 0,10 5-4 0,-10 0-4 15,8-5 0-15,-8 5-4 0,8-5-4 0,1 6 0 0,-1-6-4 16,1 0-4-16,-1 0-4 0,1 0 0 0,7 3-4 0,-6-3 0 15,6 0-4-15,2 0-8 0,-2-3-4 0,2 3 0 0,-1 0-8 0,-1 0-8 16,2-6 0-16,-2 6-12 0,10 0-12 0,-9 0-20 0,1 0-12 16,-2 0-16-16,2 0-12 0,-2 0-44 0,-6-5-56 0,6 5 32 15,1 5 24-15,-8-5 28 0</inkml:trace>
          <inkml:trace contextRef="#ctx0" brushRef="#br0" timeOffset="642.7555">793 77 7 0,'-8'-5'104'0,"8"5"-8"0,0 5-8 0,-9-5-24 0,9 5-4 16,-8 0-4-16,8-1-4 0,0 1-4 0,0 0 0 0,0 4-8 16,-9-4 0-16,9 0-4 0,0 5-4 0,9-6-4 0,-9 6 0 0,0-5 0 15,8 5-8-15,-8-1 0 0,9-5 0 0,-9 6 0 0,8 0 0 16,0-5 4-16,2 5-8 0,-10-1 0 0,8-5 0 0,0 6 4 15,2 0-8-15,6-5 0 0,-8 5 0 0,1-5 0 0,0 3 0 0,-1-2-8 16,-8 4 0-16,9-6 0 0,-1 1 0 0,0 5 0 16,2-7-12-16,-10 7 16 0,8-4-4 0,-8 2 0 0,0-2 0 0,0-1-4 15,8 5 4-15,-16-6 4 0,8 5-8 0,0-3 4 0,0 3 0 16,-8-3-12-16,8 2 0 0,-10-3-4 0,10 0-16 0,-8 0-4 16,0-1-16-16,-1-4-4 0,9 6-12 0,-8-6-4 0,-1 0 0 0,0-6-4 15,1 6-28-15,0-4-40 0,0-1-20 0,8-5 24 0,-10 6 28 16</inkml:trace>
          <inkml:trace contextRef="#ctx0" brushRef="#br0" timeOffset="1079.6086">1142 393 59 0,'0'5'120'0,"0"5"-8"0,0 0-4 0,0-6-36 0,10 5 12 16,-10 6-4-16,0-5-4 0,8-1-8 0,0 6-4 0,-8 4-12 16,10-5-8-16,-2 1-4 0,-8 4-4 0,8 0-4 0,0 0-8 0,1 0-4 15,-9 5 0-15,8 1-4 0,1-2-4 0,-9 2-4 0,9-2 0 16,-9 2 0-16,0 3-4 0,8-4-4 0,-8 5 0 0,0-5 4 15,0 1-4-15,0-2 4 0,-8 0 0 0,8-3 0 0,-9-1 0 0,9 0-4 16,-9-5 0-16,1-4 4 0,-1-1-4 0,9 2 0 0,-8-11 0 16,0 0 4-16,0 0-4 0,-2-5 0 0,2-5 4 0,8-5-4 15,-8 1 0-15,-2 0 0 0,10-6 0 0,-8-4-4 0,0 1 0 16,8-6 4-16,-9 0-4 0,9 1 4 0,0-6-4 0,-8 4 0 16,8 2 4-16,0-5 0 0,0 4-4 0,0 0 8 0,0 0-8 0,0 6 4 15,8-2-4-15,-8 1 4 0,9 5 0 0,-9 0 0 0,8 5 4 16,0-1-4-16,2 1 0 0,-10 4 8 0,8 0-8 0,0 6 0 15,2-5 0-15,-2 9 0 0,0-6-4 0,-8 2 4 0,8 4-4 16,1 4 4-16,-9-4-4 0,8 6-4 0,-8-2-8 0,9 1-4 16,-9 5-8-16,0-1-12 0,0 1-12 0,0-1-8 0,0 1-4 15,-9-1-8-15,9 1-4 0,-8-1-12 0,8 1-32 0,0 0-44 0,-9-1 16 16,1-4 32-16</inkml:trace>
          <inkml:trace contextRef="#ctx0" brushRef="#br0" timeOffset="1795.69">1287 134 67 0,'0'-10'92'0,"0"1"-8"0,10 4-4 0,-10-4-24 16,8 9-4-16,-8-5-20 0,8 0 20 0,-8 5-4 0,0 0-4 0,9 0-4 15,-9 5 0-15,0 0 0 0,0-1 0 0,0 6-4 0,0-1-4 16,8 1 0-16,-8 5 4 0,0-1-8 0,0 5-8 0,0-4 8 15,0 4-4-15,0 0-4 0,0 6-4 0,0-7-4 0,0 1 0 16,0 6-4-16,0-6 0 0,0 0 0 0,0 0-4 0,0 0 0 16,9 1-4-16,-9-7-8 0,0 2 4 0,9 0-8 0,-9-1 0 15,8-9-4-15,-8 4-4 0,8 1-8 0,2-10 0 0,-10 4-4 0,8-4-4 16,0 0-4-16,-8 0 4 0,8-4 0 0,2-1 4 16,-10 0 0-16,8-4 8 0,0 4 0 0,-8-5 4 0,9 6 4 0,-9-6 0 15,8 0 4-15,-8 0 4 0,9 1 4 0,-9 5 0 0,0-6 8 16,0 0 0-16,0 1-4 0,9 5 8 0,-9-2-4 0,0-3 8 15,0 3 4-15,0 2-4 0,0-1 4 0,0 5 0 0,0-4 0 0,0 4 0 16,0-6 4-16,0 6 0 0,-9 0 0 0,18 0 0 0,-9 6-16 16,0-6 24-16,0 4-4 0,0 1 4 0,0-1-4 0,0 2-4 15,0 3 0-15,0-3-4 0,0 2 4 0,0 2 0 0,0-1 0 16,0 1 0-16,8-1 0 0,-8 1 0 0,0 0-4 0,8 0-4 16,-8-1 4-16,8-4-4 0,2 4 0 0,-10 1 0 0,8-5-4 0,0-1 0 15,2 3 0-15,-2-4 0 0,0-3-4 0,1 5 0 0,-1-5 0 16,9 0 0-16,-8-5-4 0,-1 5 0 0,0-10 4 0,2 6-8 15,-2-6 4-15,9 1 0 0,-8-1 0 0,-1 1-4 0,0-6 0 16,1 0 4-16,-9 2 4 0,8-2 0 0,1 1-4 0,0-5 4 16,-9 0-4-16,8 4 0 0,-8-5-4 0,0-3 4 0,0 4 4 15,8 0-4-15,-8-1 0 0,0 1 0 0,0 0 4 0,0-6-4 0,0 6 0 16,0 0 4-16,0 0-4 0,0 5 0 0,0-5 8 16,0 4 0-16,0-4 0 0,0 5 4 0,0 4 0 0,0-5 4 0,0 6 0 15,0 0 4-15,0-1 4 0,0 1-4 0,0 3 4 0,0 2-20 16,0-1 20-16,0 5-4 0,0-5 8 0,0 5 0 0,0 0 0 15,0 0 0-15,0 5 0 0,0 0-4 0,0-1 4 0,0 2 0 0,0 3 4 16,0 1-4-16,0-1-4 0,0 0 0 0,0 6-4 16,0-1 0-16,0 1 0 0,0 4 0 0,0 0 0 0,0 0-4 0,0 1 0 15,0-1 0-15,0 4 0 0,0-3-4 0,0 4 4 16,0 0-4-16,0-4 0 0,0 4 0 0,0-2-4 0,0-2 0 0,10-1 0 16,-10 0-4-16,0 2-4 0,8-3 0 0,-8-3 0 0,8-2-8 0,-8 2-8 15,8-5 0-15,2 4-12 0,-10-4 0 0,8-6-8 0,0 1-8 16,-8 0-8-16,9 0-8 0,-9-1-8 0,8-4-8 0,-8 0-4 15,0-4-12-15,0-1-8 0,0 0-12 0,8 0-4 0,-8-4-4 16,0-1-8-16,-8 6-36 0,8-11-24 0,0 6 20 0,-8-6 32 16,8 5 24-16</inkml:trace>
          <inkml:trace contextRef="#ctx0" brushRef="#br0" timeOffset="1981.7362">1629 192 87 0,'0'0'136'0,"-9"5"-8"0,9-1 0 0,0-4-16 0,0 6-4 15,0-2 0-15,0-4-4 0,9 5 0 0,-9-5-4 0,9 0 0 0,-9 4-4 16,8 2-4-16,0-6-8 0,1 0-8 0,-9 0-4 16,8 0-12-16,10 0-4 0,-10 0-12 0,0 0-8 0,2 0-8 0,6 0-8 15,-8 0-4-15,2 0-8 0,6 0-12 0,-7 0-8 0,-1 0-24 16,0 0-24-16,2 0-32 0,-2 0-24 0,0 0-36 0,0 0-36 16,-8 0-76-16,10 4 4 0,-10-4 44 0,0 0 40 0,0 5 36 0,0 0 24 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48:32.1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C6FB85-3B0C-427F-A097-1A5A760334AE}" emma:medium="tactile" emma:mode="ink">
          <msink:context xmlns:msink="http://schemas.microsoft.com/ink/2010/main" type="writingRegion" rotatedBoundingBox="2350,1261 8941,1416 8780,8251 2189,8096"/>
        </emma:interpretation>
      </emma:emma>
    </inkml:annotationXML>
    <inkml:traceGroup>
      <inkml:annotationXML>
        <emma:emma xmlns:emma="http://www.w3.org/2003/04/emma" version="1.0">
          <emma:interpretation id="{4ECECAFE-20C6-41A1-8B31-62DE99557A00}" emma:medium="tactile" emma:mode="ink">
            <msink:context xmlns:msink="http://schemas.microsoft.com/ink/2010/main" type="paragraph" rotatedBoundingBox="2559,1281 7874,1391 7859,2094 2544,1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A88286-990E-4F58-A49B-AB176AC926D8}" emma:medium="tactile" emma:mode="ink">
              <msink:context xmlns:msink="http://schemas.microsoft.com/ink/2010/main" type="line" rotatedBoundingBox="2559,1281 7874,1391 7859,2094 2544,1984"/>
            </emma:interpretation>
          </emma:emma>
        </inkml:annotationXML>
        <inkml:traceGroup>
          <inkml:annotationXML>
            <emma:emma xmlns:emma="http://www.w3.org/2003/04/emma" version="1.0">
              <emma:interpretation id="{7955F442-0601-4768-8BB1-9D3223037C02}" emma:medium="tactile" emma:mode="ink">
                <msink:context xmlns:msink="http://schemas.microsoft.com/ink/2010/main" type="inkWord" rotatedBoundingBox="2555,1477 3049,1487 3040,1953 2545,1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 91 63 0,'0'0'72'0,"0"-5"0"0,-8 1-8 0,8 4-16 16,0 0-4-16,0 0 0 0,0-5-8 0,-8 5 0 0,8 0 0 15,0 0-4-15,-9 0-8 0,9 0 0 0,0 0 0 0,-9 5 0 16,1-1-4-16,8 1 4 0,-9 0-4 0,9 0 0 0,-8 5 0 16,8-1 0-16,-8 1-4 0,8 0 0 0,-10-1-4 0,10 5 4 0,-8 1-4 15,8-1 0-15,0 1 0 0,0-1-4 0,-8 1 4 0,8 4-4 16,0-5 0-16,0 1 0 0,8-1 4 0,-8 1-4 0,8-2 0 15,-8 2 0-15,10-1-4 0,-2 1 0 0,0-6 4 0,1 6 0 16,-1-6 4-16,1 0 0 0,8 1-4 0,-1 0-4 0,-6 0 4 16,6-6 0-16,2 1 0 0,-1 0-4 0,0-1 4 0,0-4 0 0,9 5-4 15,-10-5-20-15,2-5 24 0,-1 5 4 0,8-4-4 0,-8-1 0 16,1 0 0-16,-2 1 0 0,2-1-4 0,-2-5 0 0,1 1 0 16,1-1 0-16,-10 5 0 0,10-9 0 0,-10 4 0 0,0-3 0 15,0 2 0-15,2-3 0 0,-2 5 0 0,-8-6 0 0,0 1-4 16,8-2-4-16,-8 3 0 0,0-2 4 0,0 1 0 0,0-5 4 15,-8 4-4-15,8 1-4 0,-8-1 8 0,8 1-4 0,-10 0 0 0,2 0 0 16,0-1-4-16,0 1 0 0,8-1 12 0,-10 5-8 0,-6-4 0 16,7 5 0-16,0-1 4 0,-8 2 0 0,9-3 4 0,-8 6-12 15,6-4 4-15,-6 4-4 0,-2 0 0 0,10 0 4 0,-10 5-4 0,2-5 12 16,-1 5-8-16,9 0 0 0,-10 0 0 0,0 0 0 16,2 5-4-16,-1 0 4 0,8 0 0 0,-8 0-4 0,9-1 0 0,-10 6-8 15,10 1-4-15,-10-8-8 0,10 7-4 0,0-1-12 0,0 1-4 16,-1 4-8-16,0-4-8 0,1 5 0 0,8-6-4 0,-9 0-12 15,9 1-52-15,0 5-40 0,0-6 24 0,0 1 28 0,0 0 24 16</inkml:trace>
        </inkml:traceGroup>
        <inkml:traceGroup>
          <inkml:annotationXML>
            <emma:emma xmlns:emma="http://www.w3.org/2003/04/emma" version="1.0">
              <emma:interpretation id="{BA87B420-2715-4F69-BA2A-572AAF9DF59B}" emma:medium="tactile" emma:mode="ink">
                <msink:context xmlns:msink="http://schemas.microsoft.com/ink/2010/main" type="inkWord" rotatedBoundingBox="3488,1709 3837,1716 3836,1756 3487,17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3.2828">939 226 23 0,'0'4'100'0,"0"-4"-20"0,0 0-4 0,0 0-24 0,0 0 0 16,0 6 0-16,0-6 0 0,0 5 4 0,0-5 4 0,0 0-4 15,8 4 0-15,-8-4 0 0,0 5-4 0,9-5 4 0,-9 0-4 16,8 5-4-16,0-5 0 0,2 4 0 0,-2-4-4 0,0 5 0 15,0-5-4-15,10 0 0 0,-10 0-4 0,10 5 0 0,-10-5 0 0,9 0 0 16,-9 0 0-16,10 0 0 0,-10 0-20 0,10 0 24 0,-10 0-4 16,9 0-4-16,0 0 4 0,-9 0-8 0,9 0 0 0,-9 0-8 15,2 0 0-15,6 0 0 0,-6 0-4 0,-2 0-4 0,0 0-4 16,0 0 0-16,-8 0 0 0,9 0-4 0,0 0 0 0,-9 0-4 16,0 0-4-16,8 0-4 0,-8 0-12 0,0 0-8 0,0 0-20 0,0 0-12 15,0 0-20-15,0 0-32 0,0 0-20 0,0 0-24 0,-8 0-60 16,8 0-36-16,-9 0 44 0,0 0 36 0,9 0 36 0,-8 0 20 15</inkml:trace>
        </inkml:traceGroup>
        <inkml:traceGroup>
          <inkml:annotationXML>
            <emma:emma xmlns:emma="http://www.w3.org/2003/04/emma" version="1.0">
              <emma:interpretation id="{4952A9EB-5F66-41AC-80DD-D5213F1F3555}" emma:medium="tactile" emma:mode="ink">
                <msink:context xmlns:msink="http://schemas.microsoft.com/ink/2010/main" type="inkWord" rotatedBoundingBox="4507,1424 4796,1430 4783,2030 4494,20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12.2662">2021-28 63 0,'0'-6'100'16,"9"-3"-12"-16,-9 5-8 0,0 4-20 0,0-5-4 0,0 5 0 16,0-5-4-16,0 5 0 0,0 0-4 0,0 0 0 0,0 0-4 0,0 0-8 15,0 0 0-15,0 0-4 0,0 0 0 0,0 0-4 0,0 0 0 16,0 5-8-16,0-5 0 0,0 5 0 0,0-5 0 0,-9 0-4 16,9 4 0-16,0 1 0 0,0-1-8 0,-8 2 0 0,8-2 4 15,0 6-4-15,-8-5 0 0,8 4-4 0,-10 1 0 0,10 0 4 16,-8-1-4-16,8 0-4 0,-8 6 4 0,8-5-4 0,-9 4-4 15,9-5 4-15,0 6 0 0,-9 0 0 0,9-1 4 0,0 0-8 0,0 1 4 16,0-1 0-16,-8 1 0 0,8-1 0 0,0 0 0 0,0 0 0 16,0-3 0-16,0 3-4 0,0 0 4 0,0-5 0 0,8 0 4 15,-8 2-4-15,0-2 0 0,0 1 0 0,9-1 0 0,-9-3 0 0,9-2 0 16,-9 1 0-16,8 0 0 0,-8 0-4 0,8-1 0 16,2-4 4-16,-2 5-4 0,0-5 0 0,1 0 4 0,0 0 4 0,-1 0-4 15,0 0 4-15,1 0 0 0,-1 0-4 0,1 0 4 0,0 0 0 16,-1 0-4-16,0 0-4 0,-8 0 4 0,10 0 0 15,-2 0 4-15,0 0-4 0,1-5-4 0,-9 5 4 0,9 0 0 0,-1-4-4 16,-8-1 8-16,0 5 0 0,8-5 0 0,1 0 0 0,-9 1-8 16,8-2 4-16,-8 2 0 0,0-1 0 0,8 1 4 0,-8-2 0 15,0 6-4-15,0-4-20 0,0 4 24 0,0 0 0 0,0-5 0 0,0 5-8 16,10 0 4-16,-10 0 4 0,0 0-4 0,-10 5 4 0,10-5 0 16,0 4 8-16,0 2 0 0,0-2 4 0,0 5-4 0,0-3 4 15,0 3-4-15,0 1 0 0,0-1-4 0,0 1 0 0,0 4 0 16,0-4 0-16,0 4-4 0,0 0 0 0,0 1-4 0,0-1 4 15,0-5 0-15,0 6-4 0,0-6 0 0,0 6 0 0,0-5-8 0,0-1-4 16,0-4-12-16,0 4-12 0,0-2-20 0,0-4-16 0,0 2-16 16,10-5-12-16,-10 0-12 0,8 0-60 0,-8 0-24 0,8-5 40 15,2 2 32-15,-2-4 24 0</inkml:trace>
        </inkml:traceGroup>
        <inkml:traceGroup>
          <inkml:annotationXML>
            <emma:emma xmlns:emma="http://www.w3.org/2003/04/emma" version="1.0">
              <emma:interpretation id="{372D78A9-933D-4046-AC0C-A3BB826D3C66}" emma:medium="tactile" emma:mode="ink">
                <msink:context xmlns:msink="http://schemas.microsoft.com/ink/2010/main" type="inkWord" rotatedBoundingBox="6061,1353 7874,1391 7861,2000 6048,1963"/>
              </emma:interpretation>
              <emma:one-of disjunction-type="recognition" id="oneOf3">
                <emma:interpretation id="interp3" emma:lang="" emma:confidence="0">
                  <emma:literal>most</emma:literal>
                </emma:interpretation>
                <emma:interpretation id="interp4" emma:lang="" emma:confidence="0">
                  <emma:literal>most!</emma:literal>
                </emma:interpretation>
                <emma:interpretation id="interp5" emma:lang="" emma:confidence="0">
                  <emma:literal>nokt</emma:literal>
                </emma:interpretation>
                <emma:interpretation id="interp6" emma:lang="" emma:confidence="0">
                  <emma:literal>not</emma:literal>
                </emma:interpretation>
                <emma:interpretation id="interp7" emma:lang="" emma:confidence="0">
                  <emma:literal>molet</emma:literal>
                </emma:interpretation>
              </emma:one-of>
            </emma:emma>
          </inkml:annotationXML>
          <inkml:trace contextRef="#ctx0" brushRef="#br0" timeOffset="11876.8317">3505 269 15 0,'0'-5'112'0,"0"0"-8"0,0 1-8 0,0-1-28 16,0 0-4-16,0 5-4 0,0-4-4 0,0 4-4 0,0-5-8 0,0 5-4 15,0-6-4-15,0 6-4 0,0 0-8 0,0 0 4 0,0 0 0 16,0 0 0-16,0 0 0 0,0 6-8 0,0-6 4 0,0 5-4 16,0-1-8-16,0 6 0 0,0-6 0 0,0 6 4 0,0-5-8 15,8 5 0-15,-8-1 0 0,0 5 0 0,0-4-8 0,9 5 4 0,-9-6 0 16,0 5-4-16,9-3 0 0,-9 2 0 0,8-3 0 0,0 0 0 16,-8-1 4-16,10 1 0 0,-10-1-8 0,8 1 4 0,0-5-4 15,0-1 4-15,-8 1 0 0,10-5 0 0,-2 5 4 0,0-5-4 16,1 0-4-16,-1 0 0 0,0 0 4 0,2-5 4 0,-2 0-8 15,0 5 4-15,0-4-4 0,2-1 4 0,-2 0 0 0,0-5 4 16,1 6-4-16,0-2 0 0,-1 2 0 0,1-5 4 0,-1 4 0 0,0 0-8 16,1-5 8-16,-9 5-8 0,9 1 8 0,-1 0-4 0,0-2 4 15,-8 1-4-15,10 1 4 0,-10-1-4 0,8 0 0 0,-8 0 4 16,0 5-4-16,8-4 0 0,-8 4 4 0,9 0-4 0,-9-6 4 16,0 6-4-16,0 0 4 0,0 0-4 0,9 0 0 0,-9 0 0 15,0 0 4-15,8 0 0 0,-8 0-4 0,8 0 0 0,-8 6 0 0,9-6 4 16,-9 4 0-16,8 1-4 0,0-5 0 0,-8 5 4 15,10 4-4-15,-2-4 0 0,0 1 0 0,2 2 0 0,-2 2 0 0,8 0 0 16,-7-1 0-16,0 0 0 0,-1-3 0 0,9 8-4 0,-9-9 0 16,10 4 4-16,-10-4 0 0,0 4 0 0,10-4-4 0,-10 0 4 15,10 0 0-15,-10-5 8 0,1 5-4 0,7-5-4 0,-6 0 0 0,-2 0 0 16,0 0 0-16,0-5 8 0,2 0-4 0,-2 0-8 16,0 0 4-16,1 1 0 0,0-1 0 0,-1-4 8 0,-8 4-12 0,9 0 4 15,-1-5-4-15,-8 6 4 0,8-2 0 0,0-3-4 0,-8 5 4 16,10-1 4-16,-10 0-4 0,8 5 0 0,-8-5 4 0,0 0 0 15,8 5 0-15,-8 0 0 0,10-5 0 0,-10 5 0 0,0 0 0 16,8 5 4-16,-8-5-4 0,0 5 0 0,8-5 0 0,-8 5 4 0,9 0 0 16,-9 0-4-16,8-1 4 0,-8 1-4 0,9-1 0 15,-1 2 0-15,-8-2 0 0,9 6 0 0,-1-5 0 0,0 0 0 0,2 4 0 16,-10-4-4-16,8-1 4 0,0 1-4 0,2 0 4 0,-2 5 0 16,0-6 0-16,-8-4-4 0,8 6 0 0,1-2 4 0,0-4-4 15,-1 5 0-15,1-5 4 0,-9 0-4 0,8 0 0 0,0 0 4 16,2 0 0-16,-2-5-4 0,0 5 4 0,-8-4-4 0,8-2 0 15,2 2 0-15,-10-1 0 0,8 0 0 0,-8-5 4 0,8 6-4 0,-8-6 4 16,0 1-8-16,9-1 4 0,-9 1 0 0,0-1 0 0,0 1 0 16,0-1 0-16,0-5 0 0,-9 7 0 0,9-3 0 0,-8 2 0 15,8 4 0-15,-8-4-20 0,-2 3 20 0,10 2 0 0,-8-1 0 0,0 1 0 16,0-2 0-16,-2 6 0 0,2 0-4 0,0 0-4 16,-1 6 0-16,1-2 0 0,-1 1-4 0,0-1-8 0,1 2 8 0,0 3-8 15,0 1-4-15,-2-1 0 0,2 1-4 0,0-1-8 0,8 1-8 16,-10 0-8-16,10-1-4 0,-8-5-8 0,8 6-4 0,0-5 0 15,-8 5-12-15,16-10-44 0,-8 5-32 0,0-1 20 0,0-4 28 0,8 0 16 16</inkml:trace>
          <inkml:trace contextRef="#ctx0" brushRef="#br0" timeOffset="12360.0572">4570-24 39 0,'0'-4'104'15,"0"-6"-24"-15,0 1 12 0,0 4-28 0,0 0-8 0,0 0-4 0,0 1 0 16,0-2-16-16,0 6 0 0,0-4-4 0,0 4 0 0,0 0 4 16,0 0-4-16,0 0 4 0,0 0 4 0,0 4-4 0,0 2-4 15,0-2 0-15,0 1 0 0,10 5 0 0,-10-1-8 0,0 1 0 0,0-1-4 16,0 6 0-16,0-1-4 0,0 0-4 0,0 7-4 0,0-3 0 16,0 1 0-16,0 0 0 0,0 5 0 0,0-5-4 0,0 5 4 15,8 0-4-15,-8-5 0 0,0 6 0 0,8-6-4 0,-8 0 4 16,9 5 0-16,-9-5-4 0,8 0 0 0,1-4 0 0,-1 4 0 15,1-10 4-15,-9 6-4 0,8-1 0 0,0-4 4 0,2-1-4 0,-2 1 0 16,0-5 0-16,2-1 0 0,-2 1 0 0,0-5 0 0,1 5 0 16,-1-5 4-16,0 0 0 0,1-5-4 0,0 5 0 0,-1-5 4 15,0-4-8-15,2 4 0 0,-2-5 0 0,-8 6 0 0,8-11 4 16,1 6 4-16,0-1-8 0,-9 0 4 0,8-4-4 0,-8 0 4 16,8 4-4-16,1-4 4 0,-9 5 0 0,8-6 0 0,-8 4-4 0,9 2 4 15,0 0 0-15,-9-1 0 0,8 1 0 0,-8 0 0 0,8 4 0 16,-8-1 0-16,10 2 0 0,-2 4 0 0,-8 0 0 0,8-5 0 15,-8 5 8-15,8 0-4 0,2 5 0 0,-10-5-8 0,8 0 12 0,0 4-8 16,-8 2 4-16,9-1 0 0,-1-1 0 0,0 6 0 16,2-6-4-16,-2 1 0 0,-8 5 0 0,8-6 0 0,0 5 0 0,2 2 4 15,-2-2-4-15,-8 1 4 0,8-1 0 0,1 1 0 0,-9 0-4 16,0 4 0-16,0-4 0 0,9-1-4 0,-9 6 4 0,0-6 0 16,-9 6 0-16,9-6-4 0,0 1 0 0,-9-1-8 0,1 5-16 15,8-9-16-15,-8 5-12 0,-2-1-12 0,2-3-12 0,8-2-20 16,-8 1-28-16,0-5-56 0,-2 0 16 0,2 0 24 0,8 0 32 15</inkml:trace>
          <inkml:trace contextRef="#ctx0" brushRef="#br0" timeOffset="12802.8704">5117 202 11 0,'0'5'128'0,"0"-5"-8"16,-10 4-12-16,10-4-28 0,0 5 4 0,0-5-8 0,0 5 4 15,0 0-8-15,0-5-4 0,10 0-8 0,-10 4-4 0,0-4-12 16,8 0-4-16,0 6-4 0,1-6-8 0,0 0-4 0,-9 0-4 16,16 0-4-16,-7 0-8 0,-1 0-4 0,1 0-8 0,8 0-28 0,-9 0-32 15,2 0-44-15,-2 0-4 0,8 0-84 0,-6 0 0 0,-10 0 40 16,8 0 24-16,-8 0 24 0</inkml:trace>
          <inkml:trace contextRef="#ctx0" brushRef="#br0" timeOffset="12631.329">5151-86 35 0,'8'-5'100'0,"-8"1"-4"0,8 4-4 16,1 0-28-16,-9 0-4 0,0 0 0 0,8 4-4 0,-8-4-4 15,0 11 0-15,9-7 0 0,-9 0-4 0,0 6 0 0,0 0 0 16,0 4-4-16,0-4-4 0,0 4-4 0,0 0-4 0,0 6 4 16,0-2-8-16,0 2-4 0,0-1 0 0,0 5-4 0,0 0-4 0,0-5 0 15,0 10 0-15,0-5 0 0,0 0 0 0,0 0-4 0,0 0-4 16,9-6 0-16,-9 8 0 0,0-3-4 0,0-4 4 0,8 0-4 16,-8 1 0-16,8-2 0 0,-8-3-4 0,10 0 0 0,-2-1 0 15,-8-5-4-15,8 6-4 0,0-5 0 0,2-6-8 0,-10 1-4 16,8 5-12-16,0-10-12 0,-8 4-4 0,9-4-12 0,-1 0-4 15,-8 0-8-15,8 0-8 0,-8-4-4 0,0-1-24 0,10 0-36 0,-10-4-24 16,0-1 24-16,0 0 36 0</inkml:trace>
        </inkml:traceGroup>
      </inkml:traceGroup>
    </inkml:traceGroup>
    <inkml:traceGroup>
      <inkml:annotationXML>
        <emma:emma xmlns:emma="http://www.w3.org/2003/04/emma" version="1.0">
          <emma:interpretation id="{30BA1F89-8DD7-46A9-9F92-A7350C0491F7}" emma:medium="tactile" emma:mode="ink">
            <msink:context xmlns:msink="http://schemas.microsoft.com/ink/2010/main" type="paragraph" rotatedBoundingBox="2342,2502 8688,2931 8619,3957 2273,3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E184F-1858-4C62-B9F9-DF8184BC5722}" emma:medium="tactile" emma:mode="ink">
              <msink:context xmlns:msink="http://schemas.microsoft.com/ink/2010/main" type="line" rotatedBoundingBox="2342,2502 8688,2931 8619,3957 2273,3528"/>
            </emma:interpretation>
          </emma:emma>
        </inkml:annotationXML>
        <inkml:traceGroup>
          <inkml:annotationXML>
            <emma:emma xmlns:emma="http://www.w3.org/2003/04/emma" version="1.0">
              <emma:interpretation id="{158A2824-6572-4524-84E2-E31714FFF6F1}" emma:medium="tactile" emma:mode="ink">
                <msink:context xmlns:msink="http://schemas.microsoft.com/ink/2010/main" type="inkWord" rotatedBoundingBox="2329,2698 3506,2777 3457,3509 2279,342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835.5521">334 1712 43 0,'8'0'124'0,"-8"0"-8"0,0 5-8 0,0-5-24 16,0 10 0-16,0-5-4 0,0-1-4 0,0 6 0 0,0 0-12 16,0-1-8-16,0 1-8 0,0 4-8 0,0-3-12 0,0 2-4 15,0 2-8-15,0 3 0 0,0-3-4 0,0 0-4 0,8-1 0 16,-8 1-12-16,0-2-20 0,0 2-8 0,10-5-16 0,-10 4-12 0,8-5-16 16,-8 1-4-16,8-5-16 0,0 0-52 0,-8 0-24 0,9-5 24 15,-9 0 28-15,8 0 24 0</inkml:trace>
          <inkml:trace contextRef="#ctx0" brushRef="#br0" timeOffset="14295.322">521 1382 99 0,'0'0'124'0,"0"0"-4"0,0 0 0 0,0 0-20 15,0 0 4-15,0 0-4 0,0 0-4 0,9 0-8 0,-9 0-8 0,8 0-8 16,0 0-8-16,0 0-8 0,2 0-8 0,-2-5-8 0,0 5-8 15,2-5-8-15,6 5-4 0,1-5-4 0,0 5 0 0,-8-5-4 16,17 0-4-16,-10 2-8 0,2 3-12 0,-2-6-20 0,1 1-8 16,9 0-28-16,-8 1-20 0,6 4-20 0,-6-5-16 0,7 0-36 15,-7 5-56-15,8 0 32 0,-10-5 32 0,10 5 28 0,-9 0 24 0</inkml:trace>
          <inkml:trace contextRef="#ctx0" brushRef="#br0" timeOffset="14099.847">598 1578 79 0,'0'5'108'16,"0"0"-4"-16,0 0-8 0,0-1-20 0,-8-4-8 0,8 10-4 15,0-10 0-15,0 5-8 0,8-1-4 0,-8 2 0 0,0-2-4 0,8 1-4 16,-8 0 0-16,9 0-8 0,-9-1-4 0,8 1 0 15,-8 0-20-15,8 0 20 0,1-1 0 0,0 2-4 0,-1 3 0 0,0-4-4 16,2 0 0-16,-2 4-4 0,0-4-4 0,1 4 0 0,0-4 0 16,-9 5-4-16,8-5 4 0,0 4-4 0,1 1-4 0,-9-5 0 15,8 4 0-15,-8 1-4 0,9-1-4 0,-9 1 4 0,0-4 0 0,0 3 4 16,0 0-8-16,0 1-4 0,0-6-4 0,0 6-8 0,-9-6-8 16,1 7-16-16,8-7-8 0,-9 1-16 0,1 0-16 15,0-5-20-15,-1 0-8 0,0 0-32 0,1 0-56 0,0-5 12 0,-2-4 32 16,2 3 32-16,0-3 24 0</inkml:trace>
          <inkml:trace contextRef="#ctx0" brushRef="#br0" timeOffset="13640.0774">-178 1238 95 0,'0'-5'120'0,"0"-1"-8"0,0 6-4 16,0-3-24-16,0 3 0 0,0 0 0 0,0-6 0 0,0 6-12 15,0 0 0-15,0 0-12 0,0 6-8 0,0-6-4 0,0 3-4 16,0-3-8-16,0 11-4 0,0-6 0 0,0-1 0 0,-9 6 0 0,9-1-8 16,0 1-4-16,-8 5 0 0,8-6-4 0,-8 5-4 15,8 6 0-15,-10-6-8 0,2 5 0 0,8 0 0 0,-8 0 0 0,8 0 4 16,0 1-4-16,0-1 0 0,0 0 0 0,-10 1-4 0,10-2 0 16,10 2 0-16,-10-1 4 0,0-4-4 0,0 4 0 0,8-5 0 15,0 1 0-15,-8-1 0 0,10 0-4 0,-2-4-4 0,0 0 4 0,1-1 0 16,-1 1-4-16,1-6 0 0,-1 1 4 0,9-5 0 0,-9 5 0 15,2-5 0-15,6-5-4 0,-6 5 0 0,-2-5 0 0,0 1 4 16,9-6 0-16,-8 6-4 0,-1-7 4 0,1 2 0 0,-1-1 4 16,0 1-4-16,2-1 0 0,-10 6 0 0,8-6 4 0,-8 1 0 15,8 3 0-15,-8 2 0 0,0-1 0 0,8 0 0 0,-8 5 0 16,0-5 0-16,0 5 0 0,0 5 0 0,0-5 4 0,0 5 0 16,0 4-4-16,0 1 4 0,0-1 0 0,-8 1 0 0,8 5 0 0,0-1-4 15,0-5 0-15,0 6-16 0,0-1 16 0,0 5 0 0,0-4 0 16,0 4 0-16,0-4-4 0,0-1-12 0,0 0-8 0,-8 0-16 15,8 1-20-15,8-5-12 0,-8-1-16 0,0 0-12 0,0 2-8 16,0-2-52-16,8-4-40 0,-8 0 40 0,0-1 28 0,10 1 24 0</inkml:trace>
        </inkml:traceGroup>
        <inkml:traceGroup>
          <inkml:annotationXML>
            <emma:emma xmlns:emma="http://www.w3.org/2003/04/emma" version="1.0">
              <emma:interpretation id="{511276BE-9CC5-47F0-81C7-9356C2B99300}" emma:medium="tactile" emma:mode="ink">
                <msink:context xmlns:msink="http://schemas.microsoft.com/ink/2010/main" type="inkWord" rotatedBoundingBox="4036,3075 4391,3099 4386,3165 4032,31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665.3705">1484 1645 59 0,'0'5'128'16,"9"-5"-8"-16,-9 0 0 0,0 5-24 0,0-5 4 0,8 0 4 0,-8 0 0 16,0 0-4-16,9 5-4 0,0-5-4 0,-1 0 0 15,-8 0-4-15,8 0 0 0,0 0-16 0,2 0 12 0,-2 0-8 0,10-5-4 16,-10 5-8-16,9 0-12 0,-9-5-8 0,9 5-8 0,-8-5-8 15,7 1-8-15,2 4 0 0,0-5-4 0,-2 5-4 0,1-5-4 16,0 0-16-16,-8 1-16 0,7 4-20 0,2 0-24 0,-10-6-28 0,0 6-24 16,2 0-40-16,-2 0-32 0,0 0-80 0,1 0 0 15,-9 0 52-15,8 6 40 0,-16-6 32 0,8 0 32 0</inkml:trace>
        </inkml:traceGroup>
        <inkml:traceGroup>
          <inkml:annotationXML>
            <emma:emma xmlns:emma="http://www.w3.org/2003/04/emma" version="1.0">
              <emma:interpretation id="{21A651B7-1F10-4E2C-B679-AFD9B080A39D}" emma:medium="tactile" emma:mode="ink">
                <msink:context xmlns:msink="http://schemas.microsoft.com/ink/2010/main" type="inkWord" rotatedBoundingBox="4947,2936 6361,3032 6309,3798 4895,370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337.3154">2925 2039 87 0,'0'0'104'0,"0"3"-8"0,0 4-4 0,0-3-24 0,9 1 0 0,-9 5-12 16,0-1-4-16,0 1-4 0,0 0-8 0,0-1-8 0,0 1-4 15,-9-1-8-15,9 1 0 0,0-1-8 0,9 6 0 0,-9-7-4 16,0 7 0-16,8-5-4 0,-8 0-8 0,9 4-4 0,-9-4-16 0,8-1-12 16,-8-4-12-16,9 4-8 0,-1-3-12 0,0-2-60 0,10 1-36 15,-10-5 28-15,2 0 28 0</inkml:trace>
          <inkml:trace contextRef="#ctx0" brushRef="#br0" timeOffset="18830.9863">3224 1675 27 0,'0'0'112'0,"0"0"-8"0,0-5-4 0,0 5-24 15,0 0-4-15,8 0 8 0,-8-6 0 0,8 2-4 0,-8-1 0 16,10 5-4-16,-2-5-4 0,0-4-4 0,1 4-12 0,-1 0-4 16,9 0-4-16,-8-5-4 0,7 6-8 0,2-1-4 0,0-5-8 15,-2 6-20-15,9-1 16 0,-7 0-4 0,8 0 0 0,-1 5-8 16,0-4-16-16,1-2-16 0,-1 2-20 0,1 4-20 0,0-5-28 0,7 5-16 16,-7-4-56-16,8 4-48 0,-8 0 32 0,8 0 32 15,1 0 32-15,-10-6 20 0</inkml:trace>
          <inkml:trace contextRef="#ctx0" brushRef="#br0" timeOffset="18633.1863">3250 1765 43 0,'0'0'100'0,"-10"-4"-8"0,10 4-4 0,0 0-20 15,0 0-12-15,-8 4 4 0,8-4-12 0,-8 5-4 0,8-5-4 0,0 5-8 16,0 0 4-16,0-1-4 0,0-4-4 0,0 5 0 0,0 0 4 15,0 1-4-15,8-3 0 0,-8 3 0 0,8-2-4 0,2 1 8 16,-10 5-4-16,8-6-4 0,0 1 0 0,1 4 0 0,-1-4-4 16,1 5 4-16,8-5-4 0,-9 5 0 0,0-6-4 0,10 6 0 15,-10-5-4-15,2 5 0 0,6-1-4 0,-7-5 4 0,-1 6-4 16,9 0-4-16,-8-5 0 0,-1 5 0 0,0-1 0 0,-8-5-4 0,10 6 4 16,-10 0-4-16,8 0 0 0,-8-1 0 0,0 0 4 0,0 1-4 15,0-5 0-15,-8 5-16 0,8 0 16 0,-10-1-8 0,2 1-8 16,0-6-4-16,-1 6-8 0,0-5-12 0,1-1-16 0,0 2-12 15,-1-6-8-15,1 0-12 0,-10 0-4 0,10-6-52 0,0-3-44 16,-2-1 32-16,2 0 24 0,0-3 32 0</inkml:trace>
          <inkml:trace contextRef="#ctx0" brushRef="#br0" timeOffset="18132.8636">2439 1612 39 0,'-8'0'100'0,"8"4"-12"16,-9 2-8-16,9-2-24 0,0 1 4 0,-9 0-8 0,9 0 0 0,-8 4-8 16,8-4 4-16,-8 4-8 0,8 2-4 0,-9-2-4 0,9-4 0 15,0 4-4-15,0 1-4 0,0-1-4 0,-8 1 0 0,16-1-4 16,-8 1 4-16,0 0-4 0,0-1 0 0,9-4 0 0,-9 5-4 16,8-1 4-16,-8 2-8 0,8-8 0 0,-8 7 0 0,9-1 0 15,0-3-4-15,-1 3 0 0,0-4 0 0,2-1 0 0,-2 7 0 0,0-11 0 16,1 4 0-16,0 1-4 0,-1-5 4 0,0 5-4 0,1-5-24 15,-1 0 24-15,0 0 4 0,2 0-4 0,-2 0 4 0,0 0 0 16,10 0-4-16,-10 0-4 0,0 0 8 0,1 0-4 0,0 0 4 16,-1 5-4-16,1-1 0 0,-1-4 4 0,0 5 0 0,2 0-4 15,-2 4 4-15,-8-3-4 0,8-2 0 0,0 5 0 0,2 1 4 0,-10 0 0 16,8-1 0-16,-8 6-4 0,8-6 0 0,-8 6 0 16,0 0 0-16,0-2 4 0,-8-3-4 0,8 5 0 0,-8-1 0 15,8 1 4-15,-10-1-4 0,2 1-4 0,0-6 0 0,-10 6 0 0,10-6 4 16,0 0-4-16,-9 1-8 0,8-5-4 0,0 0-16 0,1-1-8 15,0 0-16-15,-10-4-4 0,18 0-16 0,-8 0-24 0,0-4-64 16,-2 0 0-16,10-1 32 0,-8 0 28 0</inkml:trace>
          <inkml:trace contextRef="#ctx0" brushRef="#br0" timeOffset="17779.8081">2457 1568 27 0,'0'0'64'0,"-10"0"16"0,10 0-4 16,0 0-20-16,0 0 0 0,-8 0 0 0,8 0-4 0,0 0 0 0,0 0 4 15,0-4-4-15,0 4 0 0,0-5 4 0,0 5-12 0,0 0 4 16,0 0 0-16,0-4-4 0,0 4 0 0,0-6-4 0,0 6 0 0,0-4-4 16,0 4 0-16,0 0 0 0,0 0 0 0,0 0 0 0,0-5-4 15,0 5 4-15,8 0-4 0,-8 0 0 0,0 0-4 0,10 0-4 16,-10-5 0-16,8 5 0 0,0 0-8 0,-8 5 0 0,9-10 0 16,0 5-4-16,-1 0-4 0,0 0 0 0,9 0-4 0,-17 0 4 15,18 0-4-15,-10 0 0 0,0 0 4 0,2 0-8 0,6 0 0 0,-8 0 4 16,1 0-4-16,0 0 4 0,-1 0-8 0,1 0 0 15,-1 0-12-15,0 0-4 0,2 0-16 0,-2 0-12 0,0 0-8 0,-8 0-8 16,0 0-8-16,8 0-12 0,-8 0-12 0,0 5-8 0,0-5-4 16,0 5-44-16,-8-5-48 0,8 4 24 0,-8 2 36 0,0-2 28 15</inkml:trace>
        </inkml:traceGroup>
        <inkml:traceGroup>
          <inkml:annotationXML>
            <emma:emma xmlns:emma="http://www.w3.org/2003/04/emma" version="1.0">
              <emma:interpretation id="{58227FDA-A46E-4561-B630-333661AF9310}" emma:medium="tactile" emma:mode="ink">
                <msink:context xmlns:msink="http://schemas.microsoft.com/ink/2010/main" type="inkWord" rotatedBoundingBox="7206,2831 8688,2931 8619,3957 7136,3857"/>
              </emma:interpretation>
              <emma:one-of disjunction-type="recognition" id="oneOf7">
                <emma:interpretation id="interp11" emma:lang="" emma:confidence="0">
                  <emma:literal>lop</emma:literal>
                </emma:interpretation>
                <emma:interpretation id="interp12" emma:lang="" emma:confidence="0">
                  <emma:literal>top</emma:literal>
                </emma:interpretation>
                <emma:interpretation id="interp13" emma:lang="" emma:confidence="0">
                  <emma:literal>hop</emma:literal>
                </emma:interpretation>
                <emma:interpretation id="interp14" emma:lang="" emma:confidence="0">
                  <emma:literal>kop</emma:literal>
                </emma:interpretation>
                <emma:interpretation id="interp15" emma:lang="" emma:confidence="0">
                  <emma:literal>lap</emma:literal>
                </emma:interpretation>
              </emma:one-of>
            </emma:emma>
          </inkml:annotationXML>
          <inkml:trace contextRef="#ctx0" brushRef="#br0" timeOffset="19859.757">4972 1405 71 0,'0'-9'92'15,"-10"4"-4"-15,10 0 0 0,-8 1-32 0,8-1 0 16,-8 5-12-16,8-5-4 0,0 5-8 0,0 0-8 0,-9-5 0 0,9 5 0 16,0 0 4-16,0 5-4 0,0-5 4 0,0 5 4 0,0 0 0 15,0 4 4-15,9 0 4 0,-9 2 0 0,0 2 0 0,0-3-4 16,0 9 0-16,0 0-4 0,8 1 0 0,-8 4-8 0,0 0 0 0,8 4 0 15,-8 1-4-15,0 0-8 0,10 5 0 0,-10-5-4 0,8 3 0 16,-8-2-4-16,8 3 0 0,0-4 0 0,2 0 0 0,-10-5-4 16,8 0 4-16,0-5-4 0,1 5 0 0,8-10 0 0,-8 5 0 15,-1-9 0-15,9 5 0 0,0-5 0 0,-9-6 0 0,10 1-4 16,-1-1 0-16,0-4 4 0,-9 0 0 0,9 0-4 0,1-4 4 0,-2-1-4 16,-6 1-4-16,6-1 4 0,-8-5 4 0,10 5 0 15,-10-5-8-15,1 1 4 0,-1 0-16 0,0 3 24 0,2-3-4 0,-10-1 0 16,8 6 0-16,-8-6 8 0,0 5-12 0,8 1 8 0,-8-2-4 15,0 2 0-15,0 4 4 0,0-5-4 0,0 5 0 0,0 0 4 16,0 0-8-16,0 0 4 0,0 0 0 0,0 5 0 0,0-1 0 0,0-4 4 16,0 10-4-16,0-5 0 0,10-1 0 0,-10 6 0 15,0-5 4-15,8 5 0 0,-8 0-4 0,8-1 0 0,-8 0 0 0,8 1 0 16,1 0 0-16,0 0 0 0,-1-1 4 0,1 1-4 0,-1-1 4 16,0-4-8-16,2 0 4 0,-2 5 0 0,8-6 0 0,-6-4 0 15,-2 5 0-15,0-5 0 0,10 4 0 0,-10-8 4 0,1 4-4 0,-1-5 0 16,0 1 0-16,0-3 0 0,2-1 0 0,-2-2 0 0,-8 0 0 15,8-3 0-15,-8 3 0 0,0-5 4 0,0 1 0 16,0-1-4-16,0 1 0 0,-8-1 0 0,8 2 0 0,-8-2-4 0,-2 1 4 16,2-1 0-16,0 5 0 0,-9 1 0 0,9-1-4 0,-10 6 4 15,10-2-4-15,-10 2 0 0,10 4 4 0,-8 0 0 0,6 4-4 16,-6 2 0-16,7 3 4 0,-8 0-4 0,8 2 4 0,1 3-8 0,0 0 0 16,0 0 4-16,8 1-12 0,-10-1-4 0,10 1-8 15,0-1-8-15,0 0-16 0,0 1-8 0,0 0-4 0,10-2-8 0,-2-3-12 16,-8 0-56-16,8-2-48 0,9 3 36 0,-8-2 24 0,-1-3 28 15</inkml:trace>
          <inkml:trace contextRef="#ctx0" brushRef="#br0" timeOffset="20280.3152">5747 1938 79 0,'0'-10'128'0,"8"6"-16"16,2 4-12-16,-10-6-28 0,0 6 4 0,8-4 4 0,-8 4 0 15,0 4-4-15,8-4-4 0,-8 6-4 0,8-2-8 0,-8 1-8 0,10 5-4 16,-10-6-4-16,8 6-4 0,0-1-8 0,1 1 0 0,-1 0-8 15,-8 5 0-15,18-2-4 0,-10 2 0 0,0-2-4 0,0 7 0 16,2-5-4-16,-2 5-8 0,0-1 4 0,2 0-4 0,-2 0 0 16,0 0 0-16,1 5 0 0,-1-5 0 0,-8 5-4 0,0 0 0 15,9-5 0-15,-9 5 0 0,0-5 4 0,-9 0-4 0,9 6 0 0,-8-11 4 16,8 5 0-16,-9-4-4 0,1-1 4 0,0-4 0 0,-2-1-4 16,2-4 4-16,0 0 0 0,-2-5-4 0,2 0 0 0,0-5 0 15,0 0 0-15,-1-4 4 0,0-6-4 0,9 0 0 0,-8 2 0 16,8-7 0-16,-9 1 0 0,9-5 0 0,0 0 0 0,0-5 0 15,0 5 4-15,0-5-8 0,0 1 4 0,9-1 0 0,-9 0-4 16,8 1 4-16,-8-1 4 0,9 4-4 0,0 2 0 0,-1-2-4 0,-8 2 4 16,8 3 0-16,0 2 0 0,10 3 4 0,-10 1-4 0,2-1 0 15,-2 5 0-15,0 1 0 0,1-1 0 0,8 1 0 0,-8 4 0 16,-1 0 0-16,8 5 0 0,-6-4 4 0,-2 4-16 0,0 0 16 16,10 0 0-16,-10 0 0 0,1 4 4 0,-1-4-4 0,0 5 0 15,1 0 0-15,0 0 4 0,-1 4 0 0,-8-4 0 0,8 0 0 0,-8 5 0 16,10-6 0-16,-10 5 0 0,0 1-4 0,0-5 0 15,0 5 0-15,-10 0-4 0,2-1-4 0,8 0-8 0,-8-4-12 0,-1 5-20 16,0 0-20-16,1-5-20 0,-9 4-20 0,9-5-24 0,-10 6-48 16,10-5-60-16,-10 0 32 0,2 0 40 0,-1-5 28 0,0 3 24 15</inkml:trace>
          <inkml:trace contextRef="#ctx0" brushRef="#br0" timeOffset="19282.7759">4691 1971 51 0,'0'-9'104'0,"-10"4"-12"0,2 1-4 0,0-6-20 16,8 5-4-16,-10 0-4 0,10 0-4 0,-8 5-4 0,8-4-8 0,0 4-4 16,-8 0-4-16,8 0 0 0,0 4-4 0,0-4 4 0,0 5-4 15,0 0-4-15,0 0-8 0,0 5 0 0,0-6-8 0,8 5 4 16,0 1-4-16,-8-5 0 0,10 5 0 0,-2 0 4 0,0-1-4 15,2 1-4-15,-2-6 0 0,9 6 0 0,-1-5 0 0,-7-2-4 16,8 4 0-16,1-3 0 0,7-4 0 0,-8 0-4 0,0 0 0 0,0 0 4 16,0 0-4-16,9-4 0 0,-10-6 0 0,2 5 0 15,-1 0 4-15,-9-4-8 0,10-1 4 0,-10 1 0 0,0-1 0 0,0-5-4 16,2 5-4-16,-10-3 0 0,0 3-4 0,0-5 4 0,-10 1-4 16,2 5 4-16,0-6 0 0,-10 5 4 0,10 1 4 0,-9-1-4 15,1 0 4-15,-2 5-4 0,-8 1 0 0,10-1 4 0,-2 5-4 16,-7 0 4-16,8 0-4 0,-8 5 4 0,7-1 0 0,1 1-4 15,0 5 0-15,0 0 4 0,1-1-4 0,6 1-8 0,-6 5-8 16,6-6-8-16,2 5-4 0,0 1-4 0,-1-5-8 0,1 3-4 0,8-3-8 16,0 0 0-16,-9 5-20 0,18-11-52 0,-9 5-32 0,0 1 28 15,8-10 20-15</inkml:trace>
        </inkml:traceGroup>
      </inkml:traceGroup>
    </inkml:traceGroup>
    <inkml:traceGroup>
      <inkml:annotationXML>
        <emma:emma xmlns:emma="http://www.w3.org/2003/04/emma" version="1.0">
          <emma:interpretation id="{2C6BE104-53BB-48B3-95DF-2037983F21A7}" emma:medium="tactile" emma:mode="ink">
            <msink:context xmlns:msink="http://schemas.microsoft.com/ink/2010/main" type="paragraph" rotatedBoundingBox="2572,4076 8221,4412 8178,5143 2528,4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1C40D-7570-4225-A05A-8472E8B91A22}" emma:medium="tactile" emma:mode="ink">
              <msink:context xmlns:msink="http://schemas.microsoft.com/ink/2010/main" type="line" rotatedBoundingBox="2572,4076 8221,4412 8178,5143 2528,4808"/>
            </emma:interpretation>
          </emma:emma>
        </inkml:annotationXML>
        <inkml:traceGroup>
          <inkml:annotationXML>
            <emma:emma xmlns:emma="http://www.w3.org/2003/04/emma" version="1.0">
              <emma:interpretation id="{785161FE-EEDB-4328-94E2-699264B7709C}" emma:medium="tactile" emma:mode="ink">
                <msink:context xmlns:msink="http://schemas.microsoft.com/ink/2010/main" type="inkWord" rotatedBoundingBox="2567,4160 2986,4185 2948,4814 2529,478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1240.778">154 2777 47 0,'0'0'84'0,"0"-5"-4"0,9 1-8 0,-9-6-20 0,0 5 0 15,0 1 0-15,8-2 4 0,-8 3 4 0,0-8 4 16,0 6 4-16,0 1 8 0,0-2-4 0,0 2 4 0,0-1-4 0,0 1 0 16,0-2-4-16,0 6-4 0,-8-4-4 0,8 4-8 0,0-5 0 15,-9 5-4-15,1 0-4 0,8 5-4 0,-8-5-8 0,-2 4-4 16,2 2 0-16,0 3-4 0,-2 1-4 0,2-1 0 0,0 2 0 0,0 2-4 15,-1 6 0-15,0-5 0 0,-8 6-4 0,17-1 0 0,-8 5-4 16,0-5 0-16,-2 6-4 0,2-2 4 0,8 2-4 0,-8-2 0 16,8 6 4-16,0-5-8 0,0 0 4 0,0 0-4 0,0 0 4 15,0 0 0-15,8 0 0 0,-8-5-4 0,8 5-4 0,2-5 4 16,-2 0 4-16,0 0 0 0,1-4 0 0,8-1-4 0,-8 0 0 0,7-3 0 16,2-2 0-16,-2-4 0 0,2 0 4 0,-1-1-4 0,8 1 0 15,-8-5 0-15,9-5 0 0,-8 1 0 0,-2-1-4 0,9-5 8 16,-7 6-4-16,-2-7 0 0,2-3 0 0,-10 5-4 0,10-5 4 15,-10 5 0-15,0-7 0 0,1 2-4 0,-1-1 4 0,-8 1-4 16,9-1 0-16,-9 6 4 0,-9-5 0 0,9 4-4 0,-8 1 4 16,-1-2-4-16,1 3 4 0,0-2-4 0,0 5 0 0,-10 0 0 15,10 5 0-15,-10 0 0 0,1 0 0 0,8 5 0 0,-7 4 0 16,-1-3-4-16,-1 2 0 0,2 3 0 0,6 3-4 0,-6-5-8 0,7 6-4 16,1-1-8-16,-9 1-8 0,17-1-4 0,-9 1 0 0,9-1-8 15,-8 1-8-15,8-1-12 0,8 0-12 0,-8-5-8 0,9 2-8 16,-1-2-4-16,9 1-8 0,0-6-56 0,1 1-28 0,-2-5 36 0,2 0 32 15,7 0 20-15</inkml:trace>
        </inkml:traceGroup>
        <inkml:traceGroup>
          <inkml:annotationXML>
            <emma:emma xmlns:emma="http://www.w3.org/2003/04/emma" version="1.0">
              <emma:interpretation id="{CC0E43EC-7645-448C-9C16-E0FE296C7E17}" emma:medium="tactile" emma:mode="ink">
                <msink:context xmlns:msink="http://schemas.microsoft.com/ink/2010/main" type="inkWord" rotatedBoundingBox="3848,4471 4102,4486 4099,4534 3845,4519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477.8979">1297 3027 11 0,'0'0'184'0,"8"4"-8"15,-8-4-4-15,0 0-40 0,0 0-4 0,0 6-4 0,0-6-8 16,0 0 4-16,0 0-4 0,0 0-24 0,0 0 12 0,8 0-8 16,-8 0 0-16,10 0-12 0,-10 0-4 0,8 0-8 0,0 0-8 0,0-6-8 15,2 6-32-15,-2 0-24 0,9 0 0 0,-8-4 0 16,8 4 0-16,-9-5 0 0,8 5 0 0,-6-5 0 0,6 5 0 0,-6-5 0 16,6 0 0-16,-7 5 0 0,-1 0-56 0,10-4-84 0,-10 4-36 15,0 0-44-15,-8 0-100 0,8 0 20 0,-8 0 60 0,10 4 48 16,-10-4 32-16,0 5 28 0,0 0 28 0</inkml:trace>
        </inkml:traceGroup>
        <inkml:traceGroup>
          <inkml:annotationXML>
            <emma:emma xmlns:emma="http://www.w3.org/2003/04/emma" version="1.0">
              <emma:interpretation id="{2CAFB853-C1C0-4994-857C-B89BBF37500B}" emma:medium="tactile" emma:mode="ink">
                <msink:context xmlns:msink="http://schemas.microsoft.com/ink/2010/main" type="inkWord" rotatedBoundingBox="4835,4210 5232,4234 5188,4966 4791,494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8015.7281">2371 3079 67 0,'0'0'72'0,"0"0"4"0,0 0-12 16,-9 0-24-16,9 0 0 0,0 0 0 0,0 0 0 0,0 0-4 15,0 0 0-15,0 0-4 0,0 0-4 0,0 0 0 0,-8 0-4 0,8 0 0 16,0 0 0-16,0 0 4 0,0 0-4 0,0 0 4 16,8 0 4-16,-8 0-4 0,0 0 4 0,0 0 8 0,0 0-4 0,9 0 0 15,-9 0-4-15,9 0 0 0,-9 0 0 0,8 0-4 0,-8 0 4 16,9-5-4-16,-1 5 0 0,0-4 0 0,-8-1-8 0,9 1-4 16,0-2 0-16,-1 2-4 0,0-6 0 0,2 0-4 0,-2 1 0 15,0-1-4-15,1-4-12 0,0-2 16 0,-1 8 4 0,0-6-8 16,1-1 4-16,-9 1-4 0,8-1 0 0,0 1-4 0,-8-1 0 0,10 1 0 15,-10 0 0-15,8 4 0 0,-8-4 0 0,0-1 4 0,0 6-4 16,0-1 0-16,0 0 0 0,0 1 0 0,-8-1 4 0,8 6-8 16,-10-6 4-16,2 5 0 0,8 1 0 0,-8-2 0 0,-1 6-4 0,1 0 4 15,0-3 0-15,-1 3 0 0,0 0 0 0,1 3 0 16,-10-3-4-16,10 6 0 0,0-2 4 0,-10 1 0 0,10 5 0 0,0-6 4 16,-9 1-4-16,8 4 4 0,0 2-4 0,1-2 0 0,-10-4-4 15,10 4 4-15,0 1 4 0,0-1-4 0,-2 1 0 0,2 0 4 16,8-5-4-16,-8 4-4 0,8 1 0 0,-9-6 4 0,9 6 0 0,0-5-4 15,0 4 4-15,0-4 0 0,9 0 0 0,-9 5-4 0,8-5 4 16,-8 4 0-16,8-4 0 0,2 0 0 0,6 0 0 16,-8 4 0-16,2-4 0 0,6 0 0 0,-7-2 0 0,8 8 0 0,0-6 0 15,-9 0-16-15,10 4 20 0,-2-4 0 0,2 0-4 0,-1 4 4 16,0-3-4-16,0 3 0 0,-9 0 0 0,10 1 4 0,-2-1-4 16,-6 1 0-16,6-1 0 0,-8 5 0 0,10 1 0 0,-10-5 0 0,1 9 4 15,-1-4-4-15,-8-1 0 0,8 1 0 0,-8 4 0 16,0-5 0-16,10 5 0 0,-10-4 0 0,-10 3 0 0,10-3 0 0,0 4 0 15,-8-4 0-15,8 4 0 0,-8-5 0 0,-1 1 0 0,1-1 0 16,-1-4 0-16,0 4 0 0,1-4 4 0,0-1-4 0,-10 1 0 16,10-1 0-16,0-4 0 0,-10 0 0 0,10 0 0 0,-1-5 0 0,-7 5 0 15,7-5 0-15,-8 0 4 0,9-5-4 0,-2 5 0 16,2-5 4-16,-9 0-4 0,8-4 0 0,1 4 4 0,0-5 0 0,-1 1-8 16,1-1 4-16,-1-4 0 0,0 4 0 0,1-4 0 0,8-1 0 15,-8 1 0-15,8-1 0 0,-10 1-4 0,10 0 4 0,0 0 0 16,-8-1 0-16,8 1 0 0,0-1-4 0,0 2 0 0,8-3-24 0,-8 2 4 15,10-1-4-15,-2 1-28 0,-8-1-16 0,8 6-20 16,1-5-16-16,0-1-60 0,-1 6-48 0,9-5 40 0,-9 4 28 0,1 0 28 16</inkml:trace>
        </inkml:traceGroup>
        <inkml:traceGroup>
          <inkml:annotationXML>
            <emma:emma xmlns:emma="http://www.w3.org/2003/04/emma" version="1.0">
              <emma:interpretation id="{DAA1133C-36E2-478B-8831-06933CF2FFE9}" emma:medium="tactile" emma:mode="ink">
                <msink:context xmlns:msink="http://schemas.microsoft.com/ink/2010/main" type="inkWord" rotatedBoundingBox="7013,4342 8221,4414 8183,5061 6975,4989"/>
              </emma:interpretation>
              <emma:one-of disjunction-type="recognition" id="oneOf11">
                <emma:interpretation id="interp19" emma:lang="" emma:confidence="0">
                  <emma:literal>nt</emma:literal>
                </emma:interpretation>
                <emma:interpretation id="interp20" emma:lang="" emma:confidence="0">
                  <emma:literal>ht</emma:literal>
                </emma:interpretation>
                <emma:interpretation id="interp21" emma:lang="" emma:confidence="0">
                  <emma:literal>ust</emma:literal>
                </emma:interpretation>
                <emma:interpretation id="interp22" emma:lang="" emma:confidence="0">
                  <emma:literal>wt</emma:literal>
                </emma:interpretation>
                <emma:interpretation id="interp23" emma:lang="" emma:confidence="0">
                  <emma:literal>lit</emma:literal>
                </emma:interpretation>
              </emma:one-of>
            </emma:emma>
          </inkml:annotationXML>
          <inkml:trace contextRef="#ctx0" brushRef="#br0" timeOffset="32690.971">4758 2964 15 0,'0'-14'96'0,"0"5"-12"0,0-1-4 15,0 0-24-15,0 0 0 0,-8 6-4 0,8-1 0 0,0 0-4 16,-9 1-4-16,9-2-4 0,0 2-4 0,-9 4-4 0,9 0-4 15,0-5 0-15,-8 5-4 0,8 0 0 0,0 5-4 0,0-1 4 0,-8 2-4 16,8-2 4-16,0 6-4 0,0-1-20 0,0 1 28 0,0 5-12 16,0-1 4-16,0 0 0 0,0 5 0 0,0 0-4 0,0 5-4 15,0 0 0-15,0 5 0 0,8-6-4 0,-8 7 0 0,0-1-4 16,8 0 4-16,-8-1-4 0,9 6 0 0,0-6-4 0,-9 1 4 16,8 0 0-16,0-5 0 0,2 5 0 0,6-10-8 0,-7 5 4 0,0-5 0 15,7-4 0-15,-7-1 4 0,8 0-4 0,-8-4 8 0,-1-1 0 16,10 1-4-16,-10-10 0 0,0 5 0 0,10-5 0 0,-10 0-4 15,0-5 0-15,1 0-4 0,7 0 8 0,-6-4-4 0,-2-1 0 16,0-4-4-16,0 0 4 0,2-1 0 0,-2 1 4 0,0-5 0 16,1-1-4-16,0 2 0 0,-1-2 0 0,1 6-4 0,-1-6 4 0,-8 6-8 15,8 0 8-15,1 0-4 0,-9-1 4 0,9 5 0 0,-9 1 0 16,8 4 0-16,-8-4 0 0,8 3-4 0,-8 6 4 0,0-3 4 16,10 3-4-16,-10 3 4 0,8-3-4 0,-8 6 0 0,8-2 0 0,-8 1 0 15,9 0-20-15,0 0 24 0,-9 4 0 0,8 0-4 16,0-4 0-16,1 5 0 0,-1 0 0 0,1-1 0 0,0 1 4 15,-9-1-4-15,16 1 0 0,-16 0 4 0,10-1-4 0,-2 1-4 0,0 0 8 16,0-1-4-16,-8 1 0 0,10-1-4 0,-10 1 4 16,8-2 0-16,-8 3-4 0,0-1 4 0,0-1 0 0,0 1-4 0,-8-2-12 15,8-1-12-15,0 2-12 0,-10-4-16 0,2 4-8 16,0-9-12-16,8 5-8 0,-8-5-28 0,-2 5-44 0,10-10-8 0,-8 5 32 16,0-10 16-16</inkml:trace>
          <inkml:trace contextRef="#ctx0" brushRef="#br0" timeOffset="32953.2705">5363 2936 79 0,'9'-5'96'0,"0"0"-8"0,-9 0-4 0,8 5-24 0,1 0-4 0,-9-5-4 16,8 5 4-16,-8 0 4 0,8 0-4 0,2 5 8 0,-10-5 0 16,0 5-8-16,8 0-4 0,-8 5-4 0,0-6 0 0,8 6-4 15,-8 4-8-15,0-4 0 0,0 4-4 0,0 5-4 0,0-4 0 16,0 9 0-16,0-5-8 0,0 4 4 0,0 2 0 0,0 4-8 0,0-6 0 15,0 6 0-15,0 0-4 0,0 0-4 0,0-6 0 0,0 7 0 16,0-1-4-16,8-6 0 0,-8 2 0 0,0-2 0 0,10 1-4 16,-10-5 0-16,8 1 4 0,-8-1-4 0,8-5 0 0,1 0-4 15,0-4 0-15,-1-1-16 0,1 1-8 0,-1 0-12 0,0-10-4 16,0 5-8-16,2-1-12 0,-2-4-12 0,0 0-8 0,2 0-8 16,-2-4-4-16,0-1-32 0,1 1-48 0,-9-2-4 0,0 2 44 0,8-6 20 15</inkml:trace>
          <inkml:trace contextRef="#ctx0" brushRef="#br0" timeOffset="33138.7735">5389 3247 31 0,'0'0'132'0,"0"5"-12"16,0-5-16-16,0 5-20 0,-8-5 8 0,8 5 0 0,0-1 0 16,0-4-8-16,8 5-4 0,-8 0-8 0,0-5 0 0,9 0-8 15,-9 0-4-15,8 4-8 0,0-4-12 0,2 0-8 0,-2 0-4 16,0 0-4-16,0 0-4 0,2 0-4 0,6-4-4 0,2 4-12 0,-1-5-20 15,-1 0-24-15,2 5-28 0,-2-4-32 0,2-1-28 0,-1 5-56 16,0-5-52-16,-9 5 44 0,9-5 36 0,-9 5 32 0,2 0 24 16</inkml:trace>
          <inkml:trace contextRef="#ctx0" brushRef="#br0" timeOffset="32215.7165">4528 3314 15 0,'-8'-4'80'16,"8"4"-8"-16,0-5-4 0,-9 5-20 0,9 0-4 0,-9 0-4 16,9-5-4-16,-8 5 0 0,8 0 0 0,-9 5-4 0,1-5-4 0,0 5 0 15,8-5-4-15,-10 4 4 0,10 1-8 0,-8 0-4 0,8 0 0 16,-8-1-4-16,8 2 0 0,0-2 0 0,0 6 0 0,-8-1-20 15,8-4 20-15,0 5 0 0,0 0-4 0,0-6 4 0,0 6-4 16,8-1 0-16,-8 1-4 0,0-5 4 0,8 4 0 0,0 1 0 16,-8-1 0-16,10-4-4 0,-2 5 4 0,0-5 4 0,1 5 0 0,-1-6 0 15,10 1 0-15,-10 0 0 0,0-5 4 0,10 4 0 0,-10-4 0 16,10 5 0-16,-10-5 0 0,9 0 0 0,-9-5-4 0,9 1 0 16,-8 4 0-16,-1-5-4 0,10-4 8 0,-10 2-8 0,0-1 0 0,2 3-8 15,-2-5 4-15,-8 1-4 0,8-1 8 0,-8 1-8 0,0-1 4 16,9-4 4-16,-9 4-4 0,0 1-4 0,-9-6-4 15,9 6 8-15,-8-1-4 0,8 1 4 0,-8-6-4 0,-2 5 4 0,2 1-4 16,0-1 0-16,-2 6-8 0,2-7 8 0,0 7-4 0,-9-1 0 16,8 0 4-16,1 1-4 0,-9-1 4 0,9 5-8 0,-10 0 4 15,10 0 0-15,-2 5-4 0,-6-5 0 0,8 4-12 0,-1 1 0 0,0 0-4 16,1 4 4-16,-1-3-8 0,1 3-20 0,0 1 16 16,-2-1-4-16,10 1-8 0,0 0-4 0,-8-1-4 0,8-4-4 0,0 4-44 15,0 1-48-15,0 0 8 0,0-5 24 0,8-1 24 0</inkml:trace>
        </inkml:traceGroup>
      </inkml:traceGroup>
    </inkml:traceGroup>
    <inkml:traceGroup>
      <inkml:annotationXML>
        <emma:emma xmlns:emma="http://www.w3.org/2003/04/emma" version="1.0">
          <emma:interpretation id="{95B87477-3F3D-40CB-B53B-47D4F5C78BEE}" emma:medium="tactile" emma:mode="ink">
            <msink:context xmlns:msink="http://schemas.microsoft.com/ink/2010/main" type="paragraph" rotatedBoundingBox="2485,5688 8307,5825 8286,6709 2464,6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5F5CF6-FDAF-4901-9988-4128C7F5BC6D}" emma:medium="tactile" emma:mode="ink">
              <msink:context xmlns:msink="http://schemas.microsoft.com/ink/2010/main" type="line" rotatedBoundingBox="2485,5688 8307,5825 8286,6709 2464,6572"/>
            </emma:interpretation>
          </emma:emma>
        </inkml:annotationXML>
        <inkml:traceGroup>
          <inkml:annotationXML>
            <emma:emma xmlns:emma="http://www.w3.org/2003/04/emma" version="1.0">
              <emma:interpretation id="{2BBE64B9-25E8-406C-BB3B-536AB8A82F5E}" emma:medium="tactile" emma:mode="ink">
                <msink:context xmlns:msink="http://schemas.microsoft.com/ink/2010/main" type="inkWord" rotatedBoundingBox="2484,5727 3624,5754 3604,6599 2464,6572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4134.6755">-25 4629 71 0,'8'4'88'0,"-8"-4"-4"16,0 0-4-16,0 0-16 0,10 5-4 0,-10-5 0 0,0 0-4 15,8-5 0-15,-8 5 0 0,8-4-4 0,-8-2 0 0,8 2-4 16,-8-1-8-16,10-5-4 0,-2 2-4 0,0-3 0 0,-8-3-4 16,9 4-4-16,-1-3 0 0,1-2-8 0,0 0 0 0,-1-4-4 15,0 5-20-15,-8-6 20 0,8 6-4 0,-8 0 4 0,10-7-8 0,-10 8 4 16,0-1-4-16,0-1 0 0,0-4-4 0,0 9 0 0,-10-4 0 16,10 0 0-16,-8 4 0 0,0 1 4 0,8-1-4 0,-8 5 0 15,-1-5 0-15,-8 10 0 0,8-4 0 0,1 4 0 0,0 0 0 16,-2 0 0-16,2 4 0 0,0 1 0 0,0 0 0 0,-2 5 0 15,2-1 4-15,0 1-4 0,8 0 4 0,-9 4-8 0,1 0 4 16,8-4 0-16,-9 4 0 0,9 1 0 0,-9-1-4 0,9-5 8 0,0 6-4 16,0-5 0-16,0-1 0 0,0 5 0 0,0-4 0 0,0-5 0 15,9 5 0-15,-9 0 0 0,9-1 0 0,-1-5-4 0,-8 6 0 16,9-5 0-16,-1 5 8 0,0-2 0 0,10-1-4 0,-10 1 0 16,0-3 0-16,10 5 0 0,-10 0 0 0,9-1 0 0,1-3-4 15,-10 2 4-15,8 2-4 0,2-1 4 0,-10 1 0 0,10-1 0 0,-1 1-4 16,-9 0 4-16,1 5 0 0,-1-6-4 0,1 5 0 15,-1 1 4-15,-8-6 0 0,0 6 0 0,0-1 0 0,0 0 0 0,-8 1 0 16,-1 4 0-16,1-4 0 0,-9-6 4 0,8 5-4 0,-7-4 4 16,-2 3-4-16,0-2 4 0,2-7-4 0,-1 2 4 0,0-2-4 15,0 1-4-15,-1-5 4 0,10 0 0 0,-8-5 0 0,6 1-4 0,2-6 4 16,0-1 4-16,-1 3-4 0,1-2 0 0,-1-4 4 0,9 4-4 16,-9-4 0-16,9-1 0 0,0 6-4 0,0-6 4 0,0 1-4 15,0 5 4-15,0-6 0 0,0 5 0 0,9-4 0 0,-9 5 0 16,9-1-8-16,-1 1-12 0,1 3-8 0,-1-3-12 0,-8 5-8 15,18-2-8-15,-10 2-8 0,0-2-8 0,0 2-8 0,10-1-52 0,-10 5-44 16,9 0 28-16,1 0 24 0,-2-4 24 0</inkml:trace>
          <inkml:trace contextRef="#ctx0" brushRef="#br0" timeOffset="34333.1452">530 4753 27 0,'0'10'128'0,"0"-6"-8"15,0 6-8-15,-9 0-24 0,0-1 0 0,9 1 0 0,-8-6-4 16,-1 6-8-16,9 5-8 0,-8-6-4 0,0 5-12 0,-2-4-4 16,10 5-8-16,-8-6-8 0,0 5-8 0,8 1-4 0,-8 5-4 15,8-7 0-15,0 2-4 0,0-1-4 0,-10 1 0 0,10-1-8 0,0 1-4 16,0 0-16-16,10-7-20 0,-10 7-12 0,0-5-12 0,8-1-16 16,-8 1-8-16,8-6-16 0,0-4-56 0,-8 5-28 0,10-5 32 15,-2 0 24-15,-8-5 28 0</inkml:trace>
          <inkml:trace contextRef="#ctx0" brushRef="#br0" timeOffset="34827.3385">598 4355 35 0,'0'5'112'0,"8"-5"-8"0,1 4 0 0,-9-4-20 0,8 0 4 15,0 0 0-15,1 0 0 0,-9 0-4 0,9-4-4 0,-1 4 0 16,0-5-8-16,2 0-8 0,-2 0-8 0,9 5-8 0,-8-9-4 16,-1 4-4-16,9 5-8 0,0-9 0 0,-8 4-8 0,7 0-8 15,2-5-4-15,-2 6 0 0,2-1-4 0,7 0-16 0,-7 0-16 0,-2 0-16 16,2 5-12-16,7-5-20 0,-8 5-16 0,0-4-16 0,9 4-8 16,-10 4-48-16,2-4-52 0,-1 5 32 0,0 0 36 0,0 0 24 15</inkml:trace>
          <inkml:trace contextRef="#ctx0" brushRef="#br0" timeOffset="34615.3902">700 4561 35 0,'0'0'116'0,"0"-5"-16"0,0 5-12 0,0 0-28 15,0 0-4-15,0 0 0 0,0 0-4 0,0 0 0 0,0 5-4 0,0-5-4 16,9 5-8-16,-9 0 0 0,0-1-8 0,0 2-4 0,8-2-4 15,-8 7-4-15,8-3 4 0,-8-2-8 0,9 3 0 0,-9 1-4 16,8 3 0-16,1-3-4 0,0 0 0 0,-9-1 0 0,8 1-8 16,0 0 8-16,2-1 0 0,-10 1 4 0,8-1-8 0,0 1 8 15,-8 0-8-15,8-1 8 0,-8-4 0 0,10 5-4 0,-10-1 0 0,8-4 4 16,-8 5-4-16,0-1 0 0,0-4-4 0,0 4 4 0,-8 1-4 16,8 0 0-16,0-5 0 0,-10 4 4 0,10 1-8 0,-8-6-4 15,0 0-8-15,0 7-24 0,-2-7 16 0,2-4-16 0,0 6-16 16,-1-2-8-16,0-4-8 0,1 0-48 0,-1-4-52 0,1-2 24 15,0 2 28-15,-1-1 24 0</inkml:trace>
        </inkml:traceGroup>
        <inkml:traceGroup>
          <inkml:annotationXML>
            <emma:emma xmlns:emma="http://www.w3.org/2003/04/emma" version="1.0">
              <emma:interpretation id="{FA62076A-AF27-40B2-AA8E-B244754FF371}" emma:medium="tactile" emma:mode="ink">
                <msink:context xmlns:msink="http://schemas.microsoft.com/ink/2010/main" type="inkWord" rotatedBoundingBox="4144,6033 4358,6039 4357,6073 4144,6067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5040.7651">1595 4585 15 0,'0'0'196'0,"9"0"-8"15,-9 0-20-15,8 0-32 0,-8 0-8 0,9 0 0 0,-9 0-4 16,8 0-4-16,1 0-12 0,-1 0-4 0,-8 0-16 0,8 0-12 15,2 0-12-15,-2 0-12 0,0 0-8 0,2-4-12 0,-2 4-4 0,0 0-4 16,0-6-12-16,1 6-8 0,-1 0-20 0,10-4-28 0,-10 4-32 16,0-5-36-16,2 5-44 0,-2-5-32 0,0 5-92 0,0-5 20 15,-8 5 48-15,10 0 40 0,-10 0 28 0,0 0 32 0</inkml:trace>
        </inkml:traceGroup>
        <inkml:traceGroup>
          <inkml:annotationXML>
            <emma:emma xmlns:emma="http://www.w3.org/2003/04/emma" version="1.0">
              <emma:interpretation id="{0D83830C-BA50-4E9C-989B-193C90281AA7}" emma:medium="tactile" emma:mode="ink">
                <msink:context xmlns:msink="http://schemas.microsoft.com/ink/2010/main" type="inkWord" rotatedBoundingBox="4917,5768 5960,5793 5944,6476 4901,6451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8127.0977">3105 4508 39 0,'0'0'76'0,"-10"-4"-8"0,10 4-12 0,0 0-24 0,0 0-4 0,0-5-8 15,0 5 4-15,0-4-4 0,0 4-4 0,0-6 8 0,0 6 0 16,0-4-4-16,0 4 0 0,0-6 0 0,0 2 0 0,0 4 0 15,0 0 4-15,0 0 0 0,-8-5 4 0,8 5 0 0,0 0 0 16,0 0 4-16,0 0-4 0,-8 0 0 0,8 0-4 0,0 0 4 16,0 0 0-16,-9 0-4 0,9 5-4 0,-9-1 4 0,9 2 0 0,-8-2-24 15,8 2 28-15,-9-2-4 0,1 5-4 0,0 1 4 0,0-1 0 16,8 1-4-16,-10 5-4 0,2-1-4 0,0 1 8 0,8 0-4 16,-10-1-4-16,2 5 0 0,8-6 0 0,-8 3 0 0,-1 3 4 0,9-5-4 15,0 0 0-15,0 5-4 0,0-4 4 0,-8 4-4 16,8-5 4-16,0 1-4 0,8 4 0 0,-8-5 0 0,0 1 0 0,9-1 4 15,-9-1-4-15,8-2-4 0,0 3 4 0,-8 1-4 0,10-6 4 16,-2 1-4-16,0 0 0 0,2 0 0 0,-2-1 0 0,8 1 4 16,-7-7-4-16,8 3 0 0,-8-2 4 0,7 2-8 0,-6-2 0 15,6 0 4-15,-8-4 0 0,10 0 0 0,-1 0 0 0,0-4 0 16,-8 4-4-16,7-4 4 0,2-2 4 0,-10 2-4 0,10-5-4 16,-2-1 4-16,-7 1-4 0,8-1 4 0,-9 0-4 0,9 0 0 0,-9-4 4 15,2 0-8-15,-2 4 4 0,0-5 0 0,2 1 0 0,-2 0 0 16,0-6 4-16,1 6-8 0,-1-5 8 0,-8 5-4 0,0-1 0 15,8-4 4-15,-8 0 0 0,0 5-4 0,0-5-4 0,0 4 8 16,0-5 0-16,0 7-8 0,-8-6 0 0,8 5 4 0,-8-1 0 16,-1 0 0-16,9 1 0 0,-8-1 0 0,-10 5 0 0,18-4 0 0,-16 5 0 15,6 0 0-15,2-1 4 0,-9 4-4 0,9 2 0 0,-9-6 0 16,0 5 0-16,9 5 0 0,-10-4 0 0,0 4 0 0,10 0 0 16,-8 0 0-16,-2 0-4 0,10 0 4 0,-9 0-4 0,-1 4 0 15,10-4-4-15,-8 5 0 0,6 0-12 0,-6 0-4 0,7-1-12 16,-8 2-8-16,8-2-12 0,1 6-8 0,0-5-16 0,0 4-8 0,-2 1-8 15,2 0-8-15,0-2-72 0,8 3-16 0,-10-2 40 0,10 1 28 16,0 0 24-16</inkml:trace>
          <inkml:trace contextRef="#ctx0" brushRef="#br0" timeOffset="54035.4902">2354 4906 7 0,'0'0'76'0,"0"0"-4"0,0 0-4 0,0 0-36 0,0 0 0 16,0 0-4-16,0 0-4 0,0 0 4 0,0 0-8 0,0 0 0 16,0 0-4-16,0 0 0 0,0 5 4 0,0-5 0 0,0 0-4 15,0-5 0-15,0 10 8 0,0-10 0 0,8 5 4 0,-8 0-4 16,0-4 4-16,9-1-4 0,-9 0 4 0,9 0 0 0,-9 1 0 16,8-6 0-16,1-1 4 0,-1 7-4 0,0-10 0 0,1 5-4 0,0-6 8 15,-1 1-4-15,0-1-4 0,10-4 0 0,-10 5 0 0,1-5-8 16,8-1 4-16,-9 6-4 0,1-5-4 0,-1-1 0 0,10 2 4 15,-10-1-8-15,0 0-4 0,10 5 4 0,-10-7-4 0,0 2 0 16,1 4 0-16,0-3-4 0,-1 3 0 0,1 2 4 0,-1-3 0 16,-8 2-4-16,8 0 4 0,2 0-4 0,-10 0 8 0,8 3-8 0,-8-3 0 15,8 5 0-15,-8-6 4 0,0 5 0 0,0 1 4 0,8-1-4 16,-8 1 0-16,0 4-4 0,0-4 8 0,0 4-4 0,0 0 0 16,0 0 0-16,0 0 0 0,0 1 0 0,0 4 0 0,0 0 4 15,0 0-8-15,0-5 4 0,0 5-4 0,0 5 4 0,0-5 0 16,0 4-4-16,0-4 0 0,0 5 0 0,0 5 0 0,0-5 0 15,0 4 0-15,-8-4 4 0,8 4-4 0,0 6 4 0,0-5-4 0,0 4 0 16,-8 0 0-16,8 0 0 0,0 1 0 0,-8-1 0 0,8 5 4 16,-10-4 0-16,10 5 0 0,0-7 4 0,-8 6 0 0,8-5 0 15,0 6 4-15,0-6-4 0,0 7 4 0,0-3-4 0,0-3 0 0,-8 4 0 16,8-5 0-16,0 1 0 0,0-1 0 0,0 5-4 16,0-5 0-16,0-4 0 0,0 4 0 0,-9 1-4 0,9-6 4 0,0 1-4 15,0 4 0-15,0-9 0 0,0 4 4 0,0 1-4 0,0-5 4 16,0 0-8-16,0 0 0 0,0-1 4 0,0-4-4 0,0 5-16 15,0-5 12-15,0 0-8 0,0 0-8 0,0 5-8 0,0-5-4 16,-8-5-12-16,8 5-8 0,0 0-12 0,0-5-8 0,0 1-8 16,0-1-4-16,0 5-16 0,0-10-56 0,0 6-20 0,0-2 36 0,0 2 24 15,0-6 24-15</inkml:trace>
        </inkml:traceGroup>
        <inkml:traceGroup>
          <inkml:annotationXML>
            <emma:emma xmlns:emma="http://www.w3.org/2003/04/emma" version="1.0">
              <emma:interpretation id="{E169D036-B096-4767-BBDC-1B7438822DC5}" emma:medium="tactile" emma:mode="ink">
                <msink:context xmlns:msink="http://schemas.microsoft.com/ink/2010/main" type="inkWord" rotatedBoundingBox="7147,5798 8307,5825 8291,6514 7131,648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8831.2128">4691 4700 59 0,'-10'0'76'0,"10"0"-8"0,-8 0 0 0,8-4-24 16,-8 4 0-16,8 0-4 0,-10 0-4 0,2 0-8 0,8 4 4 16,-8-4-4-16,-1 5 4 0,9-5 0 0,-8 10-8 0,-1-6 0 15,9 1-12-15,-8 5 16 0,8-5 0 0,-9 4-4 0,9 1-4 16,-8-1 0-16,8 6-4 0,0-1 4 0,0-4-4 0,0 4-4 15,0 1 4-15,0-1-4 0,0-1 8 0,0 2-4 0,8 0 0 0,1-5-4 16,-9 5 4-16,8-1-4 0,1-4 0 0,-1-1-4 0,1 4 0 16,-1-3 0-16,0-4 4 0,2 2-4 0,6-2 4 0,-6-1-4 15,6-1 4-15,1 2 0 0,0-6-4 0,-8 0 0 0,7 0 0 16,2 0-4-16,-1-6 0 0,0 2 0 0,-9-1-4 0,9-1 4 16,-8-2 4-16,8 2 0 0,-9-4 0 0,2 1-8 0,-2 5 4 0,0-5-4 15,-8-1 0-15,0 0 0 0,0-5 0 0,0 6 0 0,0-1 4 16,-8 0-4-16,0 1 0 0,-2-1 0 0,2 1-4 0,-9-5 4 15,8 4 0-15,-8 1 0 0,1-1-8 0,-2 0 12 0,2 1-8 16,-2 4 4-16,10-5-4 0,-10 5 0 0,2 1 0 0,-1-1 4 16,-1 0-4-16,2 5 4 0,6 0-8 0,2 0-4 0,-9 5 0 15,9 0-4-15,-1-5-8 0,9 9 0 0,-8 1-8 0,8-1 0 0,-9-4-4 16,9 9-4-16,0-4 4 0,0 0-8 0,0-1-8 0,0 1-8 16,0 3 0-16,9-2-40 0,-9-1-48 0,8-1 4 0,1 1 32 15,-1-6 20-15</inkml:trace>
          <inkml:trace contextRef="#ctx0" brushRef="#br0" timeOffset="69153.8887">4903 4479 31 0,'0'-14'84'15,"-8"0"-8"-15,8 0-4 0,0 4-20 0,0-5 0 0,0 6-4 0,-8-5-4 16,8 4-4-16,0 1-4 0,0-1 0 0,0 5-24 0,0-5 16 15,0 6-4-15,0-1-4 0,0 0 0 0,0 0 8 0,0 5 4 16,0-4 4-16,0 4 0 0,0 4 0 0,0-4 0 0,0 5 4 16,0 5 0-16,0-1-8 0,0 1 0 0,0 4 4 0,0 1-4 15,0-1 0-15,0 6 0 0,0-2 0 0,8 6-4 0,-8 0 0 0,0 0 0 16,8 0 0-16,-8 0-4 0,8 5 0 0,-8 0 0 0,10-6 0 16,-10 1 0-16,8 6 0 0,0-7 0 0,1 6-4 0,-9-5 0 15,8 0-4-15,0 0-4 0,2-5 0 0,-2 4-8 0,-8-2 4 16,8-2-4-16,0-4 0 0,2-1 0 0,-2 0-4 0,0 1 0 15,1-6-4-15,-9 1-4 0,9-2-12 0,-1-2-16 0,1-6-12 0,-1 5-12 16,0-5-24-16,-8-5-28 0,9-1-16 0,0-2-36 0,-1 2-64 16,-8-7 24-16,8-2 40 0,2 1 32 0,-10 0 24 0</inkml:trace>
          <inkml:trace contextRef="#ctx0" brushRef="#br0" timeOffset="72373.7551">5414 4431 67 0,'0'-4'92'0,"0"0"-12"0,0-3 0 15,0-1-20-15,0 3 0 0,0 0-4 0,0 0 4 0,0 5-4 16,0-4 0-16,0 4-4 0,0-5 0 0,0 5 0 0,0 0-4 0,0 0-4 16,0-5-4-16,0 5-4 0,0 0 4 0,0 0 4 0,0 5 0 15,0 0 4-15,0-5-4 0,0 9-4 0,0-4 0 0,10 4-4 16,-10 2-8-16,0-3 0 0,0 7-4 0,0-1 0 0,0 1-8 0,8 5 0 16,-8-2-4-16,0 2 0 0,0 3 0 0,0-4-4 15,0 6-4-15,0-2 4 0,0 2-8 0,0-7 4 0,0 7 0 16,0-1 0-16,0-5-4 0,0 0 4 0,0 0-4 0,0 0 0 0,0 0 4 15,0-4-8-15,0-5 0 0,0 4 4 0,0-5 0 0,0 1 4 16,0-5-4-16,0-1 0 0,0 2 0 0,0-6 0 0,0 0 0 16,0 0 0-16,8-6 4 0,-8 2-4 0,0-1 0 0,0-5 0 0,8 1-4 15,-8-1 8-15,10 1-8 0,-10-1 4 0,8-4 0 16,0-1 0-16,1 6 0 0,-9-6 0 0,9 1-16 0,-1 0 16 0,1 4 4 16,-1-4 0-16,0 4-4 0,0 1 0 0,2-1-4 0,-2 5 8 15,0-5-4-15,2 5 0 0,-2 5 0 0,0-4 4 0,1 4-4 16,-1 0 0-16,1 0 0 0,8 0 0 0,-9 4 0 0,0 1 4 0,2 1-4 15,-2-2-4-15,0 6 4 0,2-5-4 0,-2 4 4 16,0-4 4-16,9 4-8 0,-8 1 4 0,-9-5-4 0,8 9 4 0,1-4 4 16,-1-1-4-16,-8 1 0 0,0 0 4 0,0-1 0 0,0 1 0 15,0 4-4-15,0-4 0 0,-8-1 0 0,-1 1 4 0,1-1-4 16,-1 6 4-16,-8-11-4 0,9 6 8 0,-10 0 0 0,10-1-4 0,-10-4 0 16,2 1 0-16,-1-2 0 0,8-4 0 0,-8 0-4 15,9 0 0-15,-10 0-8 0,10-4 4 0,0-7-12 0,-2 7-12 0,2-6-20 16,0 1-20-16,8-1-16 0,-8-1-28 0,8-2-24 0,-9 3-48 15,9 1-56-15,0-1 36 0,-8 0 44 0,8 1 24 0,-9 4 28 16</inkml:trace>
        </inkml:traceGroup>
      </inkml:traceGroup>
    </inkml:traceGroup>
    <inkml:traceGroup>
      <inkml:annotationXML>
        <emma:emma xmlns:emma="http://www.w3.org/2003/04/emma" version="1.0">
          <emma:interpretation id="{B56972EA-9AD5-45DE-84A7-4AC4227661E0}" emma:medium="tactile" emma:mode="ink">
            <msink:context xmlns:msink="http://schemas.microsoft.com/ink/2010/main" type="paragraph" rotatedBoundingBox="2403,7248 8796,7333 8785,8196 2391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3F6216-88BF-4AA5-84FA-2C47DB79DAF0}" emma:medium="tactile" emma:mode="ink">
              <msink:context xmlns:msink="http://schemas.microsoft.com/ink/2010/main" type="line" rotatedBoundingBox="2403,7248 8796,7333 8785,8196 2391,8111"/>
            </emma:interpretation>
          </emma:emma>
        </inkml:annotationXML>
        <inkml:traceGroup>
          <inkml:annotationXML>
            <emma:emma xmlns:emma="http://www.w3.org/2003/04/emma" version="1.0">
              <emma:interpretation id="{28E67357-D2F0-42FA-8486-B6F1D52717DE}" emma:medium="tactile" emma:mode="ink">
                <msink:context xmlns:msink="http://schemas.microsoft.com/ink/2010/main" type="inkWord" rotatedBoundingBox="2401,7350 4659,7380 4649,8141 2391,8111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3190.5994">-144 6303 39 0,'-9'4'112'16,"9"6"-12"-16,0-1-12 0,0-4-16 0,0 0-8 0,0-1-4 15,0 2-4-15,0-6 0 0,0 3 4 0,0-3-4 0,0-3-4 16,0 3 0-16,0-6-4 0,9-3-4 0,-1-1-4 0,-8 0-4 15,8 2 0-15,2-7 4 0,-10 0-4 0,8-4-4 0,10 5 0 0,-10-5-4 16,0-6 0-16,0 2-4 0,10 3 0 0,-10-4-4 16,9 2 0-16,-9-4-4 0,10 7 0 0,-10-5-4 0,0 1 0 0,10 3 0 15,-10 1-4-15,1 4 4 0,-1-4-8 0,1 4 0 0,0 7 0 16,-1-8 4-16,-8 7 0 0,8 0-4 0,-8 5 0 0,8-2 0 16,-8 2 4-16,0 4 0 0,0 0 0 0,0 0 4 0,0 0 0 15,0 4-4-15,0 6 0 0,0-1 0 0,0 0 0 0,0 7 0 16,0-2-4-16,0 1 4 0,0 4-4 0,0 4-4 0,-8-4 0 0,8 6 0 15,0 3 4-15,0-4-4 0,-8 5 0 0,8 0 0 0,-8 0 0 16,8-1 0-16,0 1-4 0,0-5-4 0,0 5-4 0,-9-9-8 16,9 3-8-16,0-3-12 0,9-1-8 0,-9 0-8 0,8-5-8 0,-8-4-4 15,8-1-12-15,0-5-4 0,2 2-4 0,-2-6 0 16,0 0-4-16,10-6 8 0,-10 2-36 0,9-5-56 0,0-1 24 0,-8-4 24 16,7-1 20-16</inkml:trace>
          <inkml:trace contextRef="#ctx0" brushRef="#br0" timeOffset="73519.7194">401 6062 39 0,'0'-14'112'0,"0"4"-12"0,9 6-8 16,-9-2-24-16,0 2 0 0,-9-1-4 0,9 5 4 0,0 0 0 0,-8 5 0 16,8-1-4-16,-9 6 0 0,1 0-8 0,8 0-4 0,-8-1 0 15,8 5-4-15,-8 1-4 0,8-1-4 0,0 1 0 0,-10-1-8 16,10 5 0-16,0-4-4 0,0 4-4 0,10 0-4 0,-10-5-4 16,0 5-4-16,8-4 0 0,-8-1 4 0,8 1-4 0,0 0 0 0,1-7-4 15,-1 2 0-15,1 0 0 0,8-1-4 0,-9 0 0 0,2-3 0 16,6-2 0-16,-8-4 0 0,10 6 0 0,-1-12 0 0,-9 6-4 15,10-4 4-15,-2-2-4 0,-8 3 4 0,10-7 0 0,-10 0-4 16,10-5 4-16,-10 7-16 0,1-7 12 0,-1-4 4 0,0 4-4 16,1-4 0-16,-9-1 0 0,9 1 4 0,-9 1-4 0,0-2-4 0,0-4 8 15,0 5 0-15,0 0-4 0,-9 0 0 0,0 0-4 16,1 4 0-16,0-4 4 0,-1 4-4 0,1 1 4 0,-10 1-4 0,2-2 0 16,6 5 0-16,-6 5 0 0,-1-5 4 0,8 6-8 0,-8 4 0 15,1 0 4-15,-2 4-4 0,2 2 0 0,6 3-4 0,-6 1-4 16,7 5-8-16,0-2-4 0,1 1-4 0,-1 5 0 0,1 1-12 0,0-1-4 15,8 5-4-15,-8 0-4 0,8 0-8 0,0-5-4 16,0 10-12-16,0-10-4 0,0 5-28 0,8 0-56 0,-8-5 0 0,8 6 24 16,0-6 32-16</inkml:trace>
          <inkml:trace contextRef="#ctx0" brushRef="#br0" timeOffset="73721.1785">810 6384 83 0,'10'-5'136'0,"-10"0"-16"0,8 5-12 16,-8-5-16-16,0 5-4 0,8 0-4 0,-8 5-4 0,0-5-8 16,-8 5-4-16,8 0-8 0,0 5-12 0,-8-1-4 0,8 1-8 0,-10-2-8 15,10 7-4-15,0-5-4 0,-8 4-4 0,8 2 0 0,0 2-8 16,0-4 0-16,0 0-4 0,0 6-4 0,0-6-8 0,0 1-12 16,0-1-12-16,0-5-16 0,8 1-20 0,-8 5-12 0,0-10-16 15,10 4-16-15,-2-4-56 0,-8-5-24 0,8 4 36 0,-8-8 32 16,9 4 24-16</inkml:trace>
          <inkml:trace contextRef="#ctx0" brushRef="#br0" timeOffset="74169.658">990 5995 63 0,'0'0'144'0,"8"0"-20"0,-8 5-8 15,0-5-20-15,0 5 4 0,8-5-4 0,-8 4-8 0,10 2-8 16,-10-6-8-16,8 0-8 0,-8 0-8 0,8 0-8 0,1 4-8 0,0-4-8 15,-1 0-4-15,1 0-4 0,7 0-8 0,2 0-4 0,-2 0 0 16,2-4-4-16,-1 4-4 0,8 0-12 0,-8-6-12 0,9 6-20 16,0 0-20-16,-1-4-16 0,1 4-16 0,-10 0-8 0,10 0-12 0,0 0-48 15,0 0-36-15,-1 0 32 0,-9 0 32 0,10 4 24 16</inkml:trace>
          <inkml:trace contextRef="#ctx0" brushRef="#br0" timeOffset="73985.1527">1101 6153 27 0,'0'0'120'0,"0"0"-12"0,0 5-8 0,0-5-24 0,-10 5 0 15,10-1-4-15,-8 7-12 0,8-7 0 0,0 6-12 0,-8-6 0 0,8 6-8 16,0-5-8-16,0 5 0 0,0-6-4 0,0 6-8 0,8-5 0 15,-8 5 0-15,8-6-4 0,-8 5-4 0,10-3-4 0,-2 3 4 16,0-4-4-16,2 0 0 0,-2 5-4 0,0-5 4 0,1 3 0 16,-1-2 0-16,1-2 0 0,-1 6 0 0,1-5 4 0,-1 5 0 0,0-1-4 15,2 1 4-15,-10-1 0 0,0 1 0 0,0 0-4 16,0-1 0-16,0 5 0 0,0 1-4 0,-10-1 4 0,2-4 0 0,0 4-4 16,-1 0-4-16,1 1 0 0,-9-6-4 0,8 5-8 0,-7-4-8 15,6 0-16-15,-6-6-8 0,-2 2-20 0,10-6-16 0,-9 4-16 16,9-8-16-16,-10-2-52 0,10-3-20 0,0-1 32 0,-2-4 32 15,2-5 16-15</inkml:trace>
          <inkml:trace contextRef="#ctx0" brushRef="#br0" timeOffset="74371.1189">1783 6259 39 0,'8'0'144'0,"-8"0"-12"0,8 4-20 15,-8-4-24-15,10 0 0 0,-10 6 8 0,8-6-8 0,-8 0-4 0,8 4-4 16,-8-4-8-16,0 5-8 0,9-5-8 0,-9 0-4 0,8 0-12 0,-8 0-4 16,9 0-8-16,0 0-4 0,-1 0-8 0,0 0 0 15,10 0-4-15,-10 0-4 0,10 0 0 0,-10-5-12 0,9 1-20 0,-1 4-16 16,2 0-36-16,-2-6-28 0,2 2-28 0,-1 4-64 0,0-5-36 15,0 1 40-15,0 4 40 0,-8-6 32 0,7 6 16 0</inkml:trace>
        </inkml:traceGroup>
        <inkml:traceGroup>
          <inkml:annotationXML>
            <emma:emma xmlns:emma="http://www.w3.org/2003/04/emma" version="1.0">
              <emma:interpretation id="{47053C1A-07A7-4F97-8B1A-1DE7E4417AFD}" emma:medium="tactile" emma:mode="ink">
                <msink:context xmlns:msink="http://schemas.microsoft.com/ink/2010/main" type="inkWord" rotatedBoundingBox="5301,7495 6605,7513 6598,8028 5294,8010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5146.0471">3496 6206 91 0,'-8'0'116'0,"0"0"-16"0,-1 0-8 0,9-5-24 16,-9 5-4-16,1-9-4 0,8 4 4 0,0-4-4 0,-8 4-8 16,8-10 0-16,0 5-4 0,0 1 0 0,8-1-8 0,-8-4 0 0,8 6-4 15,-8-8 0-15,9 6-4 0,0 1 4 0,-1-1-4 16,9 1 0-16,-9-1-4 0,1 5-4 0,8 1 0 0,-9-2-8 0,10 2 0 16,-2 4-4-16,-6 0 0 0,6 4-4 0,-7-4 4 0,7 6-4 15,-6-2-4-15,-2 6 4 0,0 0-4 0,0 4-4 0,2 0 0 16,-10 0 0-16,0 6 0 0,0-1-4 0,-10 0 0 0,10 5 4 15,-16 5-4-15,8-5 4 0,-10 4 0 0,1-3 0 0,1 4 0 0,-2 0 4 16,2-6-4-16,-2 2 0 0,-8-2 0 0,9-4 0 16,1 1 0-16,-2 0 0 0,10-7 0 0,-10-3 0 0,10-1 0 0,0-4 0 15,-1 0 0-15,0-1 4 0,9-4-8 0,0 0 4 0,0 0 4 16,0-4-4-16,9 4 4 0,-9-5 4 0,9 0 4 0,-1 1 0 16,0-1 8-16,10 0 0 0,-10 5 4 0,10-5 4 0,-2 5 0 0,1-5 0 15,1 5 0-15,-2-4-8 0,2 4-4 0,8 0 0 0,-10 0-4 16,9 0-4-16,1 0 0 0,-8 0-8 0,7 0 4 0,1 0-8 15,8 0-12-15,-8 0-20 0,-1 0-28 0,9 0-20 0,-8 0-36 16,0-4-32-16,-2 4-68 0,2-6-40 0,9 1 44 0,-11 0 48 16,-6 1 28-16,8-6 28 0</inkml:trace>
          <inkml:trace contextRef="#ctx0" brushRef="#br0" timeOffset="74733.1501">2780 6480 51 0,'0'4'148'15,"-8"1"-24"-15,8 0-16 0,-8 0-28 0,8-5-4 0,-10 0 4 16,10-5-4-16,0 0-8 0,0 0-4 0,-8-3-12 0,8-3 4 16,8-3-12-16,-8-1 0 0,0 0-4 0,10-3-4 0,-2-1 0 0,0 0-4 15,0 0-20-15,2-6 20 0,-2 2 0 0,9-2-4 16,-9 6-4-16,10-5 0 0,-10 0 0 0,8 5-4 0,2-1 0 0,0 1-4 15,-10 0-4-15,9 5 0 0,-9-1 0 0,9 1 0 0,-8 5 0 16,7-6 4-16,-6 11-4 0,-2-6 4 0,0 10 4 0,-8-5 0 16,10 5 8-16,-2 0-4 0,-8 5 0 0,8 0 0 0,-8 0-4 0,0 4-8 15,8 1 0-15,-8 4 4 0,0 2-4 0,0 2-4 0,0 1-4 16,9 0 0-16,-9 0-4 0,0 5-4 0,0 0 4 0,0 0-8 16,0 0-12-16,0 1-8 0,0-2-12 0,0 0-16 0,0 2-20 15,0-1-12-15,0-1-20 0,0-3-24 0,0-1-16 0,0-3-56 16,0 2-32-16,0-8 36 0,0 4 40 0,0-10 28 0,0 6 32 0</inkml:trace>
        </inkml:traceGroup>
        <inkml:traceGroup>
          <inkml:annotationXML>
            <emma:emma xmlns:emma="http://www.w3.org/2003/04/emma" version="1.0">
              <emma:interpretation id="{A5F9BACC-CD9A-480C-AE8B-8C63FD164E65}" emma:medium="tactile" emma:mode="ink">
                <msink:context xmlns:msink="http://schemas.microsoft.com/ink/2010/main" type="inkWord" rotatedBoundingBox="7393,7448 7738,7453 7730,8032 7385,802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5639.9586">4843 6129 39 0,'0'-14'116'0,"0"-1"-8"15,0 1-8-15,0-5-24 0,0 5 4 0,9-1 0 0,-9 5-4 16,9-3-8-16,-1-2-20 0,0 5 12 0,2 6 0 0,-2-6 0 16,0 5-4-16,0 1 4 0,2 4-4 0,-2 0 0 0,9 4-4 15,-9 1 0-15,0 1-8 0,2 7 0 0,-2-3 0 0,0 9-8 16,0 0-4-16,2 0-4 0,-10 5-4 0,8 0-4 0,-8 0 0 16,0 5-4-16,0 0 0 0,0 0-4 0,-8 0 0 0,8 4-4 0,-10-5-4 15,2 1 4-15,0 0-4 0,0 0 0 0,-2-6 0 0,2 2 0 16,0-1-4-16,-1-5 0 0,1-4 0 0,0-1 0 0,8-5-4 15,-10 1 0-15,10-1 4 0,0-9-4 0,0 0 0 0,0-4-4 0,0-1 4 16,10-5-4-16,-2 1 0 0,-8-5-4 0,8 4 0 16,1-4 4-16,-1-6 0 0,10 6 0 0,-10 0 0 0,8-1 4 0,-6-4 0 15,6 5 0-15,-7-1 4 0,8 1-4 0,0 5 0 0,-9-1 0 16,10 0 0-16,-10 5 0 0,10 1 0 0,-10 4 4 0,9-6-4 16,-8 6 4-16,-1 6-4 0,0-2-4 0,1 1 4 0,-9 0 0 0,8 4 4 15,-8 0 0-15,0 1-4 0,-8 5-8 0,8-1-4 0,-9 1 0 16,9-1-8-16,-16 5-12 0,7-4-8 0,0-1-8 0,-7 1-8 15,6-1-12-15,-6 0-12 0,7-4-12 0,0-1-8 0,-7 1-16 16,7-5-44-16,1-1-24 0,-1-4 32 0,0-4 32 0,1 4 16 16</inkml:trace>
        </inkml:traceGroup>
        <inkml:traceGroup>
          <inkml:annotationXML>
            <emma:emma xmlns:emma="http://www.w3.org/2003/04/emma" version="1.0">
              <emma:interpretation id="{CF95D160-AA02-4571-8A64-405318CF38F8}" emma:medium="tactile" emma:mode="ink">
                <msink:context xmlns:msink="http://schemas.microsoft.com/ink/2010/main" type="inkWord" rotatedBoundingBox="7766,7319 8796,7333 8787,8023 7757,8010"/>
              </emma:interpretation>
              <emma:one-of disjunction-type="recognition" id="oneOf19">
                <emma:interpretation id="interp31" emma:lang="" emma:confidence="0">
                  <emma:literal>db</emma:literal>
                </emma:interpretation>
                <emma:interpretation id="interp32" emma:lang="" emma:confidence="0">
                  <emma:literal>alb</emma:literal>
                </emma:interpretation>
                <emma:interpretation id="interp33" emma:lang="" emma:confidence="0">
                  <emma:literal>olb</emma:literal>
                </emma:interpretation>
                <emma:interpretation id="interp34" emma:lang="" emma:confidence="0">
                  <emma:literal>ocb</emma:literal>
                </emma:interpretation>
                <emma:interpretation id="interp35" emma:lang="" emma:confidence="0">
                  <emma:literal>arb</emma:literal>
                </emma:interpretation>
              </emma:one-of>
            </emma:emma>
          </inkml:annotationXML>
          <inkml:trace contextRef="#ctx0" brushRef="#br0" timeOffset="75949.1304">5236 6336 23 0,'8'0'124'0,"0"0"-12"16,2 4-12-16,-2 2-24 0,0-6 0 0,-8 3 8 0,9 7-8 0,-9-4 0 15,8 3-4-15,0-4-8 0,-8 4-4 0,10-3-8 0,-10 3-4 16,0 1-8-16,8-6-4 0,-8 6 0 0,8-1-8 0,2 1 0 16,-2 0-4-16,-8-6-4 0,8 6 0 0,0 0-4 0,1-6 0 0,0 6-20 15,8-5 16-15,-9 0 4 0,0-1-8 0,2 1 4 0,6-5-8 16,-8 0 4-16,2 0-4 0,-2 0 0 0,0 0 0 0,10-5 0 16,-10-4-4-16,-8 4 0 0,9-5 4 0,-1 2-8 0,-8-3 0 0,0-3 4 15,0-1-4-15,0 6 0 0,0-5 0 0,-8-1 0 16,-1 1 0-16,1-1 0 0,-1 1-4 0,-8 5 0 0,9-6 4 0,-10 5 0 15,2 0-4-15,-2 6 4 0,10-5 0 0,-9 3 0 0,-1 6 0 16,2 0 0-16,-2 0 0 0,2 6 0 0,6-1-4 0,-6-1 0 16,7 6-4-16,-7-1 0 0,6 1-8 0,2 3 4 0,0-3-8 0,0 5-12 15,-2-1-4-15,10 1-4 0,-8-1-8 0,8-4 0 0,0 4-12 16,0-4 0-16,0-1-4 0,0 1 0 0,8-4-12 0,2-2-36 16,-2 0-40-16,-8-4 16 0,16 0 24 0,-6 0 28 0</inkml:trace>
          <inkml:trace contextRef="#ctx0" brushRef="#br0" timeOffset="76645.2689">5517 6015 103 0,'0'-10'112'0,"-8"0"-8"0,8 5 0 0,-9-3-24 0,9 2 4 16,0 1-8-16,0 1-8 0,-8 4-4 0,8 0-16 0,0-6 0 15,-9 6-8-15,9 0-4 0,0 0-8 0,0 0 4 0,0 6-4 16,0-2 4-16,9 1-4 0,-9 1-4 0,0 2 0 0,8 2 0 0,-8-1-8 15,0 6 0-15,9-5 0 0,-9 4-4 0,8 5 4 0,-8 0-4 16,0 2 0-16,8 1 0 0,-8-3-4 0,0 6 0 0,8-2 0 16,-8 2-4-16,0-2 0 0,10 2 4 0,-10-2-4 0,0 2 4 0,0-6-4 15,8 4-4-15,-8-3 4 0,8-1 0 0,-8 0-4 16,10-4 0-16,-2-1 0 0,-8-4 4 0,8-1-20 0,1 2 20 0,-1-7 0 16,9 0-4-16,-8-4 4 0,7 0 0 0,2-4-4 0,-10 0 0 15,10-2-4-15,-2-4-4 0,2-4 0 0,-1 0-4 0,-1-1-4 16,2-4 4-16,-10 0-4 0,10-1 0 0,-2-3 4 0,1 4 4 0,-8-10 0 15,0 4-4-15,7 2 8 0,-8-2 0 0,2 2 4 0,-2-2-4 16,-8 2 4-16,8-6 0 0,-8 10 4 0,10-5 4 0,-10 0-4 16,0 4 4-16,0-3-4 0,0 4 8 0,0 0 0 0,0 4 0 15,0-4 4-15,0 5 0 0,0-2 4 0,0 7-4 0,0-4 0 16,0 3 0-16,0 4 8 0,0-2-4 0,0 3-4 0,-10-1-4 0,10 6 0 16,0 0 4-16,0 0-4 0,-8 6 4 0,8-1-4 0,0 3 0 15,-8 2 4-15,8 0-4 0,0 5-4 0,0-2 4 16,-10 7 0-16,10-1 0 0,0 5 0 0,0 0 0 0,-8 0 0 0,8 0 0 15,0 5 0-15,0 1 0 0,0-8-4 0,0 7 4 0,0 0 0 16,0-5-4-16,0 0-16 0,0 0 16 0,0-5 0 0,0 6 0 16,8-11-4-16,-8 5 0 0,0-6 0 0,10 3-4 0,-10-7 4 15,8-4-4-15,-8 0 0 0,8-1 4 0,2 2 0 0,-2-6-4 16,-8-6 0-16,17 2 0 0,-9-1-4 0,1-5-4 0,0 6 0 0,7-12-4 16,-8 7 0-16,2 0 0 0,-2-5 0 0,0 0 4 0,10 3-4 15,-10-3 8-15,1 5 0 0,-1-6 0 0,0 5 0 0,1 1 0 16,0-1 4-16,-9 6 0 0,8-2 0 0,0 2 0 0,2-1 0 0,-10 5 0 15,8-5 4-15,-8 5 0 0,8 0 0 0,2 5 0 16,-2-5-4-16,-8 5 8 0,8-1-4 0,0 2-4 0,1-2 4 0,-1 1-4 16,-8 5 0-16,9-6 4 0,0 2-4 0,-1 3 4 0,0 1 0 15,2-6-4-15,-2 6 4 0,-8-1 4 0,8 2-4 0,-8-7 8 16,8 6 8-16,-8-1 0 0,0 1 4 0,0 0 4 0,0 3 0 0,0-3 4 16,-8 0 0-16,0-1-4 0,0 6 0 0,-2-5-4 0,2 4-4 15,-9-5-16-15,8 1 16 0,-8 4-8 0,1 2-12 16,-2-8 0-16,2 2 0 0,-10 0 0 0,8-1-4 0,2 0-28 0,-1-4-12 15,-9 0-28-15,8 0-28 0,2-5-32 0,-1 0-48 0,0-5-44 16,8 0-80-16,-7-4 44 0,6-5 52 0,2-1 40 0,0 2 28 16,-2-7 24-16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5:38.2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A68D64-788A-4159-857A-0355D98104AA}" emma:medium="tactile" emma:mode="ink">
          <msink:context xmlns:msink="http://schemas.microsoft.com/ink/2010/main" type="writingRegion" rotatedBoundingBox="2294,884 21775,1407 21327,18118 1846,17595"/>
        </emma:interpretation>
      </emma:emma>
    </inkml:annotationXML>
    <inkml:traceGroup>
      <inkml:annotationXML>
        <emma:emma xmlns:emma="http://www.w3.org/2003/04/emma" version="1.0">
          <emma:interpretation id="{3E4D7556-4B9A-4189-83C3-9A1F7EF560C4}" emma:medium="tactile" emma:mode="ink">
            <msink:context xmlns:msink="http://schemas.microsoft.com/ink/2010/main" type="paragraph" rotatedBoundingBox="3145,1015 15385,1191 15369,2275 3129,2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0FBAEC-787C-4275-98B9-21CC021626EB}" emma:medium="tactile" emma:mode="ink">
              <msink:context xmlns:msink="http://schemas.microsoft.com/ink/2010/main" type="line" rotatedBoundingBox="3145,1015 15385,1191 15369,2275 3129,2100"/>
            </emma:interpretation>
          </emma:emma>
        </inkml:annotationXML>
        <inkml:traceGroup>
          <inkml:annotationXML>
            <emma:emma xmlns:emma="http://www.w3.org/2003/04/emma" version="1.0">
              <emma:interpretation id="{CF9995AE-99AD-4E3D-9E21-FA09B7E2E924}" emma:medium="tactile" emma:mode="ink">
                <msink:context xmlns:msink="http://schemas.microsoft.com/ink/2010/main" type="inkWord" rotatedBoundingBox="3142,1166 3604,1173 3593,1966 3131,1959"/>
              </emma:interpretation>
            </emma:emma>
          </inkml:annotationXML>
          <inkml:trace contextRef="#ctx0" brushRef="#br0">-2525 397 7 0,'0'0'100'0,"0"0"-12"16,0 8-4-16,0-8-24 0,0 0-4 0,0 0-8 0,0 0 0 16,0 0-4-16,0 0-8 0,0 0 0 0,0 0 0 0,0 0 0 15,0-8 4-15,0 8 0 0,0-7 4 0,0-1-4 0,0 1 0 0,0-1-4 16,13 0 0-16,-13-7-4 0,0 6 0 0,13-5 0 0,-13-1 0 15,15-8 0-15,-2 7-4 0,-13-7-4 0,13 0-4 0,2 8 4 16,-2-15-4-16,0 7-4 0,2 0 0 0,-2 0 4 0,0-7-8 16,0 7 0-16,2-9 0 0,-2 10 0 0,0-9-4 0,2 8 4 15,-2-8 0-15,0 8-8 0,2 0 0 0,-2 1 0 0,0-2 4 16,0 9-4-16,2-6 0 0,-15 5 0 0,13 0 0 0,0 0 0 16,-13 2 0-16,15 5-4 0,-15 2 0 0,13 0 4 0,-13-1-4 0,0 0 0 15,0 8 0-15,0-7 0 0,0 7 0 0,0 0 4 0,0 0-4 16,13 0 4-16,-13 0 0 0,0 0 0 0,0 7 0 0,0-7 4 15,15 8 4-15,-15 7-4 0,0-8 0 0,13 9 4 0,-13 1-4 0,0-11 0 16,0 17 0-16,13-8 0 0,-13 8-4 0,0 0 8 16,0 7-4-16,0-7 0 0,0 9 0 0,0-2 4 0,0-7-4 0,0 7 0 15,0 1 0-15,0-1 0 0,0-7 0 0,0 7-4 0,0 2 0 16,0-9 0-16,0 7 0 0,0-6 0 0,0-1-4 0,0-2 0 16,0 2 0-16,0 1 4 0,0-10-4 0,0 10 4 0,0-8-4 0,0-1 0 15,0 0 0-15,13 0-4 0,-13-8 4 0,0 2-4 0,0 4 0 16,0-2-4-16,0-11-8 0,0 6-4 0,0-6-8 0,0 0 0 15,0 7-4-15,15-7-16 0,-15 0-4 0,0 0-4 0,0 0-12 16,0-7-16-16,0 7-4 0,0-6-12 0,0-5-8 0,0 5-16 16,0-10-48-16,0 2-16 0,0 6 36 0,0-7 36 0,13 0 20 0</inkml:trace>
        </inkml:traceGroup>
        <inkml:traceGroup>
          <inkml:annotationXML>
            <emma:emma xmlns:emma="http://www.w3.org/2003/04/emma" version="1.0">
              <emma:interpretation id="{11AA1730-6F09-45E2-9C53-5F9979786A77}" emma:medium="tactile" emma:mode="ink">
                <msink:context xmlns:msink="http://schemas.microsoft.com/ink/2010/main" type="inkWord" rotatedBoundingBox="4376,1313 4918,1321 4909,1970 4366,1962"/>
              </emma:interpretation>
            </emma:emma>
          </inkml:annotationXML>
          <inkml:trace contextRef="#ctx0" brushRef="#br0" timeOffset="666.4886">-1288 253 63 0,'0'8'112'0,"0"-8"-8"0,0 0-8 15,0 6-20-15,0-6 0 0,0 0 4 0,15 0-4 0,-15 7 0 16,0-7-8-16,0 0-4 0,13 0-8 0,-13 0-4 0,13 0 0 15,-13 0-4-15,13 0-4 0,2 0-4 0,-2 0-8 0,0 0-8 16,2 0-4-16,-2 0-4 0,0 0 0 0,15 0-4 0,-15 0-20 0,0-7 20 16,2 7-4-16,11 0 0 0,-11-6-4 0,11 6-4 0,-11 0-12 15,11 0-12-15,-14 0-8 0,4 0-20 0,9-8-16 0,-9 8-16 16,9 0-12-16,-9 0-8 0,9 0-8 0,-9-9-52 0,9 9-20 16,-12 0 32-16,16-7 32 0,-17 7 24 0</inkml:trace>
          <inkml:trace contextRef="#ctx0" brushRef="#br0" timeOffset="434.4001">-1111-153 67 0,'0'-8'96'0,"13"0"-12"16,-13 8-8-16,0 0-24 0,0-8 4 0,0 8 0 0,0 0-4 0,0 0 0 15,0 8-4-15,0 0 4 0,0 0 0 0,0-1-8 0,0 8 0 16,0-6 0-16,0 5 0 0,0 9-4 0,0-7-8 0,0 7 4 15,0 0-8-15,15 0 4 0,-15-1-4 0,0 10-4 0,0-2 0 0,0-7-8 16,0 6 0-16,0 3-4 0,0-9 0 0,0 7-4 16,0-7 0-16,13 7 0 0,-13-7-4 0,0 1 0 0,0-1 0 0,0-8-4 15,0 8 0-15,0-8 0 0,13 1-4 0,-13-9-8 0,0 9-8 16,0-9 0-16,0-1-16 0,0 5-4 0,0-5-12 0,0-6-4 16,0 0-12-16,0 7-4 0,15-7-4 0,-15-7-8 0,0 7-36 15,0-6-36-15,-15 6 0 0,15-17 24 0,0 10 32 0</inkml:trace>
        </inkml:traceGroup>
        <inkml:traceGroup>
          <inkml:annotationXML>
            <emma:emma xmlns:emma="http://www.w3.org/2003/04/emma" version="1.0">
              <emma:interpretation id="{8C92E31B-A2AC-4A87-8757-C9F8EB7B310B}" emma:medium="tactile" emma:mode="ink">
                <msink:context xmlns:msink="http://schemas.microsoft.com/ink/2010/main" type="inkWord" rotatedBoundingBox="5667,1197 7371,1221 7360,1980 5656,1956"/>
              </emma:interpretation>
              <emma:one-of disjunction-type="recognition" id="oneOf0">
                <emma:interpretation id="interp0" emma:lang="" emma:confidence="0">
                  <emma:literal>Siną</emma:literal>
                </emma:interpretation>
                <emma:interpretation id="interp1" emma:lang="" emma:confidence="0">
                  <emma:literal>siną</emma:literal>
                </emma:interpretation>
                <emma:interpretation id="interp2" emma:lang="" emma:confidence="0">
                  <emma:literal>sin?</emma:literal>
                </emma:interpretation>
                <emma:interpretation id="interp3" emma:lang="" emma:confidence="0">
                  <emma:literal>Sin?</emma:literal>
                </emma:interpretation>
                <emma:interpretation id="interp4" emma:lang="" emma:confidence="0">
                  <emma:literal>siu?</emma:literal>
                </emma:interpretation>
              </emma:one-of>
            </emma:emma>
          </inkml:annotationXML>
          <inkml:trace contextRef="#ctx0" brushRef="#br0" timeOffset="1262.3232">561 176 63 0,'15'-8'96'0,"-15"8"-4"0,13 8-8 15,0-8-20-15,0 0-4 0,-13 7-4 0,15 1 0 0,-2-8 0 16,-13 7-4-16,13 1-4 0,-13 0-4 0,15-1-8 0,-15 2-4 15,0 5-8-15,13-5-20 0,-13 5 16 0,0 2 0 0,13-9-4 0,-13 9-8 16,0-9-4-16,15 9-8 0,-15-10-8 0,13 3-12 0,-13-2-12 16,13 1-8-16,-13-8-4 0,13 0-8 0,-13-8-12 0,15 8-16 15,-2-16-32-15,-13 10-28 0,13-10 8 0,2-7 28 0</inkml:trace>
          <inkml:trace contextRef="#ctx0" brushRef="#br0" timeOffset="1399.9568">874-199 83 0,'-13'-14'100'0,"13"-2"-8"0,0 0-4 0,-13 0-24 15,13 9-8-15,0 0-4 0,-15 7-4 0,15-9-8 0,0 9-4 0,-13 0-8 16,13 0-4-16,-13 0-8 0,13 9-4 0,0-2 0 0,-15 0-4 0,15 3 0 16,0-4-8-16,-13 10-4 0,13-9-12 0,0 8-8 15,0-7-12-15,0 7-12 0,0-8 0 0,0 17-20 0,0-17-48 0,0 8-28 16,0 1 20-16,0 0 20 0</inkml:trace>
          <inkml:trace contextRef="#ctx0" brushRef="#br0" timeOffset="1783.9275">1023 30 11 0,'0'0'112'0,"0"0"-4"0,15 0-4 16,-15 0-24-16,0-8-4 0,0 8-4 0,0 0-4 0,0 0-4 15,13 0-8-15,-13 0-8 0,0 0 0 0,0 0-8 0,-13 0 0 16,13 0-4-16,0 8-4 0,13-8-4 0,-13 0 0 0,0 8-8 16,0-1 0-16,13-7-4 0,-13 9 0 0,0-1 0 0,15 7-8 0,-15-8 0 15,13 9 0-15,-13-2 0 0,13-7 0 0,-13 17-4 0,15-9 0 16,-15 1 0-16,13-1-4 0,-13 0 0 0,13 0 0 0,2 1 0 15,-15 0 0-15,13-2 0 0,0 2 4 0,0-9-8 0,-13 9 0 0,15-9 4 16,-2 1-8-16,0 0 8 0,2-8-8 0,-15 6 4 16,13-6 0-16,0 0 0 0,2 0 0 0,-15 0 0 0,13-6 4 15,0-2-4-15,0 0 4 0,2 1 0 0,-15-9 0 0,13 0-8 0,0 3 8 16,2-4-4-16,-15 3 0 0,13-2 4 0,0 0 0 0,2-6 4 16,-15 6-4-16,13 1-4 0,0 0 4 0,0-1-4 0,-13 2 8 15,15-2-4-15,-2 9-4 0,-13-8 4 0,13 7 0 0,-13-1 0 0,15 9 4 16,-15-7 0-16,13 7 0 0,-13 0 0 0,0 7 0 15,0 2 0-15,13-1 4 0,-13-2-4 0,0 10 0 0,0-9 0 0,0 9-4 16,0 7 0-16,0-8 4 0,0 0-4 0,0 1 0 0,0 6 0 16,0 1 0-16,0-7 0 0,0 8 0 0,0-11-8 0,0 3-4 15,15 0-20-15,-15-1-8 0,13-7-16 0,-13-2-16 0,13-6-12 0,0 9-4 16,2-18-60-16,-2 9-44 0,15-14 28 0,-15 6 32 0,15-8 28 16</inkml:trace>
          <inkml:trace contextRef="#ctx0" brushRef="#br0" timeOffset="1076.3074">235 62 67 0,'-13'-8'96'15,"13"-1"-4"-15,-15 2-4 0,15-1-28 0,-13 0 4 0,0 1-8 0,0 7-4 16,13-8-4-16,-15 8-4 0,2 0 4 0,0 0-8 0,-2-7-8 16,2 7 0-16,0 7-4 0,-2-7 0 0,15 8 0 15,-13-1 0-15,0-7 0 0,13 8-8 0,-15 7 0 0,15-6-4 0,-13-1-4 16,13-2 0-16,-13 3-4 0,13 5 0 0,0-5-8 0,0 5 4 16,0-7 0-16,0 2 0 0,0-3 0 0,0 3 0 0,13-1 0 15,-13-1-4-15,13 1 0 0,-13 0 0 0,15-8 8 0,-2 7-8 16,-13 1 0-16,13-1 4 0,2-7 0 0,-2 8 0 0,0-8-4 15,2 8 4-15,-2-8-4 0,15 7 0 0,-15-7 4 0,0 9 4 0,0-9-4 16,15 7-4-16,-15-7 4 0,2 0-4 0,-2 7 0 0,15 2 4 16,-15-9 0-16,0 8 0 0,0-8 0 0,2 6 0 0,-2 1-4 15,-13 2 4-15,13-2-4 0,-13 0-16 0,0 9 20 0,0-8 0 0,0 6-4 16,-13-5 0-16,0 6 0 0,13 1 4 0,-15-9-4 16,2 8-4-16,0 1-12 0,0-9-8 0,-15 9-8 0,15-9-12 0,-2-1-12 15,2 5-4-15,0-11-8 0,-2 6-12 0,2-6 4 0,0-6-36 16,13 6-28-16,-13-11-20 0,13 5 36 0,0-1 24 0</inkml:trace>
        </inkml:traceGroup>
        <inkml:traceGroup>
          <inkml:annotationXML>
            <emma:emma xmlns:emma="http://www.w3.org/2003/04/emma" version="1.0">
              <emma:interpretation id="{2484AE13-76BB-423E-9BA9-0E56EFE7ABE6}" emma:medium="tactile" emma:mode="ink">
                <msink:context xmlns:msink="http://schemas.microsoft.com/ink/2010/main" type="inkWord" rotatedBoundingBox="7826,1083 8462,1092 8450,1923 7814,1914"/>
              </emma:interpretation>
            </emma:emma>
          </inkml:annotationXML>
          <inkml:trace contextRef="#ctx0" brushRef="#br0" timeOffset="2177.8734">2180-268 35 0,'0'0'96'0,"-13"-7"-12"0,13-2 0 0,0 2-24 0,13-8 0 16,-13 7-4-16,13 1 0 0,2-1 0 0,-15-1 0 0,13-5 4 15,15 6 0-15,-15 0-4 0,0-6 0 0,2 5 0 0,11 2-8 0,2 7-4 16,-15-7 4-16,15 7-8 0,-2 0-8 0,2 0-4 0,-15 0 0 16,15 0-8-16,-2 0 4 0,-11 7-4 0,-2 0-4 0,0 2-4 15,2 5 0-15,-15 2 0 0,13 7-20 0,-13-8 20 0,0 8-4 0,-13 0 0 16,13 0-4-16,-15 9 0 0,2-3 0 0,-15 2-4 16,15 0 0-16,-15 6 0 0,15-6 0 0,-13 0 4 0,-2-1-4 0,15 1 0 15,-15-1 0-15,15 2 0 0,-15-11 0 0,15 3 0 0,0-1 0 16,-2 0 4-16,2 0-4 0,0-7 0 0,13 7 0 0,-15-15 0 15,15 14-4-15,0-15 4 0,-13 9 0 0,26-9 0 0,-13 9 0 16,0-10 0-16,15 3 0 0,-15 6 0 0,13-7 0 0,0 0 0 0,2-1 0 16,-2 1 0-16,0-1 0 0,0-7 4 0,2 8 0 0,11 0-4 15,-11-8 0-15,11 7 0 0,2-7 0 0,-2 0-4 0,-11 0 0 16,11 0-12-16,15 7-8 0,-13-7-8 0,-2 0-24 0,2-7-28 16,0 7-12-16,-15 0-20 0,15-7-44 0,-2 7-52 0,2-8 32 15,-15 0 28-15,15 8 28 0</inkml:trace>
        </inkml:traceGroup>
        <inkml:traceGroup>
          <inkml:annotationXML>
            <emma:emma xmlns:emma="http://www.w3.org/2003/04/emma" version="1.0">
              <emma:interpretation id="{6A7191A5-9772-4945-9B42-80D1A079CC20}" emma:medium="tactile" emma:mode="ink">
                <msink:context xmlns:msink="http://schemas.microsoft.com/ink/2010/main" type="inkWord" rotatedBoundingBox="8900,1468 9497,1477 9491,1882 8894,1873"/>
              </emma:interpretation>
            </emma:emma>
          </inkml:annotationXML>
          <inkml:trace contextRef="#ctx0" brushRef="#br0" timeOffset="2404.2918">3242-23 103 0,'13'0'116'0,"0"0"-4"0,2 0 0 16,-15 7-16-16,13-7 4 0,0 8 0 0,0 0-4 0,-13-8-4 0,15 7-4 15,-2 1-8-15,-13-1-4 0,13 1-4 0,2 7-8 0,-15-6 0 16,13-1-8-16,0 7 0 0,2-1-12 0,-2-5-4 0,0 5-8 15,-1-7-8-15,4 8 0 0,-3 2-8 0,15-10-4 0,-15 9-4 0,-1-1 0 16,4-8 0-16,-3 9-8 0,-1 0-4 0,17-2-12 16,-16 3-8-16,-13-11-16 0,12 10-20 0,4-2-12 0,-3-5-12 0,-13 6-12 15,12-7-16-15,-12-2-8 0,0 10-8 0,16-16-24 0,-16 8-40 16,0 0 0-16,0-8 40 0,0 0 28 0,0 0 20 0</inkml:trace>
          <inkml:trace contextRef="#ctx0" brushRef="#br0" timeOffset="2602.1031">3839 7 7 0,'-12'-7'132'0,"12"7"-12"0,0-8-8 16,-16 8-20-16,16-8 4 0,-13 8 4 0,1 8-12 0,-4-8 0 15,3 8-4-15,1-1-4 0,-4 1-4 0,-9-1-8 0,-4 9-4 16,17 0-4-16,-17-2-4 0,4 2-8 0,-4 0 4 0,4 5-12 16,-3 3 0-16,15-1-12 0,-15-8 0 0,-1 8-8 0,17 1-4 0,-14-1-4 15,11-9 0-15,2 2-8 0,0 7-4 0,-2-8-8 0,2-1-16 16,13-5-12-16,-13 6-20 0,13-7-12 0,0 0-16 0,0-1-12 15,0-7-20-15,0 0-8 0,0 0-20 0,0 0-48 0,13-7-20 16,-13-1 44-16,13 0 32 0,2-7 28 0</inkml:trace>
        </inkml:traceGroup>
        <inkml:traceGroup>
          <inkml:annotationXML>
            <emma:emma xmlns:emma="http://www.w3.org/2003/04/emma" version="1.0">
              <emma:interpretation id="{C2524044-9966-489B-8FDB-BD01A7F29D83}" emma:medium="tactile" emma:mode="ink">
                <msink:context xmlns:msink="http://schemas.microsoft.com/ink/2010/main" type="inkWord" rotatedBoundingBox="10326,1378 10914,1386 10909,1774 10320,1765"/>
              </emma:interpretation>
            </emma:emma>
          </inkml:annotationXML>
          <inkml:trace contextRef="#ctx0" brushRef="#br0" timeOffset="2862.0817">4668-115 59 0,'0'0'112'0,"0"0"-4"0,0 0 0 0,0 0-20 16,0 7 4-16,0-7-4 0,15 0 0 0,-15 0-12 16,13 0 4-16,-13 9-4 0,13-9-4 0,0 0-8 0,2 7-8 0,-2-7-4 15,0 0-8-15,15 0-12 0,-15 7-4 0,15-7 0 0,-15 0-12 16,15 0-4-16,-15 0 0 0,15 0 0 0,-15 0-8 0,15 0-16 15,-2 0-16-15,-13 0-16 0,2 0-20 0,-2 0-28 0,0 0-24 0,2 0-12 16,-2 0-68-16,-13 0-24 0,13 0 44 0,-13 0 36 16,-13 0 24-16</inkml:trace>
          <inkml:trace contextRef="#ctx0" brushRef="#br0" timeOffset="3054.5662">4696 153 135 0,'0'15'144'0,"0"0"-12"0,0-7-16 0,0 7-24 0,0-7 0 0,0 8-8 16,0-9 0-16,0 0-12 0,0 2 0 0,13-1-12 0,-13-8 0 16,0 6-8-16,13-6-4 0,2 0-12 0,-15 7-12 0,26-7 0 15,-11 0-4-15,-2 0-4 0,0-7-20 0,15 7 16 0,-2 0-12 0,2-6-12 16,0-2-20-16,-2-1-20 0,2 2-24 0,-2 0-24 16,15-2-20-16,-13 2-28 0,13-9-60 0,-15 9 16 0,15-8 28 0,0-1 32 15,0 1 32-15</inkml:trace>
        </inkml:traceGroup>
        <inkml:traceGroup>
          <inkml:annotationXML>
            <emma:emma xmlns:emma="http://www.w3.org/2003/04/emma" version="1.0">
              <emma:interpretation id="{29DE14B4-A166-483D-BAAD-01B7210E8F82}" emma:medium="tactile" emma:mode="ink">
                <msink:context xmlns:msink="http://schemas.microsoft.com/ink/2010/main" type="inkWord" rotatedBoundingBox="11594,1490 12710,1506 12703,1986 11587,1970"/>
              </emma:interpretation>
            </emma:emma>
          </inkml:annotationXML>
          <inkml:trace contextRef="#ctx0" brushRef="#br0" timeOffset="3612.0756">6138 0 83 0,'0'0'100'0,"-15"0"-4"0,15 0-8 0,-13 0-20 16,0 0-4-16,13 0 0 0,-13 0 0 0,-2 0-8 0,15 7 4 15,-13-7-4-15,0 8-4 0,-2-1-4 0,2 1-4 0,0 7 4 0,13-6-12 16,-15 5 4-16,2-5-8 0,13 5 0 0,-13 9-8 0,13-7 0 16,-13-1 0-16,13 0-8 0,0 8 0 0,0-8 4 0,-15 8-4 15,15-7-4-15,0 8-4 0,15-11 0 0,-15 3-4 0,0 0 0 0,13 7 0 16,0-17 0-16,0 10-4 0,-13 0 4 0,15-1 0 0,11-7-4 16,-11 7 0-16,-2-7 0 0,0-1 0 0,15 0 0 0,-2-7 4 15,-11 9-4-15,11-9 0 0,-11 0 0 0,11 7 0 0,-11-7-4 16,11-7 0-16,2 7 0 0,-15-9 0 0,0 9 4 0,15-7-4 15,-15 0 0-15,2-9-4 0,11 9 4 0,-11-8 0 0,-2 7 0 0,0 0 0 16,0-7 0-16,-13 0 4 0,15 7-4 0,-2-7 4 16,-13 6 0-16,13-5 0 0,-13 14 0 0,15-9 0 0,-15 2 4 15,0 7 0-15,0-6 0 0,0 6 0 0,13 6 0 0,-13 1 8 0,0 2 0 16,0-9 0-16,13 14 4 0,-13-5 0 0,0 6-4 0,15-7 0 16,-15 7 0-16,13-8-4 0,-13 9 0 0,13-1 0 0,0 0 0 15,2-7 0-15,-2 7-4 0,0 1 4 0,2-9 0 0,-2-1 0 16,15 5 0-16,-15-5-8 0,0 1 4 0,15 2-4 0,-15-9 0 15,15 7 4-15,-15-7-4 0,15-7 4 0,-2 7-4 0,-13-9 0 0,15 2 0 16,-15 1 0-16,15-5 0 0,-15-2 0 0,15-3-4 0,-15 1 4 16,0 0 0-16,2 0 0 0,-2-1 0 0,0 1 0 0,2-8 0 15,-15 8-4-15,13-8 4 0,-13 7 0 0,0-7 0 0,0 9 0 0,0-2 0 16,-13-7 0-16,13 8 0 0,-15 7 0 0,15-7 0 16,-13-2-4-16,0 11 4 0,-2-3 0 0,-11 2 0 0,13 7 0 0,-2-7 0 15,-11 14 0-15,11-7 0 0,2 7 0 0,-15 2-4 0,15-3 4 16,-13 3-8-16,11 6-8 0,2 1-8 0,0-1-8 0,-2 0-12 15,2 0-4-15,0 1-12 0,13 8-16 0,-15-11-12 0,15 3-12 0,0 0-12 16,0-1-28-16,0-1-40 0,15 2 4 0,-2-8 16 0,-13 0 44 16</inkml:trace>
        </inkml:traceGroup>
        <inkml:traceGroup>
          <inkml:annotationXML>
            <emma:emma xmlns:emma="http://www.w3.org/2003/04/emma" version="1.0">
              <emma:interpretation id="{3DC76219-9E1C-491E-9BE7-2F6ADD874298}" emma:medium="tactile" emma:mode="ink">
                <msink:context xmlns:msink="http://schemas.microsoft.com/ink/2010/main" type="inkWord" rotatedBoundingBox="13143,1568 13418,1572 13413,1961 13138,1957"/>
              </emma:interpretation>
              <emma:one-of disjunction-type="recognition" id="oneOf1">
                <emma:interpretation id="interp5" emma:lang="" emma:confidence="0">
                  <emma:literal>cos</emma:literal>
                </emma:interpretation>
                <emma:interpretation id="interp6" emma:lang="" emma:confidence="0">
                  <emma:literal>co s</emma:literal>
                </emma:interpretation>
                <emma:interpretation id="interp7" emma:lang="" emma:confidence="0">
                  <emma:literal>w s</emma:literal>
                </emma:interpretation>
                <emma:interpretation id="interp8" emma:lang="" emma:confidence="0">
                  <emma:literal>Co s</emma:literal>
                </emma:interpretation>
                <emma:interpretation id="interp9" emma:lang="" emma:confidence="0">
                  <emma:literal>o s</emma:literal>
                </emma:interpretation>
              </emma:one-of>
            </emma:emma>
          </inkml:annotationXML>
          <inkml:trace contextRef="#ctx0" brushRef="#br0" timeOffset="3902.1375">7580 77 11 0,'0'0'140'0,"0"7"-16"0,0-7-8 0,-15 7-24 0,15-7 0 0,-13 9 0 16,13-2-8-16,-13 0-4 0,0 0-4 0,13-7-12 0,-15 9-8 16,15-9-8-16,-13 6-12 0,13 3-4 0,-13-9 0 0,13 8-4 15,0-8-4-15,13 7-4 0,-13-7-4 0,13 8-4 0,-13-8 0 0,15 8 0 16,-2-8-4-16,0 0 4 0,0 7-4 0,2-7 4 16,-2 8 0-16,0-8 0 0,2 7 0 0,11 1 0 0,-11-8 4 0,-2 8 4 15,0-1-4-15,0 2 0 0,2-2-20 0,-2 0 24 0,0 2-4 16,-13-1 0-16,15-2-4 0,-15 10 0 0,0-2-8 0,0-5 4 15,0 6-4-15,0-1 0 0,0 2 0 0,-15 0 0 0,2-8-4 0,13 7 4 16,-13 0-4-16,-2 0-4 0,2-8 0 0,0 9-12 16,0-10-8-16,-2 5-12 0,2-11-16 0,-15 6-12 0,15-6-24 0,0 0-20 15,13 0-16-15,-15-6-12 0,2-5-48 0,13 5-32 0,-13-1 40 16,13-9 36-16,0 1 28 0</inkml:trace>
        </inkml:traceGroup>
        <inkml:traceGroup>
          <inkml:annotationXML>
            <emma:emma xmlns:emma="http://www.w3.org/2003/04/emma" version="1.0">
              <emma:interpretation id="{3E0F14EE-042D-42E4-87DC-FEB3FFE3A2C2}" emma:medium="tactile" emma:mode="ink">
                <msink:context xmlns:msink="http://schemas.microsoft.com/ink/2010/main" type="inkWord" rotatedBoundingBox="13906,1198 14458,1206 14447,1976 13894,1968"/>
              </emma:interpretation>
            </emma:emma>
          </inkml:annotationXML>
          <inkml:trace contextRef="#ctx0" brushRef="#br0" timeOffset="4273.6751">8300-213 39 0,'-15'6'104'16,"2"-6"-16"-16,13 0-8 0,-13 0-24 0,13-6-4 0,-12 6-8 0,12-9 0 15,0 9-4-15,12-7 0 0,-12-2-4 0,0 2 0 0,13 7 0 16,0-6 0-16,2-4 4 0,-2 3 0 0,16 0 0 0,-17-2 0 15,17 9 0-15,-17-7-4 0,14 7 0 0,-11 0-8 0,11 0-4 16,-11 0 0-16,11 7 4 0,-11-7-4 0,-2 9 0 0,0-2 0 0,0 10-4 16,2-11 0-16,-15 10-4 0,13 0 0 0,-13-2 0 0,0 8-4 15,-13 2 0-15,13-2-8 0,-15 1 4 0,2 0 0 0,0 8-4 16,0-8 0-16,-15 8 0 0,15-9 0 0,-15 10 0 0,15-9 0 16,-15 0 0-16,15 7 0 0,1-7 0 0,-4 0-4 0,3-8 4 0,1 8-4 15,-4-7 0-15,3 7 4 0,0-9 0 0,13 2 4 16,0-2 0-16,0 2 0 0,0-8 0 0,0 6 0 0,0 2 0 15,0-8 4-15,13 8-4 0,0-9-4 0,3 8 0 0,-4-7 0 0,1 0 0 16,3 6-4-16,-4-5 0 0,14-2 4 0,-11-1-4 0,11 5 4 16,2-11-8-16,0 6-12 0,-2-6-12 0,2 7-16 0,-2-7-16 15,2 0-28-15,0 0-28 0,-2 9-24 0,2-18-60 0,-15 9-20 16,15-7 36-16,-15 7 36 0,15-6 32 0</inkml:trace>
        </inkml:traceGroup>
        <inkml:traceGroup>
          <inkml:annotationXML>
            <emma:emma xmlns:emma="http://www.w3.org/2003/04/emma" version="1.0">
              <emma:interpretation id="{1B5BED64-D19B-4313-ABF4-08FC7DB0B429}" emma:medium="tactile" emma:mode="ink">
                <msink:context xmlns:msink="http://schemas.microsoft.com/ink/2010/main" type="inkWord" rotatedBoundingBox="14700,1657 15378,1667 15369,2275 14692,2266"/>
              </emma:interpretation>
            </emma:emma>
          </inkml:annotationXML>
          <inkml:trace contextRef="#ctx0" brushRef="#br0" timeOffset="4641.6922">9714 221 87 0,'-13'0'160'0,"-2"9"-8"0,2-2-8 0,-13 9-20 0,11-8 0 0,2 14 0 16,-15-8-4-16,2 2-4 0,11 6-4 0,-11 2-12 0,-2-1-16 15,2 0-12-15,-2 8-12 0,0-7-16 0,2 5-4 0,-2-6-4 16,2 8-12-16,-2-8-4 0,0 0-4 0,15 7-12 0,-13-7-16 16,-2 0-28-16,15-8-24 0,-2 1-40 0,-11 7-48 0,11-6-52 0,2-11-84 15,-15 1 40-15,15 0 44 0,0 2 36 0,0-9 36 0,-15 8 24 16</inkml:trace>
          <inkml:trace contextRef="#ctx0" brushRef="#br0" timeOffset="4482.1181">9265 168 107 0,'0'0'132'0,"13"8"-8"0,2-1-4 0,-2 1-8 0,-13-1-4 15,13 1 8-15,2 7 0 0,-15-6 0 0,13 5 0 0,0 3-4 16,-13-4-8-16,15 3-12 0,-2 0-8 0,0-1-8 0,0 8-8 16,2-8-8-16,-2 8-4 0,15-8-12 0,-15 8-8 0,0 0-8 15,15-6-4-15,-15 5-8 0,15-7-8 0,-15 0-4 0,15 7-12 0,-15-6-12 16,0 0-16-16,2-2-16 0,11 2-20 0,-26-9-20 15,13 9-16-15,2-9-24 0,-2 2-24 0,-13-9-20 0,0 7-44 0,0-14-28 16,0-2 40-16,0 2 40 0,0-1 32 0,0-7 28 0</inkml:trace>
        </inkml:traceGroup>
      </inkml:traceGroup>
    </inkml:traceGroup>
    <inkml:traceGroup>
      <inkml:annotationXML>
        <emma:emma xmlns:emma="http://www.w3.org/2003/04/emma" version="1.0">
          <emma:interpretation id="{3E31B63B-3245-4EA5-9E88-E3A973640B4A}" emma:medium="tactile" emma:mode="ink">
            <msink:context xmlns:msink="http://schemas.microsoft.com/ink/2010/main" type="paragraph" rotatedBoundingBox="2910,3744 17770,3784 17768,4691 2908,4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962BA7-157B-4FF6-B741-0A8DB79FE4CA}" emma:medium="tactile" emma:mode="ink">
              <msink:context xmlns:msink="http://schemas.microsoft.com/ink/2010/main" type="line" rotatedBoundingBox="2910,3744 17770,3784 17768,4691 2908,4652"/>
            </emma:interpretation>
          </emma:emma>
        </inkml:annotationXML>
        <inkml:traceGroup>
          <inkml:annotationXML>
            <emma:emma xmlns:emma="http://www.w3.org/2003/04/emma" version="1.0">
              <emma:interpretation id="{2311B5BD-7575-4464-A06F-89A9B2995BB7}" emma:medium="tactile" emma:mode="ink">
                <msink:context xmlns:msink="http://schemas.microsoft.com/ink/2010/main" type="inkWord" rotatedBoundingBox="2910,3866 3268,3867 3266,4653 2908,4652"/>
              </emma:interpretation>
            </emma:emma>
          </inkml:annotationXML>
          <inkml:trace contextRef="#ctx0" brushRef="#br0" timeOffset="34171.6412">-2725 2839 19 0,'0'10'92'0,"0"-5"0"0,-8-1-24 0,8 6-4 0,0-5 0 16,-8-1-4-16,8 1 0 0,0 5-4 0,0-5-4 0,0-5-4 15,-8 4 0-15,8 1-4 0,0 0 4 0,0-5 0 0,0 0 4 0,0 0-4 16,0 0 0-16,0 0 4 0,8 0-4 0,-8-5 4 16,0 0 0-16,8 1-4 0,-8-1-4 0,8 0 4 0,1-5-4 0,-9 1 0 15,8-1-4-15,1-4-4 0,0 4-4 0,-1-4-4 0,10-5-4 16,-10 5 0-16,0-6-4 0,0 1 4 0,2 0-4 0,6 0-4 16,-7 0 0-16,-1-1-4 0,1 0 0 0,0-3 0 0,7 3-4 0,-8 1 0 15,2 0 0-15,-2 0-4 0,0 1 0 0,2 3 0 0,-2-4 0 16,0 4 0-16,1 1-4 0,-9-1 4 0,8 1-4 15,-8 5 0-15,9-1 0 0,-1 0 0 0,-8 0 0 0,0 6 0 0,0-6 0 16,9 5 0-16,-9 0 0 0,0 5 0 0,0 0 0 0,0-4 0 16,0 4 4-16,0 0 0 0,0 0-4 0,0 0 0 0,0 4 4 15,0-4-8-15,0 5-12 0,0 5 24 0,0-5-4 0,8 5 0 0,-8-1 0 16,0 0 0-16,0 6 0 0,0-1 4 0,0 5 0 0,8-4-4 16,-8 4 4-16,0 6 0 0,0-2 0 0,0 0 4 0,0 3-4 15,10-3 4-15,-10 0-4 0,0 7 4 0,0-7 0 0,0 6-4 16,8-4 4-16,-8 4-4 0,0-6-4 0,8 6 4 0,-8-5-4 15,0 0-4-15,0 0 4 0,10 0 0 0,-10-5 0 0,0 5-4 16,8-5 0-16,-8 0 4 0,0 0-4 0,0-3 4 0,0 2-4 0,0-4-4 16,8-4 0-16,-8 5 0 0,0-6 0 0,0 1-8 0,0 0-8 15,0-6 0-15,0 5-12 0,0-3-16 0,0-6-28 0,0 4-16 16,0-4-16-16,0-4-20 0,0 4-16 0,0-6-12 0,0 2-28 16,-8-1-52-16,8-5 20 0,0 1 36 0,0-1 44 0,0-5 28 0</inkml:trace>
        </inkml:traceGroup>
        <inkml:traceGroup>
          <inkml:annotationXML>
            <emma:emma xmlns:emma="http://www.w3.org/2003/04/emma" version="1.0">
              <emma:interpretation id="{866856B8-1D30-446F-BE2E-D1E29E444CE5}" emma:medium="tactile" emma:mode="ink">
                <msink:context xmlns:msink="http://schemas.microsoft.com/ink/2010/main" type="inkWord" rotatedBoundingBox="4136,3904 4495,3905 4494,4438 4135,4437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783.7339">-1419 2436 27 0,'0'-4'100'0,"0"-2"-8"0,8 2-8 15,-8 4-20-15,0-5-4 0,0 5-4 0,0 0 4 0,0-5 4 0,0 5-4 16,0 5 8-16,0 0-8 0,0-5 4 0,9 10-8 0,-9-6 0 16,0 5 0-16,0 1-8 0,0 0-4 0,0 3 0 0,8 2-8 15,-8 0 0-15,0 3 0 0,0-3-8 0,9 10 0 0,-9-6 0 0,0 1-8 16,0-2 0-16,8 6 0 0,-8 0-4 0,0-4 0 15,0 3-4-15,0-4-4 0,0 6 0 0,0-7 0 0,0 2-4 0,0-1 0 16,0 0 0-16,0 1-4 0,0-6 4 0,0 0-8 0,0 1 0 16,0-6-8-16,0 1-8 0,0 0-12 0,8-6-8 0,-8 1-12 15,0 0-4-15,0-5-16 0,0 5-16 0,0-5-12 0,0 0-8 0,0-5-16 16,0 5-36-16,-8-5-32 0,8-4 32 0,-8 4 28 0,8 0 28 16</inkml:trace>
          <inkml:trace contextRef="#ctx0" brushRef="#br0" timeOffset="34982.2024">-1522 2767 51 0,'9'0'112'15,"-9"5"-8"-15,0-5 0 0,9 4-24 0,-9 1 4 0,0-5 4 0,8 0-8 16,-8 6 4-16,8-2-8 0,-8-4 0 0,8 5-8 0,2-5 0 16,-10 0-12-16,8 5-4 0,0-5-4 0,2 0-8 0,-2 0-4 15,0 0-12-15,9 0 0 0,-8-5-4 0,-1 5-4 0,9 0 0 0,-9-5-8 16,10 1 0-16,0-2-8 0,-2 1-12 0,1 1-16 15,-8-1-20-15,8 5-28 0,-1-5-24 0,2-5-16 0,-10 10-36 0,10-4-64 16,-10-1 16-16,9 5 32 0,-8-4 32 0,8 4 28 0</inkml:trace>
        </inkml:traceGroup>
        <inkml:traceGroup>
          <inkml:annotationXML>
            <emma:emma xmlns:emma="http://www.w3.org/2003/04/emma" version="1.0">
              <emma:interpretation id="{A46C58A5-E48E-45FD-BA03-FC77D0510788}" emma:medium="tactile" emma:mode="ink">
                <msink:context xmlns:msink="http://schemas.microsoft.com/ink/2010/main" type="inkWord" rotatedBoundingBox="5322,3904 7652,3910 7650,4562 5320,455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6170.1914">995 2493 11 0,'0'-4'112'0,"0"-1"-12"16,0 5-8-16,-8 0-28 0,8 5-4 0,0-1-8 0,-10 2-12 15,10-2-8-15,-8 1 0 0,8 5-12 0,0-2-4 0,-8 3-4 0,8-1-4 16,0-1-8-16,0-5-12 0,0 11-8 0,0-11-12 0,0 12-8 16,0-12-40-16,8 5-64 0,-8 1 4 0,8 0 28 0</inkml:trace>
          <inkml:trace contextRef="#ctx0" brushRef="#br0" timeOffset="36548.1808">1140 2681 91 0,'0'-5'108'0,"0"5"-4"16,0 0-8-16,0 0-24 0,0 0 4 0,0 0-8 0,0 0 0 16,0 5-4-16,0-5-4 0,0 4-4 0,0 2 0 0,0-2-8 0,0 1 4 15,0-1-8-15,0 6-4 0,0-5 0 0,0 5-4 0,0 0-4 16,-8-1-4-16,16 5-8 0,-8-4 4 0,0 5-4 0,0-6-4 15,8 5-4-15,-8 1-4 0,0-6 0 0,10 1-4 0,-10 4 4 16,8-4 0-16,-8-1-4 0,8 1 0 0,0 0-4 0,-8-1 0 16,9-4 0-16,-1 5 0 0,1-5-4 0,0 4 0 0,-9-4 4 0,8-5-4 15,0 5 0-15,2-5 0 0,-10 4 0 0,8-4-4 0,0 0 0 16,0-4 0-16,-8-1-4 0,10 5 0 0,-2-10 0 0,-8 6 4 16,8-6-4-16,1 0 0 0,-9 1 4 0,9-1 0 0,-9 0 4 15,8 1 0-15,-8-5 0 0,9 4 0 0,-9 0 4 0,8 1-4 16,-8-1 4-16,0 5 0 0,8 1 4 0,-8-1-4 0,0 0 4 15,8 5-4-15,-8 0 4 0,0 0 0 0,0 5 4 0,10 0-4 16,-10-1 4-16,0 6 0 0,0-1 0 0,8 1-4 0,-8 0 4 0,0-1-4 16,8 6 0-16,-8-6 0 0,0 6 0 0,10-1-4 0,-10 1 4 15,0-1-4-15,8 0-4 0,0 0 0 0,-8-4-8 0,9 0-12 0,0-1-8 16,-1 1-20-16,-8-5-16 0,8 4-4 0,1-9-20 16,-9 6-12-16,8-6-48 0,0 0-40 0,2-6 16 0,-10 1 32 0,0-4 32 15</inkml:trace>
          <inkml:trace contextRef="#ctx0" brushRef="#br0" timeOffset="36754.6296">1574 2676 59 0,'0'5'116'0,"10"-1"-8"0,-10 2-4 0,8-2-16 16,-8 1 8-16,8 5-4 0,2-1 0 0,-10 1-4 0,8 0 0 16,0-1-4-16,-8 1-4 0,8 4-4 0,2-5 4 0,-2 1-8 15,9 0 0-15,-9 4-4 0,10-4-8 0,-2 4-4 0,-8-4-12 0,10-1-8 16,0 1-4-16,-2 4-4 0,10-4-8 0,-9-1-4 15,-1 1-4-15,2-5-4 0,0 5-8 0,-2-1-12 0,1-4-12 0,0 4-24 16,0-4-20-16,-9 5-28 0,10-6-16 0,-10 0-20 0,0 2-16 16,2-1-32-16,-10-5-44 0,0 0 8 0,8 5 40 0,-8-10 36 15,0 5 20-15</inkml:trace>
          <inkml:trace contextRef="#ctx0" brushRef="#br0" timeOffset="36926.1699">1967 2729 3 0,'-8'0'140'0,"8"0"-12"0,-8 0-8 0,-2 0-16 0,2 4 8 0,0 2-4 16,-9-2-4-16,8 1-4 0,0 5-12 0,1-1-8 0,-8 5-12 16,6 1-8-16,-6-5-12 0,-2 4-8 0,10 0-8 0,-9 6-4 15,0-6-8-15,8 5-4 0,-7 0-4 0,6-4 0 0,-6 4-8 0,6-5-20 16,-6 4-16-16,8-2-16 0,-1-2-24 0,0 0-20 0,1-3-20 16,8-3-16-16,0 2-56 0,-9 0-36 0,9-5 44 0,0-1 36 15,9 1 24-15</inkml:trace>
          <inkml:trace contextRef="#ctx0" brushRef="#br0" timeOffset="35557.6649">-250 2637 27 0,'-9'0'84'0,"0"0"0"0,-7-4-12 0,6-1-20 16,2 0 0-16,0 0 0 0,8-5-4 0,-9 7 0 0,0-7-4 16,9 0 0-16,0 0-4 0,-8 1 4 0,8-1-4 0,0-5 0 15,0 7 0-15,0-7 0 0,0 5-4 0,0 1-4 0,0-6-4 0,8 5 0 16,-8 1 4-16,9-1-4 0,0 0-4 0,-9 6 0 16,8-5-4-16,0 3 4 0,2 2-4 0,-2-1 0 0,0 5 0 0,1-5 0 15,0 5-4-15,-1 0 0 0,9 0-4 0,-9 0 0 0,1 5-4 16,0 0 4-16,7-1-8 0,-6 6 0 0,6-1 0 0,-8 1 0 15,2 5-4-15,-2-1 0 0,0 1 0 0,1 4 0 0,-1 0 0 16,1 4-4-16,-9-4 4 0,0 7-4 0,0 2-4 0,0-5 0 16,-9 6 0-16,9 0-4 0,-8 0 4 0,-1-5 0 0,1 5 4 15,-10 0-4-15,10-5 0 0,0 0 4 0,-10-5 0 0,10 5 0 0,0-10 4 16,-1 5-4-16,-8-9 0 0,8 3 0 0,1-7 0 0,8 4-16 16,-8-10 24-16,-1 0-4 0,9 0 0 0,-9 0 0 0,9-5 0 15,0-6 4-15,0 7-8 0,0-5 4 0,0 4 0 0,0-9 0 0,0 9 0 16,9-4 0-16,-9-1 0 0,9 0 4 0,-1 1 0 0,0 4 0 15,1 0 4-15,-1 0 4 0,1 0 4 0,0 1-4 0,7 4 4 16,-6 0 0-16,6 0 0 0,-8 0 0 0,10 4 0 0,-1 1 0 16,0-5 0-16,0 5 0 0,-9 0-4 0,18 0-4 0,-8-1 0 15,-2 1-4-15,1 0 0 0,9 0 0 0,-10 0-4 0,10 0-4 0,-8-1-4 16,-2-4-16-16,10 5-16 0,-1-5-12 0,-7 0-16 16,-2 0-20-16,10 5-20 0,-8-10-8 0,7 5-28 0,-7-5-52 0,-2 5 12 15,2-4 36-15,-2-1 32 0,2-5 20 0</inkml:trace>
          <inkml:trace contextRef="#ctx0" brushRef="#br0" timeOffset="35860.384">602 2579 55 0,'0'0'104'16,"-8"-4"-12"-16,-1-1-8 0,9 5-24 0,-8 5 0 0,0-5-4 16,-2 4-4-16,10-4 0 0,-8 10-4 0,0-4-4 0,0-2-8 15,-2 2-4-15,10 3-4 0,-8-5-4 0,8 1-4 0,0 5-4 0,-8-6 0 16,8 6-4-16,8-6 0 0,-8 7 0 0,0-7 0 15,8 1-4-15,-8 5 0 0,10-6 0 0,-2 2 0 0,0-2-4 0,0 1 0 16,2-1 0-16,-2 2 4 0,0-2-4 0,1 1 4 0,8-5-4 16,-8 5-4-16,7 0 0 0,-8-1 4 0,10 2 0 0,-10 3-4 15,10-5 4-15,-10 6 0 0,1-5-4 0,8 4-4 0,-9 2 4 0,1-2 4 16,-1 1 0-16,-8-1 4 0,8 5 4 0,-8-4-8 0,0 5 8 16,0-1 0-16,-8 0 0 0,0 1-4 0,-1-1 0 0,1 1 0 15,-9-1-4-15,8 0-4 0,-7-4 4 0,-2 4 0 0,10-4-4 16,-10-1-8-16,2 1 0 0,7-1-4 0,-8-4-8 0,8 5-12 15,1-6-8-15,-10-4-12 0,18 6-8 0,-8-6-8 0,0 0-8 0,8-6 0 16,-8 2-40-16,8 0-40 0,0-2 4 0,0 1 36 16,0-4 20-16</inkml:trace>
          <inkml:trace contextRef="#ctx0" brushRef="#br0" timeOffset="36033.557">791 2776 3 0,'16'-4'112'0,"-8"-1"-4"0,1 0-4 16,0 5-20-16,-1 0-4 0,1 0 0 0,-1 0-4 15,0 5-4-15,2 0-4 0,-2 4-4 0,-8-3-12 0,8 3-4 0,0 1-8 16,-8-1-8-16,10 5-4 0,-10-4-8 0,8 5-4 0,-8-6 4 16,8 5-12-16,-8-4 4 0,10 4-8 0,-10-4-4 0,8 5-12 15,-8-11-16-15,8 6-16 0,1-1-12 0,-9-4-20 0,8-5-8 16,-8 0-28-16,8 0-48 0,-8 0-24 0,10-9 40 0,-10 4 24 16,0-9 20-16</inkml:trace>
        </inkml:traceGroup>
        <inkml:traceGroup>
          <inkml:annotationXML>
            <emma:emma xmlns:emma="http://www.w3.org/2003/04/emma" version="1.0">
              <emma:interpretation id="{DC0672DA-BB4E-446D-BE45-62FD95F862FD}" emma:medium="tactile" emma:mode="ink">
                <msink:context xmlns:msink="http://schemas.microsoft.com/ink/2010/main" type="inkWord" rotatedBoundingBox="8111,4183 9723,4188 9722,4588 8110,458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7604.355">2607 2743 67 0,'0'-10'104'0,"-9"1"-4"0,1 4-12 0,8-4-16 0,-8 3-8 15,0 2 0-15,-2-1 0 0,2 5-4 0,0-4 0 0,-2 4-8 16,2 0-4-16,0 4 0 0,-1-4-4 0,1 5-12 0,-1-1 0 15,1 6-4-15,-1-5 4 0,9 5-4 0,-8 0-4 0,8 3 0 16,-8 2 0-16,8-1-8 0,-10 1 0 0,10-1 0 0,0 1-4 0,0 4 0 16,0-5-4-16,0 5 0 0,0-4-4 0,0 4 0 0,10-4 0 15,-10-1-4-15,8 0 4 0,0 0-4 0,1 1 0 0,-1-5 4 16,1-1-4-16,-1 1 4 0,9-1-4 0,1-3 0 0,-10 2 0 16,10-8 0-16,-2 6 0 0,10-6 0 0,-9 0 0 0,-1-6 0 15,2 6 0-15,-2-8 0 0,10 2 0 0,-8 1 0 0,-1-4 0 0,-1-1-4 16,2 1 0-16,-2-1 4 0,-6-4 0 0,6 4 0 0,-7-4-4 15,0 4 4-15,8-4 0 0,-9 4-4 0,-8 1 4 0,8-1 0 16,1 0 0-16,-9 1 0 0,0-1 0 0,0 1 0 0,9 4 0 0,-9 0 0 16,0 0 4-16,0 0 0 0,0 5 0 0,0 0 0 15,0 0 4-15,0 0 4 0,0 5 0 0,0 0 4 0,0 0 0 0,8 5 0 16,-8-6 0-16,0 6 0 0,8-1 0 0,-8 1 0 0,10 0 0 16,-10 4-4-16,8-4 4 0,-8 4-4 0,8-4 0 0,-8 4-4 15,9-5 0-15,0 1-4 0,-1 0 4 0,-8-5-4 0,8 4 4 0,1-4-4 16,-1 0 0-16,1-1 0 0,0 1 0 0,-1-5 0 0,-8 0 4 15,18 0-4-15,-18 0-4 0,8-5 4 0,0 1-4 0,0-1 4 16,2-5 0-16,-2 1-4 0,0-1 0 0,1 0 0 0,-9 1 0 16,8-5 0-16,-8 4 0 0,0-4 0 0,9-1 0 0,-9 1 0 15,0-1 0-15,0 1 0 0,0 0-4 0,-9-1 4 0,9 6-4 0,0-6 0 16,-8 6 4-16,-1-1-4 0,1 0 0 0,8 5 0 16,-8-4 4-16,-2 4-4 0,2 5 0 0,0-4-4 0,0 8-4 0,-10-4-4 15,10 5 0-15,-1 4-4 0,0-4-8 0,-8 5-4 0,9 0-4 16,0-1-12-16,-1 6-4 0,0-6-8 0,1 6-4 0,0-6-12 15,8 6-8-15,0-6 0 0,-10 6-4 0,10-6-24 0,0-4-40 16,0 5-24-16,10-5 32 0,-2-1 28 0</inkml:trace>
          <inkml:trace contextRef="#ctx0" brushRef="#br0" timeOffset="37916.1805">3264 2710 43 0,'0'0'116'0,"0"-6"-12"15,-8 6-8-15,8 6-28 0,0-6 0 0,0 4-4 0,0-4-4 0,-10 5 0 16,10 0-4-16,0 0-12 0,0-1 0 0,0 2-8 0,0-2 0 16,0 5-8-16,0-3 0 0,0-2-4 0,10 6 0 0,-10-6-4 15,8 1 0-15,-8 1-8 0,8 3 0 0,-8-4 0 0,10 0-4 0,-2-1 0 16,0 6 0-16,0-5 8 0,1-1-12 0,0 1 8 0,-1 0 0 16,1 0 4-16,-1 5 0 0,0-6 0 0,10 1 4 15,-10 0 0-15,0 4 0 0,2-4 0 0,-2 5 4 0,-8-5 0 0,8 4 0 16,1 1 0-16,-9 0 0 0,9-1 4 0,-9 1-4 0,0-1 8 15,8 1 0-15,-8-2 0 0,0 3-4 0,0-1-4 0,-8-1-4 16,8 1-4-16,-9-1-4 0,0 1 0 0,1 0-4 0,0 0-4 16,-10-1 0-16,10-5-4 0,0 6 0 0,-10-5-8 0,10-1-8 15,-1 2-16-15,-8-6-12 0,8 4-16 0,1-4-12 0,-8 0-12 0,6 0-12 16,2-4-16-16,8 4-8 0,-8-6-8 0,-2 2-40 0,10-1-36 16,0-5 20-16,-8 6 40 0,8-5 32 0</inkml:trace>
          <inkml:trace contextRef="#ctx0" brushRef="#br0" timeOffset="38239.4019">3657 2729 59 0,'0'0'108'0,"0"-5"-4"0,0 5 0 0,8-5-16 16,-8 5 8-16,8 5 4 0,-8-5-4 0,9 5 0 15,-9-1 4-15,8 2-4 0,1-2 4 0,0 5 0 0,-1 1-8 0,0-5 4 16,10 9-8-16,-10-4-4 0,0 0-8 0,10 4-8 0,-10-4-4 16,9 4-8-16,1-4-4 0,-2 4-16 0,-8 0-8 0,10-4 0 15,0 0-4-15,-2 4-16 0,1-4-8 0,0-1 0 0,0 1 0 16,-9-1 0-16,10 1 0 0,0-1 0 0,-10 1-24 0,8 0-36 15,-7-5-36-15,0 4-8 0,-1-4-16 0,1 4-32 0,-1-4-24 0,-8 1-24 16,8-6-56-16,-8 4 12 0,0-4 52 0,0 0 32 0,0-4 32 16,-8 4 28-16</inkml:trace>
          <inkml:trace contextRef="#ctx0" brushRef="#br0" timeOffset="38415.9308">4049 2724 119 0,'0'-5'148'0,"-9"5"-4"0,9 0-4 0,0 0-20 0,0 5 0 15,-8-5-4-15,-1 9 0 0,0-3-8 0,1-2-8 0,8 5-8 0,-8 1-4 16,-10 0-12-16,10-1-12 0,0 6-8 0,-10-5-8 0,10 4-12 0,-9 0-4 16,8 1-12-16,-8-1 0 0,9 5-4 0,0-4-8 15,-10-1-16-15,10 1-16 0,-10-1-24 0,10 0-20 0,0 0-20 0,-10 1-24 16,10-5-20-16,-1 4-12 0,1-5-16 0,0 2-56 0,-2-7-24 16,10 6 60-16,-8-10 32 0,8 4 28 0</inkml:trace>
        </inkml:traceGroup>
        <inkml:traceGroup>
          <inkml:annotationXML>
            <emma:emma xmlns:emma="http://www.w3.org/2003/04/emma" version="1.0">
              <emma:interpretation id="{435DEE05-8CFE-4E4E-B725-8EF1C036BB8C}" emma:medium="tactile" emma:mode="ink">
                <msink:context xmlns:msink="http://schemas.microsoft.com/ink/2010/main" type="inkWord" rotatedBoundingBox="10723,4120 11098,4121 11097,4428 10722,442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8750.0361">5073 2628 51 0,'-8'5'144'0,"8"-5"-12"0,0 0-8 15,0 0-20-15,0 0 0 0,0 4 0 0,0-4 0 0,0 0 0 16,0 0-4-16,8 0 0 0,-8 0 0 0,8 0-4 0,0 0-8 0,-8 0 0 16,9 0-8-16,8 0-4 0,-8 0-4 0,-1 0-12 0,10 0-4 15,-10 0-8-15,8 0-8 0,2 0-8 0,-1 0-4 0,0 0-16 16,0 0-12-16,-1 0 0 0,2 0 0 0,0 0 0 0,-2 6 0 15,2-6 0-15,-1 0 0 0,-1 4-36 0,2-4-36 0,-2 4-28 16,-6-4-20-16,-2 0-20 0,0 5-24 0,1 1-16 0,0-2-48 0,-9 1-36 16,0-5 48-16,-9 5 36 0,9 4 36 0,-9-9 32 15</inkml:trace>
          <inkml:trace contextRef="#ctx0" brushRef="#br0" timeOffset="38936.0539">5098 2834 15 0,'-9'10'172'0,"9"0"-12"0,0-1-8 0,-8-4-32 0,8 4-4 16,0-4-4-16,0 5 4 0,0-5-8 0,0-1-8 0,0 6-4 16,0-5-4-16,8 0 0 0,-8 0-20 0,9-5-4 0,0 4-8 15,-1-4-12-15,1 0-4 0,7 0-12 0,-6 5-4 0,6-5-8 16,2-5-4-16,-2 5-4 0,2-4-16 0,-1 4-20 0,-1-5-32 0,2 0-32 16,8 5-32-16,-10-5-44 0,2 0-28 0,-1 0-88 0,-1 1 28 15,-7-1 44-15,8 0 36 0,-9 0 32 0,2 0 32 0</inkml:trace>
        </inkml:traceGroup>
        <inkml:traceGroup>
          <inkml:annotationXML>
            <emma:emma xmlns:emma="http://www.w3.org/2003/04/emma" version="1.0">
              <emma:interpretation id="{BF08A123-7958-4F94-9AE1-6D387AB8BF56}" emma:medium="tactile" emma:mode="ink">
                <msink:context xmlns:msink="http://schemas.microsoft.com/ink/2010/main" type="inkWord" rotatedBoundingBox="12220,3824 14129,3830 14127,4588 12218,458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1971.4648">7617 2359 87 0,'8'-6'100'0,"-8"6"-8"16,0-3-4-16,10-2-28 0,-2 5-4 0,0-5-4 0,-8 5-8 15,8 0-4-15,2 0 0 0,-10 0-24 0,8 0 16 0,0 0 0 16,1 0 0-16,0-5-8 0,-1 10 0 0,1-5-4 0,-1 5 0 15,0-5-4-15,1 5-4 0,0-2-4 0,-1 3 0 0,-8-1 0 0,8 0-4 16,2 4 0-16,-10-4 0 0,8 5 4 0,-8 5 0 0,0-6 0 16,0 6 0-16,0-2 0 0,-8 2 0 0,8-1 4 0,-10 1-4 15,10-1-4-15,-8 1 4 0,0 4 4 0,-1-5-4 0,0 1 0 16,1-6-4-16,0 5-4 0,-1 2 4 0,9-7 0 0,-8 0 0 0,8 1-4 16,0 0 0-16,-9-6 0 0,9 5 0 0,9-3 4 0,-9-2-4 15,0 1 0-15,8 5 4 0,1-6-8 0,-9-4 4 16,8 10-4-16,0-10-8 0,1 5-12 0,8-1-20 0,-9 2-12 0,2-2-16 15,6 1-12-15,-7-5-40 0,8 5-56 0,-9-5 24 0,9 5 24 16,-8-1 20-16</inkml:trace>
          <inkml:trace contextRef="#ctx0" brushRef="#br0" timeOffset="42432.1273">8452 2781 83 0,'0'0'128'0,"0"-5"-4"0,-8 5 0 16,8 0-16-16,-8 0 0 0,8-4-8 0,-8 8-8 0,-2-4 0 0,10 0-4 15,-8 5-8-15,0 1 0 0,-1-2-8 0,1 1-4 0,-1 0-8 16,0 0-4-16,-7 4-8 0,8-4 0 0,-2 4-12 0,2 1-4 16,-10 5-4-16,10-6-8 0,-9 5 0 0,0 1-4 0,0-1-12 15,9 1 0-15,-10-1-8 0,2 0-4 0,-2 1-16 0,2-1-16 16,7 1-20-16,-8-1-24 0,8-5-12 0,-7 6-28 0,6-5-12 16,2 0-48-16,0-1-68 0,0-5 36 0,-2 1 48 0,2 0 32 0,8 0 24 15</inkml:trace>
          <inkml:trace contextRef="#ctx0" brushRef="#br0" timeOffset="42216.1886">8077 2752 11 0,'0'0'120'0,"0"0"-8"16,0 6-4-16,0-6-20 0,10 4 8 0,-10 1 4 0,8-5-8 16,-8 5 4-16,8 4-8 0,-8-3 0 0,8-2-8 0,2 6-4 15,-2-1-8-15,0 1-4 0,1-1-8 0,8 1-4 0,-8-5-8 16,-1 9-4-16,8-4-8 0,2-1-4 0,-10 1-4 0,10 0-4 16,-1-1-8-16,0 1 0 0,0 0-4 0,-1 4-4 0,2-5 0 0,0-4-4 15,-2 5-16-15,1-2-16 0,0 3-16 0,-8-1-20 0,7-6-20 16,-6 6-20-16,-2-5-12 0,8 4-8 0,-16-3-40 0,10-2-44 15,-10 6-4-15,8-10 56 0,-8 4 36 0,0 2 20 0</inkml:trace>
          <inkml:trace contextRef="#ctx0" brushRef="#br0" timeOffset="41389.9716">6696 2695 75 0,'-8'-4'92'0,"8"-2"-4"0,0 2-4 16,-8-1-20-16,8 0-8 0,-8 5 0 0,8 0-4 0,-10-5 0 0,2 5-4 15,8 0-8-15,-8 0 0 0,-2 0-4 0,2 5-8 16,0 0 8-16,-1 0-8 0,1-1-4 0,-1 6 4 0,9-1 0 0,-9 1-8 16,1 0 0-16,8-1 0 0,-8 6-4 0,8-1-4 0,-8 0 0 15,8 1-4-15,0 0-20 0,0-1 20 0,0 5-4 0,8-4 0 16,-8-1 0-16,8 0 4 0,0 1-4 0,1-1 0 0,0 1 0 16,-1-1 0-16,9-5-4 0,-9 1 0 0,10-1 0 0,-10 1 0 15,10-5 0-15,-2 0 0 0,2 0 0 0,-1-1 4 0,-1-4-8 0,10 0 0 16,-8-4 4-16,-2 4-4 0,2-5 4 0,-1 0-8 0,-1 0 0 15,2-5 4-15,-2 6 0 0,2-6 0 0,-10 5 0 0,1-4 4 16,8-1-4-16,-9 6 4 0,1-6 0 0,-1 5 0 0,-8-5 0 16,8 6 0-16,-8-1 4 0,0 0-4 0,0 0 0 0,10 0 4 15,-10 5-8-15,0-4 8 0,0 4-4 0,0 0 0 0,0 0 0 16,0-5 4-16,0 5-8 0,0 0 0 0,0 0 0 0,0 5 4 0,0-5 0 16,0 4 0-16,8-4 4 0,-8 5-4 0,0 0 0 0,8-5 4 15,-8 5-4-15,10 0 4 0,-10-1-8 0,8 6 8 0,0-5 0 16,0 0-4-16,-8 4 0 0,9-4 0 0,0 5 4 0,-1-6 0 15,1 1-4-15,-1 5 0 0,10-6 0 0,-10 0 0 0,0 2 0 16,0-1 0-16,10-5 0 0,-10 5-4 0,9-5 8 0,-8 0 0 0,8 0 0 16,-1 0-4-16,-6 0 4 0,6-5 0 0,-6 5-4 0,6-5 0 15,-7-1 4-15,8-2-4 0,-8 3 0 0,-1-5 0 0,0 1 0 16,0 4 0-16,-8-4 4 0,10-1-4 0,-10-5 0 0,8 6-4 16,-8-1 4-16,-8-4 0 0,8 4 4 0,0-4-4 0,-10 4 0 15,10 1 0-15,-8-6 0 0,0 6 0 0,0-5 0 0,-1 3 0 16,0 2 0-16,-8 4 0 0,9-5 0 0,0 6 0 0,-10-1 0 0,10 1 0 15,-10-2-4-15,10 6 4 0,-9 0 0 0,8 6-8 0,1-2 0 16,-1 1-4-16,1-1-4 0,0 6-8 0,-2 0-12 0,2-1-4 16,0 6-8-16,8-5-8 0,0-1-8 0,-8 5-8 0,8-4 0 15,8 5-44-15,-8-6-40 0,0 5 8 0,8-4 28 0,0 0 28 16</inkml:trace>
          <inkml:trace contextRef="#ctx0" brushRef="#br0" timeOffset="41669.4876">7532 2781 59 0,'8'-5'104'0,"-8"-4"-8"0,-8 4-8 16,8 5-20-16,0-4-8 0,0-2-8 0,-8 6-4 0,8 0-4 15,0 0-4-15,-9 0-8 0,9 6-4 0,0-2-4 0,0-4-4 16,0 5 0-16,0 0-8 0,0-1 4 0,0 1-8 0,0 1 0 0,9-2 0 16,-9 1 0-16,8 5-8 0,-8-6 4 0,8 6 0 0,-8-5 0 15,10-1 0-15,-2 6 4 0,0-5-4 0,0 0 4 0,2 4 0 16,-2-4 4-16,0 0 0 0,1 4-4 0,-1-4 8 0,0 5-4 0,-8-5 0 15,10 4-4-15,-2 1 4 0,0-5-8 0,0 4 4 16,2 1 0-16,-2-1-4 0,-8 1 4 0,8-1-4 0,-8 1-20 0,0 0 24 16,0-1-4-16,0 1 0 0,0 4 0 0,0-4 0 0,-8 0 0 15,0 0-4-15,-2-1 0 0,2 0-4 0,0-4-8 0,0 4-16 16,-2-3-12-16,2-6-8 0,-9 4-16 0,9-4-8 0,0-4-8 0,-2 4-48 16,2-6-36-16,-8-3 16 0,6-1 28 0,10 1 24 0</inkml:trace>
        </inkml:traceGroup>
        <inkml:traceGroup>
          <inkml:annotationXML>
            <emma:emma xmlns:emma="http://www.w3.org/2003/04/emma" version="1.0">
              <emma:interpretation id="{2C2DBCBE-1067-4863-A613-4232D0775953}" emma:medium="tactile" emma:mode="ink">
                <msink:context xmlns:msink="http://schemas.microsoft.com/ink/2010/main" type="inkWord" rotatedBoundingBox="14580,4366 14904,4366 14903,4390 14579,438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2876.9416">8922 2873 99 0,'0'0'120'0,"0"0"-8"0,0 0-4 0,0 0-20 16,0 4 4-16,0-4 4 0,0 0-8 0,0 5-4 16,0-5-4-16,8 0-4 0,-8 5 0 0,0-5-8 0,9 0 0 0,-9 5-4 15,8-5-4-15,1 0 0 0,0 0-20 0,-1 0 24 0,0 5-8 16,0-5-8-16,10 0-8 0,0 0-12 0,-10 0 0 0,9 0-8 15,-1-5-4-15,-7 5-4 0,8 0-16 0,1 0-20 0,-2 0-28 0,2 0-28 16,-1 0-16-16,-9 5-36 0,9-5-20 0,-8 0-28 16,-1 0-68-16,0 0 16 0,2 0 40 0,-2 0 32 0,0 0 36 0,1 0 24 15</inkml:trace>
        </inkml:traceGroup>
        <inkml:traceGroup>
          <inkml:annotationXML>
            <emma:emma xmlns:emma="http://www.w3.org/2003/04/emma" version="1.0">
              <emma:interpretation id="{97B4025A-BBA8-4C55-89B9-88A52F3D153A}" emma:medium="tactile" emma:mode="ink">
                <msink:context xmlns:msink="http://schemas.microsoft.com/ink/2010/main" type="inkWord" rotatedBoundingBox="15476,3778 17770,3784 17768,4624 15473,461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3481.9374">10286 2767 35 0,'0'9'72'0,"9"2"-8"0,-9-2-12 0,0 1-32 16,8-1-20-16,-8-4-52 0,0 4-48 0</inkml:trace>
          <inkml:trace contextRef="#ctx0" brushRef="#br0" timeOffset="43797.6744">10329 2704 67 0,'0'6'128'0,"0"3"-8"0,0 1 0 0,8 0-24 0,-8 3 8 15,0-3-8-15,0 0 0 0,0-1-8 0,0 6-4 16,0-5-8-16,0-1-8 0,0 5-8 0,0-4-8 0,0 5-4 0,0-6-8 15,0 5-4-15,0 1 0 0,0-6-12 0,8 6 0 0,-8-1-4 16,0-4-4-16,0 4-4 0,0 0 0 0,10-4-4 0,-10 0-4 16,0-1 0-16,8 6-4 0,-8-11 4 0,0 7-4 0,0-3 4 0,0-2-4 15,0-2-4-15,8 2-8 0,-8-2-12 0,0 1-16 16,9-5-16-16,-9 0-16 0,8 0-24 0,-8-5-20 0,8 5-20 0,-8-4-48 16,9-6-40-16,0 0 36 0,-1 0 36 0,-8 1 24 0,8-6 32 15</inkml:trace>
          <inkml:trace contextRef="#ctx0" brushRef="#br0" timeOffset="43979.189">10525 2321 95 0,'-9'-10'136'0,"9"6"-4"16,-9-1 0-16,1-5-28 0,0 10-4 0,-1 0 0 0,9 0-16 16,-8-5-16-16,8 5-8 0,-9 0-12 0,9 0-8 0,0 0-12 0,-9 0-8 15,9 0 0-15,0 0-4 0,0 5-8 0,0-5 0 0,0 0-16 16,0 5-4-16,0 0-20 0,0 0-20 0,9-1-16 0,-9 1-8 15,0 0-12-15,9 4-8 0,-9 1-48 0,0 0-36 0,0 4 24 16,0 0 28-16,0 1 24 0</inkml:trace>
          <inkml:trace contextRef="#ctx0" brushRef="#br0" timeOffset="44388.0951">10712 2700 103 0,'0'-5'124'0,"0"1"-12"0,0-2 0 0,0 2-24 16,0-1 0-16,0 0-4 0,0 0-8 0,0 5 4 0,0-4-8 0,0 4-4 16,9 0 0-16,-9 0-8 0,0 4 0 0,0 1-8 0,8 0-4 15,-8 0 0-15,0 5-4 0,8-1-4 0,-8 5 0 0,10 1-4 16,-10-1-4-16,8 1-8 0,-8 3 0 0,8 2-8 0,-8-1 0 16,0-5-4-16,8 6-4 0,-8-1 0 0,10 0 0 0,-10 0 0 0,8 1-4 15,-8-6 0-15,8 0-4 0,-8 0 0 0,9 1 4 16,0-5-4-16,-1-1 0 0,1 1 0 0,-9-1 0 0,8-3-4 0,0-6 4 15,1 4-8-15,0-4 8 0,-1 0-4 0,0-4-4 0,2-2 0 16,-2 1 0-16,0-4 0 0,1 4 4 0,8-4 0 0,-17-1 0 16,17-1 0-16,-9-2 0 0,0 3 0 0,2 1 4 0,-2-5-4 0,0 4 4 15,2 0 0-15,-2 1-4 0,0 4 4 0,0-5 0 0,1 1-4 16,0 4 4-16,-9 0 4 0,8 5 0 0,1-5 0 0,-9 1 0 16,8 4 0-16,-8 4 0 0,8-4 4 0,-8 5 0 0,10 0-4 15,-10 0 4-15,0 4 0 0,0 1-4 0,0-1 0 0,8 1 0 16,-8 5 0-16,0-6 0 0,0 5 0 0,0 1-4 0,0-1 0 0,0 1 0 15,0-1 0-15,8 0 4 0,-8-4-8 0,0 4-4 0,0-4-4 16,10-1-12-16,-10 1-12 0,8-1-16 0,0-3-12 0,-8 2-16 16,8-8-24-16,-8 5-20 0,9-10-12 0,-9 5-32 0,9-4-48 15,-9-6 16-15,0 1 36 0,8-1 28 0,-8 1 32 0</inkml:trace>
          <inkml:trace contextRef="#ctx0" brushRef="#br0" timeOffset="44689.312">11275 2330 43 0,'0'-4'116'0,"9"-1"-8"0,-9 0-4 0,0 5-20 15,8-5 0-15,-8 5-4 0,8-4-4 0,0 4 4 16,-8-5-4-16,10 5-4 0,-2 0-8 0,0 0-12 0,2 0-4 0,-2 0-8 16,0 0-4-16,1-5-4 0,-1 10-8 0,1-5-4 0,-1 0-4 0,1 5-4 15,-1-1 0-15,0 1 0 0,-8 5-4 0,0-1 0 16,10-4-4-16,-10 5 0 0,-10 4 0 0,10 0 0 0,-8 1 0 0,0 0 0 15,-1 3-4-15,1-3 0 0,-9-1 4 0,8 5 0 16,-7 0-4-16,6-4 4 0,-6-1-4 0,6 1 0 0,-6-1 4 0,8 1 4 16,-1-2-4-16,0-3-4 0,1 6 4 0,8-7-4 0,-9 0 4 15,9 1-4-15,0-6 0 0,0 6 0 0,0-1 0 0,9-3 0 16,-1 3 0-16,-8-4 0 0,9 0-4 0,8-1-8 0,-9 6-12 0,0-5-16 16,10-1-16-16,0 2-28 0,-2-2-16 0,1 1-16 0,0 0-44 15,0-5-56-15,1 5 40 0,-2-1 24 0,2 2 36 0,-2-6 20 16</inkml:trace>
          <inkml:trace contextRef="#ctx0" brushRef="#br0" timeOffset="43333.3375">9988 2714 47 0,'0'-4'108'0,"-10"-6"-8"0,2 5-4 0,0 5-24 0,0-4-4 0,-1-2-4 15,0 2 0-15,1 4 0 0,-1 0-8 0,1-5-4 0,0 5 0 16,-2 0 0-16,2 5-8 0,0-5 4 0,0 4-8 0,8 2-8 0,-10-2-4 16,2 1 0-16,0 5-4 0,8-6-4 0,-9 6-4 0,1-1 0 15,8-3-8-15,-9 3 4 0,9 1-4 0,0-1 0 0,0-4-8 16,0 4 4-16,0 1-4 0,0-5 4 0,0 0 0 0,9 4 0 0,-9-4-4 16,8-5 0-16,1 5 0 0,-1 0 0 0,0-1 0 0,2-4 4 15,-2 5-4-15,8-5 0 0,-6 5 0 0,6-5 0 0,1 0 0 16,1 0 4-16,-10 5-4 0,8-5 0 0,2 5 0 0,0-5 0 15,-2 5-16-15,1-5 20 0,0 4 0 0,-8-4 0 0,7 5-4 16,2-5 0-16,-10 5 4 0,10 0 0 0,-10-1 0 0,0 1-4 0,1 5 4 16,-9-5 0-16,0 4 8 0,0-4-4 0,0 5 4 0,0-1 0 15,-9 1 0-15,1 4 0 0,-8-4 0 0,-2-2-4 0,10 8 0 16,-18-7-4-16,9 6 0 0,0-6 0 0,0 5 0 0,-9-4-4 16,8 0 4-16,-6-1-4 0,6-4-4 0,1 0-4 0,1 0-12 15,6-1-8-15,-6-4-12 0,8 0-24 0,-2 0-20 0,2-4-12 0,8 4-20 16,-8-10-28-16,8 5-52 0,0-4 4 0,0-1 36 0,0 6 36 15,8-10 28-15</inkml:trace>
          <inkml:trace contextRef="#ctx0" brushRef="#br0" timeOffset="45083.673">12111 2844 51 0,'0'-5'132'0,"0"-5"-4"16,-10 6 0-16,10 4-16 0,-8-5 8 0,0 5-4 15,8 0 4-15,-8 0 0 0,-10 5 0 0,10-5 0 0,-1 4-8 0,-7 6-4 0,-2 0-12 16,2-1-16-16,-10 1-8 0,8 4-16 0,-7 1-4 0,-1-1-16 16,10 1-4-16,-10-1-4 0,0 0-8 0,1 4-12 0,7-2-20 15,-8 3-12-15,2-5-32 0,6 0-36 0,1 2-40 0,1-3-60 16,-2-3-72-16,0-1-40 0,2 1 48 0,8-6 52 0,-10 1 44 0,10 1 28 15,-1-2 24-15</inkml:trace>
          <inkml:trace contextRef="#ctx0" brushRef="#br0" timeOffset="44917.406">11736 2801 7 0,'0'0'140'0,"8"5"-12"0,-8-5-4 0,8 0-16 15,-8 4 8-15,8-4-4 0,-8 5 0 0,0 0 0 0,10 0-4 16,-10-1 0-16,8 1 4 0,-8 5-8 0,8 0-4 0,-8-6-8 0,10 11-4 15,-2-6-8-15,0 6-8 0,1-6-8 0,-1 6-16 0,0-6-8 16,10 6-4-16,-10-1-8 0,0-1-20 0,10 3-8 0,-10-2 0 16,10 0 0-16,-10 1 0 0,9-1 0 0,-9 1 0 0,10-1-4 15,-10-5-44-15,0 1-20 0,10-1-20 0,-10 1-24 0,0 0-12 16,2-5-20-16,-2-1-24 0,-8-4-8 0,8 0-40 0,-8-4-28 0,0-1 44 16,9 0 36-16,-9-4 32 0,0-2 24 0</inkml:trace>
        </inkml:traceGroup>
      </inkml:traceGroup>
    </inkml:traceGroup>
    <inkml:traceGroup>
      <inkml:annotationXML>
        <emma:emma xmlns:emma="http://www.w3.org/2003/04/emma" version="1.0">
          <emma:interpretation id="{38381F25-48F2-4544-8B24-0FEAAFF628EA}" emma:medium="tactile" emma:mode="ink">
            <msink:context xmlns:msink="http://schemas.microsoft.com/ink/2010/main" type="paragraph" rotatedBoundingBox="2177,5378 21656,6011 21625,6981 2146,6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08BC26-46A8-4807-B25D-3C66E291FE61}" emma:medium="tactile" emma:mode="ink">
              <msink:context xmlns:msink="http://schemas.microsoft.com/ink/2010/main" type="line" rotatedBoundingBox="2177,5378 21656,6011 21625,6981 2146,6348"/>
            </emma:interpretation>
          </emma:emma>
        </inkml:annotationXML>
        <inkml:traceGroup>
          <inkml:annotationXML>
            <emma:emma xmlns:emma="http://www.w3.org/2003/04/emma" version="1.0">
              <emma:interpretation id="{E4AA9168-E064-4E3C-A1CF-0F1F19D6B794}" emma:medium="tactile" emma:mode="ink">
                <msink:context xmlns:msink="http://schemas.microsoft.com/ink/2010/main" type="inkWord" rotatedBoundingBox="2176,5415 4032,5475 4003,6355 2147,629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9804.5336">-2810 4403 35 0,'0'-5'100'0,"0"1"-8"16,0-2-4-16,0 2-28 0,0 4-4 0,0-5-4 0,0 5-4 0,0-5 4 15,0 5-4-15,0 0 4 0,0 0 0 0,0 0-4 0,0 0 0 16,9 5 0-16,-9-5-4 0,8 5 4 0,-8 5-16 0,0-6 4 16,8 1-4-16,-8 5-4 0,10-1-4 0,-10 1 0 0,8 0-4 15,0 3 0-15,-8-3-4 0,10 5-4 0,-10-1 0 0,8 1-4 16,0-1-4-16,-8 1 0 0,8-2 4 0,1 2-4 0,-9-5 0 0,8 4 0 15,1-4 0-15,0 4 0 0,-9-4-4 0,8-1 0 16,0 1 0-16,2-5 0 0,-2 3 0 0,-8-2-20 0,8-1 20 0,0-5 4 16,-8 4-4-16,10-4 0 0,-2 0 0 0,0-4-4 0,-8-1 0 15,9-1-4-15,-1-2 0 0,-8-2-4 0,9 0 8 0,0 1-8 16,-9-6 4-16,8 6-4 0,0-10 4 0,-8 4 0 0,8 1 12 0,2-2-4 16,-10 3-4-16,8-2 4 0,0 2-4 0,2-2 4 0,-10 5 0 15,8 0 0-15,-8 1 0 0,8-1 0 0,1 6-4 0,-9 4 4 16,8-5 8-16,-8 5 0 0,8 5 0 0,-8-5 0 0,9 4 4 0,-9 6 0 15,9-5 0-15,-9 9 0 0,8-4-4 0,-8 0 4 16,8 4-4-16,-8 0 0 0,10 1 0 0,-10-1 0 0,0 5 0 0,8-4 0 16,-8 4-4-16,8-4 0 0,-8-1 0 0,9 0-4 0,-9-4 0 15,0 4 0-15,0-5-4 0,0 1-4 0,9 0-8 0,-9-5-16 16,0-1-4-16,0 1-16 0,0-5-12 0,0 0-16 0,0-5-12 16,0 1-4-16,0-1-20 0,-9-5-44 0,9 5-20 0,0-9 36 15,0 4 28-15,-9-4 16 0</inkml:trace>
          <inkml:trace contextRef="#ctx0" brushRef="#br0" timeOffset="60127.6707">-2426 3957 15 0,'0'0'104'0,"8"0"-8"0,-8 0-4 0,9 0-20 0,-9 4-4 0,9-4 0 15,-9 0-4-15,8 6 0 0,-8-6-8 0,8 4-4 0,-8-4-4 16,9 0-4-16,-9 5-12 0,8-5-4 0,1 5-4 0,-9 0-4 15,9-5-4-15,-9 5 0 0,8 4-4 0,0-9 0 0,-8 9-8 16,10-4 4-16,-10 0 0 0,0 5-4 0,0-2 0 0,0 3 0 0,0-2 0 16,0 6 0-16,0-6 0 0,-10 6 8 0,10-1-4 0,-8 1 0 15,0-1-20-15,8 0 28 0,-9-3-4 0,0 2 0 0,1 2 0 16,8-6 0-16,-9 5 0 0,1-4 0 0,8 0 0 0,-8-1-8 16,8 1 4-16,-9-5 0 0,9-1-4 0,0 6-4 0,0-5 0 15,0 0 0-15,0 1 4 0,0-3 0 0,9-3-4 0,-9 6-4 16,8-2 8-16,-8 1 0 0,8-5-4 0,-8 5 4 0,9-5-4 0,-1 0 0 15,1 5-4-15,0-5 0 0,-1 0 4 0,0 4-12 0,2-4-4 16,-2 0-20-16,8 5-16 0,-6-5-12 0,-2 5-16 0,9-1-16 16,-9-4-60-16,0 5-48 0,2 1 36 0,6-2 32 0,-6 1 24 15</inkml:trace>
          <inkml:trace contextRef="#ctx0" brushRef="#br0" timeOffset="60383.9831">-2034 4369 63 0,'0'0'128'0,"-8"0"-12"0,8-4-8 15,0 4-28-15,0 0 4 0,0 0 8 0,0 0 0 0,0 0-8 16,8 0 0-16,-8 0-4 0,8 0-4 0,-8 4-4 0,8 1 0 16,2 0-4-16,-2 0 0 0,0-1-8 0,2 2 4 0,-2 3-8 15,9 1-4-15,-9-1-8 0,9 5-8 0,-8 1-8 0,7-1-4 16,-6 1-4-16,6-1-4 0,2 5-4 0,-10-4 0 0,9 4-4 15,0-5-4-15,-8 5-4 0,7-4-8 0,-6 4-8 0,6-5-12 0,2 6-12 16,-10-6-16-16,0 0-16 0,10 1-24 0,-10-1-12 0,1-4-16 16,7-1-12-16,-8 5-8 0,2-8-44 0,-10-2-32 0,8 1 40 15,0-1 32-15,-8-4 28 0,0-4 20 0</inkml:trace>
          <inkml:trace contextRef="#ctx0" brushRef="#br0" timeOffset="60568.2505">-1651 4384 19 0,'-8'-5'140'0,"8"-5"-4"0,-8 6-8 0,8 4-20 16,-10-5 8-16,10 5-4 0,-8 5-4 0,0-5-4 0,0 4 0 16,-1 1-8-16,1 5-8 0,-10 0-4 0,10-1-8 0,0 1-8 0,-10 4-12 15,10-5-8-15,-10 10-12 0,2-4-8 0,7 5-4 0,-8-7-4 16,0 7-4-16,1-1-8 0,6 0-8 0,-6 0-12 0,-2-4-16 16,10 4-20-16,-1-5-24 0,1 1-16 0,-1-2-36 0,1 2-24 15,-1-5-12-15,9 0-76 0,-8-5 4 0,8-1 48 0,0 1 28 16,0 0 36-16,8-5 20 0</inkml:trace>
          <inkml:trace contextRef="#ctx0" brushRef="#br0" timeOffset="59072.1934">-3348 4407 39 0,'0'0'56'0,"0"0"-8"0,0 0-8 0,0 0-16 0,0 0 0 16,0 0-4-16,0 0 0 0,0 0 0 0,0 0 0 0,0 0-4 0,0 0 0 15,0 0 4-15,0 0 0 0,0 0 0 0,0 0 4 0,0 0 0 16,0 0 0-16,0 0 4 0,0-4 0 0,0 4 4 0,0 0-4 16,0-5 0-16,0 5 0 0,0-4 0 0,0 4 4 0,0-6 0 0,0 2 4 15,0 4-4-15,0-5 0 0,0 0 0 0,0 5 4 0,0 0-4 16,0-5 0-16,0 5 0 0,0 0-4 0,0 0-4 16,0 0-4-16,0 0 4 0,-8 0-8 0,8 0 0 0,0 0 0 0,-8 0 0 15,8 0-8-15,-8 0-4 0,-1 5 4 0,9-5 0 0,-8 5-4 16,-1-5 0-16,0 5 0 0,1-1 0 0,0 2-4 0,-2-2 4 15,2 5 0-15,0-3-4 0,0 3 4 0,-2 1 0 0,10-6 0 0,-8 11-4 16,0-11 0-16,8 6 0 0,-9 0 0 0,9 0 0 0,-8-1 0 16,8-4 0-16,0 5 0 0,0-6 0 0,0 1 0 0,0 0 0 15,0 0 0-15,0-2 0 0,0 4 0 0,8-3 0 0,-8 1 0 16,9-5 0-16,-9 0 0 0,8 4 0 0,0-4-4 0,-8 0 4 16,10 0-4-16,-2 0 8 0,0 0-4 0,0 6 0 0,2-6 0 0,-2 0 0 15,0 0 0-15,10 4 0 0,-10-4 0 0,1 5 0 0,7-5 0 16,-8 5-4-16,2 0 4 0,-2-1-4 0,10-4 4 0,-10 10 0 15,0-5 0-15,1 0 0 0,-1-1 4 0,1 2-4 0,-1 3-4 16,-8-4 4-16,9-1 0 0,-1 6 0 0,-8 0 4 0,0-6-4 16,0 6 4-16,0-1-4 0,0 1 0 0,-8 5 0 0,8-6 0 0,-9 1 0 15,9-1-16-15,-8 5 20 0,-1-4 0 0,1-1-4 0,-1 1 0 16,1-5 0-16,0 4-4 0,-2 2 0 0,-6-7-8 0,6 1-4 16,2-5 0-16,0 5-16 0,8-5-8 0,-8 0-12 0,-1 0-8 15,9 0-12-15,-8-5-4 0,8 0-4 0,0 1-20 0,-9-2-40 16,9-3-28-16,0-1 24 0,0 6 28 0</inkml:trace>
          <inkml:trace contextRef="#ctx0" brushRef="#br0" timeOffset="59241.738">-3168 4551 79 0,'9'6'100'16,"-1"-2"-8"-16,-8-4-4 0,9 5-24 0,-9 5 0 0,8-6-8 0,-8 6 0 15,8 0-8-15,-8 0 0 0,0-6-4 0,10 6-12 0,-10-1-4 16,0 1-8-16,8-1-4 0,-8 1 4 0,0-1-8 0,8 1-4 15,-8 0-8-15,0-5-8 0,8-1-12 0,-8 1-12 0,0 0-16 16,10 0-8-16,-10-5-8 0,8 0-32 0,-8-5-40 0,0 0-16 16,0 0 36-16,8-4 16 0</inkml:trace>
          <inkml:trace contextRef="#ctx0" brushRef="#br0" timeOffset="59384.6587">-3066 4225 35 0,'0'-4'96'0,"-8"-2"-16"0,8 6-12 0,0-5-28 0,-8 10-4 0,8-5-8 16,0 6-8-16,0-6-4 0,0 4 0 0,0 1 0 0,0 0-8 0,0 0-4 16,0 5-4-16,0-6-12 0,0 5-4 0,0-3-20 0,8 3-48 15,-8 2-36-15,0-2 4 0</inkml:trace>
        </inkml:traceGroup>
        <inkml:traceGroup>
          <inkml:annotationXML>
            <emma:emma xmlns:emma="http://www.w3.org/2003/04/emma" version="1.0">
              <emma:interpretation id="{931E2263-E49C-4484-98FD-A31180DCB506}" emma:medium="tactile" emma:mode="ink">
                <msink:context xmlns:msink="http://schemas.microsoft.com/ink/2010/main" type="inkWord" rotatedBoundingBox="4464,5813 4755,5822 4744,6165 4452,615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1079.8828">-1189 4470 87 0,'0'0'104'0,"0"5"-12"0,-10-5-4 15,10 5-36-15,0-5 12 0,10 5-4 0,-10-5 0 0,0 0-4 16,8 0 0-16,-8 5-8 0,8-5-4 0,1 0-8 0,-1 0-8 16,-8 0-8-16,17 0 0 0,-8 0-4 0,-1 0-4 0,10 0-4 15,-2 0-4-15,2 0-4 0,-2 0-16 0,1 0-24 0,1 0-16 16,-2 0-20-16,2 0-32 0,-1 0-64 0,8 0 8 0,-8 0 24 0,1 0 28 15</inkml:trace>
          <inkml:trace contextRef="#ctx0" brushRef="#br0" timeOffset="60904.3523">-1173 4346 55 0,'0'-6'104'0,"-8"1"-12"0,8 1-8 0,0-1-24 0,0 0-4 15,0 5 0-15,0 0 4 0,0 0-12 0,8 0 16 0,-8 0 4 16,0 5-8-16,9 0 4 0,-9-1-16 0,0 1 4 0,8 5-8 0,-8-5-4 15,8 9-4-15,-8-4-8 0,9 5-4 0,0-6-4 0,-1 5-4 16,-8 5-4-16,8-4-4 0,2 4 0 0,-10-4-4 0,8 3 0 16,0 2-8-16,-8-5-4 0,9-2-8 0,0 7-20 0,-9-5-8 15,0-1-20-15,8 0-8 0,-8-4-12 0,0-1-12 0,0 1-36 16,0-1-44-16,0-5 8 0,0 2 36 0,-8-1 20 0</inkml:trace>
        </inkml:traceGroup>
        <inkml:traceGroup>
          <inkml:annotationXML>
            <emma:emma xmlns:emma="http://www.w3.org/2003/04/emma" version="1.0">
              <emma:interpretation id="{FEFF9439-C04F-4325-B398-D42CABFC5C5B}" emma:medium="tactile" emma:mode="ink">
                <msink:context xmlns:msink="http://schemas.microsoft.com/ink/2010/main" type="inkWord" rotatedBoundingBox="5212,5603 7231,5668 7209,6333 5190,6267">
                  <msink:destinationLink direction="with" ref="{6F48D518-86E9-49DE-85FC-0AE787E4154E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1638.0337">-388 4403 79 0,'-9'0'120'0,"0"-5"-8"0,9 5-4 0,-8 0-20 15,8 0-4-15,-8 0 0 0,8 0-12 0,-10 0-4 0,2 0-8 16,8 0-12-16,0 0-4 0,-8 0-8 0,8 5-8 0,0-5-4 16,0 4 0-16,0 2 0 0,0-2-4 0,-8 1-4 0,8 5-4 0,0 0 0 15,0-1 0-15,0 0 0 0,8 1-4 0,-8 5 0 0,0-1 0 16,8 0 0-16,-8 1-4 0,0-5 4 0,8 3-4 0,-8 2-4 16,10-5 4-16,-2 4 0 0,-8-4 0 0,8 0 0 0,1-1-4 15,0 0 0-15,8 1 0 0,-9-5 0 0,0 4 0 0,10-5 4 16,-10-4 0-16,10 6-4 0,-2-6 0 0,-7 5 4 0,8-5-8 0,-8-5 4 15,7 5 4-15,2-6-4 0,-2 2 0 0,-6 0 0 16,6-1 0-16,-7-5 0 0,8 5 0 0,-9-4-4 0,1 0 0 0,-1-1 4 16,0 5 0-16,2-4 0 0,-2-1 0 0,0 0 0 0,-8 5 0 15,10-5 0-15,-10 6 0 0,8-1 0 0,-8 1 0 0,0 4 4 16,8-7-4-16,-8 7 0 0,0 0 4 0,0 7 4 0,0-7-16 0,0 4 24 16,8 5 4-16,-8-3 4 0,9 3 0 0,-9 1-4 0,8-6 4 15,-8 11 0-15,9-6 0 0,0 1-4 0,-1 0-4 0,0 4 0 16,2-4 0-16,6 4 4 0,-8-5-4 0,2 1 0 0,6 0-4 0,-7-1 0 15,8 1-4-15,-8-5 0 0,-1-1-4 0,8 1 0 16,-6 0 0-16,6-5 0 0,-6 0 0 0,-2-5 0 0,0 0 0 16,1 1-4-16,8-6 0 0,-17 1 0 0,8-1 0 0,1-5 4 0,-9 0-4 15,8 2 0-15,-8-2-4 0,0-3 4 0,0 3-4 0,0-4 0 16,-8 0 0-16,8 0 4 0,-9 4 0 0,1-5-4 0,-1 7 0 16,-8-2-4-16,9 0 0 0,0 1 0 0,-10 4-4 0,10-4 0 15,-10 9 0-15,10-5-4 0,-9 6 0 0,8-1-4 0,-8 5-4 16,9 0-4-16,0 0-4 0,-2 5-4 0,2-1-4 0,0 6 0 0,0-5-4 15,-2 5-8-15,10 4-8 0,-8-5-12 0,8 1-8 16,0 5-4-16,0-5 0 0,0 3-16 0,0-3-44 0,0 0-32 0,0 5 28 16,8-6 20-16,2-5 32 0</inkml:trace>
          <inkml:trace contextRef="#ctx0" brushRef="#br0" timeOffset="61896.3508">387 4427 59 0,'9'0'112'0,"-1"-5"-8"0,-8 5-4 0,9-5-24 15,-9 10 0-15,0-5 0 0,9 5 4 0,-9-5 0 16,0 5-4-16,0-1-12 0,0 6-4 0,0-5-4 0,0-1-8 0,0 6-8 16,0-5-4-16,0 0-4 0,0 0 0 0,0 5-8 0,0-6 0 15,8 1-4-15,-8 5 0 0,8-6 0 0,2 1 0 16,-10 0-4-16,8 0 0 0,0-2 0 0,0 4-4 0,2-3-4 0,6 1 4 16,-7-1 0-16,-1 2-4 0,10-2 0 0,-2 1 0 0,-8 5 0 15,10-6 0-15,-10 2 0 0,10-2-20 0,-10 6 24 0,1-6-4 16,-1 6 0-16,0 0 0 0,1-1-4 0,0 1 0 0,-9-1 0 0,0 1-4 15,-9 4 4-15,9 1 0 0,-9-6-4 0,1 6 0 0,0-6 0 16,-1 5 0-16,-8-4-4 0,8-1-4 0,-7 1-16 0,-2 0-12 16,10-6-8-16,-10 1-4 0,10 1-20 0,-9-12-12 0,9 6-16 15,0-5-12-15,-2-4-8 0,2 0-48 0,0-6-36 0,0 2 20 16,-2-7 36-16,2 1 28 0</inkml:trace>
          <inkml:trace contextRef="#ctx0" brushRef="#br0" timeOffset="62197.538">541 4164 7 0,'0'-6'136'0,"8"1"-16"0,-8 0-12 0,0 5-20 16,8 0 4-16,-8-4-4 0,10 4 4 0,-10 0-8 0,8 0 0 15,-8 4 0-15,8-4-8 0,-8 0-4 0,9 0-8 0,0 0 0 16,-1 0-8-16,1 0-4 0,-1 0-4 0,9 0-4 0,-8 0-4 0,-1 0-8 16,10 0-8-16,-10 0-4 0,9 0-4 0,-8 0 0 15,-1 0-4-15,0 5 0 0,1-5-4 0,-1 5 0 0,-8 1-4 16,8 3 4-16,-8-5 0 0,0 6-8 0,0-1 4 0,0 1-4 0,-8 5 0 15,0-1 0-15,-1 1 0 0,9-2 0 0,-8 2 0 16,0 5 0-16,-1-6 4 0,0-5 0 0,1 5-4 0,0 1 0 0,-2-5 0 16,2-1 0-16,8 1 0 0,-8-5 0 0,8 5 0 0,0-6 0 15,-9 1 0-15,9-5 0 0,0 4 0 0,9-4-4 0,-9 0 4 16,8 0-4-16,-8 0 0 0,8 6-12 0,2-6-4 0,-2 0-8 0,0 4-4 16,1-4-8-16,8 0-8 0,-9 5-8 0,9-5-16 0,-9 0-20 15,10 5-20-15,0-5-12 0,-10 5-24 0,8-1-44 0,2-4-12 16,-10 6 40-16,9-2 24 0,1-4 36 0</inkml:trace>
          <inkml:trace contextRef="#ctx0" brushRef="#br0" timeOffset="62579.5177">1564 4455 11 0,'0'-4'152'0,"-8"4"-8"0,-2 0-4 0,2 0-24 0,0 4 4 16,-1 1 4-16,-8 0 4 0,9 5-4 0,-1-5-4 0,-7 5-8 15,6 3-12-15,-6-3-12 0,-2 5-12 0,2-1-12 0,-2 1-8 16,10 4-12-16,-17 0-8 0,15-4-8 0,-6 3-4 0,-2 2-8 16,2-1-4-16,-1 0-8 0,-1 0-20 0,2-5-24 0,-2 5-28 15,2-4-24-15,-2-1-28 0,1 0-28 0,0-3-24 0,0-2-44 0,9 1-40 16,-10-6 44-16,2 1 40 0,6 0 32 0,-6-5 24 0</inkml:trace>
          <inkml:trace contextRef="#ctx0" brushRef="#br0" timeOffset="62407.9776">1223 4432 99 0,'8'0'124'0,"2"0"-8"0,-10 0 0 16,8 0-12-16,0 4 4 0,-8-4 8 0,8 6-4 0,-8-2 0 15,0 1 0-15,9-1-8 0,-9 1-4 0,9 0 0 0,-9 0-12 16,8 5-4-16,1-5-8 0,-9 4-4 0,8 0-8 0,0 1-8 0,2 0-8 15,-2-2-8-15,0 3-4 0,0-2-12 0,2 1 0 0,-2 5-12 16,9-5-12-16,-9-1 0 0,1 0 0 0,0 6 0 0,-1-6 0 16,8 1 0-16,-16 0-8 0,18-2-36 0,-10 7-20 0,2-5-20 15,-10-5-24-15,8 5-12 0,0-1-24 0,1-4-24 0,-9 0-12 16,8-1-48-16,1-4-20 0,-9 0 44 0,8 0 44 0,-8-4 12 0,0-1 48 16</inkml:trace>
        </inkml:traceGroup>
        <inkml:traceGroup>
          <inkml:annotationXML>
            <emma:emma xmlns:emma="http://www.w3.org/2003/04/emma" version="1.0">
              <emma:interpretation id="{AC3CB137-CFC3-412A-B047-DAF01DFEB52D}" emma:medium="tactile" emma:mode="ink">
                <msink:context xmlns:msink="http://schemas.microsoft.com/ink/2010/main" type="inkWord" rotatedBoundingBox="7887,5807 8302,5820 8288,6266 7873,625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4909.703">2220 4610 95 0,'0'0'108'0,"0"0"-12"0,10 0-4 0,-10 0-20 0,0 0 4 16,0 0 4-16,8 0-4 0,-8 0 0 0,8 0-8 0,-8 0-4 0,8 0 0 15,-8 0-4-15,9 0-8 0,0-6-4 0,-1 6-4 0,1-4-8 0,-1 4 0 16,0-5-4-16,2 0-8 0,6 5-4 0,-8-4-8 0,10-2-4 16,-1 2 0-16,-8-1-4 0,8-5 0 0,-1 6-8 0,2-2-12 15,-2 2-20-15,2-1-12 0,-1 5-24 0,8-4-20 0,-8 4-16 16,1-7-8-16,-2 7-72 0,2 0-12 0,7 0 36 0,-8-3 32 16,0 3 24-16</inkml:trace>
          <inkml:trace contextRef="#ctx0" brushRef="#br0" timeOffset="64708.4321">2323 4422 35 0,'0'-9'96'0,"0"3"-4"0,-8-3 0 15,8 5-24-15,0-6 0 0,0 0-4 0,0 5 0 0,0-4 0 16,0-1-4-16,0 6 0 0,0-2 0 0,0 1-8 0,-10-4 0 15,10 4-4-15,0 5-8 0,10-4 0 0,-10 4 4 0,0 0 4 0,0 0-4 16,0 4 0-16,0 1-4 0,0 4-24 0,0 2 16 16,0-2 0-16,0 5-8 0,0 1 0 0,0-1-4 0,0 5-4 15,0 0-4-15,0 0 0 0,0 1-4 0,0-1-4 0,0 5 0 0,0-4 0 16,0-1 0-16,0 0-4 0,8 5 0 0,-8-5-4 0,0-5-4 16,0 5-4-16,0-4-12 0,0-1-8 0,0 1-8 0,0-1-8 15,0-5-4-15,0 1-12 0,0-1 0 0,0 1-16 0,0-5-8 16,0-1-8-16,0 2 4 0,0-6-36 0,0 0-36 0,-8 0 0 15,8 0 32-15,0-6 20 0</inkml:trace>
        </inkml:traceGroup>
        <inkml:traceGroup>
          <inkml:annotationXML>
            <emma:emma xmlns:emma="http://www.w3.org/2003/04/emma" version="1.0">
              <emma:interpretation id="{75FF1785-E724-4CF6-A106-FC64CA78FEEE}" emma:medium="tactile" emma:mode="ink">
                <msink:context xmlns:msink="http://schemas.microsoft.com/ink/2010/main" type="inkWord" rotatedBoundingBox="8836,5814 9247,5828 9225,6511 8814,649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5315.1299">3243 4518 3 0,'-8'0'112'0,"0"0"-12"15,-2-5-8-15,2 5-28 0,0-4-4 0,0-6-4 0,8 5 0 16,-9-4-4-16,9 4-4 0,-9-5-8 0,9 0 0 0,0 1-4 15,0-6-4-15,9 6 4 0,-9-1 0 0,9-4-4 0,-9 5 0 16,8-1 0-16,0-5-4 0,0 11-4 0,2-6-4 0,-2 1-4 16,0 3 0-16,10 1 4 0,-10 1 0 0,1-1-12 0,7 5 4 15,-7 0-4-15,0 0 0 0,-1 5-4 0,10-1 0 0,-10 1 0 0,0 5 0 16,1-5 0-16,-9 9-4 0,9-4 8 0,-1 5 0 0,-8-2-4 16,0 7 0-16,0-1-4 0,0 0 0 0,0 1 4 0,-8 4-4 15,-1-5 0-15,9 4 0 0,-17 2 0 0,17-1 8 0,-18 0-4 16,10 0 0-16,0-1 8 0,-1 2 0 0,0-2 0 0,1-4 4 15,0 0-20-15,-1 1 20 0,9-1 4 0,-8-4-4 0,8-1 0 0,0 1 0 16,-8-6 0-16,8 5 0 0,0-4 0 0,8-1 0 0,-8 1-4 16,0-5 0-16,8 5 0 0,1-1 4 0,-1-4-8 0,-8 5 0 15,8-5 0-15,1 4 0 0,0-4-4 0,-1 4 0 0,10-4 0 0,-10 0 4 16,0 4-8-16,10-3 0 0,-10-2-4 0,9 1-16 16,-9 0-16-16,10 0-20 0,-10-1-20 0,10 1-24 0,-10-5-20 0,9 0-16 15,0 0-44-15,0 5-32 0,-9-5 28 0,10-5 36 0,-2 5 28 16,2-5 20-16</inkml:trace>
        </inkml:traceGroup>
        <inkml:traceGroup>
          <inkml:annotationXML>
            <emma:emma xmlns:emma="http://www.w3.org/2003/04/emma" version="1.0">
              <emma:interpretation id="{C1829F9E-7DF5-45F8-9C25-EB8B02D75058}" emma:medium="tactile" emma:mode="ink">
                <msink:context xmlns:msink="http://schemas.microsoft.com/ink/2010/main" type="inkWord" rotatedBoundingBox="9580,6040 11255,6095 11237,6643 9562,658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5620.3144">4010 4656 3 0,'0'0'132'0,"-8"0"-12"16,8 0-8-16,-8 0-16 0,8 6-4 0,-8-6 0 0,-2 5-4 15,2-1-8-15,0-4-8 0,-1 5-12 0,9 0-4 0,-8-5-12 0,-1 5-4 16,9 0-4-16,-9 0-8 0,9-1-4 0,0 1-4 0,-8-5-8 15,8 5 0-15,0 0 0 0,0-1-4 0,0 1 0 0,0-5-4 16,8 5 0-16,-8 1-4 0,9-3 4 0,-9 3 0 0,9-2-4 16,-9 1 4-16,8-5 0 0,1 10 0 0,-9-6-4 0,8 1 0 15,0 0 0-15,2-1 0 0,-2 1 4 0,0 1-4 0,-8 3 0 0,8-4 0 16,2 4 4-16,-2-4-4 0,0 4-4 0,1 2 4 16,0-7 0-16,-1 5 4 0,1 1 0 0,-9 0-4 0,8 5 4 0,0-6 4 15,-8 5-4-15,0-4 0 0,0 5-4 0,0-6 4 0,0 5 0 16,0 1-4-16,-8-1 0 0,8-4 0 0,-8 4 0 0,-1 0-4 15,1-4 0-15,-1 0-4 0,0-1-12 0,1-4-16 0,0 5-16 0,-2-6-20 16,2-4-12-16,0 5-12 0,8-5-28 0,-8 0-8 16,-2 0-48-16,10-5 8 0,0 5 32 0,-8-4 32 0</inkml:trace>
          <inkml:trace contextRef="#ctx0" brushRef="#br0" timeOffset="65813.796">4250 4844 11 0,'8'-4'104'0,"1"4"-8"0,-1 0-4 0,1-6-20 0,-1 6 0 16,1 0-4-16,-1 6-4 0,0-2 8 0,2 1-8 0,-2-1 0 16,0 2-12-16,-8 3 4 0,10 1-12 0,-2 0-12 0,0 3 4 15,-8 2-12-15,8-5 0 0,1 4-8 0,-9 5 0 0,8-4-4 0,1-1 0 16,-9 1-4-16,9-1-8 0,-9 1 0 0,8-6 0 0,-8 5-12 16,8-4-16-16,-8-1-20 0,10-4-16 0,-10 0-20 0,8 0-8 15,-8-5-48-15,8 0-64 0,-8-5 40 0,0 0 36 0,8-4 28 16</inkml:trace>
          <inkml:trace contextRef="#ctx0" brushRef="#br0" timeOffset="65958.4613">4488 4571 31 0,'-8'-5'108'0,"8"5"-8"0,0 0-12 0,-8 0-28 16,8 5-8-16,-10 0-4 0,10-1-8 0,-8 2-8 0,8-2-8 15,-8 6 0-15,8-6-8 0,0 2-4 0,0 3-8 0,0-4-12 16,0 4-12-16,0 1-8 0,0-1-12 0,0-5-40 0,8 7-64 15,-8-2 12-15,8-4 20 0</inkml:trace>
          <inkml:trace contextRef="#ctx0" brushRef="#br0" timeOffset="66357.6479">4693 4786 55 0,'0'0'120'0,"0"0"-8"0,0 0-4 16,0 0-24-16,0 0 0 0,0-5-4 0,0 5-4 0,0 0-4 15,0 0-8-15,0 0-4 0,0 0 0 0,0 5-4 0,0-5-8 0,0 6-4 16,0-6-8-16,0 4-4 0,9 1-4 0,-9 0-4 0,0 0-4 16,8 4-4-16,-8-4 0 0,9 4-4 0,-9 1-4 0,0-1 0 15,8 1 0-15,0 0-4 0,-8 5 0 0,9-6 0 0,-9 1 0 16,9 4-4-16,-9-4 4 0,8-1-4 0,0 5 0 0,-8-4 0 16,10 0 0-16,-10 0 0 0,8-1 4 0,0 1-4 0,-8-1 0 0,9-4 0 15,0 4 0-15,-9-3-4 0,8-6 4 0,0 4-4 0,-8 1 4 16,9-5 0-16,-1 0 0 0,-8-5-4 0,8 5 0 0,2-4 0 15,-2-2 4-15,-8 2-4 0,8-6 4 0,2 5 0 0,-2-4 0 16,-8-1-4-16,8 0 4 0,0 1 0 0,-8-1 4 0,10 1-4 16,-2-1-4-16,-8 1 0 0,8-1 4 0,1 5 0 0,-9-4 0 15,8 3 0-15,-8 2 0 0,8-1 0 0,2 1 0 0,-10 4 0 0,0 0 4 16,8 0-4-16,-8 4 4 0,8 1 0 0,-8 5 0 0,8-6 0 16,-8 6-4-16,0 0 4 0,10 4 0 0,-10-5-4 0,0 6 0 15,8 0 0-15,-8-1 0 0,0 0 0 0,8 0 0 0,-8-4 0 16,9 5-8-16,-9-1 0 0,9-5-12 0,-9 1-16 0,8 0-16 15,1-5-16-15,-9 0-20 0,8-1-20 0,0-4-12 0,-8 5-44 0,9-10-36 16,0 1 36-16,-1-1 28 0,-8 0 24 0</inkml:trace>
          <inkml:trace contextRef="#ctx0" brushRef="#br0" timeOffset="66566.1247">5187 4748 51 0,'0'-4'112'0,"8"4"-8"0,2 0 0 16,-10 0-24-16,0 4 4 0,8 1 4 0,-8-1 4 0,0 6-8 0,8-5-4 15,-8 4 0-15,10 2-4 0,-10-2 0 0,8 1-8 0,-8-1 4 16,8 5-4-16,0 1-4 0,-8-5 0 0,9 4-8 0,8 1-8 16,-8-2-8-16,-1 2-4 0,10 0-4 0,-10-1-8 0,10 0-4 15,-10 1-4-15,8-1-4 0,-7 5-4 0,8-4 0 0,0-1 0 0,1-4-8 16,-2 4-8-16,-8 0-12 0,10 1-16 0,-1-5-20 16,-9-1-16-16,1 1-8 0,8-1-16 0,-9 1-16 0,0-5-12 0,2 0-8 15,-2-2-24-15,0-3-36 0,2 0-12 0,-10-3 40 0,8-2 32 16,-8 0 20-16</inkml:trace>
          <inkml:trace contextRef="#ctx0" brushRef="#br0" timeOffset="66734.1896">5588 4849 19 0,'0'-5'132'0,"0"1"-8"0,-8-2-12 0,8 6-16 16,-8-5-4-16,8 5 4 0,-10 0 0 0,2 5-8 0,0-5-4 16,-2 6-8-16,2 3-4 0,-8-5-4 0,7 6-8 0,-8-5-4 0,0 5-8 15,9 4-12-15,-10-5-8 0,2 1-4 0,-2 5-4 0,1-1-8 16,0 0 0-16,8 1-4 0,-7 0-8 0,-2-1-12 0,10 0-16 15,-10-4-20-15,10 0-20 0,0-1-32 0,-1 5-28 0,1-9-32 16,-1 0-60-16,9 0 8 0,-9-1 44 0,9-4 32 0,0 5 28 16</inkml:trace>
        </inkml:traceGroup>
        <inkml:traceGroup>
          <inkml:annotationXML>
            <emma:emma xmlns:emma="http://www.w3.org/2003/04/emma" version="1.0">
              <emma:interpretation id="{A1D69F63-0D61-4CE1-BFE1-642C6A4B2D36}" emma:medium="tactile" emma:mode="ink">
                <msink:context xmlns:msink="http://schemas.microsoft.com/ink/2010/main" type="inkWord" rotatedBoundingBox="11634,6201 13190,6251 13177,6642 11622,659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7357.5241">6049 4786 39 0,'0'-9'120'0,"0"4"-8"16,-9 0-4-16,9-5-24 0,-8 10 0 0,8-4-8 0,-8 4 0 0,8 0-8 15,-10 0 0-15,10 0-12 0,-8 0-4 0,0 4 0 0,8 2-4 16,0 3-4-16,-10-4-4 0,10 4-8 0,-8 1-4 0,8 0-4 16,0 4 0-16,0 0-4 0,0-4-4 0,-8 5-4 0,8 4 0 15,8-5-4-15,-8 1-16 0,0 4 16 0,8-5 0 0,-8 0-4 0,10 1 4 16,-2 0-4-16,0-1-4 0,2 0 0 0,-2 0 4 16,0-4 0-16,1 0 0 0,7-1-4 0,-7 1 0 0,8-5 0 0,1 4 0 15,-10-9 0-15,9 5 0 0,0 0 0 0,0-5 0 0,0 0-4 16,0 0 4-16,1-5 0 0,-2 0 0 0,2 0 0 0,-10 1-4 15,9-1 0-15,-1-5 4 0,-6 1 0 0,-2 4 0 0,8-10-4 0,-6 11 4 16,-2-6 0-16,0 1-4 0,1-1 4 0,0 1-4 0,-9 3 8 16,8-3-4-16,-8 4 0 0,0 0 0 0,9 5 0 0,-9-5 0 15,0 5 0-15,0 0 0 0,0 0 0 0,0 0 4 0,0 5-4 16,0-5 8-16,0 5-4 0,0 0-4 0,8 4 4 0,-8-3 0 16,0-2 0-16,0 6 0 0,8-5 0 0,1 4 4 0,-9 1-8 0,9-6 8 15,-1 6-4-15,0 0 0 0,2-5 4 0,-2-1-4 0,0 6 4 16,1-5-4-16,0-1 4 0,-1-4 0 0,9 5-4 0,-9-5-12 15,0 0 20-15,2 0-4 0,-2 0 0 0,10-5 0 0,-10 5 0 16,0-4-4-16,0-6-4 0,1 5 4 0,0-4 0 0,-1-1-4 16,1 0 0-16,-1-4 0 0,-8 0 0 0,8 4 4 0,-8-4-4 0,0-6 0 15,0 6 0-15,0 0-4 0,0-1 4 0,-8-4-4 0,8 5 0 16,-8-1 0-16,-1 1-4 0,1-1 0 0,-1 1 4 0,0 0-4 16,-7 4 0-16,8 0 0 0,-10 5-4 0,10 1-4 0,-10-1 0 0,10 0 0 15,-9 5-4-15,9 5 4 0,-10 0-4 0,10-1 0 16,0 1 0-16,-10 5-8 0,10 0 4 0,-1 4-12 0,9-5-8 15,-9 6-8-15,1-6-8 0,8 6-8 0,0-1-16 0,0-4-4 0,0 5-20 16,0-6-40-16,0 1-28 0,8 0 40 0,1-6 20 16</inkml:trace>
          <inkml:trace contextRef="#ctx0" brushRef="#br0" timeOffset="67655.2408">6825 4772 119 0,'0'0'124'0,"0"0"-12"0,0 0 0 0,0 5-28 0,-9-1 0 15,9-4-4-15,-9 5-8 0,1 5-8 0,8-5-12 0,-8 0-8 16,8 0-4-16,0-1-12 0,-10 1-4 0,10 4-4 0,0-4-4 16,0 1 0-16,0-2-8 0,10 1 0 0,-2-1 0 0,-8 2-4 0,8-6 8 15,1 4-4-15,0 1-4 0,8 0 0 0,-9-5-4 0,0 5 8 16,0-1-4-16,10-4 0 0,0 6 8 0,-10-2 0 0,0 1-4 16,9-1 0-16,-8 2 4 0,-1-2 0 0,9 6 0 0,-9-5 0 15,2 5-4-15,-10-1 4 0,8 0 0 0,-8 1 0 0,8 0 0 16,-8 0 0-16,0 4-4 0,-8-5-4 0,8 6 0 0,-8-1 4 0,-2-4-4 15,2 4 0-15,0-4-4 0,-1-1-4 0,1 1-4 0,-9 0-8 16,8-1-8-16,1-4-12 0,-10 4-24 0,10-4-20 16,0-5-16-16,-10 0-12 0,10 0-24 0,0 0-52 0,-1-5 0 0,1 1 32 15,8-1 24-15,-9-4 24 0</inkml:trace>
          <inkml:trace contextRef="#ctx0" brushRef="#br0" timeOffset="67827.778">7157 4748 99 0,'17'0'120'0,"-8"0"-8"0,7 0-12 0,-8 5-16 0,2 5 0 16,-2-6 0-16,0 6-4 0,2-1-4 0,-2 1 0 0,0 5-8 0,-8-6-8 15,9 5 0-15,-1-4-8 0,1 5-8 0,-9-6-4 0,9 5-12 16,-1 1-4-16,0-5-4 0,0 4-4 0,2-4 0 0,-2 4-4 16,0-5-8-16,10 6-4 0,-10-6-8 0,1 1-8 0,-1 0-20 15,9-1-12-15,-8-4-20 0,-1 5-20 0,10-6-16 0,-10 2-12 16,0-6-56-16,1 4-32 0,0-4 36 0,-1-4 28 0,0-2 28 0</inkml:trace>
          <inkml:trace contextRef="#ctx0" brushRef="#br0" timeOffset="67996.1188">7532 4767 39 0,'-8'-4'136'0,"8"4"-12"0,-9 0-4 16,0 4-16-16,1-4 0 0,-1 5 4 0,1 4-4 0,0-4-8 0,-1 1-8 15,-8 3-8-15,-1 1-8 0,2 4-16 0,-2-5-4 0,2 6-8 16,-1-5-12-16,-1 4-4 0,2 1-8 0,-2-2 0 0,2 2-12 15,-2-5 0-15,1 4-8 0,9 0-20 0,-10-4-16 0,2 4-16 16,6-4-20-16,-6-5-24 0,8 5-24 0,-1-1-20 0,0-9-60 16,1 5-12-16,8-5 40 0,-9 5 36 0,9-5 20 0</inkml:trace>
        </inkml:traceGroup>
        <inkml:traceGroup>
          <inkml:annotationXML>
            <emma:emma xmlns:emma="http://www.w3.org/2003/04/emma" version="1.0">
              <emma:interpretation id="{DE12A039-E55D-46F5-96AC-AE2DEB003969}" emma:medium="tactile" emma:mode="ink">
                <msink:context xmlns:msink="http://schemas.microsoft.com/ink/2010/main" type="inkWord" rotatedBoundingBox="14145,6163 14552,6177 14544,6443 14136,643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8291.5143">8495 4671 55 0,'-8'0'156'0,"8"5"-20"0,0-5-12 0,0 0-28 0,0 0 4 0,8 5 0 15,-8-5-4-15,0 0 4 0,9 0-4 0,0 0-8 0,-9 0-8 16,8 0-12-16,0 0-8 0,2 0-8 0,-2 0-12 0,0 0-4 16,0 0-4-16,10 5-12 0,-1-5-4 0,-9 5 0 0,10-5-12 0,-10 0-8 15,8 5-16-15,-6-5-20 0,6 4-12 0,-6-4-24 16,-2 5-24-16,0-5-24 0,1 5-16 0,-1-5-48 0,1 0-40 16,-1 0 36-16,-8 5 36 0,0-5 32 0,0 0 20 0</inkml:trace>
          <inkml:trace contextRef="#ctx0" brushRef="#br0" timeOffset="68476.0206">8529 4853 19 0,'0'10'172'0,"-8"0"-24"0,8-1-24 16,0-3-32-16,8 3-8 0,-8-5 0 0,0 6-8 0,0-5-4 16,10 0 0-16,-10 0-4 0,0 0-8 0,8 0-8 0,0-5-8 0,0 4-8 15,2-4-8-15,6 0-4 0,-7 0-4 0,17 0-4 0,-10 0-4 16,2-4-12-16,-2 4-20 0,10-5-28 0,0 0-36 0,-1 0-32 15,-7 0-48-15,8 0-72 0,-2 1 40 0,2-2 36 0,-9 2 32 16,9-1 24-16</inkml:trace>
        </inkml:traceGroup>
        <inkml:traceGroup>
          <inkml:annotationXML>
            <emma:emma xmlns:emma="http://www.w3.org/2003/04/emma" version="1.0">
              <emma:interpretation id="{39346F9B-49BB-4A17-8DF9-A4DD4830011E}" emma:medium="tactile" emma:mode="ink">
                <msink:context xmlns:msink="http://schemas.microsoft.com/ink/2010/main" type="inkWord" rotatedBoundingBox="15810,6274 16599,6300 16587,6662 15798,6636">
                  <msink:destinationLink direction="with" ref="{4C1CB363-28FF-4896-936F-3C80DF45E1A5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9124.2882">10388 4834 7 0,'-8'-9'112'16,"-1"4"-16"-16,-7 0-8 0,6 1-24 0,2-6 0 0,0 5 0 15,-10 5 0-15,10-4-8 0,0 4 0 0,-10-6 0 0,10 6 0 0,-1 0 0 16,-7 0 0-16,6 6-4 0,2-6 0 0,0 4-8 0,0 1 0 16,-10 0-8-16,18 4 0 0,-8-4-4 0,-1 4 0 0,0 2-4 15,1 2 4-15,8-3-8 0,0 5-4 0,-9 4-4 0,9-5 0 0,0 1-4 16,0 4 0-16,0 0 0 0,9-5-4 0,-9 6 0 16,8-1-4-16,-8 0 0 0,9-4-4 0,8 4 4 0,-9-5-4 0,2 1 0 15,6-1 0-15,2-5-16 0,-10 1 24 0,17 0-8 0,-7-5 4 16,-2-5-4-16,10 3 4 0,-8-3-4 0,-2 0 0 0,9-3-4 15,-7-2 0-15,8 0-4 0,-10 0 0 0,2-5-4 0,-1 1 0 0,-1 0 0 16,2-6-4-16,-2 5 0 0,2-4 4 0,-10 4 0 16,1-4 4-16,0-1 0 0,7 1 0 0,-7 5 4 0,-9-6 0 0,8 5 0 15,0 1 4-15,-8-1 0 0,10 1 0 0,-10 4 0 0,0 0 4 16,8 1-4-16,-8 4 0 0,0 0 8 0,0 0-4 0,0 4 4 16,8 1 0-16,-8 4 0 0,0-4 0 0,0 5 0 0,0-1 0 15,10 6 0-15,-10-5-4 0,0 4 4 0,8-5 0 0,-8 6-4 16,8-1 4-16,0-4 0 0,-8 4 0 0,10-4-4 0,-2 0 0 0,0-1 0 15,1 1 4-15,-1-1-4 0,10-4 0 0,-10 0 0 0,0 0 0 16,10 0-4-16,-10-5 4 0,9 0-4 0,-8-5 0 0,8 0 0 16,-1 0 0-16,-7 0 4 0,8-4-4 0,-9-1 0 0,2 1 0 15,-2-6 0-15,0 1-16 0,1-1 20 0,0 1 0 0,-1-1 0 16,-8-4-4-16,0 5 0 0,0-5 0 0,-8 4 0 0,8 1 0 16,-9-5 4-16,0 4-4 0,1 5-4 0,-10-3 4 0,10 3 0 0,0 0 0 15,-10 5 0-15,10 1 0 0,-9 4 0 0,9-6 0 0,-10 6 0 16,2 6 0-16,6-2-4 0,2 1 0 0,-8 5 0 0,6 0 4 15,2-1-12-15,0 1-12 0,-1-1-8 0,1 6-16 0,8-6-8 0,-8 1-16 16,8 4-16-16,0-4-8 0,0 0-12 0,0-1-16 16,8-4-44-16,-8 4-24 0,8-4 36 0,1 0 32 0,7 0 20 0</inkml:trace>
        </inkml:traceGroup>
        <inkml:traceGroup>
          <inkml:annotationXML>
            <emma:emma xmlns:emma="http://www.w3.org/2003/04/emma" version="1.0">
              <emma:interpretation id="{7587BC28-EC67-460F-8E8B-C3527867985B}" emma:medium="tactile" emma:mode="ink">
                <msink:context xmlns:msink="http://schemas.microsoft.com/ink/2010/main" type="inkWord" rotatedBoundingBox="16869,5907 17968,5942 17943,6710 16844,6674">
                  <msink:destinationLink direction="with" ref="{4C1CB363-28FF-4896-936F-3C80DF45E1A5}"/>
                </msink:context>
              </emma:interpretation>
            </emma:emma>
          </inkml:annotationXML>
          <inkml:trace contextRef="#ctx0" brushRef="#br0" timeOffset="69404.535">11249 4834 83 0,'0'0'116'0,"9"0"-12"15,-9 0 0-15,0 6-28 0,-9-6 0 0,9 4 0 0,-8 1-8 16,8 5-4-16,-8-6-4 0,-2 6 0 0,10-5-8 0,-8 5-8 16,0-6 0-16,8 5-8 0,0 1-4 0,-8-5-8 0,8 5 0 15,8 0-4-15,-8-6 0 0,0 6-8 0,8-6 0 0,0 6 0 16,2-5 0-16,-2 4 0 0,0-3-4 0,9 3 0 0,-8-4 4 0,0 0 4 16,7 4 8-16,-8-4-4 0,10 4 0 0,0-3 0 0,-10-2-4 15,0 6 4-15,9-5-4 0,-8 4-4 0,-1-4 0 0,1 0 4 16,-1 4 0-16,0-4 0 0,2 5-4 0,-10-5 4 0,8 4-4 15,-8 1 0-15,0-6-4 0,0 6 0 0,0-5 0 0,-8 0-4 0,-2 3-4 16,2-2 4-16,0 4-4 0,-9-6-4 0,8-4-8 0,-8 5-8 16,1 0-12-16,6 0-8 0,-6-5-12 0,-2 0-4 0,2 0-12 15,-2-5-16-15,1 0-16 0,9 0-12 0,-10 1-4 0,10-6-52 16,0-4-36-16,0 4 28 0,-2-4 36 0,10-5 24 0</inkml:trace>
          <inkml:trace contextRef="#ctx0" brushRef="#br0" timeOffset="69699.6621">11496 4451 43 0,'0'0'116'0,"0"0"-12"0,9-5-4 16,-9 5-24-16,9 0-4 0,-9-4-4 0,8 4-4 16,-8-6 0-16,8 6-8 0,2 0-4 0,-2-4-8 0,0 4-4 0,0 0-4 15,2 0-8-15,-2 0-4 0,9-5 0 0,-9 5-8 0,1 5 0 16,8-5-4-16,-9 4 0 0,10-4-4 0,-10 6-4 0,0 3 4 15,2-5-4-15,-2 6 0 0,-8-5 0 0,8 5 0 0,-8 0 0 0,0-1-4 16,0 5 4-16,0-4-4 0,-8 5 0 0,0-2 0 16,-2-3 0-16,10 5 4 0,-16-1-8 0,6-4 8 0,2 4 0 0,0-4-8 15,-9 4 4-15,8-4 4 0,1-2-8 0,-1 3 4 16,1-2 0-16,8 1-4 0,-8-5 0 0,8 4 4 0,-10-4 0 0,10 5-4 16,0-6 4-16,0 1-4 0,0 6-4 0,10-8-8 0,-10 3-16 0,8-2-16 15,0 1-8-15,1-1-16 0,-1-4-12 0,1 6-52 16,8-2-48-16,-9 1 20 0,0-5 36 0,10 5 20 0</inkml:trace>
          <inkml:trace contextRef="#ctx0" brushRef="#br0" timeOffset="70125.0408">12264 4796 163 0,'-8'0'172'0,"-1"0"-16"0,0 5-12 0,-7 0-20 16,6 0-8-16,-6 4-8 0,7-4-4 0,-8 4-16 0,0 6-4 16,9-5-12-16,-10 4-4 0,2-5-8 0,-2 6-8 0,2-1-8 0,-2 1-8 15,1-1-12-15,1 0-4 0,-2 1-4 0,10 0-4 0,-10-6-4 16,2 5-8-16,7-4-24 0,0 5-20 0,1-6-16 0,-1-4-24 15,9 4-16-15,-8-4-20 0,8 0-12 0,0 0-20 0,0-5-56 0,8 0-8 16,-8 0 40-16,9 0 28 0,8-5 32 0</inkml:trace>
          <inkml:trace contextRef="#ctx0" brushRef="#br0" timeOffset="69920.5869">12026 4834 7 0,'8'0'136'15,"-8"6"-12"-15,0-6-32 0,0 0-4 0,8 4 0 0,-8 1-4 16,0-5 8-16,0 4-4 0,9 2 0 0,-9-2-8 0,0 1 0 15,8 0-4-15,-8 4 0 0,8-3-4 0,-8 3-8 0,10 1-4 0,-2-1-4 16,0 1-4-16,0 0-8 0,2 4-4 0,-2 0-12 0,0-4-4 16,-8 4-4-16,18 1-4 0,-10-6 0 0,1 5-8 0,-1 1-4 15,0-5-16-15,10-1-12 0,-10 1-28 0,0-1-16 0,2 1-24 16,6 0-24-16,-7-5-24 0,0-1-8 0,-1-4-56 0,0 5-28 16,-8-5 36-16,9 0 36 0,-1 0 36 0,-8-5 24 0</inkml:trace>
        </inkml:traceGroup>
        <inkml:traceGroup>
          <inkml:annotationXML>
            <emma:emma xmlns:emma="http://www.w3.org/2003/04/emma" version="1.0">
              <emma:interpretation id="{F810EBD3-46BE-4E29-A9F9-376DF189B935}" emma:medium="tactile" emma:mode="ink">
                <msink:context xmlns:msink="http://schemas.microsoft.com/ink/2010/main" type="inkWord" rotatedBoundingBox="18587,6311 18903,6322 18901,6365 18585,635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0351.4353">12937 4825 19 0,'0'0'160'0,"-8"4"-8"0,8 1-16 0,0 1-40 0,0-6 0 16,0 4-8-16,0 1 4 0,0-1-4 0,0-4-8 0,0 6 0 0,0-6-4 16,8 0-8-16,1 4-8 0,0-4-4 0,-1 0-4 15,0 0-8-15,10 0-8 0,-10 0-8 0,10 0-8 0,-2 0-4 0,1 0-8 16,1 0-12-16,-2-4-24 0,10 4-20 0,-8-6-24 0,-2 6-32 15,1-4-36-15,0 4-32 0,0-5-72 0,1 1 24 0,-10 4 36 16,9-6 40-16,-8 1 28 0</inkml:trace>
        </inkml:traceGroup>
        <inkml:traceGroup>
          <inkml:annotationXML>
            <emma:emma xmlns:emma="http://www.w3.org/2003/04/emma" version="1.0">
              <emma:interpretation id="{F88D496C-B3DE-425A-AA2D-AA2EA1DB1250}" emma:medium="tactile" emma:mode="ink">
                <msink:context xmlns:msink="http://schemas.microsoft.com/ink/2010/main" type="inkWord" rotatedBoundingBox="19301,6188 20496,6227 20478,6787 19283,674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0741.3922">13859 4892 103 0,'-10'-10'116'0,"2"1"-20"0,0 4-12 0,-9-4-24 0,8 3 4 15,0 2 0-15,-7 4-4 0,-2-5-4 0,10 5-4 0,-10 0-4 0,2 0 4 16,7 5-8-16,-7-5-4 0,7 4-4 0,0 2-4 0,1-2-4 15,0 6-8-15,-2-5-4 0,2 5 0 0,8-1-4 0,-8 1-4 16,8-1-4-16,0 1 0 0,0-5 0 0,0 4 0 0,8 1 0 0,0-1 0 16,2 1-4-16,-2-5 4 0,0 5 0 0,1-6 0 15,8 6-4-15,-9-5 0 0,9 4 0 0,1-4 4 0,-2 0-4 0,2 5 0 16,-2-6 0-16,-7 1 4 0,8 5 0 0,0-6-8 0,1 6 4 16,-2-5 0-16,-8-1 0 0,10 6 4 0,-10-5-8 0,1 5 4 15,0-1 4-15,-1-4-4 0,1 4 0 0,-9 1 0 0,0-5 8 16,0 5-4-16,0-1-8 0,-9 1 4 0,1-1 0 0,-1 1-4 15,-8-5 0-15,9 4-12 0,-10 1-12 0,2-5-12 0,-2 4-16 0,1-3-12 16,0-2-16-16,0 1-12 0,1-1-28 0,6-4-44 0,-6 0-4 16,-2 0 36-16,10-4 24 0</inkml:trace>
          <inkml:trace contextRef="#ctx0" brushRef="#br0" timeOffset="70937.8668">14097 5012 3 0,'0'0'124'0,"8"0"-12"0,2 0-4 16,-2 5-24-16,-8 0 0 0,8-1-4 0,-8 6 4 0,8-5-4 0,-8 9-4 16,9-4-16-16,-9-1 0 0,0 6-8 0,9 0-8 15,-9-1-8-15,8 0 0 0,-8 1-8 0,9-1-8 0,-9 0 0 0,8 1-8 16,-8-1 0-16,0 0-4 0,8 1-4 0,2-6-12 0,-10 6-12 16,8-11-24-16,-8 6-24 0,8-6-16 0,2-4-24 0,-10 0-28 15,8 0-56-15,0-4 4 0,-8-6 40 0,8 1 24 0,1-5 28 0</inkml:trace>
          <inkml:trace contextRef="#ctx0" brushRef="#br0" timeOffset="71073.5039">14285 4738 11 0,'-9'-9'136'0,"0"4"-12"0,1 0-16 0,-1 5-24 0,1-4-4 16,0 8-8-16,0-4-12 0,-2 5-8 0,2 0-12 0,0 1-12 16,-2-3 0-16,2 3-12 0,8 3-4 0,-8-5-4 0,8 6-16 15,0-5-16-15,-9 4-20 0,18 2-12 0,-9-2-12 0,0 1-52 0,8-1-52 16,-8-4 24-16,8 4 32 0,2 1 24 0</inkml:trace>
          <inkml:trace contextRef="#ctx0" brushRef="#br0" timeOffset="71463.8708">14430 4993 83 0,'0'0'132'15,"0"-5"-16"-15,0 5-4 0,0-4-24 0,0 4 0 0,0-6 0 0,0 2-8 16,0 4-8-16,0 0-8 0,0-5 4 0,8 5-4 15,-8 0-20-15,8 5 20 0,-8-5-4 0,10 4-4 0,-10 2-4 0,8-2-4 16,-8 6-8-16,8-1-4 0,1 1 0 0,-1-1-8 0,1 6-4 16,-9-1 0-16,8 1 0 0,1-1-4 0,-9 1-8 0,8-1 0 15,0 0-4-15,-8 1 0 0,10-1 0 0,-10 0 0 0,8 1-4 16,-8-1 0-16,8-4 0 0,-8-1-4 0,0 2 0 0,10-7 0 0,-10 5-4 16,8-9-4-16,0 5 4 0,-8 0-12 0,8-5 0 15,1 0 0-15,-1-5-8 0,-8 0-8 0,9 1 0 0,0-5-4 0,-1-2 0 16,10 2 4-16,-10-1 0 0,0-4 8 0,10 4 0 0,-10-4 4 15,0 0 0-15,9-1 0 0,-8 1 8 0,0 4 4 0,7-4 0 16,-8 4 4-16,2 0 4 0,-2 1 0 0,-8-1 4 0,8 6 0 16,2-1 8-16,-10 0 4 0,0 5 4 0,8 0 0 0,-8 0 4 0,0 5 0 15,0 0 0-15,0-1 0 0,0 1 8 0,0 5-4 0,0-1 4 16,0 1-8-16,-8 5 0 0,8-6-4 0,0 5-16 0,-10-4 12 16,10 3 0-16,0 3-4 0,0-2-4 0,0-4 0 0,0 4-4 15,0-4-4-15,-8-1-12 0,8 1-24 0,8-1-16 0,-8-4-28 0,0 0-24 16,10 0-24-16,-10-1-28 0,8-4-52 0,-8 0-36 0,8 0 44 15,-8 0 36-15,9-4 36 0,-9-1 20 0</inkml:trace>
        </inkml:traceGroup>
        <inkml:traceGroup>
          <inkml:annotationXML>
            <emma:emma xmlns:emma="http://www.w3.org/2003/04/emma" version="1.0">
              <emma:interpretation id="{FF5A76ED-A123-4183-9EF1-3467C945DB49}" emma:medium="tactile" emma:mode="ink">
                <msink:context xmlns:msink="http://schemas.microsoft.com/ink/2010/main" type="inkWord" rotatedBoundingBox="20764,5982 21656,6011 21629,6836 20737,6807"/>
              </emma:interpretation>
              <emma:one-of disjunction-type="recognition" id="oneOf20">
                <emma:interpretation id="interp28" emma:lang="" emma:confidence="0">
                  <emma:literal>x</emma:literal>
                </emma:interpretation>
                <emma:interpretation id="interp29" emma:lang="" emma:confidence="0">
                  <emma:literal>X</emma:literal>
                </emma:interpretation>
                <emma:interpretation id="interp30" emma:lang="" emma:confidence="0">
                  <emma:literal>&lt;</emma:literal>
                </emma:interpretation>
                <emma:interpretation id="interp31" emma:lang="" emma:confidence="0">
                  <emma:literal>ro</emma:literal>
                </emma:interpretation>
                <emma:interpretation id="interp32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72211.912">15964 5036 87 0,'0'-4'180'0,"-8"4"-4"0,-1 0-16 0,9 0-16 0,-9 0-4 16,-8 4-4-16,9 1-4 0,0 5-8 0,-10-6-12 15,2 6-16-15,-2-1-12 0,1 6-16 0,-8-5-12 0,8 4-12 0,-9-5-4 16,8 6-12-16,-6 4-4 0,-2-9-12 0,9 4-8 0,-9 0-24 16,10 1-24-16,-10-6-32 0,9 6-36 0,-1-6-40 0,2 1-40 15,-2-1-88-15,10-4 16 0,0 4 44 0,-2-4 48 0,2-5 28 0,0 6 28 16</inkml:trace>
          <inkml:trace contextRef="#ctx0" brushRef="#br0" timeOffset="72119.1626">15598 4993 111 0,'0'0'144'0,"8"-5"-12"0,-8 5-12 16,9 0-24-16,-9 0 8 0,8 0-8 0,-8 5 4 0,0-5-4 16,8 5 0-16,-8 0 4 0,0-1 0 0,10 6 0 0,-10-5-8 15,8 5-4-15,0-1-4 0,0 1-8 0,-8-1-4 0,18 5-8 16,-10 1-8-16,1 0-8 0,-1-1-8 0,10 0-8 0,-10 1-32 0,8-1 0 15,2 0 0-15,-10 5 0 0,10-4 0 0,-1-1 0 0,0 1 0 16,0-1 0-16,-1 0 0 0,2-5-4 0,-10 2-72 0,10 3-32 16,-2-5-28-16,-7-4-24 0,-1 5-24 0,1-6-20 0,0 2-56 15,-1-2 8-15,-8 1 48 0,8-5 36 0,-8 0 28 0,0-5 28 0</inkml:trace>
          <inkml:trace contextRef="#ctx0" brushRef="#br0" timeOffset="71799.0178">15120 4494 19 0,'0'-4'136'0,"0"4"-20"0,-8 0-12 0,8 0-24 16,8 0 0-16,-8 4-4 0,0-4-8 0,8 0 0 15,1 0-4-15,-9 0-4 0,17 0-12 0,-17 0 0 0,9 0-4 0,7 0 0 16,-6 5-4-16,-2-1-4 0,0 2 0 0,10-2-4 16,-10 1 0-16,0 0-4 0,1 3-8 0,0 3-4 0,-1-2-4 0,-8 6 0 15,9-1-4-15,-9 1 0 0,0 0 0 0,0-1-4 0,-9 0 4 0,9 4-4 16,-8 2 0-16,-1-5 0 0,-8 4 4 0,9-5 0 15,-10 6 8-15,10-1 0 0,-10-5 4 0,10 1 0 0,-9-1 0 0,9 0-4 16,-10 0-4-16,10-4 0 0,0-1-4 0,0 1 0 0,8-5-4 16,-10 0 0-16,10 4 0 0,0-9 0 0,0 6-4 0,0-2 0 15,10-4-8-15,-10 5-8 0,8-5-12 0,0 0-16 0,0 0-8 0,1 0-16 16,8 0-20-16,-8 0-12 0,7 0-8 0,2 4-4 0,-10-4-16 16,10 0-36-16,-2 0-32 0,2 0 36 0,-1 6 28 15,-1-6 28-15</inkml:trace>
        </inkml:traceGroup>
      </inkml:traceGroup>
    </inkml:traceGroup>
    <inkml:traceGroup>
      <inkml:annotationXML>
        <emma:emma xmlns:emma="http://www.w3.org/2003/04/emma" version="1.0">
          <emma:interpretation id="{D099FEEB-7BF9-457D-8DDC-D22E1D924C84}" emma:medium="tactile" emma:mode="ink">
            <msink:context xmlns:msink="http://schemas.microsoft.com/ink/2010/main" type="paragraph" rotatedBoundingBox="3143,7514 16656,7876 16632,8775 3118,84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C52CA6-CF25-4B0D-9EA9-76C8CB052EC2}" emma:medium="tactile" emma:mode="ink">
              <msink:context xmlns:msink="http://schemas.microsoft.com/ink/2010/main" type="line" rotatedBoundingBox="3143,7514 16656,7876 16632,8775 3118,8413"/>
            </emma:interpretation>
          </emma:emma>
        </inkml:annotationXML>
        <inkml:traceGroup>
          <inkml:annotationXML>
            <emma:emma xmlns:emma="http://www.w3.org/2003/04/emma" version="1.0">
              <emma:interpretation id="{70C4457A-B41C-470A-8D31-9C534695A878}" emma:medium="tactile" emma:mode="ink">
                <msink:context xmlns:msink="http://schemas.microsoft.com/ink/2010/main" type="inkWord" rotatedBoundingBox="3138,7675 3811,7693 3791,8431 3118,841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0481.7292">-2434 6393 23 0,'0'0'92'0,"-10"0"-4"15,10 0-4-15,-8-4-24 0,8 4 0 0,-8 0 4 0,8 0 0 0,-9 0-4 16,9 0 0-16,-9 0 0 0,9 0 0 0,-8 0 0 0,8-5 0 15,-8 5-8-15,8-5 0 0,0 5 0 0,0-5 0 0,-9 1-4 16,9-1 0-16,0 0-4 0,0 0-4 0,0 0-4 0,0 1-4 0,0-2 0 16,0 2 0-16,0-6-4 0,0 6 0 0,0-6 0 15,0 5-4-15,9-4 0 0,-9 5-4 0,0-7-4 0,8 7 4 0,0-6-4 16,-8 1 0-16,9-1 0 0,0 0-4 0,-1 1 0 0,0 4 4 16,2-6-12-16,6 8 4 0,-7-7-4 0,0 5 0 0,7 5 0 15,-7-5 0-15,8 0 0 0,-8 5 0 0,-1 0-4 0,10 5 4 0,-10-5-8 16,8 5 4-16,-6 4 4 0,-2-3-4 0,9 3-24 0,-9 1 28 15,0-1 0-15,2 5 0 0,-2 1 0 0,0-5-4 0,2 9 0 16,-10 0 0-16,8 0 0 0,-8 0-4 0,0 5 4 0,0 0 4 16,-8 5 0-16,8-1-4 0,-10 2-4 0,2-2 4 0,0 6 0 15,-2-1-4-15,-6-3 4 0,-1 3-4 0,-1 0 0 0,10-5 4 0,-8 7-4 16,-2-11 4-16,1 5 0 0,-9-5 0 0,18-5-4 16,-9-1 0-16,0-3 4 0,-1 0 0 0,2-6 0 0,7 1 0 15,0-4 0-15,-7-3 0 0,7 2-4 0,1-10 4 0,0 5-4 0,8-3 0 16,-10-8 0-16,10 6 4 0,0-4 0 0,-8-1 0 0,8 1 0 15,0-6 0-15,0 6 4 0,8-2-8 0,-8 2 4 0,0 0-4 16,10-1 4-16,-10 1 0 0,8 0 0 0,-8 4 0 0,8-5 0 16,1 10 0-16,-9-5 0 0,8 5 0 0,0 0 0 0,1 0 4 15,0 0 0-15,-1 0 0 0,0 5-4 0,2-1 0 0,-2 2 4 0,9-1-4 16,-8-1 4-16,7 1 0 0,-7 0 0 0,8-1-20 0,-8 1 28 16,7 0-4-16,2 0-4 0,-2-1 0 0,2 1-4 0,-1-1 0 15,9 2 0-15,-10-1 0 0,2-5 0 0,7 4-4 0,-8 1 0 0,0-5-12 16,9 0-16-16,-10 0-16 0,10 0-12 0,-8 4-24 0,7-4-12 15,-9-4-12-15,10 4-8 0,-8-5-8 0,7 5-20 0,-8-9-56 16,0 3 0-16,1 2 28 0,-2-1 32 0,2-4 32 0</inkml:trace>
          <inkml:trace contextRef="#ctx0" brushRef="#br0" timeOffset="114238.0299">-1863 6543 63 0,'0'0'76'0,"-8"4"0"0,8-4-4 0,0 0-24 0,-10 0-4 0,10 5-8 15,0-5 4-15,0 0 0 0,0 0 4 0,0 4-4 16,-8-4-4-16,8 0 0 0,0 6 4 0,0-6 4 0,0 4 4 0,0-4 4 16,0 0 4-16,0 0 0 0,0 5 0 0,0-5 4 0,8 5 0 0,-8-5-4 15,0 5-4-15,0-5 4 0,0 4 0 0,10-4-4 16,-10 0-4-16,0 6 0 0,8-6-4 0,-8 4 4 0,0-4-4 0,0 0-4 16,0 0-8-16,0 0-4 0,0 0-4 0,0 0-4 0,0 0-4 15,0 0 0-15,0 0-8 0,0 0 0 0,0 0 0 0,0 0 4 16,0 0-8-16,0 0 0 0,0 0-12 0,0 0-16 0,0 0-40 15,0 0-4-15,0 0-28 0,0 0-24 0,0 0-32 0,0 0-20 16,0 5-92-16,0-5 24 0,0 0 40 0,0 4 40 0,0 2 24 16,0-6 28-16</inkml:trace>
        </inkml:traceGroup>
        <inkml:traceGroup>
          <inkml:annotationXML>
            <emma:emma xmlns:emma="http://www.w3.org/2003/04/emma" version="1.0">
              <emma:interpretation id="{863DCC92-B46D-4516-87CB-22C162E33EA6}" emma:medium="tactile" emma:mode="ink">
                <msink:context xmlns:msink="http://schemas.microsoft.com/ink/2010/main" type="inkWord" rotatedBoundingBox="4082,7833 4643,7849 4628,8395 4067,8380"/>
              </emma:interpretation>
            </emma:emma>
          </inkml:annotationXML>
          <inkml:trace contextRef="#ctx0" brushRef="#br0" timeOffset="100828.3247">-1455 6475 7 0,'0'0'124'0,"0"5"-8"0,-8-5-4 16,0 5-24-16,-1-5 0 0,1 5-4 0,-1 0-8 0,1-1-8 16,-1 1-4-16,1-1-8 0,0 6-8 0,-2-5-8 0,2 0 0 15,0 4-8-15,8-3-8 0,-10-2-8 0,2 1 4 0,8-1-4 0,-8 6-4 16,8-10-4-16,0 10 0 0,0-5-4 0,0-5 0 0,0 4 0 16,0-4 0-16,8 6 0 0,-8-6-4 0,8 0 0 0,2 0 0 15,-10 4 0-15,8-4 4 0,0 0 0 0,2 0-8 0,-2 0 8 0,0 0-8 16,9 0 8-16,-8 0-8 0,-1-4 8 0,9 8-8 0,-9-4 4 15,10 5 0-15,-10-5 4 0,2 4 0 0,6 2 0 0,-8-1-8 16,1-1 8-16,-1 1 0 0,1 4 0 0,8-4 4 0,-17 5 0 16,8 0 0-16,2 4 8 0,-10-5 0 0,8 6 0 0,-8-5-4 15,0 4 0-15,0 1 0 0,0-1-4 0,-8 0-4 0,8 0 4 0,-10-3-4 16,2 3 0-16,0 0-4 0,-1-5 0 0,0 6-4 16,1-6-8-16,-1-4-4 0,1 5-16 0,0-5-8 0,0-1-12 0,8 1-8 15,-10 0-8-15,2-5-28 0,8 0 12 0,0-5 0 0,0 5 4 16,-8-5-36-16,8 1-28 0,0-1-12 0,0-1 32 0,0 2 20 15</inkml:trace>
          <inkml:trace contextRef="#ctx0" brushRef="#br0" timeOffset="101055.7101">-1241 6672 67 0,'16'-5'88'0,"-6"1"-8"16,-2-1-4-16,0-1-20 0,2 6 0 0,-2 0 0 0,-8 0 4 15,8 0 0-15,1 6 0 0,-1-1 4 0,-8-1-8 0,8 6-4 16,1-6-8-16,-9 6-4 0,9 5-4 0,-9-6-8 0,8 5-8 15,-8 1-4-15,8-1-8 0,-8 1 4 0,10 4 0 0,-10-5-4 0,8 1-4 16,-8-2-4-16,8 2-8 0,-8 0-8 0,9-6-12 0,0 1-16 16,-9 0-8-16,8-6-4 0,-8 1-12 0,8-5-4 0,1-5-16 15,-9 1-52-15,8-1-20 0,-8-5 28 0,9-4 20 0</inkml:trace>
          <inkml:trace contextRef="#ctx0" brushRef="#br0" timeOffset="101161.4267">-1037 6427 51 0,'0'-15'108'0,"-8"2"-12"0,8 3-8 15,0 0-24-15,-9 1-8 0,9 4-4 0,0 0-8 0,0 5-12 0,0 0-4 16,0-5-8-16,0 10 0 0,0-5-4 0,-8 5-4 0,8-5-8 16,0 9 0-16,8-4-8 0,-8 5-12 0,0-6-12 0,0 6-16 15,0-1-12-15,0 1-60 0,0 5-36 0,0-5 24 0,0 3 20 16</inkml:trace>
        </inkml:traceGroup>
        <inkml:traceGroup>
          <inkml:annotationXML>
            <emma:emma xmlns:emma="http://www.w3.org/2003/04/emma" version="1.0">
              <emma:interpretation id="{F8ED2796-CD60-4C64-B23E-91F9AA18D913}" emma:medium="tactile" emma:mode="ink">
                <msink:context xmlns:msink="http://schemas.microsoft.com/ink/2010/main" type="inkWord" rotatedBoundingBox="4943,7562 6227,7596 6204,8435 4921,840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1561.3587">-729 6629 59 0,'0'-5'112'0,"0"5"-8"0,0 5-4 0,0-5-24 0,0 0-4 0,0 4-8 16,0-4-8-16,0 5 0 0,0 0-8 0,0-5-4 0,0 5-4 16,0-1-8-16,0 7-8 0,0-7 4 0,0 1-8 0,0 4 0 15,0 1-4-15,0-5 0 0,0 5-4 0,8-1 0 0,-8 1 0 16,0 0-8-16,9-1 0 0,-9 5 4 0,8-4 0 0,0-1-8 15,-8 6 4-15,9-5 0 0,-9-1-4 0,9 1 0 0,-1-1 0 16,-8 1 0-16,8-1 0 0,2-4 0 0,-2 5 4 0,-8-5-4 16,8-1 0-16,-8 1 4 0,9 0-4 0,0 0 0 0,-9-5-4 0,8 5 8 15,-8-5-4-15,8 0 0 0,1 0 0 0,-9-5-4 0,8 0 0 16,0 0 4-16,-8 0 0 0,10 1-4 0,-2-7-16 0,-8 2 24 16,8 0 0-16,2-6-4 0,-2 6 4 0,-8-1-4 0,8 1 0 15,0-5 0-15,-8 4 0 0,9 0 0 0,0 1 0 0,-9-1 0 16,8 1 0-16,-8 3 4 0,9 2 0 0,-1-1-4 0,-8 5 4 15,8 0 8-15,-8 0 0 0,10 5 0 0,-10-5-4 0,8 10 4 0,-8-6 4 16,0 6 0-16,8-1-4 0,-8 1 0 0,0-1 0 0,0 6-4 16,0-1 0-16,0-4 0 0,0 4-8 0,8-4 4 0,-8 4 0 15,0-4-4-15,0-1 0 0,0 6 0 0,0-10-4 0,0 4-8 0,0-4-4 16,10 1-16-16,-10-3-16 0,0-3-12 0,0 0-20 16,8-3-8-16,-8-3 0 0,0-4-32 0,0 1-36 0,8-1-16 0,-8 1 40 15,0-11 16-15</inkml:trace>
          <inkml:trace contextRef="#ctx0" brushRef="#br0" timeOffset="101872.0394">-329 6110 75 0,'0'-9'116'0,"0"5"0"0,0-3-8 0,8 7-20 16,-8-3 0-16,0 3 0 0,10 0-4 0,-10 0-12 0,8-5-8 15,0 5-4-15,-8 0-4 0,9 0-4 0,-1 0-4 0,1 0-8 16,-9 0-8-16,9 0 0 0,7 0-4 0,-8 5-8 0,2-5-4 15,-2 3-4-15,10-3 0 0,-10 7-4 0,0-3 4 0,1 1-8 0,-1-1 4 16,1 2-4-16,-1 3 4 0,1 1-4 0,-9-1 0 0,8 1-4 16,-8 0 0-16,0 4 4 0,0 0 0 0,-8 0-4 0,-1 1 0 15,9-1 4-15,-8 1-4 0,-1-1 4 0,1 1-4 0,-9 0 0 0,9-2 4 16,-2 2-4-16,2-6 0 0,0 6 0 0,-2-6 0 16,2 1 0-16,0 4-4 0,8-4 4 0,-8-6 0 0,8 6 0 0,0-5 0 15,-9 5 4-15,9-6 0 0,0 1-4 0,0 0 0 0,0 0 0 16,9-1 0-16,-9 6-4 0,0-5 0 0,8-5-4 0,0 4 0 15,-8 3-8-15,8-4-8 0,2 2-12 0,-2-5-16 0,10 5-8 0,-10-5-20 16,0 5-16-16,9-5-8 0,0 0-28 0,0 0-56 0,-9 5 4 16,10-5 32-16,0 0 32 0,-2 0 24 0</inkml:trace>
          <inkml:trace contextRef="#ctx0" brushRef="#br0" timeOffset="102262.5184">541 6513 43 0,'-8'-5'140'0,"8"1"-4"0,-10-1 4 0,10 5-12 0,-8 0 8 15,0 0 4-15,8 0 4 0,-9 5 0 0,1-1-8 0,0 6-16 0,-10-5-4 16,10 5-8-16,0 0-12 0,-10 3-12 0,10 2-12 0,-10-1-12 15,1 1-12-15,1 0-8 0,-2 3-24 0,10-3-16 0,-10 4 0 16,-7 1 0-16,8-1 0 0,0 0 0 0,1 0-12 0,-2 0-80 16,0-5-52-16,2 6-56 0,-1-6-84 0,0 0-44 0,8 1 60 15,-7-6 52-15,-2 0 36 0,10 2 36 0,-10-2 28 0</inkml:trace>
          <inkml:trace contextRef="#ctx0" brushRef="#br0" timeOffset="102092.4567">216 6456 15 0,'0'-5'124'0,"10"5"-12"0,-10 0 0 16,8 5-20-16,-8-5 8 0,8 4 8 0,-8 3-4 0,10-4-4 16,-10 2-4-16,8 0-4 0,0 5 0 0,-8-1-4 0,9 5 0 15,-1-4-4-15,0 4-4 0,1 1-8 0,0-1-12 0,7 1-8 16,-6 4-4-16,-2 0-8 0,9 0-8 0,-8 1-4 0,-1-1-4 16,9 0-4-16,-9-6-8 0,10 7-4 0,-10-5 4 0,10 4-16 0,-10-5-8 15,0 1-16-15,10-1-20 0,-10-4-20 0,0-1-20 0,1 0-20 16,-1 2-20-16,0-7-20 0,2 1-12 0,-10-1-48 0,8-4-28 15,-8 0 36-15,8-4 32 0,-8 4 36 0,0-9 28 0</inkml:trace>
        </inkml:traceGroup>
        <inkml:traceGroup>
          <inkml:annotationXML>
            <emma:emma xmlns:emma="http://www.w3.org/2003/04/emma" version="1.0">
              <emma:interpretation id="{8075E687-BDB1-4CC0-B368-BE179F078DC3}" emma:medium="tactile" emma:mode="ink">
                <msink:context xmlns:msink="http://schemas.microsoft.com/ink/2010/main" type="inkWord" rotatedBoundingBox="7279,7816 7805,7830 7793,8267 7267,8252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3831.8636">1615 6566 3 0,'0'0'104'0,"0"0"-8"0,8 0-8 0,-8 5-24 16,0-5 0-16,9 0-4 0,-9 0 4 0,9 0-8 0,-9-5 4 15,8 5-4-15,0 0 4 0,2 0 4 0,-2 0-12 0,9 0-4 0,-8 0-4 16,7 0 0-16,1-4-8 0,-8 4-8 0,8-6-8 16,9 6 0-16,-10-4-8 0,2 4 0 0,7-5-4 0,-7 1-4 0,6 4-4 15,2-6-12-15,-8 2-24 0,7 4-12 0,1 0-20 0,0-5-16 16,-10 5-12-16,10-5-32 0,-1 5-60 0,-7-5 12 0,8 5 40 15,-2-5 24-15</inkml:trace>
          <inkml:trace contextRef="#ctx0" brushRef="#br0" timeOffset="103647.3288">1734 6340 91 0,'0'-4'108'0,"-8"-1"-12"0,8 5-4 16,0-5-28-16,-9 5-4 0,9 0 4 0,0 0-4 0,0 0 0 15,0 0 0-15,0 0 0 0,0 5 4 0,0 0-4 0,0-1-8 16,0-4 0-16,0 10 0 0,9-5-4 0,-9 0 0 0,0 0-4 0,0 4-4 16,8 1 0-16,-8-1-4 0,0 6 0 0,0-1-4 0,9-4 0 15,-9 5-4-15,0-2-8 0,0 7-4 0,0-5-4 0,0 3 0 16,0-3-4-16,0 4-4 0,0 0 4 0,0 0-4 0,0 0-4 15,0 1 0-15,0-6-8 0,-9 6-8 0,9-6-4 0,0 1-8 0,0-2-12 16,0 2-8-16,0-5-24 0,0 0 16 0,0-1-12 16,0-4-8-16,0 0-16 0,0-1-8 0,0 1-4 0,0-5-24 0,-8 0-40 15,8 0-4-15,0 0 28 0,0-5 28 0,-9 1 28 0</inkml:trace>
        </inkml:traceGroup>
        <inkml:traceGroup>
          <inkml:annotationXML>
            <emma:emma xmlns:emma="http://www.w3.org/2003/04/emma" version="1.0">
              <emma:interpretation id="{6B2495FF-83AE-4184-A559-CBE2A0307D22}" emma:medium="tactile" emma:mode="ink">
                <msink:context xmlns:msink="http://schemas.microsoft.com/ink/2010/main" type="inkWord" rotatedBoundingBox="8423,7769 9163,7789 9147,8405 8406,8385"/>
              </emma:interpretation>
              <emma:one-of disjunction-type="recognition" id="oneOf24">
                <emma:interpretation id="interp36" emma:lang="" emma:confidence="0">
                  <emma:literal>,</emma:literal>
                </emma:interpretation>
                <emma:interpretation id="interp37" emma:lang="" emma:confidence="0">
                  <emma:literal>s</emma:literal>
                </emma:interpretation>
                <emma:interpretation id="interp38" emma:lang="" emma:confidence="0">
                  <emma:literal>9</emma:literal>
                </emma:interpretation>
                <emma:interpretation id="interp39" emma:lang="" emma:confidence="0">
                  <emma:literal>3</emma:literal>
                </emma:interpretation>
                <emma:interpretation id="interp40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115297.7706">3465 6566 87 0,'0'0'104'0,"0"0"-8"16,0 0-4-16,-8 0-24 0,8 0 0 0,0 0 0 15,0 5 8-15,0-5-4 0,0 0-8 0,8 0 0 0,-8 0-8 0,0 0 4 16,0 0 0-16,0 0 0 0,0 0 0 0,0 0-4 0,-8 0 0 16,16 0 4-16,-8 0 4 0,0 5 0 0,0-5-4 0,0 0 0 15,0 0-8-15,9 5-8 0,-9-5 0 0,0 0 0 0,0 0-4 16,0 4-4-16,0-4-4 0,0 6-4 0,0-6-4 0,0 4-24 0,0-4 20 15,0 0-4-15,0 0-4 0,0 5-12 0,0-5-20 16,0 4-16-16,0-4-32 0,0 0-44 0,0 6-40 0,-9-6-44 0,9 0-80 16,0 0-4-16,-8 0 44 0,8 0 44 0,-8 0 36 0,-2 5 28 15,10-5 24-15</inkml:trace>
          <inkml:trace contextRef="#ctx0" brushRef="#br0" timeOffset="104319.5847">2860 6490 3 0,'-8'0'108'0,"8"-5"-12"15,-9 0-24-15,9 0-4 0,-9-3 0 0,9 1-4 0,0-2-4 16,0-1 0-16,0 1-4 0,0-1 4 0,0-4-8 0,9 5 0 16,0-6-4-16,-9 5 0 0,8-4-4 0,0 4 0 0,0 0-4 0,2-4 0 15,-2 10-4-15,10-6-4 0,-10 0-4 0,0 6-4 0,9 0 0 16,-9-2-8-16,10 6 0 0,-10-5 0 0,10 5-4 0,-10 0 0 15,0 0-4-15,2 5-4 0,6 1 0 0,-8-2 0 0,1 0 0 16,-1 6 0-16,-8 0 0 0,9 4-8 0,-9 0 4 0,9 1 0 0,-9-1-4 16,0 6 0-16,0 3 4 0,-9 2-4 0,0 3 0 15,1 1 0-15,-1 0 0 0,-7 0 4 0,-2 4 0 0,2-4-4 0,-2 5 8 16,-8-5-4-16,10-1 0 0,-1 1 0 0,-9-5 0 0,8 0 4 16,-6 0 0-16,6-6 0 0,1-3-4 0,1 0 4 0,6-6 4 15,-6 1-8-15,6-5 0 0,2 0 0 0,8-5 4 0,-8 0 4 0,8 0-4 16,0-5 0-16,8 5 8 0,-8-5 0 0,8 0 4 0,2-4 0 15,-2 4 4-15,10-1 4 0,-10 2 4 0,9-5 4 0,-9 4-4 16,10-1 0-16,-2 2 0 0,2-1 0 0,-2 5 0 0,2-4-4 16,-1 4-4-16,-1 0-4 0,10 0 0 0,-8 0-8 0,-2 4 4 15,2-4-4-15,-2 5-4 0,1-1 0 0,1 2-4 0,-2-6 0 16,2 5-8-16,-2 4-4 0,2-9-8 0,-1 4-24 0,0 2-12 16,8-1-12-16,-7-1-12 0,-2-4-8 0,10 5-16 0,-1-5-8 0,-7 0-4 15,8 0-4-15,-1 0-36 0,0-5-48 0,1 1 24 0,-1-1 32 16,1-5 28-16,0 5 24 0</inkml:trace>
        </inkml:traceGroup>
        <inkml:traceGroup>
          <inkml:annotationXML>
            <emma:emma xmlns:emma="http://www.w3.org/2003/04/emma" version="1.0">
              <emma:interpretation id="{9748E077-8756-459B-A0C6-6542B8936BC0}" emma:medium="tactile" emma:mode="ink">
                <msink:context xmlns:msink="http://schemas.microsoft.com/ink/2010/main" type="inkWord" rotatedBoundingBox="9409,7891 11329,7943 11314,8504 9394,8452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5540.2874">5102 6604 63 0,'8'0'112'0,"2"6"-12"0,-2-6 4 16,0 5-20-16,1-1 12 0,-9 6 4 0,17-6-24 0,-9 6 20 16,1-1-4-16,-1 2 0 0,10-2-12 0,-10 0-8 0,10 6-4 0,-10-5-4 15,8 4 0-15,10-5-8 0,-9 6-4 0,1-1-12 16,-2 1-4-16,10 0-8 0,-9-1-4 0,9 0-4 0,0 0-4 0,-10 1-4 15,10-2-4-15,-1 2 0 0,-7 0-12 0,-2-1-12 0,10 0-16 16,-8-4-20-16,-2 5-24 0,1-1-20 0,-8-5-20 0,8 1-20 16,-9 0-16-16,0-1-48 0,-8-4-24 0,10 0 40 0,-10 0 36 0,0-5 28 15,0 0 24-15</inkml:trace>
          <inkml:trace contextRef="#ctx0" brushRef="#br0" timeOffset="105679.9266">5631 6700 87 0,'-9'-4'116'15,"1"4"-12"-15,-1 0 0 0,1 0-20 0,-9 0 4 0,9 4 4 16,-2 2 0-16,-6-3-12 0,6 8-24 0,-6-6 8 0,-1 5-8 0,0-1-8 16,8 5-8-16,-7-4-4 0,-2 5-8 0,2-1-8 0,-2 0-4 15,1 0-4-15,0 1 0 0,0-1-8 0,9 5-4 0,-10-9-12 16,10 4-8-16,0 2-20 0,-2-8-20 0,2 7-12 0,0-10-16 16,8 4-16-16,0-4-48 0,-9-1-44 0,9 1 20 0,9 0 44 0,-9-10 20 15</inkml:trace>
          <inkml:trace contextRef="#ctx0" brushRef="#br0" timeOffset="104619.782">3891 6547 87 0,'0'-10'112'16,"0"6"-8"-16,-8 4-8 0,8-5-24 0,-8 5-16 0,-2-5 20 16,10 5-4-16,-8 0-4 0,0 5-8 0,-1-5-4 0,1 5 0 15,-9-1-8-15,8 2-12 0,1-2 4 0,0 1-8 0,-2 5-4 0,2-6-4 16,8 1-4-16,-8 0-4 0,-2 4-4 0,10-3-4 15,0 3 0-15,-8-5 4 0,8 2-4 0,0-1-4 0,8-1 0 0,-8 1-4 16,0 0 0-16,10-1 4 0,-2-4 0 0,0 5-4 0,2 0 0 16,-2-5 4-16,0 5 0 0,1-1-4 0,-1-4 0 0,1 6 0 15,8-6 4-15,-1 5 0 0,-6-1-4 0,6-4 0 0,2 5 0 0,-10 0 0 16,9-1 0-16,-8 2 0 0,8-2 0 0,-9 1 0 0,0 5 0 16,2-7 0-16,-2 3 4 0,0 4-4 0,0 0 0 0,-8-1 0 15,0 1 0-15,0 4 0 0,0-5-4 0,-8 6 4 0,8-5 0 16,-16 4 0-16,6 0-4 0,2-4 0 0,-9 4 0 0,9 1-4 15,-10-6-8-15,10 1-12 0,-8-1-20 0,-2 1-8 0,10-4-8 16,-2-3-8-16,-6 2-8 0,7-5-4 0,9 0 12 0,-8 0-28 0,8 0-28 16,-9-5-20-16,9 2 16 0,9-8 24 0</inkml:trace>
          <inkml:trace contextRef="#ctx0" brushRef="#br0" timeOffset="104785.3386">4079 6709 59 0,'8'0'88'16,"2"-3"-8"-16,-2 3-4 0,0 0-20 0,0 0 0 0,-8 0 0 15,10 3-4-15,-10 3-4 0,8-1 0 0,0 0-8 0,-8-1 0 0,0 6-4 16,9-5-4-16,-9 5-4 0,8-1-4 0,-8 1-4 0,9 0-4 16,-9 4-4-16,0-5 0 0,9 1-4 0,-1 4-4 0,-8-4 0 15,8-1-8-15,-8 0-4 0,8 2-12 0,-8-7-12 0,10 1-8 0,-2 0-16 16,-8-5-12-16,8 5-40 0,-8-10-56 0,10 5 16 16,-10-10 32-16,8 6 12 0</inkml:trace>
          <inkml:trace contextRef="#ctx0" brushRef="#br0" timeOffset="104913.9967">4242 6412 63 0,'0'0'80'0,"0"6"-12"0,-10-6-4 15,10 4-28-15,0 1-8 0,-8 5-4 0,8-6-8 0,0 6-4 16,0-1-4-16,-8 1-12 0,8 0-20 0,0 5-48 0,0-6-48 16,0 5 8-16</inkml:trace>
          <inkml:trace contextRef="#ctx0" brushRef="#br0" timeOffset="105303.9076">4446 6643 43 0,'8'-5'108'0,"-8"5"-4"16,8 0 0-16,-8-5-28 0,0 5 4 0,0 0-4 0,0 0-4 16,0 0-4-16,0 0 0 0,0 0-8 0,0 0 0 0,0 5-4 0,0 0-4 15,0 0-4-15,0-1-4 0,0 7-8 0,0-7-4 0,0 6-4 16,0-6-4-16,0 11-4 0,0-5-4 0,0-1-4 0,0 1 0 15,0 4-4-15,0 1 0 0,0-6 0 0,0 5-4 0,0 1 0 16,10-5-4-16,-10-1 4 0,0 5 0 0,8-5-4 0,-8 2 0 16,8-2 0-16,-8 1 0 0,9-1 0 0,-1 1 0 0,1-5 0 0,0 0 0 15,-1-1-4-15,0 1 4 0,0 0 0 0,2-5-4 0,-2 6 4 16,0-6 0-16,2 0-4 0,-2-6 0 0,9 1 0 0,-9 0 0 16,0 1 0-16,1-1 0 0,0-5 0 0,-1 1 4 0,0-2 0 0,2 2 0 15,-10 0-4-15,8-1 4 0,0 1-4 0,1-1 0 0,-9 1 4 16,9-1 0-16,-9 6 0 0,8-7 0 0,-8 7 4 0,9-1-4 15,-9 5 4-15,8-5-4 0,-8 5 4 0,0 0 0 0,8 5 4 0,-8 0-4 16,0-1 0-16,9 7 0 0,-9-2 0 0,0 0 0 16,0 1 0-16,9 4 0 0,-9-4 0 0,8 4-4 0,-8 1 0 0,0-1 0 15,8 0 0-15,2 2-4 0,-10-3 0 0,8-3 0 0,0 4-12 16,-8-5-12-16,9 1-8 0,0-5-24 0,-1 5-24 16,0-5-16-16,9-5-16 0,-9 0-44 0,2 0-48 0,-2-5 36 0,0 0 28 15,2 0 32-15,6-5 16 0</inkml:trace>
        </inkml:traceGroup>
        <inkml:traceGroup>
          <inkml:annotationXML>
            <emma:emma xmlns:emma="http://www.w3.org/2003/04/emma" version="1.0">
              <emma:interpretation id="{98A9E178-E625-4C24-B79B-9F02F34F924E}" emma:medium="tactile" emma:mode="ink">
                <msink:context xmlns:msink="http://schemas.microsoft.com/ink/2010/main" type="inkWord" rotatedBoundingBox="11784,8231 13661,8281 13652,8639 11775,8589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6232.4368">6244 6758 11 0,'0'0'128'0,"-8"5"-20"0,8-5-12 16,-8 0-24-16,0 5 4 0,-2-5 0 0,2 0 0 0,0 0-4 15,-1 5-4-15,0-5-4 0,1 0-8 0,8 0-4 0,-9 4-8 0,1-4-4 16,0 6-8-16,8-6 0 0,-9 5-8 0,9-1 0 16,0 1 0-16,-9 4-4 0,9 1 0 0,0-1-4 0,0 0-4 0,0 2 0 15,0 2-4-15,0 2 0 0,0-5 4 0,0 4-8 0,0 2 4 16,0-3-4-16,9-3 0 0,-9 4-4 0,9 0 4 0,-9-4-4 16,8 5 0-16,0-6 0 0,1 1 0 0,-1-1 0 0,1 1 0 0,0-6 0 15,7 3 0-15,-6-7 0 0,6 3-4 0,2-3 8 0,-2 0-8 16,1-3 0-16,1 3-4 0,-2-7 0 0,2-2 0 0,-2 4 0 15,2-4-4-15,-10-1 8 0,9 1-4 0,0-1 4 0,0 0 0 16,1 0-4-16,-10-4 4 0,9 5 0 0,-8-1 0 0,-1 0 0 16,0 1 4-16,1 4-4 0,-1 0 0 0,0 1 8 0,-8-1-4 0,10 0-12 15,-2 5 20-15,-8 0-4 0,0 0 4 0,0 0-4 0,0 5 0 16,8 0 4-16,-8-1 0 0,0 6 4 0,0-4 0 0,0 2 0 16,10-3 4-16,-10 5-4 0,0-1 4 0,8 1-4 0,-8-1-4 15,8 1 0-15,0 0 0 0,1-1 4 0,0 1-8 0,-1-1 4 16,9-4-4-16,-9 5 4 0,10-6-4 0,-10 3 4 0,10-4-4 15,-10-3 0-15,9 5-4 0,-8-5 0 0,8 0 4 0,-1-5-4 16,-6 5 0-16,6-3 4 0,-8-4 0 0,10-2-4 0,-10-1-4 0,1 1 4 16,0-1-4-16,-1 1 0 0,1-6 8 0,-9 5-4 0,8-4 0 15,-8 0 0-15,0-1 0 0,0 1 0 0,-8-5-4 0,8 5 4 16,-9-1-4-16,1 1 0 0,-1-1 4 0,0 1-4 0,-7 5 0 16,6-1 4-16,2-5-4 0,-8 11 4 0,6-6-4 0,-6 5 0 0,7 1-4 15,-8 4 0-15,8 0 0 0,1 0-4 0,0 4-4 16,0 1 0-16,-2 0-8 0,2 4-4 0,8 2-12 0,-8-2-12 0,8 0-32 15,0 1 8-15,0-1-12 0,0 0-8 0,0 2-20 0,0-2-44 16,8 1-16-16,-8-1 28 0,8-4 32 0,2 5 20 0</inkml:trace>
          <inkml:trace contextRef="#ctx0" brushRef="#br0" timeOffset="106508.2259">7063 6788 15 0,'0'0'128'16,"0"0"-12"-16,0 0-12 0,-8 4-20 0,8-4-4 0,0 5 4 0,-9 0 0 15,0-1-8-15,1 1-4 0,8 0-16 0,-8 0-4 0,8-1-8 16,-8 1-8-16,8-1-4 0,-10 2-4 0,10-1-4 16,0-1-8-16,0 1 0 0,10-1 0 0,-10 2 0 0,8-1-4 0,0-1 0 15,0 1-4-15,1-5 0 0,0 5 0 0,-1 0 0 0,9 0 0 16,-9-1 0-16,10-4 0 0,-10 5-4 0,10 0-16 0,-2 1 24 16,1-3-4-16,-8 2 0 0,8 0-4 0,-1 0 0 0,-6 0 0 0,-2 4 0 15,10-4 4-15,-10 4-4 0,0 1-4 0,-8 0 4 0,9 0 0 16,-9-1-4-16,0 1 0 0,-9 4 0 0,9-5 0 0,-8 1 4 15,0 5-4-15,-2-6 0 0,2 1 0 0,-10-1-4 0,10 1-4 16,0-5-8-16,-9 5-12 0,8-6-16 0,-8 1-12 0,9 0-16 16,0-5-12-16,-10 0-12 0,18 0-8 0,-8-5-24 0,0 0-36 0,8 1-12 15,-10-6 36-15,10 5 24 0</inkml:trace>
          <inkml:trace contextRef="#ctx0" brushRef="#br0" timeOffset="106707.6938">7489 6811 91 0,'17'0'112'0,"1"0"-4"0,-2 5-4 16,-6 0-16-16,6-1 0 0,-8 1 16 0,2-1-8 0,6 7-4 16,-7-2-8-16,-1-5-4 0,10 7-4 0,-10-2 0 0,0 1-4 15,10-1-8-15,-10 7-4 0,9-8-8 0,-8 7-8 0,8-6-8 16,-1 1-8-16,-7 4-4 0,8 1-8 0,1-6 0 0,-2 1-8 16,2 4 0-16,-2-4-8 0,1 1-12 0,-8-3-16 0,8 2-12 0,1-1-16 15,-10 1-16-15,9-6-16 0,-8 1-20 0,7 0-16 0,-7 0-12 16,-1-5-28-16,0 0-40 0,-8 0 16 0,10-5 32 0,-2 0 32 15,0 0 24-15</inkml:trace>
          <inkml:trace contextRef="#ctx0" brushRef="#br0" timeOffset="106868.2647">8002 6854 87 0,'-10'0'116'0,"2"0"-8"0,0 4-8 0,-2-4-16 16,-6 11 4-16,-1-7 8 0,0 1-4 0,0 5-8 0,-1-1-8 15,2 1-8-15,-10-1-24 0,9 6 8 0,-9-5-4 0,10 4-8 16,-10 0-12-16,8 1-4 0,-7-6-4 0,8 6-4 0,0-1-8 0,-1-5-8 15,2 1-12-15,-2 5-16 0,10-6-20 0,0-4-24 0,-1 4-20 16,1-4-16-16,0 0-24 0,8-5-52 0,0 5-8 0,0-5 40 16,0 0 28-16,8 0 16 0</inkml:trace>
        </inkml:traceGroup>
        <inkml:traceGroup>
          <inkml:annotationXML>
            <emma:emma xmlns:emma="http://www.w3.org/2003/04/emma" version="1.0">
              <emma:interpretation id="{704FB7CB-ECDB-4866-970E-C4ACFE6C6D48}" emma:medium="tactile" emma:mode="ink">
                <msink:context xmlns:msink="http://schemas.microsoft.com/ink/2010/main" type="inkWord" rotatedBoundingBox="14593,8164 14947,8173 14940,8450 14585,8441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07314.1293">8930 6864 111 0,'0'9'184'0,"0"1"-20"16,0-5-28-16,0 4-28 0,0 1 0 0,0-4 0 0,0 2-4 0,9-3-8 15,-9 0-8-15,8 0-8 0,-8 0-16 0,18-1-8 0,-10-4-8 16,0 0-16-16,0 5-8 0,18-5 0 0,-8 0-8 0,-1 0-16 16,-1-5-28-16,10 1-44 0,-8 4-40 0,7-5-60 0,1 0-88 15,-10 0 16-15,2-5 40 0,8 7 44 0,-10-3 24 0,2-4 28 16</inkml:trace>
          <inkml:trace contextRef="#ctx0" brushRef="#br0" timeOffset="107149.5408">8956 6672 59 0,'-9'5'172'0,"9"5"-20"0,0-6-12 0,0 1-36 0,-8-1-4 0,16-4 4 15,-8 6 0-15,0-3 0 0,9-3-4 0,-9 0-4 0,9 0-4 16,-1 6-4-16,0-6-8 0,0 0-4 0,10 0-8 0,-10 0-8 0,10 0-8 15,-1 0-12-15,-1 0-4 0,2 0-8 0,-2 0 0 16,10 0-12-16,-8 0-4 0,-1 0-4 0,-1 5-12 0,2-5-12 0,-2 5-16 16,2-5-20-16,-1 0-24 0,-8 4-20 0,-1-4-20 0,0 6-20 15,1-2-24-15,-1-4-28 0,-8 5-60 0,0 0 20 0,0-5 44 16,-8 5 36-16,-1-1 28 0,1-4 24 0</inkml:trace>
        </inkml:traceGroup>
        <inkml:traceGroup>
          <inkml:annotationXML>
            <emma:emma xmlns:emma="http://www.w3.org/2003/04/emma" version="1.0">
              <emma:interpretation id="{E400905A-E814-49D6-81F7-ED82DD88B811}" emma:medium="tactile" emma:mode="ink">
                <msink:context xmlns:msink="http://schemas.microsoft.com/ink/2010/main" type="inkWord" rotatedBoundingBox="16136,8056 16651,8069 16637,8599 16122,8585">
                  <msink:destinationLink direction="with" ref="{78C5F38D-C97E-4BC1-B26D-1330D730068F}"/>
                </msink:context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09534.5768">10601 6604 31 0,'0'-4'92'0,"0"4"0"16,0-5-12-16,0 1-20 0,0-2 4 0,0 2-8 0,0 4-16 0,-8-5 24 15,8 5 0-15,0-5-4 0,0 5 0 0,-8-5 0 16,8 5-4-16,0 0-8 0,-9 0 0 0,9 0 0 0,-9 0-8 0,1 0 0 16,8 0-8-16,-8 0 0 0,8 5 0 0,-10 0-4 0,2 0 0 15,8 5-4-15,-8-6 0 0,-1 5-4 0,9-3 0 0,-9 8 0 16,9-5-4-16,-8 6 0 0,0 0 4 0,8-1-4 0,-9 5 4 0,9 0 0 16,-8 1-4-16,8-1 0 0,0 0-4 0,0 0 0 15,0 5 0-15,0-6-4 0,0 2 4 0,8 4-4 0,-8-5 0 0,9 0-4 16,-1 1 0-16,0-1 0 0,-8 0 4 0,18 0-8 0,-10-4 0 15,10-1 4-15,-10 2 4 0,9-8-4 0,0 6 0 0,0-4 0 16,-1-1-4-16,2-4 4 0,8 0 0 0,-10 0 0 0,2 0 0 16,7-5-4-16,-7 0 0 0,6 0 0 0,-6-5 4 0,-1 5-4 0,9-10 0 15,-10 5-4-15,2-4 4 0,-2-1 0 0,2 0 0 16,-10 1 0-16,10-5 0 0,-10-1 0 0,0 6 0 0,1-5 0 0,-1-1 0 16,0 0-4-16,-8 1 4 0,10 0 0 0,-10-1 0 0,0 1 0 15,8 0 0-15,-8 4 0 0,0-4 0 0,-8-1 0 0,8 6 0 16,0-6 0-16,-10 6 0 0,10-1 0 0,-8-4-4 0,8 5 4 15,-8-1-4-15,-1-5 0 0,1 6 0 0,0-1 0 0,-1-4 0 16,-8 4-4-16,9 1 4 0,-10-1-8 0,10 1 4 0,-10-1 0 0,2 0-4 16,-1 1-4-16,8 3-4 0,-8-3-8 0,-1 4-8 0,2 0-4 15,-2 1-4-15,10 4-16 0,-9 0-16 0,1 0-12 0,-2 4-20 16,2 1-20-16,-2 5-68 0,10-6-16 0,-10 11 40 0,1-5 32 0,1 4 28 16</inkml:trace>
        </inkml:traceGroup>
      </inkml:traceGroup>
    </inkml:traceGroup>
    <inkml:traceGroup>
      <inkml:annotationXML>
        <emma:emma xmlns:emma="http://www.w3.org/2003/04/emma" version="1.0">
          <emma:interpretation id="{5C721934-3FD6-46A2-87F4-BCD920BBC399}" emma:medium="tactile" emma:mode="ink">
            <msink:context xmlns:msink="http://schemas.microsoft.com/ink/2010/main" type="paragraph" rotatedBoundingBox="4087,9220 15332,9677 15301,10455 4055,99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27ACE4-98ED-4801-B3E8-E412FF6BCD95}" emma:medium="tactile" emma:mode="ink">
              <msink:context xmlns:msink="http://schemas.microsoft.com/ink/2010/main" type="line" rotatedBoundingBox="4087,9220 15332,9677 15301,10455 4055,9998"/>
            </emma:interpretation>
          </emma:emma>
        </inkml:annotationXML>
        <inkml:traceGroup>
          <inkml:annotationXML>
            <emma:emma xmlns:emma="http://www.w3.org/2003/04/emma" version="1.0">
              <emma:interpretation id="{0D382B67-F3EB-4DAE-8453-E42F58E2461D}" emma:medium="tactile" emma:mode="ink">
                <msink:context xmlns:msink="http://schemas.microsoft.com/ink/2010/main" type="inkWord" rotatedBoundingBox="4087,9220 5606,9282 5574,10060 4055,9998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9238.333">-1403 8116 39 0,'0'-5'116'0,"0"0"-12"0,0 0-12 0,-8 0-24 16,8-4-4-16,-8 4 4 0,-2 0 0 0,10 0-8 0,-8 1 0 15,0-1-8-15,-2 0-8 0,2 5 4 0,0-5-8 0,-1 5-4 0,9 0-4 16,-8 0-4-16,-1 0-8 0,1 5-4 0,-1 0-4 0,1 0 0 16,0 4 4-16,-2-4 0 0,2 5-8 0,8-1 4 15,-8 6-4-15,-2-6 0 0,2 1 4 0,8 6-4 0,-8-8-4 0,8 2-4 16,0 4 0-16,0-5-4 0,-8 6 4 0,8-5 0 0,8-1 0 15,-8 1 0-15,0-6 4 0,8 6 4 0,-8-5-12 0,8 5 0 16,2-6 4-16,-2 1 4 0,0 0 0 0,2 0-8 0,-2-1 8 0,9 2-8 16,-9-2 0-16,9-4 4 0,-8 5 4 0,7-5-8 15,-6 4 4-15,6 2 0 0,-6-6 0 0,6 4 4 0,-8-4-4 0,9 5 4 16,-8 0-4-16,0 0 0 0,-1-1-4 0,0 2 4 0,2-1 0 16,-10-1-4-16,8 6 8 0,-8-6 0 0,0 6 0 0,0-1 0 15,-8 0-8-15,-2 1 4 0,2 0 4 0,0 5 0 0,-1-5-8 16,-8-1 4-16,8 1-8 0,-7-1 4 0,8 1-4 0,-10-1-20 15,10-4 8-15,-10 0-12 0,10 5-16 0,-9-10-12 0,8 4-12 0,1-4-12 16,-1 0 0-16,9 0-36 0,-8 0-36 0,8-4-4 0,-8-2 28 16,8 2 28-16</inkml:trace>
          <inkml:trace contextRef="#ctx0" brushRef="#br0" timeOffset="119413.7783">-1130 8274 63 0,'8'-5'92'0,"0"5"-8"0,2 0-12 0,-2 5-20 0,0 0-8 16,1 0-4-16,0-1-4 0,-1 2-4 0,0 3-4 0,1-5-4 16,-1 6-4-16,-8 0-4 0,9-1 0 0,-9 2-8 0,9 3-4 15,-9-4 4-15,8-1-8 0,-8 4 0 0,0-7-8 0,8 4-8 16,-8-2-12-16,0-2-12 0,0-1-20 0,10-1-48 0,-10-4-32 16,0 0 20-16,0-4 28 0</inkml:trace>
          <inkml:trace contextRef="#ctx0" brushRef="#br0" timeOffset="119555.3999">-985 7915 43 0,'0'4'88'0,"0"1"-12"0,-8 5-16 16,8-1-20-16,0 1-16 0,-10-1-4 0,10 0 0 16,0 6-8-16,-8-5 0 0,8 4-12 0,0 2-8 0,0-8-24 0,0 7-44 15,0-1-40-15,0 0 8 0</inkml:trace>
          <inkml:trace contextRef="#ctx0" brushRef="#br0" timeOffset="119925.4097">-747 8183 15 0,'0'-5'108'0,"0"5"-8"0,9 0-8 16,-9 0-28-16,0 0-4 0,0 0 0 0,0 5-8 0,0 0 0 15,0-5-8-15,0 4 0 0,0 1 0 0,0 0 0 0,0 0-8 0,9-1 0 16,-9 2-8-16,0 3-4 0,0 1-4 0,8 0 0 15,-8-1 0-15,9 1 0 0,-1 4-4 0,-8-5 4 0,8 1 0 0,1 5-8 16,-9-6-4-16,9 1 4 0,-1 0-8 0,-8-1 4 0,8 1-8 16,2 0 4-16,-2-1 0 0,-8 1-4 0,8-7 0 0,1 3 4 15,0 4-4-15,-1-10 0 0,-8 4 4 0,8 0-4 0,1-4 4 0,-1 0-8 16,-8 0 8-16,8 0-4 0,2-4-4 0,-2 0 0 0,0-6 4 16,-8 4 0-16,10-3 0 0,-2 0-4 0,0-1 4 0,-8 0 0 15,8-3-4-15,1 3 4 0,0 0 0 0,-9-5 0 0,8 6 0 16,1-5 0-16,-1 4 0 0,-8 1 0 0,8 3 4 0,-8 2-4 15,10-1 0-15,-10 1 0 0,8 4 0 0,0 0 4 0,-8 4 0 0,8 1 0 16,-8-1-4-16,10 2 8 0,-10 8-4 0,0-5-4 16,8 1 4-16,-8 5-4 0,8-1 0 0,-8 1 0 0,9-2 0 0,-9 3 0 15,9-3-8-15,-9 2 8 0,8-1 0 0,-8 1-12 0,9-5-4 16,-9-1-12-16,8 1-8 0,-8-6-16 0,8 7-12 0,-8-11-8 16,10 0-12-16,-2 0-16 0,-8-6-40 0,8 1-28 0,-8-5 28 15,8-3 28-15</inkml:trace>
          <inkml:trace contextRef="#ctx0" brushRef="#br0" timeOffset="120311.3772">-311 7809 47 0,'0'-5'108'16,"0"1"-8"-16,0-6 0 0,0 10-28 0,8-5-4 0,-8 5-4 16,0 0 0-16,8 0-4 0,-8 0 4 0,9-5-4 0,-9 5-4 15,8 0-4-15,1 5-8 0,-9-5-16 0,9 5 4 0,-1-5-4 16,0 4 0-16,0-4-4 0,2 6-4 0,-2-2-4 0,0 1-4 15,2-1 4-15,6 2-8 0,-16-2 4 0,9 6-4 0,-1-5-4 16,-8 5 4-16,9-1-4 0,-9 1 0 0,0-1 0 0,0 1-8 0,0-1 4 16,-9 5 0-16,1-4 4 0,8 0 0 0,-9 4-8 0,1-4 4 15,0 4 0-15,-2-3 0 0,2 2 0 0,0-3 0 0,8-1 4 16,-10 1-4-16,2-4-4 0,8 2 0 0,0-3 4 0,-8 0 0 16,8 0 0-16,0-1-4 0,0 1 4 0,8 0-4 0,-8 0 0 0,0-1 0 15,8 1-4-15,2 0 0 0,-2-5-4 0,0 5-4 0,2 0-12 16,-2-5-8-16,0 4-16 0,9 1-20 0,-8-5-32 15,8 5-4-15,-1-5-56 0,2 0-20 0,-10 5 32 0,10-5 24 0,-2 5 32 16</inkml:trace>
        </inkml:traceGroup>
        <inkml:traceGroup>
          <inkml:annotationXML>
            <emma:emma xmlns:emma="http://www.w3.org/2003/04/emma" version="1.0">
              <emma:interpretation id="{3D87FC8F-2790-40D4-8C60-66C4F08F4BDC}" emma:medium="tactile" emma:mode="ink">
                <msink:context xmlns:msink="http://schemas.microsoft.com/ink/2010/main" type="inkWord" rotatedBoundingBox="5910,9542 6213,9554 6199,9910 5895,9897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20442.0294">252 8049 79 0,'0'0'132'0,"8"4"-16"0,-8 1-4 0,8 5-16 15,-8-6 8-15,0 1 4 0,9 5-12 0,-9-1 0 0,8 1-4 0,-8 0-8 16,8-1-4-16,1 1-4 0,-9-1-8 0,9 1 0 0,-1-1-8 16,0 2-4-16,2 3-4 0,6-5-4 0,-7 1-8 0,0 4-8 15,7-4-8-15,-7 5-4 0,8-6-4 0,-8 1 0 0,-1 4-4 16,10-5-12-16,-10 1-12 0,8 5-12 0,-6-6-24 0,-2 1-20 16,0 0-16-16,1-1-32 0,-1 1-12 0,0 0-20 0,-8-1-12 15,10 1-48-15,-10-7-16 0,0 7 40 0,8-4 36 0,-8-2 24 0,0 0 24 16</inkml:trace>
          <inkml:trace contextRef="#ctx0" brushRef="#br0" timeOffset="120625.54">533 8121 99 0,'0'-5'156'0,"-10"5"-20"0,10-5-4 0,0 5-24 0,-8 0 4 16,8 0-8-16,-8 5-4 0,-1-5-4 0,9 5-12 0,-8-1-8 15,0 1-16-15,-2 0-4 0,2 0-8 0,0-1-8 0,0 6-12 16,-2-5-4-16,2 5-4 0,0-1-4 0,-1 1 0 0,0 4-4 15,1-5-8-15,-1 6-12 0,1-1-12 0,-9-4-16 0,8 5-20 0,1-1-28 16,-10 1-16-16,10-2-32 0,0 2 12 0,-1-5-32 0,-8 5-64 16,9-7 28-16,-1 2 28 0,9 0 36 0,-8-5 24 0</inkml:trace>
        </inkml:traceGroup>
        <inkml:traceGroup>
          <inkml:annotationXML>
            <emma:emma xmlns:emma="http://www.w3.org/2003/04/emma" version="1.0">
              <emma:interpretation id="{41821C8C-7B34-49CB-8119-2FB3D458B20A}" emma:medium="tactile" emma:mode="ink">
                <msink:context xmlns:msink="http://schemas.microsoft.com/ink/2010/main" type="inkWord" rotatedBoundingBox="7000,9586 7569,9609 7553,10010 6984,9987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1172.109">1334 8313 95 0,'0'4'112'15,"0"-4"-8"-15,0 0-8 0,0 0-24 0,0 5 4 0,8-5 0 0,-8 0 0 16,0 5-8-16,8-5 0 0,-8 0-12 0,10 0-4 0,-2 0-8 16,0 5-8-16,9-10-4 0,-8 5-4 0,8 0-8 0,-1 0-4 15,10 0 4-15,-8 0-8 0,7-5-4 0,1 0-8 0,8 5-8 16,-8-4-16-16,7-2-24 0,1 2-20 0,1-1-20 0,-1 5-16 16,0-4-56-16,0-2-40 0,9 2 36 0,-9-1 36 0,0 0 24 0</inkml:trace>
          <inkml:trace contextRef="#ctx0" brushRef="#br0" timeOffset="120985.6066">1419 8116 55 0,'0'-5'104'0,"-8"0"-4"0,8 0-8 0,0 5-20 0,0-5-4 15,0 5-4-15,-9 0 0 0,9 0-4 0,0 0-12 0,0 0-4 16,0 0-8-16,0 0 4 0,0 0-8 0,0 5 4 0,0 0 4 16,0 0-8-16,0 0-4 0,0 4 0 0,0 1 0 0,0-1-4 15,9 6-8-15,-9 0 0 0,0-1 0 0,0 5-8 0,0 0 0 0,8 1-4 16,-8-1-4-16,0 4 0 0,8 2-8 0,-8-6-16 0,0 0-16 15,8 5-16-15,-8-6-16 0,0 2-12 0,0-5-4 0,0 4-24 16,0-5-40-16,0 1-20 0,0-6 28 0,0 1 28 0,0-6 24 16</inkml:trace>
        </inkml:traceGroup>
        <inkml:traceGroup>
          <inkml:annotationXML>
            <emma:emma xmlns:emma="http://www.w3.org/2003/04/emma" version="1.0">
              <emma:interpretation id="{1592A969-3ACA-4025-A790-750B6EDA2BB4}" emma:medium="tactile" emma:mode="ink">
                <msink:context xmlns:msink="http://schemas.microsoft.com/ink/2010/main" type="inkWord" rotatedBoundingBox="8145,9515 10250,9600 10228,10148 8122,1006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21522.1778">2749 8259 23 0,'0'-4'116'15,"-8"4"-12"-15,-1-5-12 0,0 1-28 0,-8-2 0 0,9 6-4 16,-10-4 0-16,10-1-4 0,-8 5-4 0,-2 0-4 0,10-5-8 15,-9 5 0-15,-1 0-8 0,2 5-4 0,8-5 4 0,-10 5-4 0,10-5-12 16,-10 4 0-16,10 2-4 0,-1-2 0 0,1 5-4 16,-1-3 0-16,9 3 0 0,-8-4 0 0,8 0-4 0,0 5-8 0,-9-6 8 15,18 5-4-15,-9-3 4 0,0-2-4 0,8 6 0 0,-8-5 4 16,9-1-4-16,-9 2 0 0,8-1 0 0,1-5-20 0,-1 4 20 16,10 0 0-16,-10 2 4 0,0-2-4 0,10-4 4 0,-10 6 0 0,9-2-4 15,0 1 0-15,0-1 4 0,-9-4 0 0,10 6 0 0,-2-3-4 16,2 3 0-16,-1-2 0 0,0 2 0 0,-8-6 4 0,7 4 0 15,-8 6-4-15,2-5 4 0,-2-1-4 0,-8 6-4 0,8-5 4 16,-8 5 4-16,-8-1-4 0,8 1-4 0,-8-1 0 0,-2 1 0 16,2 0-8-16,-8 3-12 0,-2-3-12 0,10 0-16 0,-9 0-12 15,-1-6-8-15,2 6-12 0,8-5-36 0,-10 0-48 0,10-1 20 0,-1-4 24 16,1 0 24-16</inkml:trace>
          <inkml:trace contextRef="#ctx0" brushRef="#br0" timeOffset="121704.6843">2979 8332 27 0,'18'0'116'0,"-10"-5"-8"16,0 5 0-16,2 0-24 0,-2 5 0 0,0-5-4 0,0 4 0 15,1 2-8-15,-1 3 0 0,-8-5-8 0,9 6-16 0,-9 0-8 16,9-1-8-16,-9 0-8 0,8 1-4 0,-8 4-4 0,8-3-4 16,-8-1-4-16,10 3 0 0,-10-3-8 0,8 1-12 0,-8-7-20 0,8 5-12 15,-8-4-12-15,0 0-16 0,8-1-12 0,-8-4-16 0,0 0-44 16,0-4-28-16,0-1 24 0,0-5 28 0,10 2 28 0</inkml:trace>
          <inkml:trace contextRef="#ctx0" brushRef="#br0" timeOffset="121831.3442">3150 8092 91 0,'0'-15'120'0,"0"6"-12"0,0 4-8 16,0 0-28-16,0 0-8 0,-8 1-8 0,8 4-8 16,0 0-12-16,0 4-4 0,0 1-8 0,-10-5-4 0,10 5-4 0,0 4-4 15,0-4-4-15,0 0-12 0,0 5-12 0,-8-1-8 0,8-4-20 16,0 5-12-16,0-1-20 0,8 6-60 0,-8-4-24 0,10-3 32 15,-10 2 28-15</inkml:trace>
          <inkml:trace contextRef="#ctx0" brushRef="#br0" timeOffset="122195.9165">3423 8246 23 0,'0'0'116'15,"0"-6"-12"-15,0 2 0 0,0-1-20 0,0 5 0 0,-9-5 8 0,9 5 0 16,0 0-12-16,-9 0-8 0,9 0-4 0,0 0-8 0,-8 0-4 15,8 5 0-15,0 0-4 0,0 5 4 0,-9-6-8 0,9 11-8 16,0-6 0-16,0 5-4 0,0 1-12 0,0-1 0 0,0 1-8 16,0 4 0-16,9 1-4 0,-9-1 0 0,8 0-4 0,-8-5-4 0,0 5-12 15,9-4 16-15,0 0-4 0,-9-2 0 0,8 1 0 16,0-4 4-16,2-1-4 0,-2-3-4 0,0 3 0 0,1-9-4 0,0 5 0 16,-1-5-4-16,0 0-4 0,1 0-4 0,-1-5 0 0,0-4 0 0,2 3 0 15,-2-3 0-15,0-5 4 0,2 4 0 0,-2 1 4 16,0-6 0-16,-8 5 4 0,8-3-4 0,1 3 4 0,0-5 0 0,-9 5 4 15,8 0-4-15,-8 1 0 0,9 0 4 0,-9 5 0 0,0-2 0 16,8 2-4-16,-8-2 4 0,0 6 0 0,0-4 4 0,0 4 0 16,8 0-4-16,-8 4 4 0,0 2-4 0,0-2 4 0,10 2-4 15,-10-2 4-15,8 5 0 0,-8 0-4 0,8 1 0 0,-8 4 0 0,8-3 0 16,2 3 0-16,-2 1 4 0,0 0-4 0,1-2-4 16,0 1-12-16,-1-4-12 0,1 5-20 0,-1-1-16 0,8-4-20 0,-6-1-12 15,6 1-16-15,-6-5-28 0,6-1-48 0,-7 1 4 0,-1 0 32 16,9-5 32-16,-8 0 20 0</inkml:trace>
          <inkml:trace contextRef="#ctx0" brushRef="#br0" timeOffset="122399.8934">4097 8250 67 0,'8'0'124'0,"-8"-4"-8"16,8 4-8-16,0 0-16 0,-8 0 4 0,10 4 4 0,-2 1-8 15,-8-1 0-15,8 6-4 0,-8-5 0 0,9 5 4 0,-1 0-8 16,1-1-4-16,0 5-8 0,-1-4-8 0,8 5-4 0,-6-2-4 0,6 3-4 15,2-3-12-15,-1 2-4 0,0 3-12 0,0-3 0 0,-1 0-4 16,10-1-4-16,-8 1-4 0,-2-1 0 0,10 1-8 0,-9-2-8 16,9-3-20-16,-10 0-20 0,2 4-24 0,-1-4-16 0,0 0-24 15,0-6-20-15,-9 1-20 0,0 0-24 0,2-1-52 0,-2-4-4 16,-8 0 44-16,8 0 28 0,-8-4 32 0</inkml:trace>
          <inkml:trace contextRef="#ctx0" brushRef="#br0" timeOffset="122568.9661">4547 8226 107 0,'0'0'144'0,"-8"0"-16"16,0 0-8-16,0 5-24 0,8 0 4 0,-9-5-4 0,-8 10-8 0,8-1-4 15,1 1-8-15,-10-1-12 0,2 1-8 0,-2 4-12 0,2 1-4 16,7-1-8-16,-17-5-8 0,18 10-8 0,-8-3 0 0,-2-3-4 16,0 2-8-16,2-1-16 0,7 1-20 0,-8-1-24 0,9 1-24 15,-1 0-28-15,1-7-20 0,0 2-48 0,-2-1-40 0,2-3 32 16,8-2 40-16,-8 1 24 0</inkml:trace>
        </inkml:traceGroup>
        <inkml:traceGroup>
          <inkml:annotationXML>
            <emma:emma xmlns:emma="http://www.w3.org/2003/04/emma" version="1.0">
              <emma:interpretation id="{D0DDE422-FAF7-4850-932F-1B08FA3CB192}" emma:medium="tactile" emma:mode="ink">
                <msink:context xmlns:msink="http://schemas.microsoft.com/ink/2010/main" type="inkWord" rotatedBoundingBox="10968,9801 12234,9852 12221,10184 10955,10133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23151.9288">5554 8347 47 0,'-8'-5'104'16,"-2"5"-16"-16,2-6-8 0,0 6-24 0,0-4 8 0,-10-1-4 15,10 5 0-15,-1-5 0 0,-7 0-4 0,6 5 0 0,-6 0-4 0,8-4 0 16,-10 4-8-16,10 4-4 0,-1-4-4 0,-8 5-8 0,8 0 0 16,1 0-8-16,0-1 4 0,0 7 0 0,-2-3-4 0,10 2 4 15,-8 0-4-15,0 5-4 0,8-6 0 0,0 5-8 0,-10 1 0 16,10-1 0-16,0 5 0 0,0-4-4 0,10-1-4 0,-10 1 4 0,8-2-4 15,0-3 8-15,2 5-4 0,-2-6-4 0,8 6 0 0,-7-10 4 16,17 4-4-16,-10-4 0 0,2-1 0 0,-2 3 0 0,10-7 0 16,-9 3-4-16,9-3 4 0,-10-3-8 0,10 3 8 0,-8-7-4 15,7 3-4-15,-8-1 0 0,0-4-8 0,1 4 8 0,-10-5 0 16,10 5-8-16,-10-4 4 0,8 4 4 0,-7-5 0 0,-9 6 0 16,8-6 4-16,1 5 0 0,-9-5 0 0,9 6-4 0,-9-1 8 0,0 0 0 15,0 5 0-15,0-5 0 0,8 5 0 0,-8-4 4 16,0 8 0-16,0-4-8 0,8 5 4 0,-8-5 0 0,0 5 8 0,10 4 4 15,-10-3 0-15,8 3 0 0,-8-5 0 0,8 6-8 0,0 0 4 16,2 0 4-16,-2-1 0 0,0 6-4 0,1-6 4 0,-1 0-4 16,1 1 0-16,0 0 0 0,-1-1 0 0,0-4 0 0,10 5-4 0,-10-5-16 15,0-1 20-15,10-4-4 0,-10 0 0 0,1 0 0 0,8 0 0 16,-9-4 0-16,1-1 0 0,7-5-4 0,-6 5 0 0,-2-4 0 16,0-4 0-16,2 2 0 0,-10-3 0 0,8-1 0 0,-8 1 0 15,0-1 0-15,8-4-4 0,-16 5 0 0,8-5 4 0,0 4 0 16,-8-4 0-16,-2 5 0 0,2-1 0 0,0 5 0 0,-10-3 0 0,10 3 0 15,-1 1 0-15,-8 3 0 0,9 2 0 0,-9 4 0 16,9 0 0-16,-2 0-4 0,-6 4 0 0,6 2-4 0,2 3 0 0,0-5-12 16,0 5 0-16,-1 1-16 0,0 4-4 0,1-3-8 0,8 3-16 15,-9-5-8-15,9 1-12 0,0 1-4 0,0 2-12 0,9-3-32 16,-9 0-36-16,8-6 24 0,1 5 24 0,0-3 24 0</inkml:trace>
          <inkml:trace contextRef="#ctx0" brushRef="#br0" timeOffset="123436.1689">6424 8375 11 0,'0'0'136'0,"0"0"-16"0,0 5-8 0,-9-1-24 0,0 2-4 15,1-3 4-15,0 3-4 0,-9 4-8 0,8-2-4 16,-8-2-12-16,9 3-8 0,-2 1-8 0,-6-5-4 0,8 5-12 0,-2-6-4 16,10 1-4-16,-8 1 0 0,8-2-8 0,0 0 0 0,0 1 0 15,0 0-4-15,8 0 0 0,2-5 0 0,-2 0 0 0,0 4-4 16,0-4 0-16,10 0 0 0,-1 0 0 0,0 0-4 0,0 0 4 0,0 0-4 15,0 0 4-15,1 6-4 0,-2-6 4 0,2 4-4 0,-2-4 0 16,1 0 0-16,-9 5 4 0,10-1-4 0,-10 2 4 0,-8-2-4 16,10 6 4-16,-10-5-4 0,8 4 0 0,-16 1 0 0,8 0 0 15,-10-1 0-15,2-4 0 0,-10 9 0 0,10-4-4 0,-9-1 0 16,1 1-4-16,-2 0-12 0,2-1-4 0,-2-4-12 0,1 5-12 0,0-5-8 16,9-1-12-16,-9 1-8 0,-1 0-12 0,10-5 0 0,0 0-36 15,-2 0-48-15,2 0 12 0,8-5 24 0,-8 0 32 0</inkml:trace>
        </inkml:traceGroup>
        <inkml:traceGroup>
          <inkml:annotationXML>
            <emma:emma xmlns:emma="http://www.w3.org/2003/04/emma" version="1.0">
              <emma:interpretation id="{F0230FF9-4F03-4C95-9EA3-B8A286C0F23E}" emma:medium="tactile" emma:mode="ink">
                <msink:context xmlns:msink="http://schemas.microsoft.com/ink/2010/main" type="inkWord" rotatedBoundingBox="12541,9877 13023,9896 13010,10214 12529,10194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3649.1119">6884 8384 23 0,'18'6'136'16,"-2"-3"-12"-16,-7 7-8 0,8-4-24 0,-9 2 12 0,1 3 4 15,7 3 4-15,-6-5-4 0,-2 1-4 0,10 5-4 0,-10-1-8 16,0 1-4-16,9-2-4 0,-8 2-4 0,8 0-12 0,-1-1-8 0,2 0-12 15,-2-4-8-15,2 4-8 0,-1 1-4 0,0-1-4 0,0-4-8 16,-1 4-4-16,2-4-4 0,0-1-8 0,-10 1-16 0,9 0-16 16,0-1-16-16,-8-4-24 0,7 0-12 0,-8-1-12 0,2 1-28 15,-2-5-20-15,-8 0-8 0,8 0-36 0,-8 0-36 0,0-5 24 16,0 1 40-16,0-6 28 0,10 5 28 0</inkml:trace>
          <inkml:trace contextRef="#ctx0" brushRef="#br0" timeOffset="123984.2172">7336 8490 19 0,'-8'-5'132'0,"8"0"-12"15,-10 1-16-15,2 4-24 0,0-4 4 0,0 4 8 16,-10 4 0-16,10-4-4 0,-9 4-4 0,9-4-8 0,-10 5-8 0,0 0-8 16,10 0-4-16,-8 5-8 0,-2-6-8 0,1 5-8 0,1-3-4 15,6 3-4-15,-6 1-4 0,8 4-8 0,-10-4 0 0,10-1-4 16,-9 1-4-16,8 1-16 0,0-3-12 0,1 2-24 0,0-6-12 16,0 6-24-16,8-5-20 0,-10 4-16 0,10-4-32 0,-8 0-44 15,8-5 4-15,8 0 24 0,-8 5 48 0,0-5 24 0</inkml:trace>
        </inkml:traceGroup>
        <inkml:traceGroup>
          <inkml:annotationXML>
            <emma:emma xmlns:emma="http://www.w3.org/2003/04/emma" version="1.0">
              <emma:interpretation id="{74AFAE97-499F-4C91-B41F-C398DA28773A}" emma:medium="tactile" emma:mode="ink">
                <msink:context xmlns:msink="http://schemas.microsoft.com/ink/2010/main" type="inkWord" rotatedBoundingBox="13838,9895 14366,9916 14356,10148 13829,10127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4196.6775">8196 8403 115 0,'0'6'144'0,"-8"-6"-20"0,8 4-20 0,-8 6-28 0,8-10-4 16,0 5 0-16,0-5 4 0,0 0-4 0,8 0-8 0,-8 0 0 16,8 0-4-16,2 4-8 0,-2-4 0 0,0-4 0 0,2 8-4 0,6-4 0 15,1 0-4-15,-8 0-8 0,8 6 0 0,-1-6-4 0,2 4-8 16,8-4-4-16,-10 0-4 0,2 5 0 0,-1-5-4 0,9 4-8 16,-10-4-12-16,-8 0-16 0,10 6-16 0,-1-6-16 0,0 0-24 15,-8 0-16-15,-1 0-16 0,0 0-16 0,2 4-32 0,-2-4-52 16,-8 0 20-16,0 0 36 0,0 5 28 0,-8-5 28 0</inkml:trace>
          <inkml:trace contextRef="#ctx0" brushRef="#br0" timeOffset="124334.822">8240 8543 119 0,'0'9'144'0,"0"-4"-12"16,0 0-16-16,-8 5-24 0,8-6 0 0,0 1 0 0,8 0 0 15,-8 6-8-15,0-8-4 0,8 2-4 0,-8 0 0 0,9 0-4 16,-1-1-8-16,1 1-8 0,8 0-12 0,-9-5 0 0,10 5-8 0,-2-5-8 15,2 5-8-15,7-5 0 0,-8 4-4 0,8-4-16 16,1 0-8-16,0 0-20 0,-9 0-20 0,9 0-24 0,0 0-32 16,-2 0-28-16,-6-4-16 0,7 4-56 0,-7-5-32 0,6 5 44 0,-6-5 32 15,0 5 32-15,-2-5 28 0</inkml:trace>
        </inkml:traceGroup>
        <inkml:traceGroup>
          <inkml:annotationXML>
            <emma:emma xmlns:emma="http://www.w3.org/2003/04/emma" version="1.0">
              <emma:interpretation id="{17FBE2D6-65E6-48BD-B87F-A50CB819E931}" emma:medium="tactile" emma:mode="ink">
                <msink:context xmlns:msink="http://schemas.microsoft.com/ink/2010/main" type="inkWord" rotatedBoundingBox="14691,9888 15323,9914 15304,10370 14672,10344"/>
              </emma:interpretation>
              <emma:one-of disjunction-type="recognition" id="oneOf36">
                <emma:interpretation id="interp52" emma:lang="" emma:confidence="0">
                  <emma:literal>o</emma:literal>
                </emma:interpretation>
                <emma:interpretation id="interp53" emma:lang="" emma:confidence="0">
                  <emma:literal>°</emma:literal>
                </emma:interpretation>
                <emma:interpretation id="interp54" emma:lang="" emma:confidence="0">
                  <emma:literal>D</emma:literal>
                </emma:interpretation>
                <emma:interpretation id="interp55" emma:lang="" emma:confidence="0">
                  <emma:literal>0</emma:literal>
                </emma:interpretation>
                <emma:interpretation id="interp5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26096.3022">9144 8417 15 0,'8'0'92'0,"-8"-4"-8"0,0 4-4 0,0 0-24 16,9 0 0-16,-9 0 4 0,0 0 8 0,0 0-4 0,0 0 4 15,0 0 0-15,0 0-4 0,0 0-4 0,0 0 4 0,0 0-16 16,-9 0 4-16,9 0-4 0,0 0-4 0,-8 4 4 0,8-4-8 0,-9 6 0 15,9-1-4-15,0-1 0 0,-9 6 0 0,1-5 0 0,8 5-4 16,-8 5 0-16,-2-7-4 0,10 7 0 0,-8-1 4 0,0 1-4 16,8 4 0-16,-9-5-12 0,9 5 4 0,0 2-4 0,0-3-4 15,0 1 4-15,0 0-4 0,0-4-4 0,0 3 0 0,9 2 0 16,-1-1-4-16,0-4 4 0,2 4-4 0,6-5 0 0,-7 1-4 16,8-6 4-16,0 5 0 0,0-4 0 0,0-1-4 0,9 0 0 0,-9 1 4 15,8-4 0-15,0-2 0 0,1-4-4 0,0 6 0 0,0-6 0 16,-9-6 4-16,9 6-4 0,-2-4 4 0,2-2-4 0,0 2 0 15,-9-5 0-15,9-1 0 0,-10 0 0 0,2-5 0 0,-1 7 0 16,0-7 0-16,-9 5 0 0,1-5 0 0,7-4 0 0,-6 5 0 16,-10 0 0-16,0-6 0 0,8 6 0 0,-8-5-4 0,-8 0 4 0,8 0-16 15,0 1 20-15,-10-3 4 0,2 7-4 0,0-5-4 0,-1 0 4 16,1 4 0-16,-1-4-4 0,-8 5 0 0,1-1 0 0,6 1 0 16,-6 5 0-16,-2-1 0 0,-7 5-4 0,8-1-4 0,0 2-4 15,-9 4-12-15,0 0-12 0,1 4-8 0,-1 2-16 0,2-1-12 16,-12 5-8-16,11-1-12 0,0 5-16 0,-10 1-12 0,10-1-12 0,-9 1-52 15,8 4-36-15,0-5 40 0,1 5 28 0,0 0 36 0,0 2 20 16</inkml:trace>
        </inkml:traceGroup>
      </inkml:traceGroup>
    </inkml:traceGroup>
    <inkml:traceGroup>
      <inkml:annotationXML>
        <emma:emma xmlns:emma="http://www.w3.org/2003/04/emma" version="1.0">
          <emma:interpretation id="{A7ED96F1-388F-4F8C-9892-15F89BD502AC}" emma:medium="tactile" emma:mode="ink">
            <msink:context xmlns:msink="http://schemas.microsoft.com/ink/2010/main" type="paragraph" rotatedBoundingBox="3730,11098 16510,11514 16482,12371 3702,119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541BA6-839D-461D-91F8-5625C60BA865}" emma:medium="tactile" emma:mode="ink">
              <msink:context xmlns:msink="http://schemas.microsoft.com/ink/2010/main" type="line" rotatedBoundingBox="3730,11098 16510,11514 16482,12371 3702,11956"/>
            </emma:interpretation>
          </emma:emma>
        </inkml:annotationXML>
        <inkml:traceGroup>
          <inkml:annotationXML>
            <emma:emma xmlns:emma="http://www.w3.org/2003/04/emma" version="1.0">
              <emma:interpretation id="{4A40DB6E-DD36-41E8-9408-81CCFD52CE15}" emma:medium="tactile" emma:mode="ink">
                <msink:context xmlns:msink="http://schemas.microsoft.com/ink/2010/main" type="inkWord" rotatedBoundingBox="3726,11227 5574,11287 5557,11793 3710,11733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33448.1052">-1770 9930 35 0,'0'-6'92'0,"0"2"-8"0,8-2-4 0,-8 2-20 0,0 0-4 16,0-2 4-16,0 1-4 0,0 1 4 0,0-1 4 0,0 0 0 15,0 5-4-15,0-5-4 0,-8 1 0 0,8 4-8 0,-8-6-4 16,0 6-4-16,8 0 0 0,-10 0-12 0,2-4-4 0,0 8 0 0,8-4-4 15,-9 0 0-15,-8 6-4 0,8-2-4 0,1 1-4 16,0 5 0-16,0-6-4 0,-2 7 4 0,2-3 0 0,0 2-8 0,-2 0 0 16,2-1 0-16,0 0 4 0,8 1-4 0,-9 0 0 0,9 0 0 15,0-5 0-15,-8 5 0 0,8-6 0 0,0 5 0 0,8-3-4 16,-8-2 4-16,9 1 0 0,-9 1 0 0,8-6 4 0,0 4-4 0,2 0 0 16,-2-4 0-16,0 6 0 0,10-6 0 0,-10 0 0 15,0 4 0-15,10-4 0 0,-10 5 0 0,9-5 0 0,-9 0 0 0,10 4 0 16,-2-4 0-16,-6 6-4 0,6-6 4 0,-7 4-4 0,8 1 0 15,-8-5 4-15,-1 4 0 0,8 2 0 0,-6 4-4 0,-10-6 4 16,8 0 0-16,0 1 0 0,-8 1-4 0,10-2 8 0,-10 6-4 16,0-5 0-16,-10 5 4 0,10-2-4 0,-8-3 0 0,0 5 0 15,-2 0 0-15,-6-5 4 0,8 4-8 0,-9 1 4 0,8-6 0 16,-8 6-8-16,-1-5-8 0,10 0 0 0,-8 0 0 0,-2-1 4 0,1-4-8 16,9 5-12-16,-1-5-8 0,-8 5-8 0,9-5-8 0,0-5-8 15,-2 5-4-15,10-5 0 0,-8 5 0 0,8-4-12 0,0-1-40 16,0 0-32-16,0 0 12 0,8 1 28 0</inkml:trace>
          <inkml:trace contextRef="#ctx0" brushRef="#br0" timeOffset="133625.6323">-1522 10031 3 0,'17'-6'104'0,"-9"6"-8"16,1 6-8-16,-9-6-24 0,8 4-8 0,1 0 0 15,-1 2-4-15,-8 3-4 0,8-5 0 0,2 6-8 0,-10-1-8 0,8 7-4 16,-8-8-4-16,8 3 0 0,-8 3-8 0,10-5-8 0,-10 5 0 15,8-3-4-15,-8-2 0 0,8 1 0 0,-8-1-12 0,8 1-8 16,-8-6-12-16,0 2-8 0,9-2-8 0,-9-4-8 0,8 0-28 0,-8-4-48 16,9 4-24-16,-9-10 28 0,0 5 24 0</inkml:trace>
          <inkml:trace contextRef="#ctx0" brushRef="#br0" timeOffset="133761.2687">-1386 9752 63 0,'0'0'88'0,"-9"4"-12"0,9-4-8 0,0 5-36 16,-8 0 0-16,8 0-8 0,0 0-4 0,0-1-4 0,0 1-4 0,0 5-4 16,0-6-8-16,0 2-4 0,0 3 0 0,0 1-16 0,8-6-44 15,-8 6-48-15,0-1-4 0,9 2 20 0</inkml:trace>
          <inkml:trace contextRef="#ctx0" brushRef="#br0" timeOffset="134183.6837">-1173 9886 7 0,'0'-5'100'0,"0"0"-8"0,0 1-4 0,0 4-28 0,0 0 0 0,0 0-8 16,0 0 0-16,0 0-4 0,9 4-8 0,-9 1 4 0,0 0-8 16,0 0-4-16,0 4-4 0,8-3 4 0,-8 2-4 0,0 2 0 15,0 5 4-15,8-5-8 0,-8-1 4 0,0 5-4 0,9 1-8 0,-9-1 0 16,9 1-4-16,-9 0-4 0,0-7 4 0,8 7-4 15,-8-1 0-15,0 1-4 0,8-5 0 0,-8 3 0 0,10-3 0 0,-10 0-4 16,8-1 4-16,-8-3-4 0,8-2 0 0,-8 5 0 0,9-3 0 16,0-6-4-16,-9 4 4 0,8-4 0 0,0 0-4 0,1 0-16 15,-1-4 24-15,1-2-4 0,0 1 4 0,-1 1-4 0,0 0 4 16,10-6-4-16,-10 5 0 0,1-5-4 0,0 0 8 0,-1 1 0 0,0 5-4 16,9-6 0-16,-17 0 4 0,18 1-4 0,-18 3 4 15,8-3-8-15,0 5 4 0,2-2 4 0,-2 2-4 0,-8 0 4 0,8-2 0 16,-8 1-4-16,8 5 4 0,-8-4 8 0,10 4 4 0,-10 0-4 15,8 0 0-15,0 0 4 0,-8 4-4 0,9-4 8 0,-1 5 0 16,-8 1-8-16,8-2 0 0,2 6 4 0,-10-1-4 0,8-5-4 0,0 6 0 16,-8 5-4-16,8-5 4 0,-8 3-4 0,10-3 0 0,-10 5 0 15,8-1-4-15,-8 1 4 0,0-6-4 0,0 5-4 0,0 1-4 16,8-5-12-16,-8-1-4 0,0 1-4 0,9-1-12 0,-9 1-16 16,0-5-8-16,9-1-12 0,-9 1-8 0,8-5-8 0,-8 0-32 15,9-5-48-15,-1 5 16 0,0-9 20 0,-8 4 24 0</inkml:trace>
          <inkml:trace contextRef="#ctx0" brushRef="#br0" timeOffset="134544.7494">-474 9891 47 0,'8'4'108'0,"-8"1"-4"0,10 5-4 16,-10 0-24-16,8-6 4 0,-8 6 0 0,0-1 4 0,8 0 0 15,-8 1-12-15,8 0 0 0,2 0-4 0,-2-1-4 0,-8 1 0 0,8 5-8 16,1-6-4-16,0 1-4 0,8 0-8 0,-9 3-4 0,0-3-4 15,10-1-4-15,-10 7-8 0,10-8 0 0,-10 3-8 0,9 3 0 16,-9-5 0-16,1 1-4 0,8 5-4 0,-9-6-4 0,10 1-4 0,-10 4-8 16,0-5-16-16,2 1-16 0,-2 5-12 0,0-6-16 15,1 1-16-15,-9-1-12 0,8 1-16 0,1-1-8 0,-9-4-56 0,0 5-20 16,0-5 36-16,0-5 32 0,8 5 12 0</inkml:trace>
          <inkml:trace contextRef="#ctx0" brushRef="#br0" timeOffset="134677.9095">-89 9962 123 0,'0'-4'132'0,"-10"4"-12"0,10 0 4 0,-8 0-16 0,0 0-8 15,-2 4-4-15,2 2 0 0,0-2-12 0,-1 0-8 0,1 2-4 0,-1 3-8 16,-8 1-4-16,9-1-8 0,-10 6-4 0,10-5-16 0,-10 0-4 16,10 3-8-16,-8 2 0 0,-2-1-4 0,10 0-8 0,-9 1 4 15,-1 4-8-15,10-5-12 0,-8 1-4 0,6 0-20 0,-6-1-12 16,7 1-28-16,-8-1-20 0,8-5-20 0,1 1-24 0,0 0-44 15,8-6-44-15,-10 6 36 0,10-5 32 0,-8-5 36 0,8 0 20 16</inkml:trace>
        </inkml:traceGroup>
        <inkml:traceGroup>
          <inkml:annotationXML>
            <emma:emma xmlns:emma="http://www.w3.org/2003/04/emma" version="1.0">
              <emma:interpretation id="{DADAE9DE-9049-4D83-A20F-6FEEA8EA112A}" emma:medium="tactile" emma:mode="ink">
                <msink:context xmlns:msink="http://schemas.microsoft.com/ink/2010/main" type="inkWord" rotatedBoundingBox="6072,11607 6130,11609 6129,11643 6071,11642"/>
              </emma:interpretation>
              <emma:one-of disjunction-type="recognition" id="oneOf38">
                <emma:interpretation id="interp58" emma:lang="" emma:confidence="0">
                  <emma:literal>.</emma:literal>
                </emma:interpretation>
                <emma:interpretation id="interp59" emma:lang="" emma:confidence="0">
                  <emma:literal>&gt;</emma:literal>
                </emma:interpretation>
                <emma:interpretation id="interp60" emma:lang="" emma:confidence="0">
                  <emma:literal>&lt;</emma:literal>
                </emma:interpretation>
                <emma:interpretation id="interp61" emma:lang="" emma:confidence="0">
                  <emma:literal>•</emma:literal>
                </emma:interpretation>
                <emma:interpretation id="interp62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169407.8523">472 10116 63 0,'0'5'168'0,"0"-5"-16"0,0 0 8 0,0 0-28 0,0 5 0 15,0-5 8-15,0 0 0 0,0 0 0 0,0 0-16 0,0 0-8 16,0 0-4-16,0 0-12 0,0 0-8 0,0 0-4 0,0 0-12 0,0 0-8 15,0 0-24-15,0 0-44 0,0 0 0 0,0 0 0 0,0 0 0 16,0 0 0-16,0 0 0 0,0 0 0 0,0 0 0 0,0 0 0 16,0 0 0-16,0 0 0 0,0 0 0 0,0 0 0 0,-8 0 0 15,8 0 0-15,0 0-108 0,-8 0-68 0,8 0-40 0,0 5-64 16,-8-5-40-16,-2 4 64 0,10-4 28 0,-8 6 60 0,0-2 36 0,-1 0 20 16</inkml:trace>
        </inkml:traceGroup>
        <inkml:traceGroup>
          <inkml:annotationXML>
            <emma:emma xmlns:emma="http://www.w3.org/2003/04/emma" version="1.0">
              <emma:interpretation id="{A3B690F8-9337-4705-B8C4-74A42E74B5A4}" emma:medium="tactile" emma:mode="ink">
                <msink:context xmlns:msink="http://schemas.microsoft.com/ink/2010/main" type="inkWord" rotatedBoundingBox="7197,11258 7811,11278 7794,11810 7179,11790">
                  <msink:destinationLink direction="from" ref="{B5B81889-371E-4916-89CA-9B703FA86803}"/>
                  <msink:destinationLink direction="to" ref="{B5B81889-371E-4916-89CA-9B703FA86803}"/>
                </msink:context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39993.7201">1692 9939 55 0,'0'0'80'0,"0"-5"-12"0,0 5 0 0,0-4-20 0,0 4-8 15,0-6 0-15,0 6 4 0,0 0-4 0,0-4-4 0,0 4 0 16,0-6 4-16,0 6 0 0,0-4 0 0,0 4-4 0,-9-4 4 15,9-2-4-15,0 6-4 0,-8 0 0 0,8 0-8 0,-8-5 0 16,-2 5 0-16,2 5-8 0,8-5-4 0,-8 6-4 0,-1-6 0 16,-8 8 4-16,9-2-4 0,8-2 0 0,-9 6-4 0,1-1 4 0,0 0-4 15,-2 1 0-15,2-4 0 0,0 8 0 0,8-5-4 0,-10 1 0 16,2-1 0-16,8 6 0 0,0-5 0 0,-8 0 0 16,8-6 0-16,0 5 0 0,0 1 0 0,0-5 0 0,8-1 0 0,-8 2 0 15,8-2-20-15,-8-4 24 0,10 6 0 0,-2-6 0 0,0 4 0 16,2-4 0-16,-2 0-4 0,0 0 0 0,1 0 4 0,-1 0-4 15,9-4-4-15,-8 4 4 0,-1 0 0 0,10 0 0 0,-10 0 0 0,9 0-4 16,-8 0 4-16,-1 0 0 0,9 4 0 0,-9-4 0 0,1 4 0 16,0-4 0-16,7 5 0 0,-6 1 0 0,-2-2 0 0,0 6 0 15,-8-5 0-15,8 5 0 0,-8-6 4 0,10 5-4 0,-10 6 0 16,0-5 0-16,0-1 0 0,-10 5 0 0,10-4 0 0,-8 0 0 16,0 4 4-16,0-4-4 0,-2-1 4 0,2 1-4 0,0-5 0 0,-1 4 0 15,0-4 0-15,1 5 4 0,-1-10-8 0,-7 5 4 0,16-5-4 16,-9 4-4-16,0-4-4 0,1-4 0 0,0 4-8 0,8-5-8 15,0 0-12-15,-10 5-4 0,10-10-8 0,0 5 0 0,0 1-4 16,0-1 4-16,0-5 0 0,10 6-4 0,-10-6-16 0,8 5-32 16,-8-4-20-16,8 4 8 0,1-5 16 0</inkml:trace>
          <inkml:trace contextRef="#ctx0" brushRef="#br0" timeOffset="140160.2743">1931 10131 7 0,'17'0'88'16,"-9"-5"-12"-16,-8 5-4 0,8 0-28 0,1 0 0 0,0 0-4 15,-1 0-4-15,0 5 0 0,-8-5-4 0,10 4 0 0,-2 2-8 0,-8-2 0 16,8 0-4-16,1 1 0 0,-9 1-4 0,9-2-4 16,-9 6 0-16,0-5-4 0,8 4 0 0,-8 1-4 0,8 0-8 0,-8-6-4 15,9 6-8-15,-9-5-12 0,0-1-4 0,8 6-12 0,-8-10-36 16,0 5-28-16,9-5-28 0,-9 0 32 0,0-5 16 0</inkml:trace>
          <inkml:trace contextRef="#ctx0" brushRef="#br0" timeOffset="140325.8316">2153 9799 27 0,'0'-4'104'0,"-10"4"-8"0,10-5-12 0,-8 5-24 0,8-5-4 15,-8 5-8-15,8 5-8 0,-8-5-4 0,-2 5-8 0,10-5-8 16,-8 4-4-16,8 2 0 0,0-2-4 0,0 5-8 0,0-3 0 16,-8 3-8-16,8-4-12 0,8 4-8 0,-8 2-12 0,0-3 0 15,8 2-24-15,-8 0-40 0,10 4-40 0,-10-4 24 0,8 4 24 16</inkml:trace>
        </inkml:traceGroup>
        <inkml:traceGroup>
          <inkml:annotationXML>
            <emma:emma xmlns:emma="http://www.w3.org/2003/04/emma" version="1.0">
              <emma:interpretation id="{C9F50753-9524-418C-B910-325446CBC984}" emma:medium="tactile" emma:mode="ink">
                <msink:context xmlns:msink="http://schemas.microsoft.com/ink/2010/main" type="inkWord" rotatedBoundingBox="8023,11474 9138,11511 9118,12132 8002,12096"/>
              </emma:interpretation>
            </emma:emma>
          </inkml:annotationXML>
          <inkml:trace contextRef="#ctx0" brushRef="#br0" timeOffset="140709.8036">2365 10020 79 0,'0'-10'92'0,"0"6"-8"0,0-1-8 0,0 1-24 0,0-2-4 0,0 2-4 15,0-1-4-15,0 5-4 0,0 0 0 0,0 0-4 16,0 0 4-16,0 0-4 0,9 0 0 0,-9 0 0 0,0 5 0 0,0 5 0 15,9-6 0-15,-9 5-4 0,0 1 4 0,8 1-4 0,-8 3 0 16,9-5 0-16,-9 5-4 0,0 1-4 0,8-1-8 0,-8 5 0 16,8-4-4-16,-8-1 0 0,0 5 0 0,8-4 0 0,-8-1-4 0,0 1 4 15,10-1-8-15,-10 0 0 0,8 1 8 0,-8-6-4 0,8 1 0 16,2 4-8-16,-10-9 8 0,8 5-8 0,0-6 8 0,1 1-4 16,-1-5 0-16,-8 5 4 0,9-5-8 0,8 0 4 0,-9-5 0 15,0 0 0-15,2 1 0 0,-2-6-4 0,0 5 4 0,10-5 4 16,-10 1-4-16,0-1 4 0,1-4-4 0,8 4 4 0,-8 1-4 0,-1-1-4 15,0-4 0-15,2 4 8 0,-2 5 0 0,0-4-4 0,0-1 0 16,-8 6 4-16,10-2-4 0,-2 6 4 0,-8-5-4 0,8 5 0 16,-8 0 0-16,9 0 4 0,-1 5 4 0,-8 1 0 0,0 3 0 15,9-4-4-15,0 9 8 0,-9-4 0 0,8 4-4 0,-8 1 0 16,8-1-4-16,0 0 0 0,-8 1 0 0,10 4 0 0,-2 0-4 16,0-5 4-16,-8 5-4 0,10-4 0 0,-2 4-4 0,0-5-8 0,1 1-8 15,-1-1-4-15,1 1-16 0,0-5-12 0,-1-1-16 0,0 1-8 16,0-2-8-16,2 3-4 0,-2-11-36 0,0 4-48 0,2 2 4 15,-2-6 36-15,0 0 24 0</inkml:trace>
          <inkml:trace contextRef="#ctx0" brushRef="#br0" timeOffset="140916.1158">3124 10169 55 0,'0'0'104'0,"0"-5"-12"15,0 5-20-15,8 0 4 0,-8 5-8 0,10 0 4 0,-10 0 0 16,8-1-8-16,-8 1 0 0,8 5-8 0,1 0 4 0,-9-1-8 0,8 1 0 15,1-1-4-15,0 6 0 0,-1-6-4 0,0 5-4 0,0 1-8 16,10-1-4-16,-10 1-4 0,2-1-4 0,6 1-4 0,-7-1-4 16,7-5 0-16,-7 6-4 0,8-1 0 0,-9 1-4 0,2-5-12 15,6 3-12-15,-7-3-8 0,0-1-20 0,-1 5-12 0,0-3-16 16,1-1-8-16,-1-6-8 0,-8 5-4 0,9-3-48 0,-9 3-40 16,9-5 20-16,-9-4 28 0,0 6 32 0</inkml:trace>
          <inkml:trace contextRef="#ctx0" brushRef="#br0" timeOffset="141266.1793">3474 10217 27 0,'-9'-5'148'0,"9"1"-12"15,0 8-8-15,-8-4-12 0,0 5-4 0,-2 0 4 16,2 0-4-16,0 4-4 0,-1 1-8 0,0-1-8 0,1 6 0 0,-9-6-12 16,9 6-8-16,-10-1-8 0,10 0-8 0,-10 1-8 0,10 4-8 0,-9-5-8 15,8 1-4-15,-7 4-8 0,7 1-4 0,-7-7-4 16,6 6-8-16,-6 2-16 0,6-7-16 0,-6 5-24 0,8-6-16 0,-1 7-24 15,0-5-28-15,1-6-20 0,-1 5-20 0,1-4-52 16,8-1-28-16,0 1 40 0,-8 0 40 0,8-5 28 0,0-1 32 0</inkml:trace>
        </inkml:traceGroup>
        <inkml:traceGroup>
          <inkml:annotationXML>
            <emma:emma xmlns:emma="http://www.w3.org/2003/04/emma" version="1.0">
              <emma:interpretation id="{BE23AA39-557B-4EC5-BA59-CE7FC39B82CB}" emma:medium="tactile" emma:mode="ink">
                <msink:context xmlns:msink="http://schemas.microsoft.com/ink/2010/main" type="inkWord" rotatedBoundingBox="9906,11447 10323,11461 10310,11868 9892,11854">
                  <msink:destinationLink direction="with" ref="{B9EF1841-B9ED-4677-AF52-86964B3E725A}"/>
                  <msink:destinationLink direction="with" ref="{89F59E8A-1CBA-437B-9FB9-9C377CD9B792}"/>
                </msink:context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47529.388">4242 10160 59 0,'8'-6'88'0,"-8"6"-4"0,0-5-8 16,-8 5-24-16,8 0 0 0,0 0 0 0,0-4-4 0,8 4 0 16,-8 0 4-16,0 0 0 0,0 0-8 0,8 0 8 0,-8 4-4 15,0-4-4-15,9 0 4 0,-1 0-8 0,-8 0 4 0,9 0-8 16,-1 5 0-16,1-5-4 0,-1 0 0 0,0 6-4 0,2-6 0 0,-2 0-8 15,0 4 0-15,10-4-4 0,-10 5 0 0,0-5-4 0,9 0 0 0,-8 0-4 16,0 5 0-16,7-5-4 0,2 0 4 0,-10 0-8 16,10 0 0-16,-10 0 0 0,9 0-4 0,0 0-20 0,-8 5-8 0,7-5-20 15,2 4-24-15,-10-4-16 0,10 5-12 0,-10-5-32 0,9 5-72 16,-1 0 24-16,-7-1 40 0,8-4 28 0,-9 6 16 0</inkml:trace>
          <inkml:trace contextRef="#ctx0" brushRef="#br0" timeOffset="147284.0467">4343 9972 3 0,'0'0'68'0,"0"0"-8"0,0-4-12 0,0 4-20 16,0 0-8-16,0 0-4 0,0 0 4 0,0-6-4 0,0 6 0 0,0 0-4 16,0 0 4-16,0 0-4 0,0 0-8 0,0 0 0 0,0-4 8 15,0 4 0-15,0 0-4 0,0 0 0 0,0 0 8 0,0 0-8 16,0 0 4-16,0 0 0 0,0 0 4 0,0 0 0 0,0 0 4 15,0 0 4-15,0 0-4 0,0 0 8 0,0 0-4 0,0 4 4 0,0-4 0 16,0 0-4-16,0 6 0 0,0-6-4 0,0 4 0 16,0 0 4-16,0 2-4 0,0-6 4 0,0 5 0 0,0 5 0 0,0-6 0 15,0 1 0-15,0 5-4 0,0-1-4 0,0-3 0 0,0 2 4 16,0 2-4-16,0 5-4 0,0-6 0 0,0 1 4 0,10 4-4 16,-10 1 4-16,0-6-4 0,0 5 0 0,0 0 0 0,0 1-8 0,0 0 0 15,0-1 4-15,0 1 0 0,0-6-4 0,8 5-8 0,-8 1 4 16,0-6 4-16,0 6-4 0,0-6 0 0,0 1 0 0,0 0 4 15,0-1-4-15,0-4 0 0,0 4 0 0,0-4-4 0,0 5 4 16,0-6 0-16,0 2 0 0,0-1-4 0,0-1 0 0,0-4 4 16,0 5-12-16,0-5-12 0,0 5-8 0,0-5-8 0,0 0-8 0,0 0-4 15,0 0-4-15,0 0-8 0,0-5 4 0,0 5 0 0,0-5-4 16,-8 1-32-16,8 4-28 0,0-11-16 0,0 7 24 16,-10-1 24-16</inkml:trace>
        </inkml:traceGroup>
        <inkml:traceGroup>
          <inkml:annotationXML>
            <emma:emma xmlns:emma="http://www.w3.org/2003/04/emma" version="1.0">
              <emma:interpretation id="{D8991451-DDAE-4C74-8BC6-1A5A37F19826}" emma:medium="tactile" emma:mode="ink">
                <msink:context xmlns:msink="http://schemas.microsoft.com/ink/2010/main" type="inkWord" rotatedBoundingBox="11078,11548 11910,11575 11898,11938 11066,11910">
                  <msink:destinationLink direction="with" ref="{649DB483-4B83-442E-94E7-5CAEE34422CA}"/>
                  <msink:destinationLink direction="with" ref="{B9EF1841-B9ED-4677-AF52-86964B3E725A}"/>
                </msink:context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66719.278">5665 10149 43 0,'0'0'72'0,"0"0"-16"0,0 0 0 0,0-4-28 0,0 4-8 16,0 0 4-16,-8-4-4 0,8 4 0 0,0 0 4 0,0 0-8 15,0 0 4-15,8-6-4 0,-8 6 0 0,0-4 0 0,0 4 4 16,0-5 0-16,-8 5 0 0,8 0 0 0,0-5 4 0,0 0-4 16,0 5-4-16,0 0 4 0,0-4 0 0,-10 4 0 0,10 0 0 15,-8-6-4-15,8 6 0 0,-8 0 0 0,8 0 4 0,-9 0-4 0,1-5 0 16,-1 5 0-16,9 0 0 0,-8 0 0 0,-1 0 0 0,1 0 0 15,0 5-8-15,-2-5 8 0,2 6-4 0,0-6 0 0,8 4 4 16,-10 1-4-16,2 0-4 0,0 4 0 0,0-3 4 0,-1 2-4 16,9-3 4-16,-9 5-8 0,1 0 4 0,8-1-4 0,-9 6 4 15,9-5-4-15,0-1 0 0,0 5 0 0,-8-4 0 0,16 4-4 0,-8-4 4 16,0 4 0-16,9-4 0 0,-9 4 0 0,8-4-4 0,1-1 4 16,0 6 0-16,-1-5 0 0,0-1-4 0,10 1 0 15,-10-1 0-15,10 1 0 0,-10 0 4 0,9-6 0 0,0 5-4 0,0-3 0 16,-1-2 4-16,2-4 0 0,0 6-4 0,-2-6 4 0,1 4 0 15,-9-4 0-15,10 0 0 0,-2 0-4 0,2-4 0 0,-2-2 4 16,2 6-4-16,-1-4 0 0,-9-2 0 0,10-3 4 0,-10 5-4 0,8-2 0 16,-6 2-4-16,-2-6 8 0,0 5 0 0,2-4-4 15,-2 0 0-15,0 4 0 0,1-5 4 0,-1 5-4 0,-8 0 0 0,0-4 0 16,9 4 0-16,-9 5 4 0,0-10-8 0,0 10 4 0,0-4 4 16,0 4 0-16,8-5-4 0,-8 5 0 0,0 0 0 0,0 0 0 15,-8 0 0-15,8 0 0 0,0 0 0 0,0 0 4 0,0 0-4 0,0 0 0 16,0 0 0-16,0 0 0 0,0 0 0 0,8 0 0 0,-8 0 0 15,0 0 0-15,0 0 4 0,0 0-4 0,9 0 0 16,-9 5 0-16,8-5 0 0,-8 4 0 0,8 1 4 0,-8 0-4 0,10 0-4 16,-2-1 4-16,0 1 0 0,2 0-4 0,-2 0 8 0,0 5-4 15,1-5 0-15,-1-1 0 0,0 6 0 0,1-6 4 0,0 1-4 16,-1 5 4-16,0-10-4 0,2 4 0 0,-2 2 0 0,0-2 4 0,1-4-4 16,0 5 0-16,-1-5-4 0,0 0 0 0,1 4 4 0,-1-8 0 15,1 4 0-15,0 0 0 0,-9-5 0 0,8 1 4 0,0-2-4 16,2 2 4-16,-10-1-4 0,8-5 4 0,-8 6-4 0,8-6 0 15,-8 6 4-15,8-7 0 0,-8 2-4 0,0-1 0 0,0 1 4 16,0-1-4-16,0 1-16 0,0-1 16 0,-8-4 4 0,8 4 0 0,-8 1 4 16,8-6-8-16,-8 6 0 0,-2-6-4 0,2 5 8 0,8 1-4 15,-8-1 4-15,-1 1-8 0,0-1 4 0,1 6 4 0,-1-7-4 16,1 7 0-16,0 4 0 0,-1-4 0 0,-8 4 0 0,17 0 0 16,-8 4 0-16,-2-4 0 0,2 9-4 0,0-3 8 0,-1 3-4 15,0 1-8-15,1-1 4 0,8 1-12 0,-8 4-4 0,8-4-20 0,-9 4-4 16,9-4-8-16,0 4-8 0,-8-4-8 0,8 4-4 15,0 1-4-15,8-6-48 0,-8 1-40 0,9-1 12 0,-9 1 36 0,8-6 20 16</inkml:trace>
          <inkml:trace contextRef="#ctx0" brushRef="#br0" timeOffset="156006.0771">5486 10058 3 0,'-9'6'36'0,"1"-6"0"16,0 4-4-16,8 1-20 0,-10 5-8 0,2-6 0 0,0 6 4 16,8-1-8-16,-8 1-4 0,8 0-8 0,0-1-8 0,0 5-24 15,-10-3 8-15</inkml:trace>
        </inkml:traceGroup>
        <inkml:traceGroup>
          <inkml:annotationXML>
            <emma:emma xmlns:emma="http://www.w3.org/2003/04/emma" version="1.0">
              <emma:interpretation id="{95F33354-9936-45CC-A5B3-AE7C0FF45AFD}" emma:medium="tactile" emma:mode="ink">
                <msink:context xmlns:msink="http://schemas.microsoft.com/ink/2010/main" type="inkWord" rotatedBoundingBox="12211,11374 13375,11412 13349,12200 12186,12162"/>
              </emma:interpretation>
              <emma:one-of disjunction-type="recognition" id="oneOf42">
                <emma:interpretation id="interp66" emma:lang="" emma:confidence="0">
                  <emma:literal>x)</emma:literal>
                </emma:interpretation>
                <emma:interpretation id="interp67" emma:lang="" emma:confidence="0">
                  <emma:literal>za)</emma:literal>
                </emma:interpretation>
                <emma:interpretation id="interp68" emma:lang="" emma:confidence="0">
                  <emma:literal>ze)</emma:literal>
                </emma:interpretation>
                <emma:interpretation id="interp69" emma:lang="" emma:confidence="0">
                  <emma:literal>zo)</emma:literal>
                </emma:interpretation>
                <emma:interpretation id="interp70" emma:lang="" emma:confidence="0">
                  <emma:literal>ro)</emma:literal>
                </emma:interpretation>
              </emma:one-of>
            </emma:emma>
          </inkml:annotationXML>
          <inkml:trace contextRef="#ctx0" brushRef="#br0" timeOffset="167358.089">6935 10294 35 0,'9'0'100'0,"-1"0"-8"0,1 0-4 0,-1 0-24 16,0 5 4-16,2-5 4 0,-2 4-8 0,0 6 0 0,2-5 0 16,-10-1 0-16,8 6-8 0,0-1-4 0,0 2-8 0,1-2-4 15,0 0-8-15,-1 6-4 0,1-5-4 0,-1 3-4 0,0-3-4 16,2 5 0-16,-2-1-4 0,0-5 0 0,10 5-20 0,-10-3 20 15,0 3-4-15,9-5 0 0,-8 1-4 0,0-1-4 0,7 1-8 0,-8 0-8 16,2-1-16-16,-2-3-12 0,0-2-12 0,2 1-8 0,-2 0-4 16,0 0-8-16,1-5-4 0,-1 0-20 0,-8 0-36 0,9-5-24 15,-9 0 28-15,9 0 24 0</inkml:trace>
          <inkml:trace contextRef="#ctx0" brushRef="#br0" timeOffset="167495.7147">7302 10395 75 0,'-8'-6'100'0,"8"2"-8"16,-9-1-4-16,9 0-24 0,-9 0 4 0,9 1-4 15,-8 4 4-15,-1-5-8 0,1 5 0 0,0 0-4 0,-2 0-8 0,2 0 0 16,0 0-4-16,-2 5-12 0,2-1 0 0,0 1-4 0,-9 0-8 0,8 0 0 16,-8 5-8-16,9-1 0 0,0 1-4 0,-10 0-4 15,10-1 4-15,-10 1-4 0,10 3 0 0,-9-3-4 0,9 1-16 0,-1-3-12 16,0 2-16-16,1-1-12 0,0 1-28 0,0-1 0 0,8-3-24 16,-10-2-56-16,10 2-12 0,-8-2 32 0,8-4 24 0</inkml:trace>
          <inkml:trace contextRef="#ctx0" brushRef="#br0" timeOffset="167696.3132">7540 9920 83 0,'0'-6'96'0,"10"6"-4"16,-10 0-4-16,8 0-20 0,-8 0 0 0,8 6 0 0,-8-2 4 15,8 2 0-15,2-2-4 0,-2 5 0 0,-8 0-12 0,8 7 4 16,1-8-4-16,-1 7-20 0,0 0 16 0,2 4-4 0,-2 1 0 16,0-1 0-16,-8 0-4 0,8 4 0 0,2 2-4 0,-2-2-4 15,0 2 0-15,-8-2-8 0,9 2-4 0,-9 3-4 0,9 1 0 0,-9-5-4 16,0 5-4-16,0 0 0 0,-9-6 0 0,0 6-4 0,9 0-4 16,-16-6-8-16,6 7-12 0,2-1-20 0,-8-6-20 0,-2 2-20 15,1-2-28-15,9-3-28 0,-10-1-36 0,2 0-84 0,8-4 32 16,-10-1 40-16,10-9 40 0,-1 5 16 0</inkml:trace>
          <inkml:trace contextRef="#ctx0" brushRef="#br0" timeOffset="167037.9432">6577 10183 31 0,'0'0'108'0,"0"0"-12"0,0 0-4 0,0 0-28 0,-8 0-4 15,8 5-4-15,0 0-4 0,-8-5-8 0,8 5-4 0,-10-1-8 16,10 2-4-16,0-2-8 0,0-4-4 0,-8 5-4 0,8 0 0 0,0 4 0 16,0-4-4-16,8 0 0 0,-8 0-4 0,0 0 0 0,10-1 0 15,-2 6-4-15,-8-5 4 0,8-1-4 0,0 6 4 0,1-5 0 16,0 5 8-16,-1-6-4 0,1 6 0 0,-1-1 4 0,0-4 4 16,2 5-4-16,-2 0-4 0,0-1 8 0,10-4 0 0,-10 4 0 15,0 1-4-15,1-1 0 0,0-3 4 0,-1 3 4 0,1 1 0 0,-9-6 4 16,8 6 0-16,-8-5 4 0,0-1-8 0,0 6 0 0,0-5-4 15,0-1-4-15,0 6 0 0,-8-6 0 0,8 3-4 0,-9-3 0 16,1 0-4-16,-1 2 0 0,0-2-4 0,1-4-4 0,-8 5 0 16,6-5-4-16,2 4-4 0,0-4-4 0,-2 0-8 0,2 0-28 15,0 0 20-15,-1 0-12 0,1-4-4 0,-1 4-8 0,9-5-4 0,-9 5-8 16,9-4-8-16,-8-2-12 0,8 2-36 0,0 4-28 0,0-4 12 16,0-3 28-16</inkml:trace>
        </inkml:traceGroup>
        <inkml:traceGroup>
          <inkml:annotationXML>
            <emma:emma xmlns:emma="http://www.w3.org/2003/04/emma" version="1.0">
              <emma:interpretation id="{BE777A91-0BF1-4438-92DF-A0C56BBD1805}" emma:medium="tactile" emma:mode="ink">
                <msink:context xmlns:msink="http://schemas.microsoft.com/ink/2010/main" type="inkWord" rotatedBoundingBox="14358,11794 14832,11809 14825,12047 14350,12032"/>
              </emma:interpretation>
              <emma:one-of disjunction-type="recognition" id="oneOf43">
                <emma:interpretation id="interp71" emma:lang="" emma:confidence="0">
                  <emma:literal>=</emma:literal>
                </emma:interpretation>
                <emma:interpretation id="interp72" emma:lang="" emma:confidence="0">
                  <emma:literal>F</emma:literal>
                </emma:interpretation>
                <emma:interpretation id="interp73" emma:lang="" emma:confidence="0">
                  <emma:literal>E</emma:literal>
                </emma:interpretation>
                <emma:interpretation id="interp74" emma:lang="" emma:confidence="0">
                  <emma:literal>t</emma:literal>
                </emma:interpretation>
                <emma:interpretation id="interp75" emma:lang="" emma:confidence="0">
                  <emma:literal>F</emma:literal>
                </emma:interpretation>
              </emma:one-of>
            </emma:emma>
          </inkml:annotationXML>
          <inkml:trace contextRef="#ctx0" brushRef="#br0" timeOffset="168017.9944">8700 10303 43 0,'0'0'124'0,"9"0"-8"15,-9 0-4-15,0 0-20 0,8 0 0 0,1 0 0 0,-9 0-8 0,8 0-4 16,1 0-4-16,-1 0-4 0,0 5-8 0,2-5-8 15,6 0 0-15,-6 5-8 0,6-5-4 0,1 0-4 0,0 0-8 0,8 0-8 16,-7 0-4-16,8 5-4 0,-1-5-4 0,-8 0-4 0,8 0-12 16,1 0-16-16,0 0-28 0,-9 0-28 0,8 0-24 0,-8 4-44 15,1-4-20-15,-2 0-56 0,2 5 24 0,-10-5 36 0,-8 5 32 0,9 0 20 16</inkml:trace>
          <inkml:trace contextRef="#ctx0" brushRef="#br0" timeOffset="168200.0484">8785 10462 7 0,'0'8'144'0,"0"3"-16"16,0-1-12-16,-8-1-20 0,8-5 0 0,8 2 4 15,-8 3-8-15,0-5-4 0,10 2-8 0,-2-2-4 0,-8 2-8 0,8-2 0 16,0-4-12-16,9 0-4 0,-8 0-8 0,8 0-12 0,1 0-4 16,-2 0-8-16,2 0-4 0,7 0-8 0,-8-4-20 0,8-2-20 15,-7 2-24-15,8 4-36 0,-1-6-24 0,-9 2-28 0,10-1-72 16,-8 1 0-16,7 4 36 0,-8-6 36 0,0 2 8 0</inkml:trace>
        </inkml:traceGroup>
        <inkml:traceGroup>
          <inkml:annotationXML>
            <emma:emma xmlns:emma="http://www.w3.org/2003/04/emma" version="1.0">
              <emma:interpretation id="{0CDFED8C-51B5-424C-A348-E5C4C5DD54E7}" emma:medium="tactile" emma:mode="ink">
                <msink:context xmlns:msink="http://schemas.microsoft.com/ink/2010/main" type="inkWord" rotatedBoundingBox="15870,11655 16505,11675 16491,12091 15857,12070"/>
              </emma:interpretation>
              <emma:one-of disjunction-type="recognition" id="oneOf44">
                <emma:interpretation id="interp76" emma:lang="" emma:confidence="0">
                  <emma:literal>o</emma:literal>
                </emma:interpretation>
                <emma:interpretation id="interp77" emma:lang="" emma:confidence="0">
                  <emma:literal>°</emma:literal>
                </emma:interpretation>
                <emma:interpretation id="interp78" emma:lang="" emma:confidence="0">
                  <emma:literal>0</emma:literal>
                </emma:interpretation>
                <emma:interpretation id="interp79" emma:lang="" emma:confidence="0">
                  <emma:literal>O</emma:literal>
                </emma:interpretation>
                <emma:interpretation id="interp80" emma:lang="" emma:confidence="0">
                  <emma:literal>ó</emma:literal>
                </emma:interpretation>
              </emma:one-of>
            </emma:emma>
          </inkml:annotationXML>
          <inkml:trace contextRef="#ctx0" brushRef="#br0" timeOffset="168580.5508">10345 10255 7 0,'0'0'120'0,"0"5"-12"0,0-5-4 15,0 0-24-15,-8 0 0 0,0 5 0 0,-2 0 0 0,2-5-4 16,0 4-4-16,0 1-4 0,-1 5 0 0,0-5-4 0,-8 4-4 0,9 1-4 16,0-5-4-16,-2 4-4 0,2 1 0 0,0 5-4 15,8-6-4-15,0 0 0 0,-8 6-4 0,8-1 0 0,0-5 0 0,8 7-4 16,-8-3 4-16,8-3-4 0,0 5 0 0,2-7 0 0,-2 7-4 16,9 0 0-16,-9-5 0 0,10-1-8 0,-2 5 0 0,10-4-4 15,-8-1 0-15,-2-3 4 0,9 3 0 0,1-4 0 0,0 0 0 0,-9-1 0 16,9 2 0-16,-1-6 4 0,0 0 0 0,1 0-4 0,0-6 0 15,-1 2-4-15,1-1-16 0,0-5 0 0,0 0 0 0,-10 1 0 16,9-5 0-16,-7 4 0 0,-2-5 0 0,2 2 0 0,-1-8 0 16,-8 7 0-16,-1-5 0 0,1 0 0 0,-1 0 0 0,-8 0 0 15,0 0 0-15,0-1 0 0,-8 1 0 0,-1 0 0 0,1 5 0 0,-10-5 0 16,2 4 0-16,-2 1 0 0,-8 0 0 0,10-1 0 0,-9 5-12 16,-9 1-24-16,8-1-4 0,-9 6-20 0,10-1-16 0,-10 5-20 15,1 0-16-15,1 0-24 0,-1 5-24 0,-1-1-24 0,1 6-68 16,0-5 4-16,0 5 48 0,0-1 40 0,9 1 28 0,-9 4 24 15</inkml:trace>
        </inkml:traceGroup>
      </inkml:traceGroup>
    </inkml:traceGroup>
    <inkml:traceGroup>
      <inkml:annotationXML>
        <emma:emma xmlns:emma="http://www.w3.org/2003/04/emma" version="1.0">
          <emma:interpretation id="{97731A43-98E8-40FE-B3EA-CDC525DA071B}" emma:medium="tactile" emma:mode="ink">
            <msink:context xmlns:msink="http://schemas.microsoft.com/ink/2010/main" type="paragraph" rotatedBoundingBox="4515,12454 4589,13420 4078,13459 4005,124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1D53CE-BDF4-4360-9EB9-63BE7B1D1CA6}" emma:medium="tactile" emma:mode="ink">
              <msink:context xmlns:msink="http://schemas.microsoft.com/ink/2010/main" type="line" rotatedBoundingBox="4515,12454 4589,13420 4078,13459 4005,12493"/>
            </emma:interpretation>
          </emma:emma>
        </inkml:annotationXML>
        <inkml:traceGroup>
          <inkml:annotationXML>
            <emma:emma xmlns:emma="http://www.w3.org/2003/04/emma" version="1.0">
              <emma:interpretation id="{FAEE3D29-D4A7-41BE-A776-9FC7C045071B}" emma:medium="tactile" emma:mode="ink">
                <msink:context xmlns:msink="http://schemas.microsoft.com/ink/2010/main" type="inkWord" rotatedBoundingBox="4515,12454 4589,13420 4078,13459 4005,12493"/>
              </emma:interpretation>
              <emma:one-of disjunction-type="recognition" id="oneOf45">
                <emma:interpretation id="interp81" emma:lang="" emma:confidence="0">
                  <emma:literal>.</emma:literal>
                </emma:interpretation>
                <emma:interpretation id="interp82" emma:lang="" emma:confidence="0">
                  <emma:literal>•</emma:literal>
                </emma:interpretation>
                <emma:interpretation id="interp83" emma:lang="" emma:confidence="0">
                  <emma:literal>o</emma:literal>
                </emma:interpretation>
                <emma:interpretation id="interp84" emma:lang="" emma:confidence="0">
                  <emma:literal>°</emma:literal>
                </emma:interpretation>
                <emma:interpretation id="interp8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75294.4751">-1437 11008 23 0,'0'-4'88'0,"0"4"-4"0,0-5-8 16,0 1-20-16,0 4 0 0,0-6-4 0,0 6 0 0,-8 0-4 0,8-4-4 15,0 4-4-15,0 0 0 0,0 0 0 0,0 0-4 0,0 0 8 16,0 0 0-16,8 4-4 0,-8-4-4 0,0 6 8 0,0-2-4 16,0 1-12-16,0-1 0 0,8 1 0 0,-8 0-4 0,0 4 0 0,0 1-4 15,0 0 0-15,10 4 0 0,-10-4-4 0,0 8 0 0,0-3 0 16,0 0-4-16,0 4 0 0,0 0 0 0,0 1-4 0,0-1 0 15,0 4-4-15,0-3 0 0,0 4 0 0,0-5-4 0,0 5 4 0,0 0-4 16,0-5 4-16,0 0-4 0,0 5 4 0,0-6-4 16,0-2-8-16,0 3 4 0,0-5-4 0,0 1-8 0,0 0-4 0,0-6-8 15,0 0-12-15,0-4-8 0,0 4-8 0,0-9-4 0,0 6-8 16,0-2-4-16,0-4-8 0,0-4-4 0,0 4-20 0,0-6-48 16,0 2-8-16,0-1 28 0,0-5 28 0</inkml:trace>
          <inkml:trace contextRef="#ctx0" brushRef="#br0" timeOffset="175565.7484">-1267 11096 47 0,'0'-7'104'0,"9"3"-12"16,-9 0-4-16,0-2-24 0,0 6-8 0,0-4-8 0,0 4-4 0,0 0-4 15,0-5-4-15,0 5 0 0,0 0-4 0,0 0 0 0,0 5 8 16,0-5 4-16,0 4-4 0,0 2-4 0,0 2 0 0,0-1 0 15,0 1-4-15,0 7-4 0,0-5 4 0,0-1-8 0,0 5 0 16,0 5-4-16,0-4-4 0,0 4 0 0,0 1 0 0,0-1-4 16,0 0-4-16,0 0 0 0,0 0 0 0,0 1-4 0,0-2 0 0,0 2 0 15,0-6-4-15,0 5 4 0,0-4-4 0,0 4 0 0,-9-10 0 16,9 6-4-16,0-1-4 0,0-4 0 0,0-1-8 0,0-3-12 16,0 3-4-16,0-5-16 0,0 1-8 0,0-5-12 0,0 5-12 0,0-5-4 15,0 0-32-15,0 0-44 0,0 0-12 0,-8-5 32 16,8 5 32-16</inkml:trace>
          <inkml:trace contextRef="#ctx0" brushRef="#br0" timeOffset="175965.6795">-1608 11590 47 0,'0'-6'104'15,"0"1"-12"-15,0 1-4 0,0-2-24 0,0 2-8 0,0-1 0 16,9 5-4-16,-9-5 0 0,0 5 0 0,9 0 0 0,-9 0-4 16,8 0 0-16,-8 5 0 0,8 0-4 0,0-1-4 0,2 6 0 15,-2-5-8-15,0 9-4 0,2-4 4 0,-2 5-4 0,0 4-4 16,1-5 0-16,-1 5-4 0,1 0 4 0,-1 0-4 0,1 6 0 0,7-6 0 15,-6 0 0-15,-2 1 0 0,0-1 0 0,10-1-4 0,-10 2 4 16,0-6 0-16,1 1-4 0,-1-1 4 0,1-5 0 0,8 6 0 16,-9-10-4-16,2 5 0 0,-2-6 4 0,0 1-4 0,0-5 0 0,10 0 0 15,-10 0 0-15,1-5 0 0,-1 1 0 0,1-1-8 16,8-5 4-16,-9 1-4 0,0-6-4 0,2 5 4 0,-2-4 0 0,10-2-4 16,-10-2-4-16,0 4 0 0,9 0 0 0,-9 0-4 0,1-6-12 15,0 5-12-15,-1 2-16 0,0 3-12 0,2-5-12 0,-2 5-16 16,-8 1-20-16,8-1-20 0,-8 6-20 0,0-1-56 0,0 0-20 0,0 0 40 15,0 5 32-15,0 0 32 0,-8 0 12 0</inkml:trace>
        </inkml:traceGroup>
      </inkml:traceGroup>
    </inkml:traceGroup>
    <inkml:traceGroup>
      <inkml:annotationXML>
        <emma:emma xmlns:emma="http://www.w3.org/2003/04/emma" version="1.0">
          <emma:interpretation id="{C14E8FB0-851C-4524-80D9-25E0DF7B77AA}" emma:medium="tactile" emma:mode="ink">
            <msink:context xmlns:msink="http://schemas.microsoft.com/ink/2010/main" type="paragraph" rotatedBoundingBox="2682,13937 5467,14165 5421,14737 2636,145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857FEE-B2D6-499F-959E-AC67EAA1F97A}" emma:medium="tactile" emma:mode="ink">
              <msink:context xmlns:msink="http://schemas.microsoft.com/ink/2010/main" type="line" rotatedBoundingBox="2682,13937 5467,14165 5421,14737 2636,14509"/>
            </emma:interpretation>
          </emma:emma>
        </inkml:annotationXML>
        <inkml:traceGroup>
          <inkml:annotationXML>
            <emma:emma xmlns:emma="http://www.w3.org/2003/04/emma" version="1.0">
              <emma:interpretation id="{7DE50683-BAD9-4FB0-8868-9C25FEEFA1F1}" emma:medium="tactile" emma:mode="ink">
                <msink:context xmlns:msink="http://schemas.microsoft.com/ink/2010/main" type="inkWord" rotatedBoundingBox="2682,13937 4145,14057 4099,14628 2636,14509"/>
              </emma:interpretation>
              <emma:one-of disjunction-type="recognition" id="oneOf46">
                <emma:interpretation id="interp86" emma:lang="" emma:confidence="0">
                  <emma:literal>śniło</emma:literal>
                </emma:interpretation>
                <emma:interpretation id="interp87" emma:lang="" emma:confidence="0">
                  <emma:literal>Śniło</emma:literal>
                </emma:interpretation>
                <emma:interpretation id="interp88" emma:lang="" emma:confidence="0">
                  <emma:literal>śniado</emma:literal>
                </emma:interpretation>
                <emma:interpretation id="interp89" emma:lang="" emma:confidence="0">
                  <emma:literal>śnico</emma:literal>
                </emma:interpretation>
                <emma:interpretation id="interp90" emma:lang="" emma:confidence="0">
                  <emma:literal>sinto</emma:literal>
                </emma:interpretation>
              </emma:one-of>
            </emma:emma>
          </inkml:annotationXML>
          <inkml:trace contextRef="#ctx0" brushRef="#br0" timeOffset="176603.6644">-2852 12697 47 0,'-8'-9'108'0,"8"3"-8"0,0 2-4 0,-10-1-28 16,2 0 0-16,0 0 4 0,8 1-8 0,-10 4 0 0,2-5-4 16,0 5-8-16,-1 0-4 0,1 0-8 0,-1 0 0 0,1 5-8 0,-1-5 0 15,1 4-8-15,0 1-4 0,8 0-4 0,-10 0 0 0,10-1-4 16,-8 2 0-16,8-2-4 0,0 1-4 0,0-1 0 16,-8 6-4-16,16-5 4 0,-8 0 0 0,0 4 0 0,0-3-4 0,8-2 4 15,-8 1-4-15,10 0-4 0,-2 0 4 0,-8-1 0 0,8 1 0 16,1 0 0-16,-1-1 4 0,1-4-4 0,-1 5 0 0,9 1 0 15,-9-2 4-15,2 1-8 0,-2 0 4 0,10 0-4 0,-10-1 4 16,0 6 0-16,9-5 0 0,-9-1 0 0,1 6 0 0,0-5 0 16,-1 5 0-16,0-6-4 0,2 6 8 0,-10 0 0 0,8-1 0 0,-8-4 0 15,0 9 8-15,0-4-4 0,0-5 0 0,-8 9-4 0,8-4 4 16,-10-1-4-16,2 1 0 0,0-2 4 0,-10 3-4 0,10-1 4 16,0-5-4-16,-9 4-4 0,9-4 4 0,-10 0-4 0,10-1 0 0,-2-4 4 15,-6 5-8-15,7-5-4 0,1 0-4 0,-1 0-12 16,9-5-12-16,-8 5-8 0,8-4-8 0,-9-1-8 0,9 0-8 0,0 0 0 15,0 1 0-15,0-6 0 0,9 5-16 0,-9-6-28 0,0 8-24 16,8-7-8-16,1 1 32 0,-1 4 16 0</inkml:trace>
          <inkml:trace contextRef="#ctx0" brushRef="#br0" timeOffset="176767.7331">-2640 12755 47 0,'10'-5'88'0,"-2"5"-8"0,0 0-8 0,1 0-28 0,-9 5 0 16,8-5 0-16,1 4-4 0,-9 1 0 0,9 4 0 0,-9-4-4 15,8 5 0-15,0-5-4 0,-8 5-4 0,8-1-8 0,-8 1-4 16,0 0 0-16,10 4-4 0,-10-5 0 0,8 1-4 0,-8 0 0 16,8-1-8-16,-8-4-4 0,10 4-12 0,-10-4-12 0,0 0-12 0,0 0-16 15,0 0-28-15,0-5-32 0,0 0-36 0,0-5 28 16,8 0 20-16</inkml:trace>
          <inkml:trace contextRef="#ctx0" brushRef="#br0" timeOffset="176915.3669">-2529 12481 83 0,'-8'5'92'0,"8"-5"-8"16,-8 0-12-16,8 5-28 0,0 0-12 0,0-1-4 0,0 1-4 15,-10 0-4-15,10 0-8 0,0 4-4 0,0-3-4 0,10-2-8 16,-10 6-8-16,0 0-12 0,8-1-12 0,-8 0-44 0,0 1-52 0,8 0 24 16,-8-2 16-16</inkml:trace>
          <inkml:trace contextRef="#ctx0" brushRef="#br0" timeOffset="177345.2166">-2349 12663 63 0,'0'-4'80'0,"8"-1"-8"0,-8 0-4 16,0 0-24-16,8 5 0 0,-8-4-4 0,0 4 0 0,0 0 0 15,10-6 0-15,-10 6-4 0,0 0 0 0,0 6-4 0,0-6 0 16,0 4-4-16,0-4 0 0,8 5 0 0,-8 5 0 0,0-10 0 0,0 9 4 15,8-4-8-15,-8 4 0 0,0-3 0 0,8 3-4 0,-8 1 0 16,0-1-4-16,10 5 0 0,-10-4 0 0,8 0-4 0,-8 4 0 16,0-5-4-16,8 6 0 0,-8-5-4 0,9 4 0 0,-9-4 0 15,0 0 0-15,8 4 0 0,-8-5-4 0,8 1 0 0,-8 0 0 16,10-1 0-16,-10-4 0 0,0 4-4 0,8-4 4 0,0 0 0 0,-8 0-4 16,10-5 8-16,-10 5-4 0,8-5-8 0,-8 0 4 0,8-5 4 15,0 0-4-15,-8 0 0 0,9 0 0 0,0-4 8 0,-9 4-8 16,8 1 0-16,-8-6 4 0,9 0 0 0,-1 5-20 0,-8-4 24 15,8 4-4-15,-8-4 4 0,0 3-4 0,10-3 0 0,-10 4 4 16,0 0-4-16,8 1 0 0,-8 4 0 0,0-5 0 0,8 0 0 0,-8 5 4 16,8 0-4-16,-8 0 0 0,10-5 4 0,-10 5-4 0,8 0 4 15,0 5 4-15,-8-5-8 0,9 5 4 0,0 0 4 0,-9-1-8 16,8 1 8-16,1 0 0 0,-1 4-4 0,-8 1 4 0,8-5-4 16,0 5-4-16,-8-1 4 0,10 6 0 0,-2-6-4 0,-8 5 0 15,8-4 0-15,-8 5 0 0,10-6 0 0,-10 1 0 0,8-1-8 16,-8 1-16-16,0-2-12 0,8 3-16 0,-8-1-12 0,0-5-12 0,0-1-8 15,9 1-28-15,-9-5-44 0,0 5-12 0,0-10 36 0,0 5 20 16</inkml:trace>
          <inkml:trace contextRef="#ctx0" brushRef="#br0" timeOffset="177549.673">-1812 12707 59 0,'8'4'104'16,"-8"1"-8"-16,8-5 0 0,-8 11-24 0,10-8-4 0,-2 3 0 0,-8 3 0 15,8 1-4-15,0-1 0 0,2 0-4 0,-10 2-4 16,8-2-4-16,0 1-8 0,1 4-4 0,0-5 4 0,-1 6-12 0,-8-5-4 16,9 4-8-16,-1 1-4 0,0-6-4 0,0 5 0 0,2 1-4 15,-2-1 0-15,0 1-8 0,-8-6-4 0,10 4-12 0,-2 3-20 16,-8-6-4-16,8 4-16 0,1-5-8 0,-9 1-16 0,8 0-8 0,-8 0-12 16,9-6-40-16,-9 1-40 0,0 0 28 0,0-5 32 0,0 0 24 15</inkml:trace>
          <inkml:trace contextRef="#ctx0" brushRef="#br0" timeOffset="177730.1961">-1530 12778 75 0,'0'0'112'0,"0"0"-8"0,0 0-8 0,0 6-24 16,-10-6 0-16,10 4-8 0,0 1 0 0,-8 0-4 0,8 0-16 0,-8-1 0 16,8 6-8-16,-10-5-8 0,10 5-4 0,-8-1-4 0,0 1-4 15,8 4 0-15,-8-4 0 0,-1 4-8 0,0 0 0 0,1 1-4 16,-1-5-4-16,1 4-8 0,0 0-4 0,8-1-16 0,-10 3-12 15,2-2-12-15,0-4-12 0,8-1-8 0,-10 1-32 0,2 0-44 16,8 0-12-16,0-1 28 0,-8-4 24 0</inkml:trace>
        </inkml:traceGroup>
        <inkml:traceGroup>
          <inkml:annotationXML>
            <emma:emma xmlns:emma="http://www.w3.org/2003/04/emma" version="1.0">
              <emma:interpretation id="{F1C2EF81-4EB7-4020-B04B-E469951AFCF1}" emma:medium="tactile" emma:mode="ink">
                <msink:context xmlns:msink="http://schemas.microsoft.com/ink/2010/main" type="inkWord" rotatedBoundingBox="4410,14278 5451,14363 5429,14630 4388,14544"/>
              </emma:interpretation>
            </emma:emma>
          </inkml:annotationXML>
          <inkml:trace contextRef="#ctx0" brushRef="#br0" timeOffset="177939.3153">-1249 12803 43 0,'8'0'116'0,"-8"4"-12"0,0-4-4 0,8 0-20 16,0 0 0-16,-8 0 0 0,10 0-4 0,-10 0-12 0,8 5 0 15,0-5-4-15,-8 0-12 0,10 0-4 0,-2 0-16 0,0 0-4 16,9 0-4-16,-9 0-4 0,1 0-4 0,8 0 0 0,1 0 4 0,-10 0-12 16,9 0-12-16,0 0-20 0,0 0-28 0,-9 0-24 0,10 0-12 15,-10 0-40-15,10 0-60 0,-10 0 24 0,0 5 32 0,1-5 16 16</inkml:trace>
          <inkml:trace contextRef="#ctx0" brushRef="#br0" timeOffset="178127.811">-1156 12966 35 0,'-8'10'120'0,"8"-1"-12"0,0-4-12 0,0 4-28 15,-9-4-4-15,9 0 0 0,0 0-12 0,0-1-4 0,9-4-4 0,-9 5-4 16,0-5-8-16,8 5-8 0,-8-5 0 0,8 0-8 0,1 0 4 15,0 0-12-15,-1 0 0 0,0 0 4 0,2 0-4 16,-2 0-4-16,9 0-4 0,-8-5-12 0,7 5-8 0,1 0-12 0,-8-5-20 16,8 5-16-16,1-4-32 0,-10 4-60 0,9-5 4 0,0 0 24 0,0 5 24 15</inkml:trace>
          <inkml:trace contextRef="#ctx0" brushRef="#br0" timeOffset="178449.7762">-618 12846 11 0,'0'5'112'0,"-9"-1"-12"0,9 1-4 0,-9 5-24 0,9-5 4 16,0 4-4-16,-8-4-4 0,8 4 0 0,0-4-12 0,0 10 0 15,0-5-4-15,0-1 4 0,0 1-8 0,0 4-4 0,0-6 0 16,8 8 0-16,1-6 0 0,-9-1-4 0,9 5-4 0,-1-4-4 16,0 5 0-16,9-6 0 0,-9 1-8 0,2-1 0 0,-2 1 0 15,10-1-4-15,-2-5-4 0,-8 7 0 0,10-6 0 0,-1-1 0 0,-1-4-4 16,2 5 0-16,-2-5 0 0,2 0 0 0,-1 0 0 0,0-5-4 15,0 5 4-15,1-4-4 0,-2-1 0 0,10-6-4 0,-18 3 0 16,9-2 0-16,1 0 0 0,-10 1 0 0,0 0-4 0,0-1 0 16,2-5 4-16,-2 6 0 0,-8-6-4 0,0 1 0 0,0 5 0 0,0-6 4 15,-8 1-8-15,-2 4 8 0,2-4-4 0,0 4-4 0,-9 0 4 16,0 1-8-16,8-1 4 0,-17 1-8 0,10 4-4 0,-2 0-8 16,2 0-8-16,-10 0-8 0,9 5-4 0,-9 0-12 0,10 5-8 15,-2 0-20-15,-7 0-12 0,7 0-16 0,2 4-20 0,-2 1-56 16,10-1-8-16,-10 6 32 0,10-5 28 0,0 4 32 0</inkml:trace>
        </inkml:traceGroup>
      </inkml:traceGroup>
    </inkml:traceGroup>
    <inkml:traceGroup>
      <inkml:annotationXML>
        <emma:emma xmlns:emma="http://www.w3.org/2003/04/emma" version="1.0">
          <emma:interpretation id="{3BA006F2-1919-468B-B067-D8F4CCD9BDDA}" emma:medium="tactile" emma:mode="ink">
            <msink:context xmlns:msink="http://schemas.microsoft.com/ink/2010/main" type="paragraph" rotatedBoundingBox="1932,15297 5874,15374 5860,16087 1918,16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9B5A8-5265-41EE-84B7-0B07C8724474}" emma:medium="tactile" emma:mode="ink">
              <msink:context xmlns:msink="http://schemas.microsoft.com/ink/2010/main" type="line" rotatedBoundingBox="1932,15297 5874,15374 5860,16087 1918,16010"/>
            </emma:interpretation>
          </emma:emma>
        </inkml:annotationXML>
        <inkml:traceGroup>
          <inkml:annotationXML>
            <emma:emma xmlns:emma="http://www.w3.org/2003/04/emma" version="1.0">
              <emma:interpretation id="{E94C3A5A-03B4-4630-9DD6-3A4BC14ABF71}" emma:medium="tactile" emma:mode="ink">
                <msink:context xmlns:msink="http://schemas.microsoft.com/ink/2010/main" type="inkWord" rotatedBoundingBox="1928,15504 2287,15511 2280,15879 1920,15872"/>
              </emma:interpretation>
              <emma:one-of disjunction-type="recognition" id="oneOf47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192351.9519">-3697 14012 19 0,'-8'0'108'0,"8"0"-12"0,-9 0-8 16,9 0-24-16,-8 0-8 0,8 0-20 0,0 0 16 0,0 0-4 15,0 0-8-15,0 0 8 0,-8 0 4 0,16 0 0 0,-8 4 0 0,0-4-4 16,0 5 4-16,8 0-8 0,1 0 0 0,-1-2 0 16,-8 4 0-16,9 2-8 0,0 1 0 0,-1-1 0 0,0 1-4 0,10 0 0 15,-10-1-8-15,0 6 0 0,10-1-4 0,-10-5-8 0,1 5 0 16,7-5-4-16,-6 7 0 0,-2-2 0 0,8 0-4 0,-6-4 0 16,-2 4-4-16,0 1 4 0,1-1 0 0,0-4-4 0,-1 4 0 15,1-4 0-15,-1 4-4 0,0-4-4 0,-8-1-8 0,10 0-8 16,-10 2-8-16,8-2-8 0,-8-5-16 0,0 2-4 0,0-2-12 0,8 1-8 15,-8 0-16-15,0-5-4 0,0 0-32 0,0 0-48 0,0 0 8 16,0-5 28-16,-8 5 32 0</inkml:trace>
          <inkml:trace contextRef="#ctx0" brushRef="#br0" timeOffset="192573.3595">-3372 14113 91 0,'0'-5'128'0,"0"5"-12"0,0 0-4 0,-9-6-16 0,9 6-4 15,0 0 4-15,-8 0-12 0,8 0-4 0,-9 0-8 0,0 6-8 16,9-6-8-16,-8 5-4 0,0-5-4 0,8 4-4 0,-10-4-8 16,2 5-8-16,0 0-4 0,0-1 0 0,-2 6-4 0,2-1-4 15,-9-3-4-15,9 8-4 0,-1-5 0 0,-8 1-4 0,9 4 0 16,-10 1 0-16,10-6-4 0,-10 6-4 0,2-1-4 0,7 0-4 16,1 2-12-16,-10-3-12 0,10 2-8 0,0-6-16 0,0 0-12 15,-2 2-12-15,10-2-8 0,-8 1-12 0,8-6-24 0,0 1-52 0,0 0-4 16,8-5 28-16,-8 5 36 0,10-10 20 0</inkml:trace>
        </inkml:traceGroup>
        <inkml:traceGroup>
          <inkml:annotationXML>
            <emma:emma xmlns:emma="http://www.w3.org/2003/04/emma" version="1.0">
              <emma:interpretation id="{4A9CA736-D5D4-492D-A1FD-9D90A8185FCE}" emma:medium="tactile" emma:mode="ink">
                <msink:context xmlns:msink="http://schemas.microsoft.com/ink/2010/main" type="inkWord" rotatedBoundingBox="2677,15471 3006,15477 3001,15741 2671,15734"/>
              </emma:interpretation>
              <emma:one-of disjunction-type="recognition" id="oneOf48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192985.2577">-2981 13979 59 0,'0'0'124'15,"0"0"-8"-15,10 0-4 0,-2 0-16 0,-8 0 0 0,8 0 4 16,1 0-4-16,-9 5-16 0,8-5 0 0,1 0-12 0,-1 0-8 0,1 5-8 16,-1-5-4-16,0 0-4 0,2 0-4 0,6 0-8 15,-6 0 0-15,6 4-12 0,-7-4-4 0,7 0 0 0,-7 0-4 0,8 0-4 16,1 0 0-16,-2 0-8 0,-6 0-8 0,6-4-20 0,-8 4-16 15,9 0-32-15,-8 0-20 0,0 0-12 0,-1 0-8 0,0 0-20 16,-8 0-40-16,10 4-20 0,-10-4 36 0,0 5 36 0,0-1 20 16</inkml:trace>
          <inkml:trace contextRef="#ctx0" brushRef="#br0" timeOffset="193139.8448">-2938 14214 59 0,'0'5'136'0,"0"-5"-16"16,0 4-4-16,0 1-16 0,0-5 4 0,0 6 0 0,0-6-8 0,9 4 0 16,-9-4-8-16,0 5-8 0,8-5-8 0,-8 0-20 0,9 0 20 15,-1 0-4-15,0 0-8 0,-8 0 0 0,18 0-4 0,-10 0-8 16,2 0-8-16,6 0-4 0,-7 0-8 0,7 0-4 0,-7 0-8 0,8-5-4 16,1 5 0-16,-10-4-4 0,10 4-12 0,-10-6-20 15,8 6-24-15,-7-5-32 0,8 5-36 0,-8-4-40 0,-1-1-56 0,0 5-64 16,-8-5 32-16,10 5 44 0,-10 0 44 0,8 0 28 0,-8-5 20 15</inkml:trace>
        </inkml:traceGroup>
        <inkml:traceGroup>
          <inkml:annotationXML>
            <emma:emma xmlns:emma="http://www.w3.org/2003/04/emma" version="1.0">
              <emma:interpretation id="{67A24D6A-250E-45FA-8A3F-4A48F8CA0C52}" emma:medium="tactile" emma:mode="ink">
                <msink:context xmlns:msink="http://schemas.microsoft.com/ink/2010/main" type="inkWord" rotatedBoundingBox="3506,15543 4488,15562 4480,15980 3498,15961"/>
              </emma:interpretation>
              <emma:one-of disjunction-type="recognition" id="oneOf49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215356.482">-2077 14094 7 0,'0'0'84'0,"0"0"-8"0,0-5-4 15,0 5-32-15,0 0-4 0,0-4 0 0,0 4-8 0,0-6 0 16,0 6 0-16,0-4-4 0,0-1 0 0,0 5 0 0,0 0-4 16,0 0 0-16,0-5 0 0,0 5 0 0,0 0 4 0,0 0-12 15,0-5 16-15,0 5 0 0,0 0 8 0,0 0 0 0,0 0 4 16,0 0-4-16,0 0 8 0,0 0-8 0,0 0 0 0,0 0 0 0,0 0-4 15,0 0-4-15,0 0 0 0,0 0-4 0,0 0-4 0,-8 0-4 16,8 0 0-16,0 0 0 0,0 0 0 0,-8 0-4 0,8 0 0 16,-10 5 0-16,10-5 0 0,-8 0 0 0,8 5 4 0,-8-5 0 15,8 5 0-15,-8-5 0 0,8 4-4 0,-10 2 0 0,10-2 0 16,0 1-4-16,-8-1 0 0,8 2 0 0,0-1 0 0,0 4 0 0,-8-4 0 16,8 4-4-16,0-4-4 0,0 4 4 0,0-3-4 0,0 8 8 15,0-9-8-15,0 5 0 0,0 3 4 0,0-3-4 0,0 0 0 16,0-1 4-16,0 6-4 0,8-6 4 0,-8 6-4 0,0-6 0 0,8 2 4 15,-8 2-4-15,0-3 0 0,10-1 4 0,-10 5-4 0,8-3 0 16,0-2 0-16,-8 1-4 0,8 4 4 0,2-5 4 0,-2-3-4 16,-8 3 0-16,8 2 0 0,1-3 0 0,0-3 4 0,-1 5-4 15,1-5-4-15,-1-1 4 0,0 5 0 0,10-4 4 0,-10 0-4 16,0 0 0-16,2-5 4 0,6 5 0 0,1-5-4 0,-8 0 0 16,8 0 0-16,-9 5 0 0,10-5 4 0,-2 0-4 0,-6 0 0 15,6 0 0-15,1 0 4 0,-8-5-4 0,8 5 4 0,-9 0-4 0,10-5 0 16,-10 0 0-16,0 5 4 0,10-5-4 0,-10 5 4 0,0-5-4 15,1-4 4-15,0 5 0 0,-1-1 0 0,1 0 0 0,-9-5 0 16,8 2 0-16,0 1-4 0,-8-2 8 0,8-1-4 0,-8 1 0 16,10-1 4-16,-10 0-4 0,0 1 4 0,0-1 0 0,0-4 0 15,0 5-4-15,0-1 0 0,0 1 4 0,0-6-4 0,0 6 0 16,0-1 0-16,0 0 4 0,0 1 0 0,0-1-4 0,-10 1 4 0,10-1-4 16,0 1 0-16,0-1 0 0,-8 1 0 0,8 3 0 0,-8-3-4 15,8-2 4-15,-8 8 0 0,-1-7 0 0,1 0 0 0,8 5 0 16,-9-4 0-16,0 4 0 0,1-4-20 0,0 3 24 0,-2 2-4 0,2-5 4 15,0 3 0-15,0 2-4 0,-2-1 0 0,2 0-4 0,0 5 0 16,-1-5 4-16,-8 5 0 0,8 0-4 0,1-4 4 0,0 4 0 16,0 0 0-16,-10 0-4 0,10 0 4 0,-2 4-4 0,2-4 0 15,0 5 0-15,-9 0 0 0,8 0 0 0,1-1 4 0,-1 2-8 16,1-2 4-16,0 1 4 0,-2-1-8 0,2 7 4 0,0-7 0 0,-2 6-4 16,2-1 4-16,0-4-8 0,8 4 4 0,-8 0 0 0,-1 2-8 15,9-6 0-15,-8 5-8 0,8-1-4 0,-9 1-4 0,9-1-8 16,0 1-4-16,0-6-12 0,0 7 0 0,0-2-12 0,0 0-12 15,0-4-8-15,0 5-12 0,0-1-8 0,9-3-4 0,-9 3-48 16,8-5-40-16,-8 1 28 0,9 5 28 0,-1-6 32 0</inkml:trace>
          <inkml:trace contextRef="#ctx0" brushRef="#br0" timeOffset="216025.7147">-1378 14305 99 0,'0'0'116'0,"0"0"-8"0,0 0-4 16,0 0-24-16,0 0 4 0,0 0-4 0,0 0 4 0,0 0-12 0,0 0 4 16,0 0 0-16,9 0-4 0,-9 0 0 0,9 0 0 0,-9 0-4 15,8 0 0-15,-8 0-4 0,8 0-4 0,-8-5 0 0,10 5-8 16,-2 0 0-16,0-5-4 0,0 1-12 0,2 4-4 0,-2-5 0 0,0 1-8 15,1 4 4-15,-1-6-12 0,1 1 0 0,0 1-4 16,-1-1 0-16,0 0-8 0,0 5-4 0,2-5 0 0,-2 5-4 0,-8-5-12 16,8 5-16-16,2 0-12 0,-10 0-16 0,8-4-20 0,-8 4-24 15,0 0-36-15,8 0-32 0,-8 0-68 0,0 0-24 0,0 0 44 16,0 4 44-16,0-4 28 0,0 0 32 0</inkml:trace>
          <inkml:trace contextRef="#ctx0" brushRef="#br0" timeOffset="215790.3462">-1284 14094 103 0,'0'0'112'0,"0"-5"-16"15,0 1-4-15,0 4-24 0,0 0-4 0,0-6 0 16,0 6-8-16,0 0-4 0,0 0-8 0,0 0 4 0,0 0-4 0,0 6 0 16,0-6 0-16,0 4 0 0,0 1 0 0,9-1-4 0,-9 2-4 15,0 3 4-15,0-4-4 0,0 4 0 0,8 1-4 0,-8-1-4 16,0 0-4-16,0 7 0 0,0-2 0 0,0-5-4 0,0 6-4 0,0-1-4 15,0 1 0-15,0-1 0 0,0-4-8 0,0 4 0 0,9-4 4 16,-9 4-4-16,0-4-4 0,0-1 0 0,9 0 0 0,-9 2-8 16,0-2 0-16,0-5-8 0,8 2-12 0,-8 3-8 0,0-9-4 15,0 5-8-15,0-5-8 0,0 5 0 0,0-5-8 0,0 0-8 16,0 0-12-16,0 0-4 0,0 4 0 0,0-4-36 0,-8 0-28 0,8-4-12 16,0 4 28-16,-9 0 32 0</inkml:trace>
        </inkml:traceGroup>
        <inkml:traceGroup>
          <inkml:annotationXML>
            <emma:emma xmlns:emma="http://www.w3.org/2003/04/emma" version="1.0">
              <emma:interpretation id="{83EBBF9A-D10B-472A-8BAA-8FE1E2780574}" emma:medium="tactile" emma:mode="ink">
                <msink:context xmlns:msink="http://schemas.microsoft.com/ink/2010/main" type="inkWord" rotatedBoundingBox="4946,15434 5313,15441 5301,16048 4934,16040"/>
              </emma:interpretation>
              <emma:one-of disjunction-type="recognition" id="oneOf50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223923.8792">-670 14089 43 0,'-8'-4'84'0,"8"-6"-4"0,-9 5-4 16,9-5-28-16,-9 0-4 0,9 6 0 0,0-5-4 0,-8 3 0 15,8-3 4-15,0-1-4 0,-8 0 4 0,8 6 0 0,0-5 0 0,0-1 0 16,0 5 0-16,0 0 0 0,0-5 4 0,0 5 0 16,0 1-12-16,0-1 4 0,0 5-16 0,0-4 4 0,0 4-4 0,0 0-12 15,0 0 20-15,0 4 0 0,0 1 0 0,0-1 0 0,8 6 0 16,-8 0 0-16,0 5-8 0,8-2 0 0,-8 2-4 0,0 5-4 15,9-1 0-15,-9 0-4 0,9 4 0 0,-9 6 0 0,8-4-4 0,-8 4-4 16,8-1 4-16,-8-3-4 0,0 3 0 0,10 1 0 16,-10-1-4-16,0-4 4 0,8 5-8 0,-8-5 0 0,0 0-4 0,0-5-8 15,8 5-8-15,-8-10-12 0,0 5-12 0,0-4-16 0,9-5-8 16,-9 0-8-16,0-1 0 0,9-5-8 0,-9 2-4 0,0-6 4 16,0 0-16-16,8-6-32 0,-8 2-20 0,0-5 12 0,0-1 28 0,0-5 16 15</inkml:trace>
          <inkml:trace contextRef="#ctx0" brushRef="#br0" timeOffset="224184.1828">-499 14247 31 0,'8'-4'116'0,"-8"-1"-8"0,0 5-4 0,0 0-28 0,0 0-4 15,9 0 0-15,-18 5-4 0,9-5-8 0,0 4-4 0,0 1 4 16,-8 5-4-16,8-5-8 0,-9-1-4 0,0 7-8 0,1-2-8 0,0 0 0 16,0 1 0-16,-2-1-8 0,2 0 0 0,0 2 0 0,-2-2-4 15,2 1-4-15,0-1 0 0,-1 5 0 0,1-8 0 0,0 3-4 16,-1 2 0-16,0-3 0 0,9-3 0 0,-8 0 0 0,8 5-4 15,0-6 0-15,-8 1 0 0,8-1 4 0,0 1-4 0,0 0-4 0,0 0 4 16,8 0-4-16,-8 0-4 0,0-5 8 0,8 4-4 0,1 2 0 16,0-2 0-16,-9-4 0 0,8 5 0 0,0-5 0 0,1 4 0 15,-1-4-4-15,10 6 0 0,-10-6 0 0,0 0 0 0,10 0-12 0,-10 4 0 16,9-4-16-16,-8 0-8 0,8 0-12 0,-9 0-8 16,10 0-8-16,-10-4-12 0,8 4-12 0,-6-6-12 0,6 6-32 0,-7-4-40 15,8-1 20-15,-8 1 36 0,7-6 16 0</inkml:trace>
        </inkml:traceGroup>
        <inkml:traceGroup>
          <inkml:annotationXML>
            <emma:emma xmlns:emma="http://www.w3.org/2003/04/emma" version="1.0">
              <emma:interpretation id="{DA9EF753-32CC-496F-8697-78BB3AC035CC}" emma:medium="tactile" emma:mode="ink">
                <msink:context xmlns:msink="http://schemas.microsoft.com/ink/2010/main" type="inkWord" rotatedBoundingBox="5458,15678 5558,15679 5550,16081 5450,16079"/>
              </emma:interpretation>
              <emma:one-of disjunction-type="recognition" id="oneOf51">
                <emma:interpretation id="interp95" emma:lang="" emma:confidence="0">
                  <emma:literal>-</emma:literal>
                </emma:interpretation>
                <emma:interpretation id="interp96" emma:lang="" emma:confidence="0">
                  <emma:literal>•</emma:literal>
                </emma:interpretation>
                <emma:interpretation id="interp97" emma:lang="" emma:confidence="0">
                  <emma:literal>r</emma:literal>
                </emma:interpretation>
                <emma:interpretation id="interp98" emma:lang="" emma:confidence="0">
                  <emma:literal>~</emma:literal>
                </emma:interpretation>
                <emma:interpretation id="interp9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224398.1624">-200 14200 75 0,'0'-6'120'0,"0"6"-4"0,0-4-12 16,0 4-24-16,0 0-4 0,0 0-4 0,0-5-8 0,0 5-4 16,0 5-8-16,0-5 0 0,0 4-4 0,0-4-4 0,0 6-4 15,0 3 0-15,0-4-4 0,0 4 4 0,0 2-4 0,0-2 0 16,8 0-8-16,-8 6-4 0,0 0 0 0,0-2-4 0,8 6-4 15,-8 0-4-15,0 0 0 0,9 1 0 0,-9-1-4 0,8 0 0 0,-8-4-8 16,9 4 0-16,-9 0 0 0,8 1-4 0,-8-7-4 16,0 2-12-16,9-1-16 0,-1 1-16 0,-8-5-16 0,8 4-12 0,-8-9-12 15,0 4-16-15,10-4-16 0,-10 0-52 0,0-5-8 0,0 0 28 16,0 0 32-16,8-5 8 0</inkml:trace>
        </inkml:traceGroup>
        <inkml:traceGroup>
          <inkml:annotationXML>
            <emma:emma xmlns:emma="http://www.w3.org/2003/04/emma" version="1.0">
              <emma:interpretation id="{13265A0A-3530-42D2-9EE7-9DD0BA395D3F}" emma:medium="tactile" emma:mode="ink">
                <msink:context xmlns:msink="http://schemas.microsoft.com/ink/2010/main" type="inkWord" rotatedBoundingBox="5391,15364 5874,15374 5870,15562 5387,15552"/>
              </emma:interpretation>
              <emma:one-of disjunction-type="recognition" id="oneOf52">
                <emma:interpretation id="interp100" emma:lang="" emma:confidence="1">
                  <emma:literal/>
                </emma:interpretation>
              </emma:one-of>
            </emma:emma>
          </inkml:annotationXML>
          <inkml:trace contextRef="#ctx0" brushRef="#br0" timeOffset="225277.8635">-260 14060 11 0,'0'-10'124'0,"-9"6"-4"0,9-5-12 0,0 3-16 16,0-3 4-16,0 4 0 0,0-4-4 0,0 3-4 0,0 2-4 0,0-5 0 15,0 4 0-15,0-5-4 0,9 5-4 0,-9-5 4 0,8 5-8 16,-8-4 0-16,8-1-4 0,0 6-8 0,2-1 0 0,-2-5-8 15,0 7 0-15,2-4 0 0,6-2 0 0,-7 5-8 0,8-2 0 0,-9 6-16 16,9-4-4-16,1 4 0 0,-10-5-8 0,10 5-4 0,-2 0-12 16,1 0 0-16,0 0 0 0,0 0 0 0,1 0 0 0,-2 0-12 15,10 0-24-15,-9 0-20 0,0 5-20 0,0-5-24 0,-1 4-24 16,2-4-36-16,0 0-32 0,-2 6-80 0,-7-6 4 0,8 0 44 16,-9 4 44-16,9-4 36 0,-9 0 28 0</inkml:trace>
        </inkml:traceGroup>
        <inkml:traceGroup>
          <inkml:annotationXML>
            <emma:emma xmlns:emma="http://www.w3.org/2003/04/emma" version="1.0">
              <emma:interpretation id="{67947EE6-0758-4855-AF02-E56CDBE46149}" emma:medium="tactile" emma:mode="ink">
                <msink:context xmlns:msink="http://schemas.microsoft.com/ink/2010/main" type="inkWord" rotatedBoundingBox="5644,15615 5754,15617 5746,16009 5636,16006"/>
              </emma:interpretation>
              <emma:one-of disjunction-type="recognition" id="oneOf53">
                <emma:interpretation id="interp101" emma:lang="" emma:confidence="0">
                  <emma:literal>'</emma:literal>
                </emma:interpretation>
                <emma:interpretation id="interp102" emma:lang="" emma:confidence="0">
                  <emma:literal>,</emma:literal>
                </emma:interpretation>
                <emma:interpretation id="interp103" emma:lang="" emma:confidence="0">
                  <emma:literal>\</emma:literal>
                </emma:interpretation>
                <emma:interpretation id="interp104" emma:lang="" emma:confidence="0">
                  <emma:literal>)</emma:literal>
                </emma:interpretation>
                <emma:interpretation id="interp10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25109.2645">-14 14123 67 0,'0'0'108'0,"10"0"-8"15,-10 0-4-15,0 0-20 0,0 0-4 0,8 4 0 0,-8 1 0 16,0 0 0-16,8 4-8 0,-8 0 0 0,8 2-8 0,-8 4-4 16,10-6 4-16,-10 1-4 0,8 4-4 0,0 0-8 0,-8 5-24 15,9-4 20-15,-9 5-8 0,8-2-8 0,-8-4-4 0,9 5 0 16,-9-4-4-16,0 4 0 0,9-5-4 0,-9 1-4 0,0-1-4 15,0 1-8-15,0-1 0 0,8 0-12 0,-8 1-8 0,0-6-8 0,0 1-20 16,0-1-12-16,0-3-12 0,0-2-12 0,0 1-12 16,0 0-36-16,-8-5-36 0,8 0 0 0,0 0 36 0,-9-5 24 0</inkml:trace>
        </inkml:traceGroup>
      </inkml:traceGroup>
    </inkml:traceGroup>
    <inkml:traceGroup>
      <inkml:annotationXML>
        <emma:emma xmlns:emma="http://www.w3.org/2003/04/emma" version="1.0">
          <emma:interpretation id="{81108D08-23AF-420C-A911-D9A121A05CBC}" emma:medium="tactile" emma:mode="ink">
            <msink:context xmlns:msink="http://schemas.microsoft.com/ink/2010/main" type="paragraph" rotatedBoundingBox="2047,16726 7880,16748 7876,17701 2044,17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45036-14D7-4AD3-A73C-54870BBE10E5}" emma:medium="tactile" emma:mode="ink">
              <msink:context xmlns:msink="http://schemas.microsoft.com/ink/2010/main" type="line" rotatedBoundingBox="2047,16726 7880,16748 7876,17701 2044,17679"/>
            </emma:interpretation>
          </emma:emma>
        </inkml:annotationXML>
        <inkml:traceGroup>
          <inkml:annotationXML>
            <emma:emma xmlns:emma="http://www.w3.org/2003/04/emma" version="1.0">
              <emma:interpretation id="{D5A973C1-BBA2-4F00-8C4C-5F386858D834}" emma:medium="tactile" emma:mode="ink">
                <msink:context xmlns:msink="http://schemas.microsoft.com/ink/2010/main" type="inkWord" rotatedBoundingBox="2047,16935 3437,16940 3435,17476 2045,17471"/>
              </emma:interpretation>
              <emma:one-of disjunction-type="recognition" id="oneOf54">
                <emma:interpretation id="interp106" emma:lang="" emma:confidence="0">
                  <emma:literal>r.</emma:literal>
                </emma:interpretation>
                <emma:interpretation id="interp107" emma:lang="" emma:confidence="0">
                  <emma:literal>in.</emma:literal>
                </emma:interpretation>
                <emma:interpretation id="interp108" emma:lang="" emma:confidence="0">
                  <emma:literal>NIE</emma:literal>
                </emma:interpretation>
                <emma:interpretation id="interp109" emma:lang="" emma:confidence="0">
                  <emma:literal>TE</emma:literal>
                </emma:interpretation>
                <emma:interpretation id="interp110" emma:lang="" emma:confidence="0">
                  <emma:literal>*-</emma:literal>
                </emma:interpretation>
              </emma:one-of>
            </emma:emma>
          </inkml:annotationXML>
          <inkml:trace contextRef="#ctx0" brushRef="#br0" timeOffset="226134.0936">-3611 15494 59 0,'0'-4'120'0,"0"-6"-12"16,0 5-4-16,0 5-28 0,0-4-8 0,0 4 0 0,0-7-8 15,0 7 0-15,0 0 0 0,0 0 4 0,8 0-8 0,-8 7 0 16,9-3 0-16,-1 1 0 0,0 5 0 0,-8-6 4 0,18 11-8 16,-10-6-4-16,0 1-4 0,2 5 0 0,6-1-8 0,2 0-8 0,-10 4 0 15,9-3-8-15,-9 5 0 0,10 0-4 0,-2-2-8 0,-6 1 4 16,6-4-4-16,-7 3-4 0,0 2 0 0,8-1 0 0,-9 1 0 16,0-1-4-16,0-5-4 0,2 5 0 0,-10-5-16 0,8 1-4 15,0 0-12-15,-8-1-12 0,10-5-12 0,-10 6-12 0,0-12-12 0,0 8-8 16,0-6-12-16,8 0-12 0,-8 0-12 0,0-5-44 0,0 0-20 15,0-5 32-15,0 0 36 0,0 0 16 0</inkml:trace>
          <inkml:trace contextRef="#ctx0" brushRef="#br0" timeOffset="226328.1029">-3211 15543 27 0,'10'-5'128'0,"-10"0"0"0,0 5-4 0,0 5-24 15,0-5 0-15,0 5-4 0,0-1-8 0,0 6-8 0,-10-6-4 16,10 6-4-16,-8 0 0 0,0-2-8 0,-2 7-4 0,2-5-8 15,0 5-8-15,-1 0-4 0,1 3-12 0,-1-3 0 0,-8 4-8 0,9-1-4 16,0 2-4-16,-10-1 0 0,10 1-4 0,-10-1 0 0,2 4 0 16,7-3-4-16,-8-1 4 0,8 0-8 0,-7 0-4 15,6-4-4-15,2 4-8 0,-8-9-24 0,6 4-12 0,10-5-16 0,-8 1-16 16,8-5-12-16,-8 0-12 0,8-5-8 0,0 0-44 0,8-5-48 16,-8-4 24-16,8-1 32 0,2-5 32 0</inkml:trace>
          <inkml:trace contextRef="#ctx0" brushRef="#br0" timeOffset="226514.6042">-2622 15446 47 0,'8'5'120'15,"-8"0"-8"-15,9-5 0 0,-1 0-16 0,1 5 4 0,-9-5-8 16,9 0-4-16,-1 0-8 0,0 0 0 0,0 0-4 0,2 0-8 15,-2 0-4-15,0 0-8 0,2 0-4 0,6 0-8 0,-7 0-12 0,7 0-4 16,-7 0-4-16,8 3-8 0,1-3 0 0,-10 0-4 0,9 0-4 16,-8 7 0-16,7-7-8 0,-7 4 0 0,8-4-20 15,-8 5-16-15,-1-5-12 0,10 5-20 0,-18-5-20 0,8 5-12 0,0-1-20 16,0-4-40-16,-8 5-52 0,0 0 24 0,10 0 40 0,-20-1 28 16,10 1 12-16</inkml:trace>
          <inkml:trace contextRef="#ctx0" brushRef="#br0" timeOffset="226724.0439">-2486 15725 39 0,'0'9'136'0,"0"1"-12"0,0-6-8 0,0 1-28 0,0 5-4 0,0-6-4 16,0 2-4-16,0-2-12 0,0-4 0 0,0 5-8 16,0-5-4-16,8 0-4 0,-8 5-4 0,9-5-4 0,-9 0-8 0,17 0-4 15,-9 0-4-15,2 0-4 0,-2-5-4 0,0 5-4 0,1-5-8 16,8 5 0-16,0-4-16 0,-9-2-8 0,10 6-24 0,-2-4-16 15,-6 4-24-15,6-5-16 0,2 0-16 0,-2 5-52 0,-7 0-32 0,7-5 16 16,2 5 52-16,-10 0 24 0</inkml:trace>
        </inkml:traceGroup>
        <inkml:traceGroup>
          <inkml:annotationXML>
            <emma:emma xmlns:emma="http://www.w3.org/2003/04/emma" version="1.0">
              <emma:interpretation id="{D3E87541-4698-4147-BF7D-7616B2D519F4}" emma:medium="tactile" emma:mode="ink">
                <msink:context xmlns:msink="http://schemas.microsoft.com/ink/2010/main" type="inkWord" rotatedBoundingBox="3906,16878 5526,16884 5523,17692 3903,17686"/>
              </emma:interpretation>
              <emma:one-of disjunction-type="recognition" id="oneOf55">
                <emma:interpretation id="interp111" emma:lang="" emma:confidence="0">
                  <emma:literal>ki,</emma:literal>
                </emma:interpretation>
                <emma:interpretation id="interp112" emma:lang="" emma:confidence="0">
                  <emma:literal>kim,</emma:literal>
                </emma:interpretation>
                <emma:interpretation id="interp113" emma:lang="" emma:confidence="0">
                  <emma:literal>ksi,</emma:literal>
                </emma:interpretation>
                <emma:interpretation id="interp114" emma:lang="" emma:confidence="0">
                  <emma:literal>kii,</emma:literal>
                </emma:interpretation>
                <emma:interpretation id="interp115" emma:lang="" emma:confidence="0">
                  <emma:literal>kił,</emma:literal>
                </emma:interpretation>
              </emma:one-of>
            </emma:emma>
          </inkml:annotationXML>
          <inkml:trace contextRef="#ctx0" brushRef="#br0" timeOffset="226900.631">-1752 15523 83 0,'0'-5'120'0,"0"-4"-8"0,0 4-8 0,0-5-20 0,0 6-8 0,0-1-8 15,0 0-4-15,0 0-4 0,0 1-8 0,0 4-4 0,0-7 4 0,0 7-4 16,8 0 0-16,-8 0 0 0,0 0-4 0,0 7 0 0,0-3-4 16,8 6-4-16,-8-1 0 0,0 1-4 0,0-1-4 0,0 6-24 15,0 0 16-15,9 3 0 0,-9-3-4 0,0 4-4 0,0 0 0 0,0 5-8 16,0 0 0-16,0-5-4 0,0 5-16 0,0 0-12 15,0-5-16-15,0 6-12 0,0-6-28 0,0 4-16 0,0-3-16 0,0-6-28 16,0 6-44-16,0-6-16 0,0-5 44 0,0 6 32 16,0-5 20-16</inkml:trace>
          <inkml:trace contextRef="#ctx0" brushRef="#br0" timeOffset="227177.425">-1471 15614 103 0,'0'0'128'0,"8"0"-12"0,-8 0-8 0,0 5-20 0,0-5 4 16,0 5-12-16,0 0-4 0,0-5-12 0,0 4-12 0,0 1-8 16,-8 5-8-16,8-10-8 0,-9 9 0 0,1-4-4 0,-1 4-4 15,1-3 0-15,-1 3-4 0,1-5-4 0,0 6-4 0,-2 0 0 0,-6-1 0 16,6 1 0-16,-6-5-8 0,8 5 8 0,-10-1-4 0,10 1 4 16,-1 0 4-16,-7-6-4 0,6 6 0 0,2-5 0 0,0-1 4 15,-2 1-4-15,2 0 0 0,0 0 0 0,8-1-8 0,0 2 0 16,-8-2 4-16,8-4 0 0,0 5 0 0,0-5 0 0,0 5 0 15,0-5 0-15,8 4-4 0,-8 1 0 0,8-5 0 0,-8 5 4 0,8-5-4 16,2 5 4-16,-10-5 0 0,8 5 0 0,0 0-4 0,2-5 0 16,6 5 0-16,-7-5 0 0,-1 4 0 0,10-4 0 0,-10 5 0 15,8-5 0-15,-6 0 0 0,6 5-4 0,2-5-4 0,-10 0 0 16,9 0-12-16,0 5-12 0,0-5-16 0,-9 0-16 0,10 0-20 16,0 0-16-16,-2 0-16 0,1-5-44 0,-9 5-40 0,10 0 32 0,-10-5 36 15,10 5 20-15</inkml:trace>
          <inkml:trace contextRef="#ctx0" brushRef="#br0" timeOffset="227812.7822">-1275 15403 23 0,'0'5'132'0,"0"0"-16"0,0-5-12 15,0 3-20-15,0-3-4 0,0 7-4 0,0-7 4 0,8 4-8 16,-8-4-4-16,9 0-8 0,-9 0-4 0,9 0-8 0,-1 0 0 15,0-4-4-15,10 4-4 0,-10-7-8 0,10 7-4 0,-2-3-8 16,1 3 0-16,9-5-8 0,-10 0-12 0,10 5-8 0,0-5-8 0,-1 5-20 16,1-5-32-16,0 1-24 0,8 4-24 0,-9 0-56 0,1 0-44 15,0 0 40-15,0 0 36 0,-1 0 24 0</inkml:trace>
          <inkml:trace contextRef="#ctx0" brushRef="#br0" timeOffset="227387.8623">-1181 15644 107 0,'0'-6'132'0,"0"1"4"0,0 1-16 0,0 4-16 0,0-5-4 16,0 5-8-16,0 0-8 0,0 0-16 0,0 0-4 0,0 0-12 16,0 0-4-16,0 0-4 0,0 0-4 0,0 0-4 0,0 5 0 15,8-1-4-15,-8 1-4 0,0 5 0 0,0-6-4 0,9 6-4 16,-9-1-4-16,0 6 0 0,0-5-4 0,8 4-4 0,-8 1 0 0,0 4 0 15,8-5-4-15,-8 5-4 0,9-4 0 0,-9 4 0 0,9-5-4 16,-1 0-8-16,-8 1-16 0,0 0-16 0,8-6-8 0,2 5-16 16,-10-4-16-16,8-2-8 0,-8-1-16 0,8-3-4 0,1 1-36 0,-9 0-36 15,9-5 4-15,-9-5 32 0,8 5 28 0</inkml:trace>
          <inkml:trace contextRef="#ctx0" brushRef="#br0" timeOffset="227575.8754">-977 15648 47 0,'0'-4'144'0,"0"-2"-12"0,0 6-16 0,0 0-28 0,0-5 0 16,9 10-4-16,-9-5-4 0,0 0-4 0,0 6-12 0,0-2-4 16,9 5-12-16,-9-4-4 0,8 4-4 0,-8 1-8 0,0-1-4 0,8 6-4 15,-8-6-4-15,9 6 0 0,-9 0-8 0,8-1 0 0,-8 1-4 16,8-1 4-16,-8 0-12 0,10 0 4 0,-10 1-8 0,0-6-4 16,0 1-8-16,8 0-8 0,-8 0-16 0,0-6-8 0,0 1-20 15,0-5-20-15,0 5-20 0,0-5-32 0,0-5-48 0,-8 0 4 16,8 1 32-16,-10-1 36 0</inkml:trace>
          <inkml:trace contextRef="#ctx0" brushRef="#br0" timeOffset="228057.1295">-133 15897 127 0,'0'0'152'0,"0"0"-20"16,-8-5-4-16,8 10-32 0,-9-5-12 0,9 5-8 0,-8-5-8 15,8 5-4-15,0 5-12 0,-9-6-8 0,9 6-4 0,-8-1-12 16,8 1-4-16,-9 5-8 0,9-1-4 0,-8 0-4 0,8 5-8 15,0 0 0-15,-8 0-16 0,8 0-16 0,0 2-16 0,-10-3-24 16,10 1-20-16,0-4-44 0,0 5-60 0,0-7 8 0,0-3 36 0,0 4 32 16</inkml:trace>
        </inkml:traceGroup>
        <inkml:traceGroup>
          <inkml:annotationXML>
            <emma:emma xmlns:emma="http://www.w3.org/2003/04/emma" version="1.0">
              <emma:interpretation id="{614A728D-FACB-41F8-A874-C05B332F6D5B}" emma:medium="tactile" emma:mode="ink">
                <msink:context xmlns:msink="http://schemas.microsoft.com/ink/2010/main" type="inkWord" rotatedBoundingBox="6003,16948 6941,16952 6939,17454 6001,17451"/>
              </emma:interpretation>
              <emma:one-of disjunction-type="recognition" id="oneOf56">
                <emma:interpretation id="interp116" emma:lang="" emma:confidence="0">
                  <emma:literal>ka</emma:literal>
                </emma:interpretation>
                <emma:interpretation id="interp117" emma:lang="" emma:confidence="0">
                  <emma:literal>koło</emma:literal>
                </emma:interpretation>
                <emma:interpretation id="interp118" emma:lang="" emma:confidence="0">
                  <emma:literal>kt</emma:literal>
                </emma:interpretation>
                <emma:interpretation id="interp119" emma:lang="" emma:confidence="0">
                  <emma:literal>Kł</emma:literal>
                </emma:interpretation>
                <emma:interpretation id="interp120" emma:lang="" emma:confidence="0">
                  <emma:literal>ko</emma:literal>
                </emma:interpretation>
              </emma:one-of>
            </emma:emma>
          </inkml:annotationXML>
          <inkml:trace contextRef="#ctx0" brushRef="#br0" timeOffset="228318.4364">345 15494 51 0,'0'-4'116'0,"0"-6"-8"16,0 1-8-16,0 2-32 0,0 4-4 0,8-2 8 0,-8 5-4 15,0 0 4-15,0 0-8 0,0 5-4 0,0-2-4 0,-8 8-8 16,8-1-4-16,0-1-8 0,0 1 0 0,0 4-4 0,0 1-8 16,0-1-4-16,0 5-4 0,0 0-4 0,0 5 0 0,0-4-4 0,0 3-4 15,0-4 4-15,0 6-4 0,0-2 0 0,0-3-8 0,0-1-8 16,0 0-4-16,0 0-8 0,0-4-8 0,0-1-16 0,0 0-8 16,0-4-8-16,0 0-4 0,0-5-8 0,8 0 0 0,-8-1 0 0,0-4 4 15,0-4-16-15,9-1-16 0,-9 0-16 0,9 0-4 16,-1-5 16-16</inkml:trace>
          <inkml:trace contextRef="#ctx0" brushRef="#br0" timeOffset="228547.0014">523 15629 27 0,'10'-10'104'0,"-2"5"-8"0,-8-5-4 0,8 10-24 0,0-4-4 15,-8-1-4-15,0 5-4 0,0 0 0 0,0 5-4 0,0-1 0 16,0 1 0-16,0 5-8 0,-8-5-4 0,8 4 0 0,-8 6-8 0,0-6 4 16,-2 2-4-16,10 2 0 0,-8-4 0 0,0 6 0 0,-1-1-4 15,1 1-4-15,0-1-4 0,8 1 4 0,-10-5-4 0,2 4 0 16,0-5 0-16,8 1 0 0,0 5-4 0,-8-6 4 0,8 0-4 15,0 1-4-15,0 0 0 0,0 0 0 0,0-1-4 0,0 1 0 16,8-6 0-16,-8 6-4 0,8-2 0 0,0-1 0 0,2 2 0 0,-10-4-4 16,16 4 0-16,-7-4-4 0,-1 0 0 0,0-5 0 0,2 5-8 15,6-5-8-15,-8 4-8 0,10-4-16 0,-1 0-24 0,-8-4-16 16,-1 4-20-16,9-5-12 0,0 0-36 0,-8 0-56 0,-1-4 28 0,0 4 32 16,10-4 24-16,-10 2 24 0</inkml:trace>
          <inkml:trace contextRef="#ctx0" brushRef="#br0" timeOffset="229015.959">985 15619 19 0,'0'5'160'0,"-10"0"-24"0,10-1-20 0,0-4-32 0,0 5-8 0,0-5 8 15,0 6-8-15,0-2-4 0,0 0 0 0,0 1-4 0,0-5-4 16,10 0-8-16,-10 5 0 0,8-5-8 0,0 0-4 0,0 0-8 15,2-5-8-15,-2 5-8 0,9-5-4 0,-9 5 0 0,10-4-8 16,-2 0-12-16,2-2-8 0,-2 1-16 0,2 1-12 0,-1-1-28 0,0 0-24 16,0 0-20-16,-1 0-32 0,2 0-60 0,0 1 4 0,-2-1 40 15,-8-1 28-15,10 6 28 0</inkml:trace>
          <inkml:trace contextRef="#ctx0" brushRef="#br0" timeOffset="228812.0473">1180 15490 27 0,'0'0'168'16,"0"0"-24"-16,-8 4-16 0,8 1-28 0,-9 0-4 0,1-5 0 0,-1 5-8 16,1-1-8-16,0 1-4 0,8 0-16 0,-10-5-8 0,2 5-4 15,0 0-8-15,-2 0-4 0,2 0-12 0,0-1 0 0,8 1-4 16,-8 4 0-16,-1-4 4 0,0 5 0 0,1-1 0 0,8 6 4 15,-9-6 0-15,1 6-4 0,0-1 8 0,8 0-4 0,-10 5 0 16,2-4-4-16,8-1-4 0,-8 5 4 0,8-4-4 0,0-1-4 0,0 1-4 16,0-5 0-16,0 4-4 0,8-5 0 0,-8 1 0 0,8-1-4 15,2-3-4-15,-2 3 0 0,0-9-4 0,1 5-8 0,8-5-4 16,-8 4-4-16,-1-4-8 0,8 0-8 0,-6-4-16 0,6 4-12 0,-6-5-12 16,6 0-12-16,-7 1-20 0,-1-2-12 0,1-3-8 15,-1 4-40-15,1-4-52 0,-1 4 24 0,-8-5 40 0,8 0 28 0</inkml:trace>
        </inkml:traceGroup>
        <inkml:traceGroup>
          <inkml:annotationXML>
            <emma:emma xmlns:emma="http://www.w3.org/2003/04/emma" version="1.0">
              <emma:interpretation id="{1E34D961-ECA3-4213-AA6E-33AD4B25B28D}" emma:medium="tactile" emma:mode="ink">
                <msink:context xmlns:msink="http://schemas.microsoft.com/ink/2010/main" type="inkWord" rotatedBoundingBox="7556,16746 7880,16748 7877,17534 7553,17533"/>
              </emma:interpretation>
              <emma:one-of disjunction-type="recognition" id="oneOf57">
                <emma:interpretation id="interp121" emma:lang="" emma:confidence="0">
                  <emma:literal>ci</emma:literal>
                </emma:interpretation>
                <emma:interpretation id="interp122" emma:lang="" emma:confidence="0">
                  <emma:literal>K</emma:literal>
                </emma:interpretation>
                <emma:interpretation id="interp123" emma:lang="" emma:confidence="0">
                  <emma:literal>ć</emma:literal>
                </emma:interpretation>
                <emma:interpretation id="interp124" emma:lang="" emma:confidence="0">
                  <emma:literal>k</emma:literal>
                </emma:interpretation>
                <emma:interpretation id="interp125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229360.2782">2101 15499 67 0,'8'-5'116'0,"-8"5"-4"0,0-4-12 0,0 4-16 15,0-5-4-15,0 0-4 0,-8 5-4 0,8 0-8 0,-8-5 0 16,8 5-8-16,-9 0-8 0,0 0-20 0,1 0 20 0,-1 0 0 0,1 5 4 15,0 0-8-15,-1 0 0 0,0-1 0 0,-7 6-4 0,6-1 0 16,2 1 0-16,0 0 0 0,-10 4 0 0,10 0 0 0,0 1-4 16,-1-2 0-16,1 7 0 0,-1 0-8 0,9-1 0 0,-9 1 0 15,1-2-8-15,8 1 4 0,0 1-8 0,-8-1 8 0,8 0-8 16,0 0 0-16,8 0 0 0,-8 1-4 0,0-6 0 0,8 5-4 16,1-4 4-16,0-1-8 0,-1 0 4 0,1-4 0 0,-1 4 0 15,9-4-4-15,-8-5 0 0,7 4-8 0,-6-4-4 0,6 4-4 0,2-9 0 16,-2 6-12-16,-7-6-8 0,8 0-16 0,0 0-16 0,1 0-16 15,-2-6-16-15,2 2-20 0,-10-6-20 0,9 5-16 0,-9-9-32 16,0 5-52-16,2-1 20 0,-2-5 44 0,-8 1 32 0,8 0 28 16</inkml:trace>
          <inkml:trace contextRef="#ctx0" brushRef="#br0" timeOffset="229637.569">1905 15254 55 0,'0'5'120'0,"8"4"-12"0,-8-4-4 0,0 1-20 0,9 3 8 16,-9 1 4-16,9-1-4 0,-9 1 0 0,8 0-4 0,-8 4-4 16,9-5 0-16,-9 6-8 0,8-1-4 0,0 5-4 0,-8-1 4 15,9 3-4-15,0-2-4 0,-9 5-4 0,8 0 0 0,-8 5-4 0,8-1-4 16,-8-4-4-16,0 10-12 0,0-5 0 0,10 0-8 0,-10 4-4 15,0-4-8-15,0 5 0 0,0-6-8 0,0 1-8 0,0 0-8 16,0-5-12-16,0 0-16 0,0 0-16 0,0-5-20 0,0 0-28 0,0-5-20 16,0 1-32-16,0-1-24 0,0-4-56 0,0-1-36 15,0-5 52-15,0 2 40 0,0-6 28 0,0 0 28 0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5:54.3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DE228E-792A-465F-9935-0DDF14E14B1F}" emma:medium="tactile" emma:mode="ink">
          <msink:context xmlns:msink="http://schemas.microsoft.com/ink/2010/main" type="writingRegion" rotatedBoundingBox="24249,1002 32712,1165 32666,3551 24203,3389"/>
        </emma:interpretation>
      </emma:emma>
    </inkml:annotationXML>
    <inkml:traceGroup>
      <inkml:annotationXML>
        <emma:emma xmlns:emma="http://www.w3.org/2003/04/emma" version="1.0">
          <emma:interpretation id="{2E25EDEC-8EEA-4BFF-B5CC-37F441C4C3EC}" emma:medium="tactile" emma:mode="ink">
            <msink:context xmlns:msink="http://schemas.microsoft.com/ink/2010/main" type="paragraph" rotatedBoundingBox="24260,951 32664,1316 32634,2003 24230,1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E73658-D5A1-4538-BA6A-DE1FC03287A1}" emma:medium="tactile" emma:mode="ink">
              <msink:context xmlns:msink="http://schemas.microsoft.com/ink/2010/main" type="line" rotatedBoundingBox="24260,951 32664,1316 32634,2003 24230,1638"/>
            </emma:interpretation>
          </emma:emma>
        </inkml:annotationXML>
        <inkml:traceGroup>
          <inkml:annotationXML>
            <emma:emma xmlns:emma="http://www.w3.org/2003/04/emma" version="1.0">
              <emma:interpretation id="{6A93238F-D2AF-4D35-A6BD-14705B3901DA}" emma:medium="tactile" emma:mode="ink">
                <msink:context xmlns:msink="http://schemas.microsoft.com/ink/2010/main" type="inkWord" rotatedBoundingBox="24258,990 25333,1036 25305,1684 24230,1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734 159 47 0,'0'-4'108'0,"10"4"-4"16,-10-5-12-16,0 5-20 0,0 0-12 0,0 0-8 15,0-5-4-15,0 5-4 0,0 0 0 0,0 0-28 0,0 0 28 0,0 5-4 16,0-5-4-16,0 5 0 0,0-1 0 0,8 2-4 0,-8 3-4 15,0-5-4-15,0 2-8 0,8 3 0 0,-8 1 0 0,0-2-4 16,0 3 0-16,9 3 0 0,-9 1-8 0,9-6 0 0,-9 5 4 16,8 1-4-16,-8-1 0 0,0 1-4 0,9-6 0 0,-9 6 0 0,8-6-4 15,-8 6 4-15,8-6 0 0,-8 0 0 0,9-2-4 0,-9 1 8 16,9-3-4-16,-9 0 0 0,8-1-4 0,0-4 4 0,-8 0-4 16,10 0 0-16,-2-4 0 0,0-1 0 0,1 0 0 0,0-3-4 15,-1 1 4-15,0-2-4 0,1 0 0 0,-1-1 4 0,0 0 0 16,2 1 4-16,-2-1-4 0,-8 1 4 0,8-6 0 0,2 11-4 15,-2-11 0-15,0 11 4 0,0-6 0 0,-8 10 4 0,9-10-4 16,0 10 4-16,-9-5-4 0,8 5 4 0,-8 0 0 0,9 0 0 0,-1 5 0 16,-8 1 8-16,0-2 0 0,8 6 0 0,-8-6-4 0,0 11 0 15,0-6 0-15,10 5-20 0,-10 1 20 0,0-1 4 0,0 1-4 16,0-1 0-16,0 5-4 0,0-5-4 0,0 5 0 0,8-4 0 16,-8 0 4-16,0-1-8 0,0 0-8 0,0 1-4 0,0-6-8 15,0 1-20-15,0 0-8 0,8-6-12 0,-8 1-16 0,0 0-4 0,0-5-68 16,0 0-32-16,0 0 32 0,0-5 32 0,0 0 16 0</inkml:trace>
          <inkml:trace contextRef="#ctx0" brushRef="#br0" timeOffset="-721.2048">104 63 59 0,'0'-4'92'0,"0"4"-12"16,0-5 0-16,0 0-20 0,0 0 0 0,0 1-4 0,0-2 0 15,0 2 0-15,0-1 0 0,0 0 0 0,0 0 0 0,0 1-4 16,-8 4-8-16,8-5 4 0,0 5-8 0,0-5-4 0,-8 5-8 0,8 0-4 16,-10 0-4-16,10 0-4 0,0 5 4 0,-8 0-4 0,0-5 0 15,8 9 0-15,-10-4-8 0,2 0 4 0,8 5-8 0,-8-6 4 16,8 6-4-16,-9-5 0 0,9 4 0 0,-8 1 0 0,8 0-4 16,0-6 0-16,-9 6 0 0,9-1 4 0,0-4-4 0,0 5 0 15,0-6 0-15,9 7 0 0,-9-7 0 0,0 1 0 0,8 0 0 16,1-1 0-16,-9 6-4 0,8-5 0 0,0-5 8 0,2 4-4 15,-2 2 0-15,0-3 4 0,2 3-4 0,-2-1 0 0,0 0 0 0,9-1 0 16,-9 0 0-16,1 7 0 0,0-7 0 0,7 2 0 0,-6-2 4 16,-2 6-4-16,0-1 4 0,0-4 0 0,2 5-4 0,-2 0 0 15,0-1 0-15,-8 1 4 0,9-1-4 0,-9 1-4 0,0 4 0 0,0-4 4 16,0-1-4-16,-9 1 4 0,1 4 4 0,0-5-4 16,-2 1 0-16,2 0 0 0,-8 4 0 0,6-9-4 0,-6 4 4 0,-2 1-4 15,10-5 8-15,-9 0-4 0,9 0-8 0,-10-5-4 0,10 5 0 16,-10-5-16-16,10 0-8 0,0 0-12 0,-1-5-12 0,1 0-8 15,8 0-8-15,-9 0 0 0,9 0-8 0,-9-4-52 0,9 4-40 16,0-5 28-16,0 1 28 0,0 4 28 0</inkml:trace>
          <inkml:trace contextRef="#ctx0" brushRef="#br0" timeOffset="-536.0745">351 165 3 0,'8'0'108'0,"1"-6"-8"0,-9 6-4 0,9 6-20 15,-1-6 0-15,-8 4 0 0,0 1-8 0,0-1-4 0,8 2-4 0,-8-3 0 16,0 8-8-16,0-6-16 0,0 3 4 0,0-2-12 0,0 3-4 16,0 1-8-16,0 0 0 0,0-1-4 0,10 6-8 0,-10-11 0 15,0 6-8-15,8 5-8 0,-8-11-12 0,8 5-16 0,-8-3-12 0,9 3-8 16,0-9-12-16,-1 5-4 0,0-5-28 0,1-5-44 16,-1 0-12-16,1 1 32 0,-9-2 24 0</inkml:trace>
          <inkml:trace contextRef="#ctx0" brushRef="#br0" timeOffset="-403.4379">556-100 7 0,'0'-10'92'0,"-8"6"-20"0,8-1-4 0,0 0-32 15,-10 5 0-15,10 0-4 0,0 5-12 0,-8-5 0 0,8 5-4 0,0-1-8 16,0 2 4-16,-8-2-4 0,8 6-4 0,0-5-8 0,0 4-4 16,0 1-16-16,0-5-40 0,0 4-48 0,0 1-4 0,0 0 24 15</inkml:trace>
        </inkml:traceGroup>
        <inkml:traceGroup>
          <inkml:annotationXML>
            <emma:emma xmlns:emma="http://www.w3.org/2003/04/emma" version="1.0">
              <emma:interpretation id="{CA3E8C60-0CDD-4CEB-BB4C-5B21F0946666}" emma:medium="tactile" emma:mode="ink">
                <msink:context xmlns:msink="http://schemas.microsoft.com/ink/2010/main" type="inkWord" rotatedBoundingBox="25612,1070 26546,1110 26520,1705 25586,16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4.1058">1374-66 87 0,'8'0'120'0,"-8"0"-16"16,0 0-8-16,10 0-24 0,-10 0 4 0,0 5 0 0,0-5 0 0,8 6-4 15,-8-6-4-15,8 3-12 0,-8-3-4 0,10 0-8 16,-2 5 0-16,0-5-12 0,0 5-4 0,1 0-4 0,8 0 0 0,-8-1-4 16,7 1-4-16,-6 0 0 0,-2-1-4 0,8 1 0 0,-6 0-4 15,-2 5 0-15,0-1 0 0,1 1 0 0,-1-1-4 0,-8 1 0 16,9 5 0-16,-9-1 0 0,-9 1 0 0,9-1 0 0,-8 0 0 0,-1 6 0 16,1-6-4-16,0 5 0 0,-10-1 4 0,10-2-4 15,-10 3 0-15,10-5 0 0,-9 5 0 0,8-4 0 0,-8 4 4 0,9-5 0 16,0 1-4-16,-10-1 4 0,10 0 0 0,8 1 0 0,-8-6-4 15,-2 1 0-15,10 4 0 0,0-4 0 0,-8-1 0 0,8 1 0 16,8-1 0-16,-8 1 4 0,10-5-4 0,-10 5 0 0,8-1 0 16,0-4 0-16,2 4 0 0,6-3-4 0,1-2-4 0,0 1-12 15,0 0-8-15,1 0-20 0,-2-1-12 0,10-4-16 0,-1 5-12 0,-7-5-12 16,6 0-28-16,2 0-56 0,0 0 0 0,0 0 36 0,-1-5 4 16,1 5 52-16</inkml:trace>
          <inkml:trace contextRef="#ctx0" brushRef="#br0" timeOffset="721.0712">2296 251 75 0,'-10'0'116'0,"2"0"-4"15,8 0-4-15,-8 0-16 0,-2 4 0 0,-6 1 4 0,7 1-8 16,1 2-4-16,-9 2-4 0,0 0-12 0,-1-1-8 0,2 0-4 0,-2 6-12 16,-7-5-8-16,8 4-8 0,0 5-4 0,-1-5-4 0,-6 1-4 15,6 4 0-15,1-5-12 0,1 1-8 0,-2 0-12 0,0 3-20 16,10-8-16-16,0 5-20 0,0-1-16 0,-1-5-16 0,9 1-8 16,-9-5-64-16,9 0-24 0,9 0 32 0,0-5 36 0,-1 0 28 15</inkml:trace>
          <inkml:trace contextRef="#ctx0" brushRef="#br0" timeOffset="542.5484">1953 246 19 0,'10'0'136'0,"-10"0"-12"0,0 5-12 0,0-1-24 0,0-4 8 0,8 5 8 16,-8 1-8-16,0-2 0 0,0 6-4 0,0-6 0 0,8 6-8 0,-8-5-8 16,10 4-4-16,-10 1-4 0,8-1-8 0,0 1 0 15,1-1-4-15,-1 6-12 0,0-6-4 0,10 1-12 0,-10 4-4 0,10-4-4 16,-10-1-4-16,9 6-4 0,0-6-8 0,-8 1-8 0,7 0-16 15,2-1-20-15,-2 1-20 0,-6 0-20 0,6-6-16 0,-7 6-20 16,8-5-8-16,-9-1-8 0,1 1-8 0,-1 0-48 0,0-5-24 0,2 0 32 16,-2 0 44-16,-8 0 24 0</inkml:trace>
        </inkml:traceGroup>
        <inkml:traceGroup>
          <inkml:annotationXML>
            <emma:emma xmlns:emma="http://www.w3.org/2003/04/emma" version="1.0">
              <emma:interpretation id="{5E605A10-2A7A-4169-BAB1-925FFC864602}" emma:medium="tactile" emma:mode="ink">
                <msink:context xmlns:msink="http://schemas.microsoft.com/ink/2010/main" type="inkWord" rotatedBoundingBox="27249,1311 27692,1330 27681,1595 27237,15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8.8949">3028 391 51 0,'0'8'144'0,"0"-3"-20"0,0 0-8 0,9-1-20 0,-9 6 4 0,8-5 4 15,0-5 4-15,-8 4-8 0,10 1-8 0,-2 0-8 0,0-5 0 16,2 0-12-16,6 0-12 0,-8 0-8 0,9 0-8 0,1-5-8 16,8 5-12-16,-10-5-8 0,10 5-28 0,-1-4-32 0,-7-1-32 15,8 0-40-15,-2 5-44 0,2-5-92 0,-1 1 16 0,1-1 40 16,-8 5 32-16,7-5 36 0,-8 0 20 0</inkml:trace>
          <inkml:trace contextRef="#ctx0" brushRef="#br0" timeOffset="1068.3487">3011 174 7 0,'0'0'136'15,"0"0"-8"-15,0 0-16 0,9 4-28 0,-9-4 0 0,0 0 0 16,8 6 4-16,-8-6-4 0,9 0 0 0,-9 3-4 0,8-3-4 0,0 0-8 15,2 0-12-15,-2 0-8 0,0 0-8 0,10 0-8 0,-2 0-4 16,1 0-8-16,1 0-4 0,-2 0-4 0,2 0-8 0,8 0-12 16,-10 0-24-16,1 0-12 0,9 6-28 0,-8-6-24 0,-2 5-20 15,-8 0-36-15,10-5-64 0,-10 0 20 0,1 4 36 0,-1 0 28 16,-8 2 28-16</inkml:trace>
        </inkml:traceGroup>
        <inkml:traceGroup>
          <inkml:annotationXML>
            <emma:emma xmlns:emma="http://www.w3.org/2003/04/emma" version="1.0">
              <emma:interpretation id="{C885E290-60D3-4666-99F0-80F17D1E8939}" emma:medium="tactile" emma:mode="ink">
                <msink:context xmlns:msink="http://schemas.microsoft.com/ink/2010/main" type="inkWord" rotatedBoundingBox="28303,1126 28802,1148 28775,1763 28276,1741"/>
              </emma:interpretation>
              <emma:one-of disjunction-type="recognition" id="oneOf3">
                <emma:interpretation id="interp3" emma:lang="" emma:confidence="0">
                  <emma:literal>inną</emma:literal>
                </emma:interpretation>
                <emma:interpretation id="interp4" emma:lang="" emma:confidence="0">
                  <emma:literal>inni</emma:literal>
                </emma:interpretation>
                <emma:interpretation id="interp5" emma:lang="" emma:confidence="0">
                  <emma:literal>inna</emma:literal>
                </emma:interpretation>
                <emma:interpretation id="interp6" emma:lang="" emma:confidence="0">
                  <emma:literal>inne</emma:literal>
                </emma:interpretation>
                <emma:interpretation id="interp7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3968.2738">4120 174 59 0,'0'0'96'16,"-9"0"-8"-16,0 0-4 0,1 0-24 0,8 0-4 0,-8 0 0 16,8-5-4-16,-8 1 0 0,-2-2-4 0,10 6-4 0,0-4-4 0,-8-1-4 15,8 0-8-15,0 1 0 0,0-7 0 0,0 2-4 0,0-1-4 16,8 6-4-16,-8-6 0 0,10 1 4 0,-10-1-4 0,8 0-4 16,0 1 0-16,0-1 0 0,1 1 0 0,0-1 0 0,-1 0-4 15,1 5 0-15,-1-4 0 0,0 4 0 0,2 0 0 0,-2 5-4 16,0 0 4-16,0 0-4 0,2 0 0 0,-2 0-4 0,0 5 0 0,1 0 0 15,-1 4 0-15,1 1 4 0,-9-1 0 0,9 1-4 0,-1 5 0 16,-8-1 4-16,0 5-4 0,0-4 0 0,0 4 0 0,0 0 0 16,0 5 0-16,-8-6 4 0,-1 6-4 0,9 1 0 0,-9-1 4 15,1 0-8-15,-9 0 4 0,9 0 4 0,-2 0-4 0,2-5 0 16,-8 5 0-16,6-5 0 0,2 0 0 0,-9 1 0 0,9-6 0 0,-1 1 0 16,9-1 0-16,-9-5 0 0,1 1 0 0,8-5 0 0,0 5 0 15,-8-6 0-15,8-4 0 0,0 5 4 0,8-5-4 0,-8 0 0 16,0 0 0-16,8 0 4 0,1 0-4 0,-9 0 0 0,9 0 0 15,-1 5 0-15,1-5 12 0,-9 0 0 0,8 0 0 0,10 5 4 16,-10-1-4-16,0-4 0 0,0 5 0 0,10 0-4 0,-10 0 0 16,1-5 0-16,8 4-4 0,-8 2 0 0,7-1 0 0,2-1-4 0,-2 1 0 15,2 0 0-15,-10-1-20 0,9 1 12 0,0-5-12 0,0 5-24 16,1 0-16-16,-2-5-16 0,10 0-16 0,-9 0-12 0,0 0-52 16,0 0-40-16,1 0 28 0,-2 0 40 0,2-5 16 0</inkml:trace>
        </inkml:traceGroup>
        <inkml:traceGroup>
          <inkml:annotationXML>
            <emma:emma xmlns:emma="http://www.w3.org/2003/04/emma" version="1.0">
              <emma:interpretation id="{B334368E-114D-4824-8A45-3DCBBB7B8C52}" emma:medium="tactile" emma:mode="ink">
                <msink:context xmlns:msink="http://schemas.microsoft.com/ink/2010/main" type="inkWord" rotatedBoundingBox="29016,1222 30598,1291 30573,1863 28991,1795"/>
              </emma:interpretation>
            </emma:emma>
          </inkml:annotationXML>
          <inkml:trace contextRef="#ctx0" brushRef="#br0" timeOffset="4289.4173">4895 270 95 0,'0'-4'112'16,"0"-2"-8"-16,-8 6-8 0,0 0-16 0,-1 0 0 0,0 0 0 16,1 0-4-16,0 0 0 0,-2 6-8 0,2-2-12 0,0-4-4 15,-1 4-20-15,0 2-4 0,1-2 0 0,0 1-8 0,8 0-8 0,-9 0 8 16,9-1-8-16,0 5 0 0,-8-3-8 0,8-2 4 0,8 6-8 15,-8-5-16-15,0 0 20 0,9-1 0 0,-1 6 4 0,-8-5-4 16,8 0-4-16,1 4 0 0,0-4 0 0,7 6 4 0,-6-8-4 16,-2 2-4-16,0 5 4 0,10-6 0 0,-10 6 0 0,0-5 0 0,9 4 0 15,-8-4 0-15,8 5 0 0,-9 0 0 0,2-6 0 0,6 6 0 16,-8-6-4-16,2 6 8 0,-2 0-4 0,0-5 0 0,1 4 0 16,-9-4 4-16,8 0-4 0,-8 5 0 0,0-6 0 0,0 6 0 15,0-1 0-15,-8-4 0 0,-1 5 0 0,1 0-4 0,0-5 4 16,-10 4-4-16,2 0 0 0,6-4 0 0,-15 5-12 0,8-6-8 0,0 5-4 15,0-3-8-15,0-1-12 0,-1 0-8 0,10-1-12 0,-9-4-8 16,0 6-12-16,9-6-36 0,-1 0-48 0,1-6 16 0,0 6 28 16,8-4 24-16</inkml:trace>
          <inkml:trace contextRef="#ctx0" brushRef="#br0" timeOffset="4468.4541">5126 409 27 0,'0'4'108'0,"0"-4"-8"0,8 5-12 16,-8 0-24-16,0 0 0 0,0-1-8 0,0 6-4 0,0 0-4 16,0 0-8-16,0-6-8 0,0 6 0 0,0 0-8 0,0-1-8 0,0 1-4 15,0-1 0-15,0 1-4 0,8 4-4 0,-8-4 0 0,0-1-8 16,10-4-12-16,-10 5-12 0,8-6-12 0,0 7-12 0,-8-11-8 16,8 4-48-16,2-4-44 0,-2 0 12 0,0 0 24 0</inkml:trace>
          <inkml:trace contextRef="#ctx0" brushRef="#br0" timeOffset="4617.0508">5305 130 3 0,'0'-9'104'0,"-8"4"-16"0,8 0-8 0,-10 5-24 0,2-4-4 16,0 4-8-16,-2 0-8 0,10 4-4 0,-8-4-4 0,0 5-8 0,0 0-4 16,-1 0-4-16,9 5-4 0,-8-5-4 0,-1 4-12 0,9-4-8 15,0 5-12-15,0-1-8 0,-9 1-48 0,9-1-56 0,0 1 16 16,0-2 20-16</inkml:trace>
          <inkml:trace contextRef="#ctx0" brushRef="#br0" timeOffset="4984.0711">5416 356 75 0,'0'0'112'16,"0"0"-8"-16,8 0 0 0,-8 5-24 0,0-5 4 0,0 0-4 15,0 0-4-15,0 0-12 0,0 0-4 0,-8 0-4 0,8 0-4 16,0 0 0-16,0 0-4 0,0 0-4 0,0 5-8 0,0-1-4 0,8 1-4 15,-8 0-4-15,0-1-4 0,0 3-4 0,8 1 0 0,-8 2-8 16,9-6 0-16,-9 6-4 0,9-1 4 0,-9 1-4 0,8 0 0 16,1 0 4-16,-1-1-8 0,-8 0 0 0,8 1 4 0,2-5-4 15,-2 5 0-15,-8-6 0 0,8 6-4 0,0-5 0 0,-8-1 0 16,10 2 4-16,-2-2-4 0,0-4 0 0,1 5 0 0,-9-5 4 0,9 5-8 16,-1-5 4-16,1-5 0 0,-9 5-4 0,8-5 4 0,0 1 0 15,0-2 4-15,2 2-4 0,-2-6 0 0,0 5 4 0,2 1 0 16,-2-6 0-16,0 5 0 0,-8 1 0 0,9-6 0 0,-1 5 0 15,-8 0 4-15,9 1 0 0,-9 4-4 0,8 0 0 0,-8-5 4 16,0 10 0-16,0-5-4 0,0 4 4 0,0-4 0 0,0 10 0 0,0-6 0 16,0 2 0-16,0 3-4 0,0-4 0 0,0 4 4 0,0 1 0 15,0-1-4-15,0 1-16 0,0 0 20 0,0-1-4 0,0 1 0 16,0-5-8-16,9 5-8 0,-9-1-8 0,8-4-12 0,-8 4-20 16,8-9-16-16,2 5-16 0,-2 0-16 0,0-5-20 0,2 0-52 15,6 0-12-15,-7-5 36 0,8 0 28 0,-9 1 28 0</inkml:trace>
          <inkml:trace contextRef="#ctx0" brushRef="#br0" timeOffset="5188.524">5945 289 51 0,'0'-5'108'16,"0"1"-12"-16,0-2-8 0,0 6-24 0,0-4 0 0,8 4-4 0,-8 0 4 16,0 4 8-16,8 2 4 0,-8-2-4 0,0 1-8 0,0 5-4 15,0-1-4-15,8 1-4 0,-8-1-4 0,10 1-4 0,-2 4-4 16,-8 1 0-16,8-1-4 0,1 0-4 0,-1 1-8 0,10-1 0 0,-10 0-24 15,8 1 20-15,-6-1-8 0,6-4 0 0,2 4-4 16,-1-4-4-16,8-1-4 0,-8 1-12 0,1-1-16 0,-2 1-20 0,10 0-16 16,-9-5-24-16,0 4-20 0,0-4-8 0,1 0-48 0,-10-5-44 15,8 4 28-15,-6-4 28 0,-2 0 32 0,-8 0 24 0</inkml:trace>
          <inkml:trace contextRef="#ctx0" brushRef="#br0" timeOffset="5368.0422">6353 327 19 0,'0'-5'120'0,"-8"1"-8"0,8-6-8 0,0 10-24 16,0-5-4-16,-9 5 0 0,1 0 0 0,8 0-4 0,-8 5 4 16,-2-1-8-16,2 2-4 0,-8 3-8 0,6 1-8 0,-6-1 0 15,-2 1-8-15,1 0-8 0,1 4-4 0,7 0-4 0,-8 1-4 16,-1-1-4-16,2 0-4 0,-2 1-4 0,2-1 0 0,-1 0-4 0,9 1-4 16,-2-1-16-16,-6-4-12 0,16 5-12 0,-10-6-16 0,2 1-24 15,8-6-16-15,0 6-16 0,0-5-40 0,8-5-48 0,2 4 20 16,-2 2 40-16,0-6 24 0</inkml:trace>
        </inkml:traceGroup>
        <inkml:traceGroup>
          <inkml:annotationXML>
            <emma:emma xmlns:emma="http://www.w3.org/2003/04/emma" version="1.0">
              <emma:interpretation id="{B73B4017-1861-42B7-9935-427A21608E74}" emma:medium="tactile" emma:mode="ink">
                <msink:context xmlns:msink="http://schemas.microsoft.com/ink/2010/main" type="inkWord" rotatedBoundingBox="31006,1460 32655,1532 32638,1914 30989,1842"/>
              </emma:interpretation>
              <emma:one-of disjunction-type="recognition" id="oneOf4">
                <emma:interpretation id="interp8" emma:lang="" emma:confidence="0">
                  <emma:literal>wsi</emma:literal>
                </emma:interpretation>
                <emma:interpretation id="interp9" emma:lang="" emma:confidence="0">
                  <emma:literal>coś</emma:literal>
                </emma:interpretation>
                <emma:interpretation id="interp10" emma:lang="" emma:confidence="0">
                  <emma:literal>cosa</emma:literal>
                </emma:interpretation>
                <emma:interpretation id="interp11" emma:lang="" emma:confidence="0">
                  <emma:literal>wsio</emma:literal>
                </emma:interpretation>
                <emma:interpretation id="interp12" emma:lang="" emma:confidence="0">
                  <emma:literal>cos</emma:literal>
                </emma:interpretation>
              </emma:one-of>
            </emma:emma>
          </inkml:annotationXML>
          <inkml:trace contextRef="#ctx0" brushRef="#br0" timeOffset="5896.144">6984 409 95 0,'-8'-5'104'0,"8"5"-12"0,-18-5-4 0,10 5-20 15,0-5 8-15,-10 5-8 0,10 0 4 0,-9-3 0 0,9 3 0 16,-10 0-12-16,2 3 0 0,6-3-8 0,-6 5-20 0,8 0 16 16,-10 4-8-16,10-4-4 0,-1 5-4 0,1-1-4 0,8 1-8 15,-9 0 0-15,0 4-4 0,9-5 0 0,0 6-8 0,0-1 0 16,0-4 0-16,0 5-4 0,0-1 0 0,9-5-4 0,0 6 4 0,-1-5 0 16,1-1-4-16,-1 5 4 0,0-9-4 0,2 5 0 0,-2 0 0 15,8-7 0-15,-6 8 0 0,-2-6 0 0,9-1 0 0,-8 2 0 16,8-6 0-16,-9 4-4 0,8-4 0 0,-6 0 0 0,-2-4-4 0,10-2-4 15,-10 2-4-15,9-1 0 0,-9 0 4 0,9-1-4 16,-8-3 4-16,-1 0 4 0,10-1 4 0,-10 6-4 0,0-6 4 0,10 6 0 16,-10-7-4-16,1 7 4 0,-9-6 4 0,8 5 0 0,1 1 4 15,-9-1-4-15,8 5 4 0,-8 0 4 0,9-5-4 0,-9 5 4 16,0 5 4-16,0-5 4 0,0 5 0 0,0-1 0 0,0-4 0 16,0 10 0-16,0-5 0 0,0-1 4 0,0 7-4 0,8-7 4 15,-8 6-4-15,0-1 0 0,0 1-4 0,8-6 0 0,2 5 0 0,-2 2 0 16,-8-2 0-16,18-3-4 0,-10 3-4 0,0-5 0 0,0 2 0 15,9-2 0-15,-8 1-4 0,8-5 0 0,1 0 4 0,-10 0 0 16,8 0-4-16,2 0 0 0,-1-5 0 0,0 1-4 0,-8-2 4 16,7-3-4-16,-8 5 0 0,10-6-4 0,-10-6-4 0,2 7-8 15,-2 0 0-15,0-5-8 0,1 0 4 0,-9-1-4 0,0 0 4 16,0 1 4-16,0-1 4 0,0 1-4 0,-9 0 4 0,1 4 0 0,0-4 8 16,-2 4-4-16,2 1 4 0,-10-1 4 0,10 0-4 0,-8 5 0 15,-2 1 0-15,1 4 0 0,1 0-8 0,-2 0-8 0,2 4-12 16,-2 1-12-16,10 0 0 0,-10 0-12 0,10 0-4 0,-1 0-8 15,1 4 0-15,8-4-16 0,-8 4-40 0,8-3-40 0,8-2 32 16,0 6 24-16</inkml:trace>
          <inkml:trace contextRef="#ctx0" brushRef="#br0" timeOffset="6161.1864">7683 462 91 0,'0'0'112'0,"9"0"-12"0,-9-5-4 0,0 5-24 0,0 0 0 16,-9-5 0-16,9 5 0 0,0 0 0 0,-8 0 0 0,-1 5-12 15,9-5-4-15,-8 5-4 0,8-5-4 0,-8 4-8 0,8-4-4 16,-10 5-4-16,10 0-4 0,0-1 0 0,0 2-4 0,0-2-4 16,0 1 0-16,0 0-4 0,10 4 0 0,-10-4-4 0,8 5 0 15,0-6 0-15,1 2-4 0,-1 3 0 0,1-4 4 0,0 0-4 16,-1 4 0-16,0-4-4 0,2 4 0 0,-2 2 0 0,0-7-4 0,10 6 4 16,-10-1 0-16,-8 1-4 0,8-6 0 0,1 5-4 0,-9 2 4 15,8-2 0-15,-8 1 0 0,-8-1 0 0,8 1 0 0,-9-5-4 16,1 5 0-16,0-1 0 0,-2-3-8 0,2 2-8 0,-8-3-12 15,6 0-8-15,-6 0-20 0,-2-5-16 0,10 5-20 0,-1 0-16 16,1-5-16-16,0-5-60 0,-2 5-8 0,2-5 32 0,8 0 32 0,0 0 24 16</inkml:trace>
          <inkml:trace contextRef="#ctx0" brushRef="#br0" timeOffset="6536.7352">8417 404 119 0,'-8'-5'132'0,"-2"10"-8"0,2-5-8 0,0 0-20 0,-2 5 8 16,-6-1-8-16,8 1 0 0,-9 5-4 0,8-6-4 0,-8 6-8 15,-1-5-4-15,2 10-4 0,-2-6-8 0,-7 0-4 0,8 6-8 0,-8-1-12 16,7-4-8-16,-8 5-4 0,10-1-12 0,-1 0-8 0,-9 0-16 15,0-3-24-15,10 3-28 0,-2 0-28 0,1-5-40 0,1 0-32 16,-2 2-80-16,2-2-8 0,-2 1 44 0,10-5 24 0,-10-1 52 0,10 2 28 16</inkml:trace>
          <inkml:trace contextRef="#ctx0" brushRef="#br0" timeOffset="6356.6999">8058 380 107 0,'0'4'128'0,"0"3"-16"15,0-7-12-15,0 8-16 0,0-3 0 0,0 4 0 0,0-4 0 16,0 5 0-16,0-1-4 0,0 1-8 0,0 0-8 0,10-5-8 16,-10 4-8-16,8 0-8 0,-8 1-4 0,8 0-8 0,0-1-8 15,1 1-4-15,0-1-4 0,-1 1-4 0,9 0 4 0,-9-1-4 0,10 1-4 16,-2-1-4-16,-6 2-12 0,6-7-12 0,2 6-12 0,-10-6-28 16,9 6-20-16,-9-5-20 0,0-1-16 0,2-4-48 0,-2 6-40 15,0-6 20-15,2 0 40 0,-10 0 28 0</inkml:trace>
        </inkml:traceGroup>
      </inkml:traceGroup>
    </inkml:traceGroup>
    <inkml:traceGroup>
      <inkml:annotationXML>
        <emma:emma xmlns:emma="http://www.w3.org/2003/04/emma" version="1.0">
          <emma:interpretation id="{3971C4B6-AEF3-4AC3-9079-E75CC45E594B}" emma:medium="tactile" emma:mode="ink">
            <msink:context xmlns:msink="http://schemas.microsoft.com/ink/2010/main" type="paragraph" rotatedBoundingBox="24265,2695 32679,2856 32666,3551 24251,3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95B3C-0D6D-4A50-939B-CD8B2EA04B93}" emma:medium="tactile" emma:mode="ink">
              <msink:context xmlns:msink="http://schemas.microsoft.com/ink/2010/main" type="inkBullet" rotatedBoundingBox="24258,3016 24813,3027 24808,3293 24253,3283"/>
            </emma:interpretation>
            <emma:one-of disjunction-type="recognition" id="oneOf5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0" timeOffset="8940.696">121 1910 23 0,'-9'-5'88'0,"9"1"-12"0,0-2-8 0,0 2-16 0,-8-1-4 15,8 5-4-15,-8 0 4 0,8-5-4 0,-8 5-8 0,8 0 0 16,-10 0-4-16,10 0 0 0,-8 0-8 0,0 5 4 0,8-5-4 0,-10 5-4 16,10-1-4-16,-8 2 0 0,8-2 0 0,-8 1-4 15,8 5 0-15,0-6 0 0,-9 6-4 0,9-1-4 0,0 1 0 0,0 5 4 16,-8-6-8-16,8 5 4 0,0-4 0 0,0 5-4 0,8-6 4 16,-8 5-4-16,0-4 0 0,9 4 4 0,-1-4-4 0,-8-1 0 15,8 6 0-15,2-10 0 0,-2 4 0 0,0 1 0 0,2-5 0 16,-2 4 0-16,0-4 0 0,9 1 0 0,-9-6 0 0,10 0 0 0,-2 3 0 15,-6-6 4-15,6 3 0 0,-8 0-4 0,10-6 0 0,-10 1 0 16,9 0-4-16,-8-4 4 0,8 4 4 0,-9-4-4 0,0-1 0 16,2 5 0-16,-2-5-4 0,0 1 0 0,-8-1 4 0,10 5 0 15,-10-4 0-15,0 4 0 0,8-4 4 0,-8 4-4 0,0 0 4 0,0 1-4 16,0-1 0-16,0 5-4 0,0 0 4 0,0-6 0 16,0 6 0-16,0 0 0 0,0 0 0 0,0 0 4 0,0 6-4 0,0-6 0 15,0 5 0-15,0-1 0 0,0 1-12 0,0 0 20 0,0 4 0 16,8-4 0-16,-8 0 0 0,0 4 0 0,9-5 4 0,-9 7-4 15,0-7-4-15,8 6 0 0,0-5 4 0,1 5-8 0,-9-6 4 0,9 1 0 16,7 0-4-16,-16-5 4 0,18 5 0 0,-10-5 0 16,1 0 0-16,0 0 0 0,7 0 0 0,-7-5 0 0,8 0 0 0,-8 5-4 15,-1-9-4-15,10 4 8 0,-10-5-4 0,0 5 0 0,0-4 4 16,2-6 0-16,-2 10-4 0,0-9 0 0,-8 5-4 0,9-5 8 16,-9 3-4-16,0 2 4 0,0-5-4 0,0 4 0 0,-9-5 0 0,9 6 4 15,-8-1-4-15,0 1 4 0,-2-1 0 0,2 0-4 0,0 6 0 16,0-5 0-16,-2 3 0 0,-6 2 0 0,7 4 4 15,0 0-4-15,1 0 0 0,-9 0 0 0,9 4-4 0,-1 2 0 0,0-2 0 16,1 5-4-16,0-3 4 0,-2 3-8 0,10 5-8 0,-8-4-12 16,0-1-8-16,8 1-4 0,0 5-8 0,-9-6-8 0,9 1 0 15,9 5-36-15,-9-6-52 0,0 0 0 0,8 1 28 0,-8-5 20 0</inkml:trace>
      </inkml:traceGroup>
      <inkml:traceGroup>
        <inkml:annotationXML>
          <emma:emma xmlns:emma="http://www.w3.org/2003/04/emma" version="1.0">
            <emma:interpretation id="{82B759B2-765E-473B-9B01-54D107FCE47C}" emma:medium="tactile" emma:mode="ink">
              <msink:context xmlns:msink="http://schemas.microsoft.com/ink/2010/main" type="line" rotatedBoundingBox="24920,2707 32679,2856 32666,3551 24907,3402"/>
            </emma:interpretation>
          </emma:emma>
        </inkml:annotationXML>
        <inkml:traceGroup>
          <inkml:annotationXML>
            <emma:emma xmlns:emma="http://www.w3.org/2003/04/emma" version="1.0">
              <emma:interpretation id="{69691EF7-FF59-4836-9560-A7DFD77F0CBB}" emma:medium="tactile" emma:mode="ink">
                <msink:context xmlns:msink="http://schemas.microsoft.com/ink/2010/main" type="inkWord" rotatedBoundingBox="24913,3049 25164,3054 25158,3381 24907,337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244.496">769 1920 19 0,'-9'-6'104'0,"9"6"-4"0,-8 0-8 16,0 0-24-16,-2 0-8 0,2 0-4 0,0 6-4 0,0-2 0 15,-2 1-8-15,10 0-12 0,-8 0-4 0,0-1-4 0,8 6-4 16,-9-5 0-16,9-1-4 0,0 6-8 0,0-5 4 0,0 5-4 16,0-1-4-16,9-4 4 0,-9 4-4 0,8-3 0 0,0 3 0 0,2-4 0 15,-2 0 4-15,0 4-4 0,0-4 0 0,2 0 0 16,6-1 4-16,-7 1 4 0,8 5 0 0,-8-5-4 0,7-1-4 0,-7 1 8 15,8 0 0-15,-9 5-4 0,2-5 4 0,6-1-4 0,-7 1 8 16,0 5 0-16,-1-6 4 0,0 1 0 0,1 6 4 0,-9-8 0 16,8 3 0-16,-8 3 4 0,0-5-4 0,-8 6-8 0,8-5 0 0,-9 4-4 15,1-4 0-15,8 1-4 0,-17 3-4 0,8-4 0 0,1 0 0 16,-10-1 0-16,10 1-4 0,-9 0-8 0,8-5-4 16,-7 5-8-16,7-5-16 0,1 0-12 0,-1 0-12 0,0 0-12 0,1-5-8 15,0 0-4-15,8-4 0 0,0 4-28 0,-10-5-44 0,10 0-8 16,0 1 32-16,10-5 28 0</inkml:trace>
        </inkml:traceGroup>
        <inkml:traceGroup>
          <inkml:annotationXML>
            <emma:emma xmlns:emma="http://www.w3.org/2003/04/emma" version="1.0">
              <emma:interpretation id="{D4485C8F-B2D2-42C9-A60E-AA144DE14923}" emma:medium="tactile" emma:mode="ink">
                <msink:context xmlns:msink="http://schemas.microsoft.com/ink/2010/main" type="inkWord" rotatedBoundingBox="25410,2808 26257,2824 26247,3369 25399,3353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643.9797">1170 1799 7 0,'0'-9'84'0,"0"-1"-4"16,8 0-8-16,-8 1-20 0,8-1-4 0,2 1 4 16,-2-1-4-16,0 6-4 0,1-6 0 0,-1 0 0 0,1 5 0 0,-1-4 0 15,9 4 4-15,-9 0-4 0,2 1 0 0,6 4 4 0,-6 0-4 0,-2-5 0 16,9 5-12-16,-9 0-4 0,1 0 0 0,-1 5-8 0,1-5 4 16,-1 4-8-16,0 6-4 0,2-4-4 0,-10 2 0 0,8 2 0 15,-8 0-4-15,0 4 4 0,0 1-4 0,0-2 4 0,-8 2-4 16,8 5-4-16,-10-1 8 0,2 0-12 0,0 0 4 0,-1 0 0 15,-8 1 0-15,9-1 0 0,-1 0 0 0,-7 0 0 0,6 0 0 0,-6-5 0 16,6 5 0-16,2-4 0 0,0-1 0 0,-1 1-16 16,1-6 20-16,-1 6-4 0,1-6 0 0,8 1 0 0,0 0 4 0,-9-1-4 15,9 1 4-15,0-6-4 0,0 6 4 0,0-4-4 0,9 3 0 16,-9-5 0-16,8 1 4 0,-8-1-4 0,9 2 8 0,-1-2-4 16,-8 1 0-16,9 0-4 0,-1-5-4 0,0 4 4 0,2 1 0 0,6-5 0 15,-6 6 0-15,6-6 0 0,-7 0-4 0,8 0 0 0,0 4-8 16,-9-4-8-16,10 0-24 0,-2 0-20 0,2 0-16 0,-2 0-16 15,-7 0-28-15,8 0-60 0,0 0 4 0,-9 0 32 0,10 0 32 16</inkml:trace>
          <inkml:trace contextRef="#ctx0" brushRef="#br0" timeOffset="10020.9467">2014 1972 83 0,'0'5'128'15,"-9"-5"-8"-15,9 5 0 0,-8 0-16 0,0 4 0 0,-2-4-4 0,2 4-4 16,-10 2-12-16,10-2-12 0,-8 5-4 0,-2-4-12 16,1 3-8-16,-9-2-8 0,10 3-8 0,-2 1-8 0,-7-1 0 0,8-5-8 15,0 7-4-15,1-3 0 0,-2-4-8 0,0 1-12 0,2 0-12 16,7-1-20-16,-8 1-16 0,9-5-24 0,8 0-16 0,-9 0-20 15,9-5-28-15,0 4-60 0,0-4 20 0,0 0 36 0,9-4 20 0,-9 4 28 16</inkml:trace>
          <inkml:trace contextRef="#ctx0" brushRef="#br0" timeOffset="9848.4093">1723 1953 39 0,'0'5'120'16,"0"-1"-4"-16,0 2-8 0,0-2-16 0,0 6 0 0,0-5 0 15,0 4 4-15,0 1-12 0,10 0-4 0,-10-1-8 0,8 1-4 0,0-1-8 16,-8 1 0-16,10-1-8 0,-2 6-8 0,0-6-8 0,0 1-8 16,9 0-4-16,1 4-4 0,-10-5-4 0,10 1-4 0,-10-1-4 15,8 1-4-15,-6-1-4 0,6 1-12 0,1 0-16 0,-8-6-16 16,8 7-20-16,-9-7-20 0,0 1-16 0,2 0-16 0,6 0-24 16,-16-5-56-16,10 0-4 0,-2 4 44 0,-8-8 28 0,0 4 16 0</inkml:trace>
        </inkml:traceGroup>
        <inkml:traceGroup>
          <inkml:annotationXML>
            <emma:emma xmlns:emma="http://www.w3.org/2003/04/emma" version="1.0">
              <emma:interpretation id="{34AA6FDA-975B-447B-A239-162CC3A7E7AC}" emma:medium="tactile" emma:mode="ink">
                <msink:context xmlns:msink="http://schemas.microsoft.com/ink/2010/main" type="inkWord" rotatedBoundingBox="26823,3026 27209,3033 27205,3253 26818,324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329.1232">2585 1895 51 0,'0'0'124'0,"0"-4"-4"15,0 8-4-15,8-4-24 0,-8 0 0 0,8 0-4 0,2 0-4 16,-10 0 4-16,8 0-4 0,-8 0-8 0,8 0-8 0,2 0-4 15,-2 0-4-15,0 0-8 0,1 0-4 0,-1 0-8 0,1 0-4 0,8 0-12 16,-9 0-4-16,10 0 4 0,-10 0-8 0,10 0-8 16,-2 0 4-16,1 0-8 0,0 0-8 0,-8 0-20 0,7 0-28 0,2 0-16 15,-10 0-28-15,10 0-20 0,-10 0-32 0,0 6-52 0,-8-6-28 16,9 0 44-16,-9 4 36 0,0-4 24 0,0 5 28 0</inkml:trace>
          <inkml:trace contextRef="#ctx0" brushRef="#br0" timeOffset="10501.6595">2645 2063 11 0,'0'10'120'15,"0"-5"-4"-15,0-1-4 0,8 1-8 0,-8 0 4 0,9 0 8 0,-1 0-8 16,1-5-8-16,-1 5-8 0,1-5-8 0,-1 4-12 0,10-4-16 16,-2 0-12-16,2 0-8 0,-2 0-4 0,2 0-8 0,7 0-8 15,-7 0-28-15,6-4-32 0,-6 4-32 0,-1 0-40 0,0-5-40 16,0 5-92-16,-9 0 36 0,10 0 40 0,-10 0 28 0,0 0 28 15</inkml:trace>
        </inkml:traceGroup>
        <inkml:traceGroup>
          <inkml:annotationXML>
            <emma:emma xmlns:emma="http://www.w3.org/2003/04/emma" version="1.0">
              <emma:interpretation id="{D9B8083B-512C-49F7-B1B1-62D46682D6BD}" emma:medium="tactile" emma:mode="ink">
                <msink:context xmlns:msink="http://schemas.microsoft.com/ink/2010/main" type="inkWord" rotatedBoundingBox="28015,2767 29839,2802 29826,3492 28002,345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186.6597">3923 1920 43 0,'0'0'84'0,"-8"-6"-8"0,8 6-4 0,0 0-24 0,-8 0-4 15,8 0-4-15,-9-4-4 0,9 4 0 0,-8 0 4 0,-1 4-4 0,0-4-4 16,1 0 4-16,8 6-4 0,-8-6-8 0,-2 4 4 0,2 1-4 16,0 0 0-16,-1 0 0 0,0 5-8 0,1-6 4 0,0 1-4 15,8 5 0-15,-9-1 0 0,1 1 0 0,8 4-4 0,0-5-4 16,-9 6 0-16,9-5 0 0,0 4 0 0,0 0-4 0,0 1 0 16,0-6-8-16,0 6 4 0,9-1 4 0,-9 0-4 0,8 2 4 15,-8-3-4-15,9 2 0 0,-1-6 0 0,0 5-4 0,1-4 4 0,0 0 4 16,-1-5 0-16,10 4 0 0,-10-4-4 0,9 4 0 0,0-9 0 15,-8 6 0-15,7-6-4 0,-8 4 4 0,10-4 0 0,0-4-4 16,-10 4 4-16,9-6-4 0,0 2 4 0,-9-1 0 0,9 0 0 16,-9-4-4-16,2-1 0 0,-2 5 4 0,10-5-4 0,-10 1 0 15,-8-1 0-15,8 0-12 0,0-3 20 0,1 4-4 0,-9 3 4 0,9-4 0 16,-9 1-4-16,0 4 0 0,0-4 4 0,0 4 0 16,0 5 0-16,8-5-4 0,-8 5 0 0,0-5 0 0,0 5 4 0,-8 5 0 15,8-5 0-15,0 5 0 0,0-5 0 0,0 5-4 0,0 4 4 16,0-4 0-16,0 0 0 0,0 4 0 0,0 2 4 0,0-8-4 15,8 7 4-15,-8-1 0 0,0 1 0 0,0 0-4 0,9-6 0 0,-9 7 0 16,8-2-4-16,-8 1 4 0,8-6 0 0,2 6 0 16,-10-5-4-16,8-1 8 0,0 2-4 0,10-6 0 0,-10 4-4 0,0-4 8 15,9 0-4-15,-8-4-8 0,8 4 12 0,-9-6-4 0,10-3-4 16,-10 4 0-16,10-4 0 0,-10-1 0 0,9 1 0 0,-9-2 4 16,1-3-4-16,-1 0 4 0,1 5-4 0,-9-6-4 0,8 1 4 0,-8-1 0 15,0 1 0-15,0-1 0 0,0 6 0 0,0-6-4 0,-8 6 4 16,-1-1 4-16,1 1-8 0,-1 4 4 0,1 1 0 15,-1-1-4-15,1 5 0 0,0 0 0 0,-2 0-4 0,2 5 0 0,-10-1-4 16,10 1-4-16,0 0-8 0,0 4 0 0,-1-4-8 0,0 4-12 16,9 0-8-16,-8 2-8 0,-1-2-12 0,9 1-24 0,0 0-40 15,-8-1-28-15,16 1 32 0,-8-1 20 0</inkml:trace>
          <inkml:trace contextRef="#ctx0" brushRef="#br0" timeOffset="12478.8229">4674 1953 39 0,'-9'0'108'16,"9"0"-12"-16,-8 0-8 0,0 5-20 0,8-5-8 0,-10 4-4 0,2 2-4 15,0 3-4-15,8-4-8 0,-8 4-8 0,-2-4-4 0,10 5-4 16,0-6-4-16,-8 2-8 0,8 3 0 0,0 1 0 0,0-6 0 16,8 6-4-16,-8-5 0 0,10 4 0 0,-2-5-4 0,0 2 4 0,0 3-4 15,2-4 4-15,6 0 0 0,-7 5 0 0,-1-5 0 0,10-1 0 16,-10 1 4-16,8 5-4 0,-6-6 4 0,6 1 0 15,-6 6-4-15,6-8 0 0,-7 3 4 0,-1 3 0 0,0-5 0 0,1 2 4 16,0 3 4-16,-9-4 4 0,8 4-4 0,-8 1 4 0,0 0 0 16,-8-1-8-16,8 1 0 0,-9-1 0 0,0 1-4 0,1-1-4 15,-9 1-4-15,9 5 4 0,-10-11-4 0,2 6 0 0,-2-1-8 0,10 1 0 16,-9-5-8-16,0 0-16 0,8-5-16 0,-7 5-20 0,6-5-16 16,2-5-8-16,0 5-12 0,0-10-52 0,8 5-36 0,-10-9 28 15,10 4 24-15,0-4 28 0</inkml:trace>
          <inkml:trace contextRef="#ctx0" brushRef="#br0" timeOffset="12776.5528">4879 1656 75 0,'0'0'112'15,"8"0"-12"-15,-8-4-12 0,0 4-24 0,8 0-8 0,-8 0-8 16,0 0-4-16,9 0 0 0,-1 0-4 0,-8 0 0 0,9 0-12 15,0 4 0-15,-9-4-4 0,8 0-4 0,0 4 0 0,2 1-8 0,-2-5 0 16,-8 5 4-16,8 5-4 0,0-6-4 0,-8 1 4 0,10 6-8 16,-10-3 0-16,8 2 0 0,-8 0 0 0,0 4-4 0,-8-5 4 15,8 6 0-15,0-1-4 0,-10-4 4 0,2 5-4 0,8-2 4 0,-8-3-4 16,0 5 4-16,-2-1-8 0,2-5 8 0,0 1 0 0,8 0-8 16,-9-1 4-16,0 1 0 0,9-1 0 0,0 1-4 0,-8-5 4 15,8 0 0-15,0 4 4 0,0-3-24 0,0-2 24 0,0 1-8 16,8-1 4-16,-8 2-12 0,9-2-12 0,-9 1-4 0,9 0-12 15,-1 0-8-15,0-1-8 0,2 1-4 0,-2 0-24 0,0-5-36 0,0 5-36 16,2-1 20-16,6 2 32 0</inkml:trace>
          <inkml:trace contextRef="#ctx0" brushRef="#br0" timeOffset="13190.4466">5594 2078 15 0,'0'-5'140'0,"-8"5"-8"16,8 0-8-16,-8 0-28 0,-1 0 4 0,1 0 0 0,-1 5 0 15,0-1-4-15,1 1-4 0,-10 5-8 0,10-5-12 0,-8 4-8 16,-2 1-8-16,1-1-8 0,0 7-8 0,-8-7-8 0,7 4-8 0,2-3 0 15,-2 4-24-15,1 1 16 0,0-5 0 0,0 4-8 0,1-4 0 16,-2 4-12-16,10-5-4 0,-10 1-20 0,10 0-20 0,0-5-8 16,-1 5-20-16,9-6-20 0,-8 1-16 0,8-1-4 0,0 1-20 15,0-5-56-15,0 5-8 0,8-5 40 0,-8 0 32 0,9 0 24 0</inkml:trace>
          <inkml:trace contextRef="#ctx0" brushRef="#br0" timeOffset="12996.9642">5287 2025 79 0,'0'5'116'0,"0"-5"-8"0,0 9 0 16,10-4-20-16,-10 0 0 0,0 4 0 0,0 0-8 0,0 2 0 16,0-2-4-16,0 1-8 0,0 4-8 0,0 1-8 0,8-6-4 15,-8 5-8-15,8 1-28 0,1-5 20 0,-9 4-4 0,8 1-8 0,1-6-4 16,-1 5 0-16,1 1-4 0,-1-5-4 0,0-1-4 16,2 1-4-16,6-1-8 0,-6 1-12 0,-2 0-8 0,8-6-12 0,-7 5-20 15,0-4-24-15,8 0-20 0,-9-5-12 0,0 5-60 0,2-5-36 16,-2 0 44-16,0-5 28 0,0 5 24 0</inkml:trace>
        </inkml:traceGroup>
        <inkml:traceGroup>
          <inkml:annotationXML>
            <emma:emma xmlns:emma="http://www.w3.org/2003/04/emma" version="1.0">
              <emma:interpretation id="{57011219-0008-405B-BBA1-D3E7675C394E}" emma:medium="tactile" emma:mode="ink">
                <msink:context xmlns:msink="http://schemas.microsoft.com/ink/2010/main" type="inkWord" rotatedBoundingBox="30242,3228 30429,3232 30428,3259 30241,325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444.7665">6021 2097 43 0,'-9'0'144'0,"9"-5"-8"16,0 5-20-16,0 0-24 0,0 0-8 0,-8 5 0 0,8-5 0 0,0 0-4 15,0 0 0-15,0 5-8 0,8-5-4 0,-8 5-8 0,9-5 0 16,-9 0-8-16,9 4 0 0,-1-4-4 0,0 0-4 0,-8 5-8 15,18-5-4-15,-10 0-8 0,0 0-4 0,2 0-4 0,-2 5 0 16,9-5-8-16,-9 0-16 0,0 0-16 0,1 0-20 0,0 0-24 16,-1 0-32-16,0-5-32 0,2 5-28 0,-2 0-72 0,-8 0 4 15,8 5 40-15,-8-5 36 0,0 0 28 0</inkml:trace>
        </inkml:traceGroup>
        <inkml:traceGroup>
          <inkml:annotationXML>
            <emma:emma xmlns:emma="http://www.w3.org/2003/04/emma" version="1.0">
              <emma:interpretation id="{B6DD06B2-4251-4E9C-9642-F5B1C9F8683A}" emma:medium="tactile" emma:mode="ink">
                <msink:context xmlns:msink="http://schemas.microsoft.com/ink/2010/main" type="inkWord" rotatedBoundingBox="30836,2880 32678,2915 32666,3551 30824,3516"/>
              </emma:interpretation>
              <emma:one-of disjunction-type="recognition" id="oneOf11">
                <emma:interpretation id="interp19" emma:lang="" emma:confidence="0">
                  <emma:literal>nie</emma:literal>
                </emma:interpretation>
                <emma:interpretation id="interp20" emma:lang="" emma:confidence="0">
                  <emma:literal>na</emma:literal>
                </emma:interpretation>
                <emma:interpretation id="interp21" emma:lang="" emma:confidence="0">
                  <emma:literal>u</emma:literal>
                </emma:interpretation>
                <emma:interpretation id="interp22" emma:lang="" emma:confidence="0">
                  <emma:literal>uzi</emma:literal>
                </emma:interpretation>
                <emma:interpretation id="interp23" emma:lang="" emma:confidence="0">
                  <emma:literal>ule</emma:literal>
                </emma:interpretation>
              </emma:one-of>
            </emma:emma>
          </inkml:annotationXML>
          <inkml:trace contextRef="#ctx0" brushRef="#br0" timeOffset="14542.8503">7317 2097 115 0,'0'0'120'0,"0"0"-4"0,0 5-8 0,0-5-16 0,0 0-8 16,0 0 4-16,0 0-8 0,0 0-12 0,0 0 0 0,0 0-12 15,0 0-4-15,0 0-4 0,0 0-4 0,0 5-4 0,0-5-4 0,0 4 0 16,0 1-8-16,0 0-4 0,0 0 0 0,0 4-8 16,0-4 0-16,0 4 0 0,0 1-4 0,0-5-4 0,0 5 0 0,0 4-4 15,0-5 0-15,0 1 0 0,0 0 0 0,0-1 0 0,0 1 0 16,0-1-4-16,0-3 4 0,0 3 0 0,0 1-4 0,8-6-16 16,-8 1 20-16,9 0-8 0,-1 0 0 0,-8-1 4 0,9-4-4 15,0 6-8-15,-1-6 4 0,0 0-8 0,0 0 0 0,2 0 0 16,-2 0-4-16,0-6-4 0,2 2 4 0,-2 4 4 0,0-5-4 0,1-5 4 15,-1 6 0-15,1-2 4 0,-1 2 4 0,1-1 4 0,-9-5-8 16,8 6 8-16,0-6 0 0,-8 5 0 0,10 1 4 0,-10-1 0 16,8 0 0-16,-8 0 0 0,0 5-4 0,0-4 8 0,8 4 4 15,-8 0 0-15,0-6 4 0,0 6 4 0,0 0 0 0,0 6-4 0,0-6 8 16,0 4-4-16,0 1 0 0,0 0-4 0,0 0 0 16,-8-1-4-16,16 1 4 0,-8 5-4 0,0-6 0 0,0 6-4 0,0-5 4 15,0 5-4-15,0-1-4 0,0 1 4 0,0-6 0 0,0 6-4 16,0-1 0-16,0-4 0 0,-8 5 0 0,16-5 0 0,-8 0-4 15,0 0-4-15,0 0-8 0,10-1-16 0,-10-4-12 0,8 0-20 0,-8 5-16 16,8-10-16-16,-8 5-20 0,8-4-36 0,-8-1-48 0,9 0 12 16,-1 0 36-16,1-5 32 0</inkml:trace>
          <inkml:trace contextRef="#ctx0" brushRef="#br0" timeOffset="14853.0185">7701 1770 47 0,'8'-4'128'0,"-8"4"-12"0,0 0-12 0,0 0-20 0,8 0-8 16,-8 0 4-16,0 0-4 0,10 0 0 0,-10 0-12 0,8 0-4 15,-8 0 0-15,8 0-4 0,-8 0-8 0,8 0-8 0,2 0-8 0,-2 0-4 16,0 0-4-16,1 0-4 0,-1 4-4 0,0-4 0 0,2 6-4 16,-2-6-4-16,-8 4 0 0,8 1 0 0,0 0-4 0,-8 0 0 15,10 5 0-15,-10-1-4 0,-10 1-20 0,10-1 24 0,-8 1 0 16,0 4-4-16,0 0 0 0,-2 1 4 0,2-6-4 0,-9 6 0 15,9-1 0-15,-10 1 0 0,10-5 0 0,-8 3 0 0,6-3 0 0,-6 5 0 16,7-6 0-16,0 1 0 0,1 0 0 0,-1-1 0 16,9 1 0-16,-8-1 4 0,8-4-4 0,0 4 0 0,0 0 0 0,0-3 0 15,8 3 0-15,1 1 0 0,-1-5-4 0,1 5 0 0,0-1-8 16,7-4-12-16,-6 4-12 0,6-4-20 0,2 0-12 0,-10 1-20 16,17 3-12-16,-7-5-12 0,-2-4-52 0,2 5-32 0,-2-1 32 0,2 2 36 15,-1-6 20-15</inkml:trace>
          <inkml:trace contextRef="#ctx0" brushRef="#br0" timeOffset="15192.4643">8434 2135 15 0,'-9'-5'144'16,"9"1"0"-16,-8-1-8 0,0 5-16 0,-2 0-8 0,2 0 0 15,0 5-4-15,-10-1-4 0,10 1-12 0,-9 6-8 0,0-8-8 0,0 7-16 16,-1-1-12-16,2 1-4 0,-2 0-12 0,2-1-4 0,-1 1-8 16,-9 5-16-16,8-6-24 0,-6 5-36 0,6-4-40 0,-7-1-44 15,-1 1-48-15,0 0-68 0,10-1 32 0,-10 1 44 0,1-1 36 0,-1-4 24 16</inkml:trace>
          <inkml:trace contextRef="#ctx0" brushRef="#br0" timeOffset="15048.8507">8101 2107 87 0,'0'4'120'0,"0"1"-8"0,0 0 0 16,0 4-24-16,9-4 4 0,-9 6 4 0,0-2-8 0,8 0-4 15,-8 1-8-15,0-1-4 0,9 5-8 0,-9-4-8 0,8 5-4 16,0-6-8-16,2 5-4 0,-2-4-12 0,8 5 0 0,-6-6-8 15,6 1-4-15,2 4 0 0,-1-5-8 0,-1 1-12 0,-8 0-24 16,18-5-20-16,-16 5-28 0,6-6-24 0,2 1-20 0,-1-1-24 0,-9 2-48 16,8-6-20-16,-6 0 40 0,-2 0 32 0,-8-6 28 0</inkml:trace>
          <inkml:trace contextRef="#ctx0" brushRef="#br0" timeOffset="13822.8249">6754 2063 51 0,'-16'-5'92'0,"6"5"-12"0,2-4 0 0,0 4-20 16,-2-5-4-16,-6 5 0 0,7 0-4 0,1 0 0 15,0 0-4-15,-1 5-12 0,0-5 0 0,1 4-8 0,0-4-8 0,-2 5 0 16,2-1-4-16,8 2 0 0,-8-1-4 0,8-1-4 0,0 1 0 16,0 0-4-16,-9 0 0 0,18 0 0 0,-9 0 0 0,0-1 0 15,0 1-4-15,8 5 0 0,-8-6 4 0,8 1 0 0,2 0 4 0,-10 1 0 16,8 3 0-16,0-5 4 0,1 1 4 0,0 5 0 16,-1-6 0-16,9 6-4 0,-9-6 0 0,0 7 0 0,10-7-4 0,-10 6 0 15,10-5-4-15,-10 4 0 0,0 1-20 0,1-6 24 0,0 6 0 16,8-1-4-16,-17-3 0 0,8 3 0 0,0 1 0 0,-8-6 0 15,0 6 0-15,0-5-4 0,-8 4 4 0,8-4-4 0,-8 5 0 0,-9-5 0 16,8 0 0-16,0 4 0 0,-7-4 0 0,-2-1 0 16,2 2-8-16,6-2-8 0,-6 1-16 0,-1-5-8 0,0 5-8 0,8-5-12 15,1 0-12-15,-10 0-12 0,10 0-44 0,0-5-36 0,8 5 16 16,-9-5 24-16,9-5 24 0</inkml:trace>
          <inkml:trace contextRef="#ctx0" brushRef="#br0" timeOffset="13996.3113">6993 2121 27 0,'8'0'128'16,"1"0"-8"-16,-1 5-12 0,1-1-24 0,-9 1 0 0,8 0 0 15,-8 4-8-15,0 1-4 0,0-1-8 0,0 1-8 0,0 0-12 0,0-1-8 16,0 6-8-16,0-5-4 0,0 4-8 0,0-5-4 0,-8 1-4 16,8 5-12-16,0-6-16 0,0 1-20 0,0 0-12 0,8-6-12 15,-8 1-16-15,0-1-16 0,0 1-52 0,8-5-36 0,2 0 32 16,-10-5 28-16,8 1 20 0</inkml:trace>
          <inkml:trace contextRef="#ctx0" brushRef="#br0" timeOffset="14130.9487">7146 1905 67 0,'-8'-4'100'0,"-1"4"-16"0,9-6-8 16,-8 6-28-16,8 0-12 0,-9 6-4 0,9-6-4 0,-8 4-8 0,-1 1-4 15,9-1-4-15,-8 2-8 0,8-2-4 0,0 1-12 0,0 0-8 16,-8 4-16-16,8-3-48 0,0 3-44 0,0 1 4 15,0-6 24-15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7:00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1CB363-28FF-4896-936F-3C80DF45E1A5}" emma:medium="tactile" emma:mode="ink">
          <msink:context xmlns:msink="http://schemas.microsoft.com/ink/2010/main" type="inkDrawing" rotatedBoundingBox="15839,5583 17643,7221 17575,7296 15771,5658" semanticType="strikethrough" shapeName="Other">
            <msink:sourceLink direction="with" ref="{39346F9B-49BB-4A17-8DF9-A4DD4830011E}"/>
            <msink:sourceLink direction="with" ref="{7587BC28-EC67-460F-8E8B-C3527867985B}"/>
            <msink:destinationLink direction="with" ref="{78C5F38D-C97E-4BC1-B26D-1330D730068F}"/>
          </msink:context>
        </emma:interpretation>
      </emma:emma>
    </inkml:annotationXML>
    <inkml:trace contextRef="#ctx0" brushRef="#br0">-6 1 3 0,'0'-4'80'0,"0"4"-8"16,0 0-12-16,0 0-24 0,0 0-4 0,0 0 8 0,0 0-8 0,10 0 0 16,-10 0-8-16,0 0 0 0,8 0 0 0,-8 0 4 0,8 4-4 15,0-4 4-15,-8 6 0 0,9-6 0 0,-1 4-4 0,1 1 4 16,0 0 4-16,-1 0 0 0,10 4-4 0,-10-4 4 0,0 4 0 16,10 6-4-16,-10-5 0 0,9 4 0 0,-9-5 4 0,10 6-8 15,-2-1 4-15,2 1-4 0,-2-1 4 0,2 0-12 0,-1 5 0 0,-1-4 0 16,2 4 4-16,8-1-4 0,-10 3 4 0,2-2-4 0,7 0 0 15,1 1 0-15,0-2-4 0,-1 2 0 0,0-1 0 0,1 4 4 16,-1-2 0-16,9 2-4 0,-8-4 0 0,9 5 0 0,-1 0 0 16,0 0 0-16,-1 5-4 0,1-5-4 0,1 4 4 0,7 1-4 15,-8 0 0-15,0 5 0 0,9-6 0 0,-9 6 0 0,0 0 0 0,9-5-4 16,-9 5 4-16,0 3 0 0,1-8-4 0,-1 5 0 0,0-1 0 16,-9 1 0-16,9-1 0 0,-8-4 0 0,8 0 4 0,-9 0-4 15,1 0 0-15,-8-1 0 0,6-5 0 0,2 7 0 0,0-6 0 16,-9 0 0-16,-1 0 0 0,10-5 4 0,-8 5-4 0,-1-5 0 15,0 5 4-15,0-10-4 0,-1 6 0 0,2-1 0 0,0 0 0 0,-2-4 0 16,1-1 4-16,-9 0-4 0,10 1 0 0,-10-1 0 16,0-5 0-16,10 1 0 0,-10-1-4 0,1-3 0 0,0 3 4 0,-9-4 0 15,8-5-4-15,0 5-8 0,-8-5-8 0,0 4-12 0,0-4-16 16,0-4-20-16,0 4-20 0,0-5-12 0,0 0-16 0,-8 0-40 16,0-5-52-16,8 6 36 0,-9-5 32 0,0-1 28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7:01.5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48D518-86E9-49DE-85FC-0AE787E4154E}" emma:medium="tactile" emma:mode="ink">
          <msink:context xmlns:msink="http://schemas.microsoft.com/ink/2010/main" type="inkDrawing" rotatedBoundingBox="5590,5460 7111,6777 7063,6832 5543,5516" semanticType="strikethrough" shapeName="Other">
            <msink:sourceLink direction="with" ref="{FEFF9439-C04F-4325-B398-D42CABFC5C5B}"/>
          </msink:context>
        </emma:interpretation>
      </emma:emma>
    </inkml:annotationXML>
    <inkml:trace contextRef="#ctx0" brushRef="#br0">0-5 59 0,'8'0'72'0,"-8"0"0"0,8 0-8 0,-8 0-24 16,10 0-4-16,-2 6 0 0,-8-2 0 0,8-4-4 0,9 4 4 16,-9 7 4-16,10-7 0 0,-10 6-8 0,10 5 4 0,-2-6 4 15,2 5-4-15,7 1 4 0,-8 4 0 0,8 0 0 0,1 1 0 16,8 3-4-16,-8 2 0 0,-1-2 0 0,9 1-12 0,1 5 4 0,-1-5 0 15,0 5-8-15,0 0-4 0,0-2 4 0,9 3 0 16,-9 3-8-16,-1-4 4 0,11 0-4 0,-2 5-4 0,-8-1 0 0,9-4 0 16,-1 4-4-16,-7 1 0 0,7 0 0 0,-8-1-4 0,1-4 4 0,7 5-4 15,-8-2 0-15,1 3 4 0,-1-7-4 0,0 7 0 16,-9-8 0-16,9 3 0 0,-8-1 0 0,-1-6 0 0,1 2 0 0,0-2 0 16,-10 2 0-16,2-2 0 0,-2-3 0 0,2-6 0 0,-1 5 0 15,-1-4 0-15,2 4 0 0,-10-9-4 0,10 3 0 0,-10 2-8 16,0-5-16-16,1 0-16 0,-1-6-12 0,1 5-12 0,0-3-28 15,-9-2 4-15,0 1-32 0,0-5-68 0,0 5 24 0,0-5 32 16,0-5 20-16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7:34.5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C5F38D-C97E-4BC1-B26D-1330D730068F}" emma:medium="tactile" emma:mode="ink">
          <msink:context xmlns:msink="http://schemas.microsoft.com/ink/2010/main" type="inkDrawing" rotatedBoundingBox="17451,9233 18066,7793 18102,7809 17488,9249" semanticType="callout" shapeName="Other">
            <msink:sourceLink direction="with" ref="{4C1CB363-28FF-4896-936F-3C80DF45E1A5}"/>
            <msink:sourceLink direction="with" ref="{E400905A-E814-49D6-81F7-ED82DD88B811}"/>
          </msink:context>
        </emma:interpretation>
      </emma:emma>
    </inkml:annotationXML>
    <inkml:trace contextRef="#ctx0" brushRef="#br0">593 112 35 0,'0'-11'96'15,"0"-2"-32"-15,0 3 24 0,0 0-24 0,8 1 0 0,-8-1 0 16,0 0 4-16,0 6 4 0,0-5 0 0,0 3-4 0,0 2 4 16,0-1 0-16,0 0-8 0,0 0 0 0,0 5 0 0,0-4-8 0,0 4 0 15,0 0-4-15,0 0 0 0,0-6-4 0,0 6 0 0,0 6-4 16,0-6 0-16,0 4 4 0,0 1-4 0,-8 5 0 0,8 0-4 15,-8-1-4-15,8 5-4 0,-9 1-4 0,1 4 4 0,-1-1-4 0,1 7-4 16,-1 5 4-16,1-2-4 0,-10 5-4 0,2 5-4 0,6 0 0 16,-6 1 0-16,-1-1 0 0,0 6-4 0,0 4-4 0,-1-5 0 15,-7-1 4-15,8 7-4 0,0-1-4 0,-9-5 0 0,10 5-4 16,-2-5 0-16,-8 0 0 0,10 0 4 0,-1 1-4 0,-1-1 4 16,2-5-4-16,-2 1 0 0,2-1 0 0,-2 0 0 0,1-4 0 0,1 0 0 15,-2-1-4-15,10-4-4 0,-10-1-8 0,10 2-4 0,0-6-16 16,-1-2-16-16,0-2-28 0,1 0-24 0,0-6-28 0,8 0-40 15,-9-3-40-15,9-2-80 0,0-4 44 0,-8-1 40 0,8-4 40 16,0 0 32-16,8-9 24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9.6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320771-84D8-4938-9E09-52C69A1E4353}" emma:medium="tactile" emma:mode="ink">
          <msink:context xmlns:msink="http://schemas.microsoft.com/ink/2010/main" type="inkDrawing" rotatedBoundingBox="2895,2006 3302,1632 3337,1669 2929,2043" semanticType="callout" shapeName="Other">
            <msink:sourceLink direction="with" ref="{84B73AC6-06D0-4D27-A28D-23A06FE1C33E}"/>
            <msink:sourceLink direction="with" ref="{67A97A27-3F76-4830-BEA1-A0CA547868B6}"/>
          </msink:context>
        </emma:interpretation>
      </emma:emma>
    </inkml:annotationXML>
    <inkml:trace contextRef="#ctx0" brushRef="#br0">401 28 63 0,'0'-8'108'0,"0"1"-4"16,0 7-8-16,0-9-16 0,0 9 0 0,0 0 4 0,0-7-4 0,-13 7 4 15,13 0-8-15,-15 7-4 0,15-7-4 0,-13 9 0 0,13-2 0 16,-13 1-4-16,0-1-4 0,-15 9-4 0,15-1-8 0,-2-7-4 16,2 16-4-16,-15-11-8 0,15 3-4 0,0 7 0 0,-15-7-4 15,15 6-4-15,-15 2-4 0,15-10-8 0,0 10 4 0,-2-10-4 0,-11 2 0 16,13 1 0-16,-2-4-24 0,2 3 20 0,13-1-8 15,-13-7-8-15,-2-1-16 0,15 1-12 0,0-1-24 0,-13-7-16 0,13 0-28 16,0 0-16-16,0 0-12 0,0 0-32 0,0 0-52 0,0-7 24 16,0-1 44-16,0-7 24 0,0 7 20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7:35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77EFF6-253D-4E97-84B8-27342D55EEDB}" emma:medium="tactile" emma:mode="ink">
          <msink:context xmlns:msink="http://schemas.microsoft.com/ink/2010/main" type="writingRegion" rotatedBoundingBox="18476,8084 19517,8084 19517,8706 18476,8706"/>
        </emma:interpretation>
      </emma:emma>
    </inkml:annotationXML>
    <inkml:traceGroup>
      <inkml:annotationXML>
        <emma:emma xmlns:emma="http://www.w3.org/2003/04/emma" version="1.0">
          <emma:interpretation id="{75CF2B7D-C1AE-4A0D-B546-011DA1D812E8}" emma:medium="tactile" emma:mode="ink">
            <msink:context xmlns:msink="http://schemas.microsoft.com/ink/2010/main" type="paragraph" rotatedBoundingBox="18476,8084 19517,8084 19517,8706 18476,8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E8A4A1-787E-469C-8C80-18FD44BD5E64}" emma:medium="tactile" emma:mode="ink">
              <msink:context xmlns:msink="http://schemas.microsoft.com/ink/2010/main" type="line" rotatedBoundingBox="18476,8084 19517,8084 19517,8706 18476,8706"/>
            </emma:interpretation>
          </emma:emma>
        </inkml:annotationXML>
        <inkml:traceGroup>
          <inkml:annotationXML>
            <emma:emma xmlns:emma="http://www.w3.org/2003/04/emma" version="1.0">
              <emma:interpretation id="{B41F3D54-88F7-49BE-BC37-347839781F4B}" emma:medium="tactile" emma:mode="ink">
                <msink:context xmlns:msink="http://schemas.microsoft.com/ink/2010/main" type="inkWord" rotatedBoundingBox="18476,8317 18578,8317 18578,8596 18476,8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0-3 35 0,'0'0'116'0,"0"0"-8"15,0 6-8-15,0-6-32 0,0 0 0 0,0 0-4 16,0 0 0-16,0 0 0 0,0 0-4 0,0 0-8 0,0 0-4 0,0 0 0 16,0 0-8-16,0 0-8 0,0 0 4 0,0 0-8 0,0 0-8 15,0 0-4-15,0 0 0 0,0 0 0 0,0 0-8 0,0 3-8 16,0-3 0-16,9 0 0 0,-9 6-24 0,0-6-16 0,0 0-16 0,0 5-12 15,8-5-16-15,-8 5-12 0,0-1-60 0,0 0-28 0,0 2 32 16,0 3 32-16,0-4 20 0</inkml:trace>
          <inkml:trace contextRef="#ctx0" brushRef="#br0" timeOffset="180.5431">34 237 3 0,'0'10'120'0,"0"-6"-8"0,0 1-4 0,0 0-24 0,0 0 0 16,0-5 0-16,0 5 0 0,0-5 0 0,0 0-8 0,0 0-8 15,0 5-8-15,0-5-8 0,0 0-4 0,0 0-12 0,0 0-4 16,0 0-12-16,0 0 0 0,0-5-4 0,0 5-4 0,0 0-4 16,0 0 4-16,0 0-8 0,0 5-4 0,0-5-8 0,8 0-12 0,-8-5-16 15,10 5-16-15,-10 0-16 0,8 0-12 0,-8-5-8 16,8 5-8-16,0-5-32 0,-8 5-44 0,10-5 4 0,-2 5 28 0,0-5 32 16</inkml:trace>
        </inkml:traceGroup>
        <inkml:traceGroup>
          <inkml:annotationXML>
            <emma:emma xmlns:emma="http://www.w3.org/2003/04/emma" version="1.0">
              <emma:interpretation id="{23664A02-138F-4442-BA81-582F63BBCE54}" emma:medium="tactile" emma:mode="ink">
                <msink:context xmlns:msink="http://schemas.microsoft.com/ink/2010/main" type="inkWord" rotatedBoundingBox="19166,8084 19517,8084 19517,8706 19166,8706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678.2428">699-122 19 0,'0'-6'104'0,"-9"2"-8"0,9-1-4 0,0-5-24 0,0 6-4 15,0-6 4-15,0 6-4 0,9-7-4 0,-9 7-4 0,9-6 4 16,-1 1-8-16,-8 4 0 0,8-4 0 0,2 4-12 0,-2-1 0 16,0 2 0-16,10-1 0 0,-10 5-4 0,9-3 0 0,-9 3-4 0,1 0-16 15,8 0 12-15,-9 3 0 0,10-3-4 0,-10 5-4 0,10-1-4 16,-10 2 0-16,0-1 0 0,1 4 0 0,-1 0-12 0,0 1 4 16,2-1-4-16,-2 2 0 0,-8-2 0 0,0 6-4 0,0-2 0 15,0 2 4-15,0 5-4 0,-8-6 0 0,-2 5 4 0,2-4 0 16,0 4 0-16,-1 0-8 0,1 0 8 0,-9-1-4 0,8 2 4 0,-7-1-4 15,6 1 0-15,-6-1 0 0,7-5 0 0,0 5 0 16,1-4 0-16,0 4 4 0,-1-5-4 0,1 0 4 0,-1 1-4 0,9-1 0 16,0 1 4-16,-9-1 4 0,9-4 4 0,0 4 4 0,0-4 0 15,0-1 4-15,9 1 0 0,-9 0 0 0,9-1 0 0,-1-4 0 16,-8 4-4-16,9-3 4 0,-1-2 0 0,0 1-4 0,1 5-4 0,8-6 4 16,-9-4-8-16,10 5 0 0,-10-5 0 0,1 5-4 0,8-5 0 15,0 0 0-15,-9 0-4 0,10 0-4 0,-10 0-4 0,10 0-20 16,-10 0-24-16,8 0-16 0,-7 0-24 0,8-5-32 0,-8 5-52 15,-1-5-40-15,-8 5-40 0,8-4 48 0,2 4 44 0,-10-5 28 16,0 0 24-16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53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30E3FD-11D1-4931-A2B4-980AF0045C71}" emma:medium="tactile" emma:mode="ink">
          <msink:context xmlns:msink="http://schemas.microsoft.com/ink/2010/main" type="inkDrawing" rotatedBoundingBox="23472,7642 31214,7827 31213,7849 23471,7665" semanticType="underline" shapeName="Other">
            <msink:sourceLink direction="with" ref="{51FD1060-31DD-4086-ADA9-4249017787B3}"/>
          </msink:context>
        </emma:interpretation>
      </emma:emma>
    </inkml:annotationXML>
    <inkml:trace contextRef="#ctx0" brushRef="#br0">0 2 11 0,'0'0'68'15,"9"0"-4"-15,-1 0-8 0,0 0-16 0,2 0-4 0,6 0-4 16,-8 0 0-16,10-4-8 0,-1 4 4 0,0 4 0 0,0-4 0 15,9 0 0-15,0 0-4 0,-1 0 0 0,9 0-4 0,0 0 4 16,9 0-4-16,-1 0 0 0,2 0-4 0,-2 0 0 0,9 0-4 16,0 0 0-16,9 0 0 0,-9 0 0 0,9 0 4 0,8 5-24 0,-9-5 24 15,10 0-4-15,-1 5 0 0,9-5 0 0,-10 0-4 0,11 4 0 16,-1 1-4-16,-2-5 4 0,11 5-4 0,-9-5 4 0,8 5-4 16,0-1 0-16,9-4 0 0,-9 6 0 0,10-2 0 0,-2-4 0 15,10 5 0-15,-10-5-4 0,10 5 0 0,-10-5 4 0,9 0-4 16,9 5 4-16,-8-5 0 0,8 0-4 0,0 0-4 0,8 4 8 15,-8-4 0-15,-1 0 0 0,10 6-8 0,-1-6 4 0,1 4 0 0,-1-4 0 16,-8 0 0-16,8 5 4 0,0-5-4 0,0 4 0 16,-8 2 4-16,8-2-4 0,-8-4 0 0,0 5 4 0,0 0-8 0,0 0 4 15,0-5-4-15,-8 4 8 0,-2 2-4 0,2-1 4 0,0-5-4 16,-2 4 0-16,-7 0 0 0,1-4 0 0,6 6-4 0,-16-2 4 16,10-4 0-16,-10 5 0 0,0-5 0 0,1 0 4 0,-1 5-4 0,-9-5 0 15,10 0 0-15,-10 0 0 0,1 5 0 0,0-5 0 0,-9 0 0 16,9 0 0-16,-9 0 0 0,-9 4-16 0,10-4 24 0,-9 0-4 15,7 6-4-15,-15-6-4 0,7 0 0 0,-7 3-4 0,-1-3-8 0,-9 6-8 16,1-6-12-16,-1 4-12 0,-8-4-4 0,1 0-4 16,-1 0-44-16,-8 6-48 0,-10-6 4 0,2 0 32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54.2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6AADFE-8D2B-4319-9D09-7041C47AB89C}" emma:medium="tactile" emma:mode="ink">
          <msink:context xmlns:msink="http://schemas.microsoft.com/ink/2010/main" type="inkDrawing" rotatedBoundingBox="24207,6310 24326,9083 24265,9086 24146,6313" semanticType="callout" shapeName="Other">
            <msink:sourceLink direction="with" ref="{EFB2DB14-3971-4EB3-8C4F-08801CC2AC4F}"/>
            <msink:sourceLink direction="with" ref="{6D742C3A-1981-43E8-AB94-CD2786D19CBA}"/>
          </msink:context>
        </emma:interpretation>
      </emma:emma>
    </inkml:annotationXML>
    <inkml:trace contextRef="#ctx0" brushRef="#br0">0 0 19 0,'8'5'84'16,"-8"-1"-12"-16,9 1-8 0,-1 5-20 0,-8-2 0 0,8 3-4 15,-8 3-4-15,10-4 0 0,-10 10-4 0,0-6-4 0,8 5 0 16,-8 4 0-16,0-3 4 0,8 8-4 0,-8-3 0 0,0 4-4 0,0-1-4 16,0 6 4-16,10-1-4 0,-10 1 0 0,0 4-4 15,0-5-20-15,0 11 20 0,0-5 0 0,0 3 0 0,0 2 0 0,0 4-4 16,8 0-4-16,-8 4 4 0,0-4 0 0,0 5 0 0,8 0 0 15,-8 5 4-15,0-5 0 0,8-1 8 0,-8 6-4 0,0-1 0 16,9-4-4-16,-9 4-4 0,9 1 4 0,-9 0 4 0,0-1-4 0,8 1-4 16,-8-6 0-16,9 7-12 0,-9-8 4 0,8 7 0 0,-8-5-4 15,0-1 0-15,8 2 4 0,-8-1-4 0,0-1 4 0,0-4 0 16,0 0 0-16,10 0-8 0,-10-5 8 0,0 0 0 0,0 0-4 16,0-4 4-16,0-1-4 0,0 1 4 0,0-1-4 0,-10-5-8 15,10 1 8-15,0-1 0 0,0-4 0 0,0 0 0 0,0-5-4 0,0 0-4 16,0 0 0-16,0-5-12 0,0 0-4 0,0-4-8 0,0-1-8 15,0-5-8-15,0 1-8 0,0-5-8 0,0 0-4 0,0-5-12 16,0 0-52-16,0-5-40 0,0-5 20 0,0 5 32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38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D15642-E8A0-47EF-92BF-3C308C8575AC}" emma:medium="tactile" emma:mode="ink">
          <msink:context xmlns:msink="http://schemas.microsoft.com/ink/2010/main" type="writingRegion" rotatedBoundingBox="8997,14405 16317,14493 16293,16508 8973,16420"/>
        </emma:interpretation>
      </emma:emma>
    </inkml:annotationXML>
    <inkml:traceGroup>
      <inkml:annotationXML>
        <emma:emma xmlns:emma="http://www.w3.org/2003/04/emma" version="1.0">
          <emma:interpretation id="{9B9937D5-FBBC-4CF5-97D9-3541F4E2D72D}" emma:medium="tactile" emma:mode="ink">
            <msink:context xmlns:msink="http://schemas.microsoft.com/ink/2010/main" type="paragraph" rotatedBoundingBox="8997,14405 15794,14487 15788,14977 8991,14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BD004-4019-4D9D-A01D-76E09DE77B81}" emma:medium="tactile" emma:mode="ink">
              <msink:context xmlns:msink="http://schemas.microsoft.com/ink/2010/main" type="line" rotatedBoundingBox="8997,14405 15794,14487 15788,14977 8991,14895"/>
            </emma:interpretation>
          </emma:emma>
        </inkml:annotationXML>
        <inkml:traceGroup>
          <inkml:annotationXML>
            <emma:emma xmlns:emma="http://www.w3.org/2003/04/emma" version="1.0">
              <emma:interpretation id="{74EB1651-89B8-42F6-B7F9-3B6B17F142EC}" emma:medium="tactile" emma:mode="ink">
                <msink:context xmlns:msink="http://schemas.microsoft.com/ink/2010/main" type="inkWord" rotatedBoundingBox="8997,14405 10714,14426 10708,14916 8991,148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3414 13106 51 0,'0'-15'100'0,"0"1"-8"0,-9 5-4 0,9-6-20 16,0 6-8-16,0-6 0 0,-8 5-4 0,8 1 0 0,-9-1-4 16,9 6 0-16,-8-1 0 0,8 0-4 0,-8 5 0 0,8-5-4 15,-9 5-4-15,9 5-12 0,-9-5 4 0,9 5-8 0,-8 0-4 16,8-1 0-16,0 6 0 0,-8-5-4 0,8-1-4 0,0 6 0 16,0 0 0-16,0-5-4 0,0 4 0 0,0 0-4 0,0 1 0 0,0-5 4 15,0 5-8-15,8-1 4 0,-8-4-4 0,8 4 0 16,-8-3 0-16,9 3 0 0,0-4 0 0,-1 4-16 0,-8-3 20 0,8-2 0 15,1 1-4-15,8-1 4 0,-8 2-4 0,-1-1 0 0,0-1 0 0,10 6 4 16,-10-6-4-16,1 1 4 0,8 0 0 0,-9 0-4 16,1-1 0-16,-1 5 0 0,0-3 0 0,2 4 4 0,-10-6 0 0,8 6-4 15,-8-1 0-15,0 1 0 0,-8 0 0 0,8 5 0 0,-10-6 4 16,2 1 0-16,0 4-4 0,-1-5 0 0,1 2-4 0,0-3 4 16,-10 2 0-16,10 0 0 0,-10-1-4 0,10-4 4 0,0-1-8 15,-1 2-12-15,0-2-4 0,1 1-16 0,-1-5-16 0,1 0-12 16,0-5-8-16,8 1-8 0,0 4 4 0,-9-6-28 0,9-3-44 0,0 5-20 15,0-6 32-15,9 5 32 0</inkml:trace>
          <inkml:trace contextRef="#ctx0" brushRef="#br0" timeOffset="177.5679">3679 13125 55 0,'16'0'88'0,"-7"-5"-4"0,0 5-8 0,-1-4-20 0,-8 4-4 0,9 0 0 15,-1 4 0-15,-8-4 0 0,8 5-4 0,-8 0-4 0,8 4-8 16,-8-3 0-16,0 3-4 0,10 1-4 0,-10-1 0 0,8 1-8 15,-8-1-8-15,8 1 4 0,-8 3-8 0,0 3 0 0,10-6-4 16,-2-1-4-16,-8 5-8 0,8-4-4 0,-8-1-16 0,9-3-4 16,-9 3-4-16,8-5-12 0,1 2 0 0,-9-6-8 0,8 0-28 0,-8 0-40 15,9-6-20-15,-9 2 24 0,8-5 16 0</inkml:trace>
          <inkml:trace contextRef="#ctx0" brushRef="#br0" timeOffset="349.109">3865 12924 55 0,'0'-5'88'0,"-8"5"-12"0,8 0-8 16,-8 0-24-16,8 5-28 0,0 0 8 0,-9-1 4 0,9 1-8 16,0 0-8-16,0 4-4 0,0 1-8 0,0-6-4 0,0 6-12 0,0 0-16 15,0 0-48-15,0 4-44 0,0-5 12 0</inkml:trace>
          <inkml:trace contextRef="#ctx0" brushRef="#br0" timeOffset="692.1899">4036 13116 19 0,'0'-10'104'0,"0"5"-8"0,0 0-12 0,0 0-24 15,0-4-4-15,9 4-4 0,-9 0-4 0,0 5-4 0,0-4-8 16,0 4 0-16,0 0-8 0,0-6 0 0,0 6 4 0,9 0 0 16,-9 0 0-16,0 6 0 0,8-6 0 0,-8 4-4 0,0 1-4 15,0 0-20-15,9 0 16 0,-9 4 4 0,8-4 0 0,-8 4 0 16,8 1-8-16,-8 0 0 0,0 5-4 0,10-2-4 0,-10 2-4 0,8-1 4 15,-8-4-4-15,8 5 0 0,0-1 0 0,-8 1 0 0,10-2-4 16,-2-3-4-16,-8 5 4 0,8-5 0 0,1-1 0 0,-1 1 0 16,1-1 0-16,0-4 0 0,-9 0-8 0,8-5 4 0,0 4 0 15,0-4 4-15,2-4-4 0,-2 4 0 0,0-5-4 0,2 0 0 16,-2-4 4-16,0-1 0 0,1 1 0 0,-1-1 4 0,-8 0-4 16,9-5 0-16,-1 6 0 0,1-1 4 0,-1-4-4 0,0 5 4 0,-8-1 0 15,10-5 0-15,-2 11 0 0,-8-6 0 0,8 6 4 0,2-7 0 16,-10 11 0-16,8-4 0 0,-8 4-4 0,8 0 0 0,-8 0 8 15,8 4-4-15,-8 2 4 0,0-1 0 0,9-1 0 0,-9 6-4 16,8-1 0-16,-8 1 0 0,9 0 0 0,-9-1-4 0,0 5 0 16,9-4 0-16,-1 5-4 0,-8-6-4 0,8 5-4 0,-8-3-28 0,10 3 8 15,-2-5-16-15,0 1-12 0,0-6-12 0,-8 7-12 0,10-7-40 16,6 0-40-16,-16 1 12 0,17-5 24 0,-8 0 28 0</inkml:trace>
          <inkml:trace contextRef="#ctx0" brushRef="#br0" timeOffset="1097.107">4761 13015 39 0,'8'0'120'0,"-8"0"-12"0,0 0-4 0,10 4-20 15,-10 1 4-15,0-5-4 0,8 10-8 0,-8-5 4 0,8 0-12 0,1 4-4 16,-9 0-4-16,9 1-4 0,-1 0-4 0,0 4-4 16,1-4 4-16,-1 4-4 0,0 1-8 0,2-5-8 0,6 3-4 0,-6 7-4 15,-2-6-4-15,8 0-4 0,-6 1 0 0,6-1-8 0,-7 1 0 16,-1-1 0-16,10 1-4 0,-10 0 0 0,0-1-8 0,0-5-12 15,2 5-16-15,-2-3-12 0,0-3-16 0,1 2-20 0,-9 0-16 16,9-5-12-16,-9 4-8 0,8-5-56 0,-8-4-32 0,0 0 40 16,0 0 20-16,0-4 28 0</inkml:trace>
          <inkml:trace contextRef="#ctx0" brushRef="#br0" timeOffset="1102.0927">5017 13082 35 0,'0'0'148'0,"-8"0"-12"0,-2 5-8 15,10-1-24-15,-8 1 0 0,0 0-4 0,0 0-4 0,-2 5-8 0,2-1-8 16,0 1-16-16,-1 0-12 0,1-1-8 0,0 6-8 0,-2-6-8 16,2 5-8-16,-8 0 0 0,6 1-4 0,2-1-4 0,0 1-16 15,-2-1-12-15,2 1-16 0,-9 0-16 0,17-7-28 0,-8 7-20 16,0-1-20-16,-1-3-52 0,0-3-48 0,1-3 40 0,8 5 32 16,-8-5 28-16,8 0 24 0</inkml:trace>
        </inkml:traceGroup>
        <inkml:traceGroup>
          <inkml:annotationXML>
            <emma:emma xmlns:emma="http://www.w3.org/2003/04/emma" version="1.0">
              <emma:interpretation id="{CD0A7468-2887-419A-B1CE-18716B12AFFF}" emma:medium="tactile" emma:mode="ink">
                <msink:context xmlns:msink="http://schemas.microsoft.com/ink/2010/main" type="inkWord" rotatedBoundingBox="11436,14437 11836,14442 11832,14792 11432,14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29.8166">5776 13135 43 0,'0'0'96'0,"0"4"-4"16,0 2-4-16,0-6-24 0,0 0-4 0,8 4 0 0,-8-4 4 0,8 0-8 15,-8 5 0-15,10-5 0 0,-10 0-4 0,8 0 0 0,0 0 0 16,1 0-4-16,-9 0-4 0,17 0 0 0,-8 0 0 0,-1 0 0 16,0 0 0-16,10 0 0 0,-10 0-4 0,10 0-4 0,-10 0-4 0,9 0-4 15,-9 0-4-15,9 0-4 0,-8 0 0 0,7-5-4 16,2 5-4-16,0 0 0 0,-10 0-4 0,9 0-4 0,-9-4 4 0,9 4-4 16,-8 0 0-16,7 0 0 0,-6 0-4 0,6 0 0 0,-7 0-8 15,0 0-8-15,-1 0-8 0,0 0-8 0,-8 0-16 0,9 0-4 16,-9 0-12-16,8 0-16 0,-8 0-12 0,0 0-20 0,0 0-12 0,0 0-52 15,0 0-20-15,-8 0 36 0,8 0 28 0,-9 0 24 0</inkml:trace>
          <inkml:trace contextRef="#ctx0" brushRef="#br0" timeOffset="5892.119">6032 12952 19 0,'0'0'128'0,"0"0"-8"0,0 0 0 16,0 0-24-16,0-4-8 0,0 4-4 0,0 0-4 0,0 0-8 0,0 0-12 16,0 0-12-16,0 0 0 0,0 0-4 0,0 4 4 0,0-4-4 15,0 0 4-15,0 5-4 0,0 0 0 0,0-1 0 0,0 3-4 16,0-4 0-16,0 7 0 0,0 0-8 0,0-1-4 0,0 5 4 0,0-4-4 16,0 5-8-16,0-1-4 0,0 5-4 0,0-5 0 0,0 1 0 15,0-1 0-15,0 5-8 0,0-4 0 0,0 0-4 0,0-1-4 16,0 0-4-16,0 1-16 0,0-6-16 0,0 5-20 0,-8-4-8 0,8-1-24 15,0 1-24-15,8 0-12 0,-8-5-16 0,0 5-56 16,0-10-20-16,0 5 40 0,8-1 36 0,-8-4 32 0</inkml:trace>
        </inkml:traceGroup>
        <inkml:traceGroup>
          <inkml:annotationXML>
            <emma:emma xmlns:emma="http://www.w3.org/2003/04/emma" version="1.0">
              <emma:interpretation id="{9BCA8FE2-1D13-4BC1-BC9C-A1B7DCE199CE}" emma:medium="tactile" emma:mode="ink">
                <msink:context xmlns:msink="http://schemas.microsoft.com/ink/2010/main" type="inkWord" rotatedBoundingBox="12551,14544 14035,14562 14030,14944 12546,14926"/>
              </emma:interpretation>
              <emma:one-of disjunction-type="recognition" id="oneOf2">
                <emma:interpretation id="interp2" emma:lang="" emma:confidence="0">
                  <emma:literal>cosa</emma:literal>
                </emma:interpretation>
                <emma:interpretation id="interp3" emma:lang="" emma:confidence="0">
                  <emma:literal>Gosi</emma:literal>
                </emma:interpretation>
                <emma:interpretation id="interp4" emma:lang="" emma:confidence="0">
                  <emma:literal>com</emma:literal>
                </emma:interpretation>
                <emma:interpretation id="interp5" emma:lang="" emma:confidence="0">
                  <emma:literal>cos*</emma:literal>
                </emma:interpretation>
                <emma:interpretation id="interp6" emma:lang="" emma:confidence="0">
                  <emma:literal>Gosie</emma:literal>
                </emma:interpretation>
              </emma:one-of>
            </emma:emma>
          </inkml:annotationXML>
          <inkml:trace contextRef="#ctx0" brushRef="#br0" timeOffset="6575.8302">7088 13125 35 0,'0'-9'100'0,"-8"3"-8"16,8-3-8-16,-8 4-20 0,-1 0 0 0,1-4 0 0,8 4-4 16,-9 0 0-16,0 1-4 0,1-2 0 0,0 2-4 0,0 4-4 0,-2-5-4 15,2 5 0-15,0 0-8 0,-2 0-8 0,2 5 0 0,0-5 0 16,-1 4 0-16,1 2-4 0,-1 3-4 0,1-4 0 0,8 4 0 16,-9 1-4-16,1-1-4 0,8 1-4 0,-8 0 0 0,8 5 0 15,-10-6-4-15,10 6 0 0,0-1 0 0,0-5 0 0,0 5-4 16,10 1 0-16,-10-1 0 0,8-4 0 0,-8 5 4 0,8-6-4 0,1 5 4 15,-1-3-4-15,1-3 4 0,-1 2-4 0,9 0 0 16,-9-5 0-16,10-1-16 0,-10 7 20 0,10-7 0 0,-2-4-4 0,2 0 4 16,-10 0-4-16,9 0 0 0,1 0 0 0,-2 0 0 0,2-4 0 0,-2-2 0 15,1 1 0-15,-8-4 0 0,8 4 0 0,-1-4 0 16,2 3-4-16,-10-2 0 0,2-3 4 0,6 2-4 0,-7-1 4 0,-1 0 4 16,1 1 0-16,-9 5-8 0,9-6 4 0,-1 5 0 0,-8-6 0 15,8 8 0-15,-8-3 0 0,0 2 0 0,0 4 0 0,8-5 0 16,-8 5 0-16,0 0 0 0,10 0 0 0,-10 0 4 0,0 5 0 0,8-5-4 15,-8 4 0-15,8 5 4 0,-8-3-4 0,10-1 0 0,-2 4 0 16,0-3 4-16,1 3 0 0,-1-5 0 0,0 6 0 0,1 0-4 16,0-1 0-16,-1 2 0 0,0-3 4 0,2 2-4 0,-2 0 4 15,0-1-4-15,10-4 4 0,-10 5-4 0,0-6 4 0,1 1 4 16,8 0-8-16,-8 0 0 0,-1-5 0 0,10 0 4 0,-10 0-4 0,0-5 0 16,10 0 0-16,-10 0 0 0,0-3 0 0,1-3 4 15,7 2-20-15,-16-1 16 0,10-4 0 0,-2-1 0 0,0 1 0 0,-8-1 0 16,0 2 0-16,8-7 0 0,-16 5-4 0,8 1 0 0,0 0 0 15,-8 0 0-15,8 4 0 0,-8-5-4 0,-2 6 0 0,2-1 0 16,0 6-8-16,-1-2 0 0,-7 2 0 0,6-1 0 0,2 5 0 16,-8 0-8-16,6 5 0 0,2-1 0 0,0 2 0 0,-1-2-8 0,0 6 0 15,1-1-8-15,-1 1-4 0,9-1-4 0,-8 2-8 0,8-2-4 16,0 0-4-16,0 6-4 0,0-5-32 0,0-1-32 0,0 1-12 16,8-6 28-16,1 6 20 0</inkml:trace>
          <inkml:trace contextRef="#ctx0" brushRef="#br0" timeOffset="6846.5453">7814 13082 35 0,'8'-5'116'0,"-8"0"-12"0,0 5-24 0,0-4-4 15,0 4-4-15,0 0-8 0,0 0-8 0,0 0-8 0,0 0-4 16,0 0-4-16,0 0-4 0,0 4-8 0,0-4-4 0,0 5 0 16,0 0-8-16,0 0 0 0,8-5 0 0,-8 4-4 0,0 1 0 15,9 0-4-15,-9 0 4 0,0 5 0 0,8-6 0 0,1 1 4 0,-9 5-4 16,9-6 0-16,-1 2 0 0,0-2 0 0,-8 5-8 0,10-3 4 15,-2-1 0-15,0 4 0 0,1-4 0 0,0 4 4 0,-1 1-4 16,0-6 4-16,1 5 4 0,-9 2 0 0,8-2 4 0,-8 1 0 16,8-1-4-16,-8 1 0 0,0 0-4 0,0 5-4 0,0-6 0 15,-8 1-4-15,8-1 0 0,-8 5 0 0,-1-3 0 0,9-3-4 0,-8 2-4 16,0 0-4-16,-1-5-8 0,0 4-4 0,1-5-20 0,0 2-16 16,-2-2-12-16,2-4-16 0,0 5-8 0,-1-5-20 0,9 0-44 15,-9 0-28-15,1-5 32 0,-1 1 32 0,9-2 16 0</inkml:trace>
          <inkml:trace contextRef="#ctx0" brushRef="#br0" timeOffset="7238.4969">8376 13192 23 0,'0'-5'128'0,"-9"1"-12"16,9-1-4-16,-8 0-20 0,8 5 0 0,-8-4 0 0,0 4 0 16,8 0-12-16,-10 0-4 0,2 4-8 0,0 1-8 0,-10 0-8 15,10-1-8-15,-1 6-4 0,-8-1-8 0,0 0-8 0,9 2-4 16,0 4-4-16,-10-6-4 0,10 5-4 0,-10 1 0 0,10 0 0 16,0-1-8-16,-9 0-4 0,8 0-12 0,0-4-4 0,1 4-24 15,0-4-16-15,8 4-20 0,-10-4-16 0,10-6-12 0,0 6-28 0,-8-6-48 16,8 2 0-16,0-6 36 0,8 4 32 0,-8-4 24 0</inkml:trace>
          <inkml:trace contextRef="#ctx0" brushRef="#br0" timeOffset="7065.9578">8121 13130 47 0,'8'-5'108'0,"-8"5"-4"16,8 0 0-16,1 5-24 0,-9-5 0 0,9 5 0 15,-9-1 0-15,8 2-4 0,-8-2-4 0,9 1-8 0,-9 5 0 0,8-1-4 16,0 1-4-16,-8-1-4 0,8 1-4 0,2 3-8 0,-2 3-4 15,0-2-4-15,2 1-4 0,-2-1-8 0,0 1 0 0,1-2-4 16,-1 7-4-16,1-6 0 0,-1 0-8 0,1 1 0 0,-1-1-4 0,0 1-4 16,-8-6-12-16,10 6-12 0,-2-6-8 0,0-4-12 0,2 4-20 15,-10-4-16-15,8 0-12 0,-8-5-16 0,8 0-12 0,-8 0-36 16,8-5-24-16,-8 0 28 0,0 1 28 0,0-6 24 0</inkml:trace>
        </inkml:traceGroup>
        <inkml:traceGroup>
          <inkml:annotationXML>
            <emma:emma xmlns:emma="http://www.w3.org/2003/04/emma" version="1.0">
              <emma:interpretation id="{093D012E-15A3-4314-91E2-EBF567DE0784}" emma:medium="tactile" emma:mode="ink">
                <msink:context xmlns:msink="http://schemas.microsoft.com/ink/2010/main" type="inkWord" rotatedBoundingBox="14540,14569 14821,14573 14818,14842 14537,14838"/>
              </emma:interpretation>
              <emma:one-of disjunction-type="recognition" id="oneOf3"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644.4131">8914 13231 139 0,'-10'14'148'0,"10"1"-20"16,-8-6-12-16,8 1-32 0,-8 0-8 0,8-1 0 0,0 1-4 16,0-1-12-16,-8-4-4 0,8 4-8 0,8-9-4 0,-8 5-4 15,0 1-4-15,8-6-4 0,0 4-8 0,2-4-4 0,-2 0-4 0,0 0-4 16,9 0 0-16,-8 0-8 0,8 0-4 0,-1-4-12 15,2 4-12-15,0-6-24 0,-2 1-32 0,1 5-20 0,0-4-16 0,0-1-52 16,1 0-36-16,-2 0 36 0,2-5 24 0,-1 6 36 0</inkml:trace>
          <inkml:trace contextRef="#ctx0" brushRef="#br0" timeOffset="7461.8965">8888 13077 31 0,'0'5'144'0,"0"0"-20"0,0-5-12 0,0 4-32 15,0 1-12-15,0-5 0 0,0 5 4 0,0-5-4 0,0 0-4 0,8 0-8 16,-8 5-4-16,0-5 0 0,8 0-4 0,2 0-8 0,-10 0 0 16,8-5-4-16,0 10-4 0,1-5 0 0,-1 0-8 0,10 0-4 15,-10 0-4-15,0 0-4 0,0 4-4 0,10-4 0 0,-10 0-4 16,10 6-4-16,-10-6-16 0,1 4-20 0,-1-4-28 0,0 5-28 16,1-5-32-16,0 0-44 0,-9 5-56 0,8-5 32 0,-8 5 36 15,0-5 12-15</inkml:trace>
        </inkml:traceGroup>
        <inkml:traceGroup>
          <inkml:annotationXML>
            <emma:emma xmlns:emma="http://www.w3.org/2003/04/emma" version="1.0">
              <emma:interpretation id="{350904D3-DAB7-4525-9A0E-9600D530FFBB}" emma:medium="tactile" emma:mode="ink">
                <msink:context xmlns:msink="http://schemas.microsoft.com/ink/2010/main" type="inkWord" rotatedBoundingBox="15221,14514 15794,14520 15789,14922 15216,14915"/>
              </emma:interpretation>
              <emma:one-of disjunction-type="recognition" id="oneOf4">
                <emma:interpretation id="interp12" emma:lang="" emma:confidence="0">
                  <emma:literal>°</emma:literal>
                </emma:interpretation>
                <emma:interpretation id="interp13" emma:lang="" emma:confidence="0">
                  <emma:literal>D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8059.0284">9681 13087 11 0,'0'4'120'0,"8"-4"-8"0,-8 0-8 0,0 5-28 0,0 0-4 16,0 0 4-16,0-1-4 0,0 2 0 0,0-2-4 0,-8 1-4 0,8 5 0 16,0 0-12-16,0-1 0 0,0 1-4 0,0-1-4 15,0 1 0-15,0-1-4 0,0 5 0 0,0-5 0 0,8 7-4 0,-8-2 4 16,8-5 0-16,1 6-4 0,0-1 0 0,-1 1 4 0,1-5 0 16,-1 4-8-16,10 0 0 0,-10-4 0 0,10 4-8 0,-10-4-4 15,8-1 0-15,2 0-4 0,-1-3 0 0,-9 3-4 0,10-4 0 0,-2 5 0 16,2-10-4-16,-2 4 0 0,1-4-20 0,1 5 24 0,6-5-4 15,-14-5 0-15,6 5 0 0,2-4 0 0,-1-2-4 0,0 2 0 16,-9-1 0-16,9-4 0 0,-9-1 0 0,2 1 0 0,-2-6 4 16,0 5 0-16,2-4-12 0,-10 0 12 0,8 0-8 0,-8 0 4 15,0-1-4-15,0 0 4 0,0 1-4 0,-8-5-4 0,8 3 4 0,-10 3 0 16,2-2 0-16,-10-3-4 0,2 3 0 0,-1 0-4 0,0-4 4 16,0 5 0-16,-9-1 0 0,0 1 4 0,1-1-4 15,-1 6-4-15,0 0-8 0,2-1-4 0,-11 5 0 0,9 0-8 0,2 5-8 16,-2 0-8-16,0 0-12 0,0 5-20 0,9 5-16 0,1-1-36 15,-10 1-24-15,8 4-64 0,10 1-36 0,-9-1 44 0,0 5 32 16,0-4 36-16,9 4 32 0</inkml:trace>
        </inkml:traceGroup>
      </inkml:traceGroup>
    </inkml:traceGroup>
    <inkml:traceGroup>
      <inkml:annotationXML>
        <emma:emma xmlns:emma="http://www.w3.org/2003/04/emma" version="1.0">
          <emma:interpretation id="{B0684B0B-A4A2-40F2-BB6A-C7BB4596D812}" emma:medium="tactile" emma:mode="ink">
            <msink:context xmlns:msink="http://schemas.microsoft.com/ink/2010/main" type="paragraph" rotatedBoundingBox="9982,15584 16322,15914 16286,16609 9946,16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353CB2-3423-432D-ACA6-AE1DEE040EEE}" emma:medium="tactile" emma:mode="ink">
              <msink:context xmlns:msink="http://schemas.microsoft.com/ink/2010/main" type="line" rotatedBoundingBox="9982,15584 16322,15914 16286,16609 9946,16279"/>
            </emma:interpretation>
          </emma:emma>
        </inkml:annotationXML>
        <inkml:traceGroup>
          <inkml:annotationXML>
            <emma:emma xmlns:emma="http://www.w3.org/2003/04/emma" version="1.0">
              <emma:interpretation id="{8C9306D8-1BC0-4A65-85FB-2B3F3C9450B5}" emma:medium="tactile" emma:mode="ink">
                <msink:context xmlns:msink="http://schemas.microsoft.com/ink/2010/main" type="inkWord" rotatedBoundingBox="9982,15584 11203,15648 11169,16297 9949,16233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219.8285">4472 14333 19 0,'0'0'80'0,"0"0"-8"0,0 0-8 0,0 0-24 16,-10 0-4-16,10 0 4 0,0 0-24 0,10 0 20 0,-10 0 0 15,0 0 4-15,0 0-4 0,0 0 0 0,0 0 4 0,0-5-8 16,0 5 4-16,0 0 4 0,0-4 0 0,-10 4 0 0,10-5-4 0,0 5 0 16,0-5 4-16,0 5 0 0,0-4-4 0,0-1-4 0,0 5 0 15,0-5 0-15,0 0 0 0,0 5-4 0,-8 0 0 0,8 0-4 16,-8 0-4-16,8-4 0 0,-8 4-4 0,-2 0 0 0,10 0-4 0,-8 4-4 16,0-4 0-16,-1 5 0 0,0-5-4 0,1 5 0 0,-1 0 0 15,9 4 0-15,-8-4 0 0,0-1-4 0,0 1 4 0,-2 1-4 16,2 3 0-16,8 1 0 0,-8-6 0 0,-2 6 0 0,10-5 0 15,0-1 0-15,0 2 0 0,-8 3 0 0,8-5 0 0,0 3-4 16,8-7 0-16,-8 3 4 0,0 2 0 0,10-5 0 0,-10 0 0 16,8 0 0-16,0 5 0 0,2-5-4 0,-10 0 4 0,8 0 0 0,0 0 0 15,0 0-4-15,1 0 4 0,8 0 0 0,-8 0 0 0,-1 5-4 16,0-5 4-16,10 5 0 0,-10-5 0 0,0 5 0 0,10-1 0 16,-10 1-4-16,1 4 0 0,8-4 4 0,-8 0 0 0,7 5 0 15,-8 0-4-15,2-1 4 0,6 1 0 0,-6-1 0 0,-2 1 0 0,0 4 0 16,1-5 0-16,-9 1 0 0,8 5 0 0,0-6 0 15,-8 6 4-15,0-5-4 0,0-1 0 0,0 5 4 0,0-4-4 0,-8 3 0 16,0-2 0-16,-1-2 0 0,1 1 0 0,0 0 0 0,-2-1 0 16,2 1 0-16,-10-6 0 0,10 6 0 0,-8-4 0 0,7-6 4 15,-8 4-8-15,8-4 4 0,1 5-8 0,-10-5-4 0,10-5-8 0,0 5-8 16,0-4-8-16,-2-2-4 0,2 1-12 0,8 0-16 0,-8-4-4 16,8 4-8-16,0 0-4 0,-9-4-12 0,9 4-32 0,0-5-36 15,0 6 12-15,0-6 32 0,0 4 20 0</inkml:trace>
          <inkml:trace contextRef="#ctx0" brushRef="#br0" timeOffset="53417.3327">4795 14487 31 0,'9'0'92'0,"-9"0"-8"0,9 0-4 0,-1 0-28 0,0 0-4 15,-8 0-4-15,0 5 4 0,9-1-4 0,-9 2 0 0,8-2-4 0,-8 1-4 16,0 5-4-16,8-6-8 0,-8 6 0 0,0-1-4 0,10 1-8 15,-10 0 0-15,0-1 0 0,8 1-4 0,-8 0 0 0,0-5-8 16,0 4 4-16,8 1-12 0,-8-1-8 0,0-4-12 0,10 0-16 16,-10 0-12-16,0 0-12 0,8-5-40 0,-8 0-48 0,0 0 24 15,8-5 24-15</inkml:trace>
          <inkml:trace contextRef="#ctx0" brushRef="#br0" timeOffset="53627.2997">4932 14127 63 0,'0'0'108'0,"-8"-4"-4"0,8 8-8 0,-10-4-32 16,10 0-8-16,0 0-8 0,0 5-8 0,0-5-12 15,0 5-4-15,0-5-4 0,-8 5-4 0,8-5-4 0,0 4 0 0,0-4-8 16,0 6-4-16,8-3-8 0,-8 8-12 0,0-6-8 0,0-1-16 16,0 2 0-16,10 3-24 0,-10 1-44 0,0-1-28 0,8 1 24 15,-8-1 12-15</inkml:trace>
          <inkml:trace contextRef="#ctx0" brushRef="#br0" timeOffset="54006.5416">5060 14367 7 0,'0'-5'104'0,"0"1"-8"16,0-2-12-16,0 6-20 0,0 0-8 0,0-4 0 0,0 4-8 15,0 0-4-15,0-5-4 0,0 5 0 0,0 0-4 0,0 5 0 16,0-5 0-16,0 4 4 0,0 2 0 0,8-2-4 0,-8 1 4 15,0 0-4-15,8 4 0 0,-8 1 0 0,0-1-4 0,9 1 0 16,-9 0-4-16,0 5 0 0,9-2-4 0,-9-3-4 0,8 5 0 0,-8-1-4 16,8 1 0-16,-8-1-4 0,0-5 0 0,10 6 0 0,-10-5-4 15,8-1 0-15,-8 1-4 0,8-1 0 0,-8 1 0 0,9 0 0 16,-9-5-4-16,9-1 0 0,-1 1 4 0,-8 0-4 0,8-1-4 16,1-4 4-16,-9 5 0 0,8-5-4 0,0 0 0 0,2 0 0 15,-10 0 0-15,8 0-4 0,0-5 0 0,-8 1-4 0,10-1 0 0,-2 0 4 16,-8 1-4-16,8-1-16 0,0-5 16 0,-8 5 4 15,9 0 4-15,-9-4 0 0,9-1 0 0,-1 5-4 0,-8-5 4 0,9 1 0 16,-9 5 0-16,8-2 4 0,-8-3 4 0,8 4-4 0,2 0 0 16,-10 5 0-16,8-4 4 0,-8 4-4 0,8 0 0 0,-8 0 0 15,10 0 0-15,-2 4 4 0,-8 1 4 0,8 0 0 0,0 4-4 0,-8 1 4 16,9-5 0-16,0 5 0 0,-9 4-8 0,8-5 4 16,1 6 0-16,-9 0 4 0,8-1-4 0,0 0 0 0,2 1-4 0,-10-1 0 15,8 0-4-15,0 1 0 0,-8-1-4 0,8 0 0 0,2-3-12 16,-10 2-20-16,8 2-20 0,0-6-24 0,-8 0-8 0,9-4-28 15,-9 5-52-15,8-5-24 0,1 0 40 0,-9 0 28 0,9-5 28 0</inkml:trace>
        </inkml:traceGroup>
        <inkml:traceGroup>
          <inkml:annotationXML>
            <emma:emma xmlns:emma="http://www.w3.org/2003/04/emma" version="1.0">
              <emma:interpretation id="{09C2A753-D6A1-4AE7-8E8F-B4007639E3B9}" emma:medium="tactile" emma:mode="ink">
                <msink:context xmlns:msink="http://schemas.microsoft.com/ink/2010/main" type="inkWord" rotatedBoundingBox="11426,15948 11775,15966 11754,16373 11405,16355"/>
              </emma:interpretation>
            </emma:emma>
          </inkml:annotationXML>
          <inkml:trace contextRef="#ctx0" brushRef="#br0" timeOffset="54264.3978">5768 14473 99 0,'0'4'112'15,"0"-4"-12"-15,0 0-4 0,0 6-20 0,0-6 0 0,8 4 0 0,-8-4 4 16,0 0-4-16,8 5-4 0,-8-1-4 0,8 2-8 0,2-6-4 16,-2 4 4-16,0 1 0 0,1 0-4 0,-1 4-4 0,1-3-8 15,8 3 0-15,-9 1-4 0,0-1 0 0,10 1-4 0,-10 4 0 0,2-4-8 16,6 4-4-16,-7 0 0 0,8 1-8 0,-9-2-4 0,1 3 0 16,7-2 0-16,-6 0-4 0,-2 1-4 0,0-1 0 0,2 1 4 15,-2-1-8-15,0 0-12 0,1-5 0 0,-1 2-16 0,0 3-8 16,1-9-16-16,-9 4-12 0,9-4-4 0,-1 0-16 0,-8-1-12 15,0-4-16-15,8 0-12 0,-8 0-24 0,0-4-36 0,0-6-16 0,0 1 20 16,0-1 56-16,0 1 24 0</inkml:trace>
          <inkml:trace contextRef="#ctx0" brushRef="#br0" timeOffset="54444.9174">6099 14473 87 0,'0'0'156'0,"0"0"-4"0,0 0-8 0,0 0-24 0,0 4-4 0,-8 2 0 16,8-2-4-16,-8 5-4 0,8-3 0 0,-9 3-12 0,0 1-8 15,1 0-8-15,0-1-12 0,-1 5-8 0,1-4-8 0,0 4-8 16,-2 1-12-16,-6-1-8 0,6 0-8 0,-6 1 0 0,7 4-8 16,-8-5-4-16,9 1-12 0,-9 4-28 0,9-5-16 0,-10 6-20 15,10-1-24-15,-10-5-24 0,10 1-20 0,0-1-24 0,-10 0-52 0,10 0-32 16,-1-4 40-16,9-1 44 0,-8 1 28 0,8 0 28 0</inkml:trace>
        </inkml:traceGroup>
        <inkml:traceGroup>
          <inkml:annotationXML>
            <emma:emma xmlns:emma="http://www.w3.org/2003/04/emma" version="1.0">
              <emma:interpretation id="{DA846E3E-6927-45FB-90D5-A1AD4F3E06F4}" emma:medium="tactile" emma:mode="ink">
                <msink:context xmlns:msink="http://schemas.microsoft.com/ink/2010/main" type="inkWord" rotatedBoundingBox="12519,15885 12935,15906 12921,16164 12505,16142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580.8848">6866 14453 71 0,'0'0'132'0,"0"0"-12"0,0 0-12 0,0 0-24 16,0 0-8-16,0 0-8 0,0 0 0 0,0 0-4 0,-8 0-4 0,8 0-4 16,8 0 4-16,-8 0-4 0,0 0 0 0,10 0 0 0,-2 0 0 15,0-5-4-15,2 5-4 0,-2 0 0 0,0-4-4 0,1-1 0 16,8 5-4-16,-9-4 4 0,9 4-4 0,1-5-8 0,-2 0-4 15,10 5-8-15,-9-5-4 0,0 0-4 0,0 5-4 0,1-5 4 16,-2 5-8-16,2 0-4 0,-2 0 4 0,1 0 0 0,1 0-4 0,-2 0 0 16,-8 0 0-16,10 5-8 0,-10-5-12 0,2 5-8 0,-2-5-16 15,0 5-12-15,1-5-12 0,-9 5-16 0,8-5-20 0,-8 5-16 16,0-5-16-16,0 4-40 0,0-4-48 0,0 0 24 0,-8 0 44 0,-1 5 28 16,9-5 20-16</inkml:trace>
          <inkml:trace contextRef="#ctx0" brushRef="#br0" timeOffset="55794.3119">6927 14631 95 0,'0'5'108'0,"0"0"-12"0,0-5-4 0,8 5-16 15,-8-5 8-15,0 3-8 0,9-3 8 0,-9 6-8 0,0-6-8 16,8 0 4-16,1 0-4 0,-1 0 0 0,-8 0-4 0,8 0 0 15,2 0 0-15,-2 0-4 0,10 0 0 0,-10 0-12 0,0 0 4 16,9 0-12-16,-8 5-4 0,-1-10-8 0,9 10-4 0,-9-5-4 0,10 0-4 16,-10 0-4-16,0 0 0 0,10 0-4 0,-10 0-4 0,1 0 0 15,-1 0-8-15,1 0-20 0,0 0-20 0,-1 0-20 0,0 0-16 16,-8 0-32-16,0 0-28 0,8 0-44 0,-8 0-76 0,0 0 36 16,0 0 40-16,0 0 40 0,0 0 24 0</inkml:trace>
        </inkml:traceGroup>
        <inkml:traceGroup>
          <inkml:annotationXML>
            <emma:emma xmlns:emma="http://www.w3.org/2003/04/emma" version="1.0">
              <emma:interpretation id="{08DA7AE4-F0D7-4E0E-AEA3-0161E32A800E}" emma:medium="tactile" emma:mode="ink">
                <msink:context xmlns:msink="http://schemas.microsoft.com/ink/2010/main" type="inkWord" rotatedBoundingBox="13515,15888 13791,15902 13786,15997 13510,15983">
                  <msink:destinationLink direction="with" ref="{87D11527-F0A3-4B87-8581-C84FCF593692}"/>
                </msink:context>
              </emma:interpretation>
              <emma:one-of disjunction-type="recognition" id="oneOf7">
                <emma:interpretation id="interp19" emma:lang="" emma:confidence="0">
                  <emma:literal>u</emma:literal>
                </emma:interpretation>
                <emma:interpretation id="interp20" emma:lang="" emma:confidence="0">
                  <emma:literal>o</emma:literal>
                </emma:interpretation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m</emma:literal>
                </emma:interpretation>
                <emma:interpretation id="interp23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56894.7357">7873 14396 55 0,'0'11'108'0,"0"-8"-8"0,-8-3-8 0,8 5-24 0,0 0 0 0,0 0-4 16,-9 0-4-16,9 0 0 0,0-1-4 0,0 1 0 0,0-5 0 16,0 4-4-16,0 1 4 0,0-5 4 0,0 5 4 0,0 0 4 15,0-5 0-15,9 5 0 0,-9-5 0 0,8 5-4 0,-8-5 4 0,8 4-4 16,2 2-8-16,-2-6 0 0,0 4 4 0,-8-4-8 0,9 5 0 16,8-5-8-16,-9 0 0 0,1 0 0 0,-1 4-4 0,0-4-4 15,10 0-16-15,-10 0-20 0,2 0 0 0,6 0 0 0,-8 0 0 16,1 0 0-16,0 0 0 0,-1 0 0 0,9 0 0 0,-9 0 0 15,2 0 0-15,-2 0 0 0,-8 0 0 0,8 0 0 0,0 0 0 0,-8 0 0 16,10 0 0-16,-10 0 0 0,8 0-20 0,-8 0-80 16,0 0-28-16,0 0-24 0,0 0-28 0,0 0-24 0,0 0-68 0,0 0 0 15,0 0 56-15,0 0 44 0,0 6 28 0,0-6 28 0</inkml:trace>
        </inkml:traceGroup>
        <inkml:traceGroup>
          <inkml:annotationXML>
            <emma:emma xmlns:emma="http://www.w3.org/2003/04/emma" version="1.0">
              <emma:interpretation id="{9CBDC52D-8645-431E-8B8D-5ADFC669CFCE}" emma:medium="tactile" emma:mode="ink">
                <msink:context xmlns:msink="http://schemas.microsoft.com/ink/2010/main" type="inkWord" rotatedBoundingBox="14465,16028 16311,16124 16290,16528 14444,16432">
                  <msink:destinationLink direction="with" ref="{87D11527-F0A3-4B87-8581-C84FCF593692}"/>
                </msink:context>
              </emma:interpretation>
              <emma:one-of disjunction-type="recognition" id="oneOf8">
                <emma:interpretation id="interp24" emma:lang="" emma:confidence="0">
                  <emma:literal>x</emma:literal>
                </emma:interpretation>
                <emma:interpretation id="interp25" emma:lang="" emma:confidence="0">
                  <emma:literal>X</emma:literal>
                </emma:interpretation>
                <emma:interpretation id="interp26" emma:lang="" emma:confidence="0">
                  <emma:literal>+</emma:literal>
                </emma:interpretation>
                <emma:interpretation id="interp27" emma:lang="" emma:confidence="0">
                  <emma:literal>&gt;</emma:literal>
                </emma:interpretation>
                <emma:interpretation id="interp28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58104.0226">10133 14607 51 0,'8'0'112'0,"0"0"-4"16,1 0-8-16,-1 5-24 0,1-5 4 0,0 0 4 0,-1 5-4 15,0-1 0-15,2 6-8 0,-2-5-4 0,0 0-4 0,-8 3 0 0,8-2-8 16,2 4-8-16,-2 4 0 0,9-4-4 0,-9-1-4 16,1 5 0-16,8 2-12 0,-9-3-8 0,10-3 0 0,-2 4-4 0,-6 0-4 15,6 1-4-15,1-5 0 0,0 4 0 0,0-5-4 0,1 6 0 16,-10-1 0-16,18-4-20 0,-18-1 20 0,9 1-8 0,0-1-16 16,0 1-16-16,1 0-16 0,-10 0-24 0,9-1-20 0,-8-4-16 0,7 5-12 15,-7-6-32-15,-1 6-36 0,0-5 0 0,-8-2 40 0,10-3 36 16,-10 7 16-16</inkml:trace>
          <inkml:trace contextRef="#ctx0" brushRef="#br0" timeOffset="58284.2791">10593 14712 123 0,'-8'0'156'16,"-1"0"-12"-16,0 0-4 0,1 5-24 0,0 0 0 0,-10 5-8 15,10-5-4-15,-10 4-4 0,10 1-12 0,-9-1-12 0,0 0-16 16,0 6-8-16,-1-5-12 0,2 4-4 0,-2 0-8 0,2 1-12 0,-1-1 0 15,-1 1-16-15,2-1-12 0,-10 0-24 0,9 1-28 0,8 0-48 16,-16-1-8-16,17-5-28 0,-10 6-64 0,2-5-20 0,-2-1 44 16,1 1 32-16,0-6 28 0,8 6 24 0</inkml:trace>
          <inkml:trace contextRef="#ctx0" brushRef="#br0" timeOffset="57568.4553">8939 14583 75 0,'0'-5'112'0,"0"0"-8"0,-9 1-4 0,9-1-28 0,-8 0-4 0,8 0 8 15,0 5-4-15,-8-4-12 0,8 4 0 0,-10-6-4 0,10 6-4 0,-8 0-8 16,0-4 4-16,0 4-12 0,8 0 0 0,-10 4 0 0,2-4-4 16,0 6-4-16,8-2 0 0,-9 1-4 0,0 0-4 0,1 0 0 15,8 4-4-15,-9-4-4 0,9 5 0 0,-8 0 0 0,8-1-4 0,-8 0-4 16,8 6 0-16,0-5 0 0,0 4 0 0,0 0 0 0,0-4-4 16,0 4 0-16,8 0 4 0,-8 2-4 0,8-3 0 0,-8-3 0 15,9 4 0-15,-1-5 0 0,10 2 0 0,-10 3 0 0,0-5 0 16,2 1 4-16,6-5-4 0,-8 5 0 0,10-6 0 0,-1 1 0 15,0-5 0-15,-8 4-4 0,7-4 4 0,2 0 0 0,-2 0 0 16,2 0-16-16,-1 0 20 0,-9-4-8 0,9 4 0 0,0-5 4 0,-9 1 0 16,10-2 0-16,-10 2-4 0,1-6 0 0,8 5 0 0,-8 1 0 15,-1-1 0-15,0-5 4 0,1 6-4 0,-9-7 0 0,9 7 0 16,-1-6 0-16,-8 6 0 0,8-6 4 0,2 5 0 0,-10 1-4 16,0-1 4-16,8 1 0 0,-8-2 0 0,8 1 0 0,-8 5 0 0,9-5 4 15,-9 5 0-15,0 0 0 0,9 0-4 0,-9 5 0 0,8 0 0 16,-8 1 4-16,8-2-4 0,-8 1 4 0,9-1-4 0,-9 6 0 15,8-1 0-15,0-4 4 0,2 4 4 0,-10 2-8 0,8-2 0 0,0 1 4 16,2-1 0-16,-2-4-4 0,0 4 4 0,0 1-4 16,1-5-4-16,0-1 4 0,-1 6 0 0,9-10 0 0,-9 5 4 15,2 0 0-15,-2 0-4 0,8-5 4 0,-6 0 0 0,-2 0-4 0,0-5 4 16,1 0-4-16,0 0 0 0,8 2 0 0,-9-4 0 16,-8-2 0-16,8-1 0 0,0 1 0 0,-8-1 0 0,10 1 0 0,-10-5 0 15,0-1 0-15,0 1 4 0,0 4-4 0,0-4 0 0,-10-1-4 16,10 1 4-16,-8 4 0 0,0-4 0 0,0 0 0 0,-1 4-4 15,1 1 4-15,-1-1 0 0,0 0 0 0,1 5-4 0,0-4 4 0,-2 9-4 16,-6-5 4-16,16 5-4 0,-18 0 0 0,10 0-4 16,8 5 0-16,-8 0-4 0,-1-1-12 0,1 6 0 0,8 0-20 0,-9-5-4 15,0 4-12-15,9 5-8 0,0-4-12 0,0 0-8 0,-8-1-4 16,8 5-40-16,8-4-40 0,-8 0 8 0,0-1 28 0,9 1 28 16</inkml:trace>
          <inkml:trace contextRef="#ctx0" brushRef="#br0" timeOffset="57869.6519">9758 14626 31 0,'0'-5'120'0,"0"1"8"0,8 4-12 15,-8-5-32-15,0 5-4 0,-8 0-4 0,8 5-8 0,0-5-8 16,0 4-8-16,-10 1-8 0,10-5-4 0,0 5-12 0,-8 0-4 16,8 0-8-16,0 0 4 0,0-5-4 0,0 3-4 0,0 8-4 15,0-6 4-15,0-1-8 0,0 1 0 0,8 5 0 0,-8-5 4 16,10-1-4-16,-10 1 0 0,8 5 0 0,-8-6 0 0,8 1 0 15,2 6-4-15,-2-7 4 0,0 5-4 0,0-4 0 0,1 5 4 16,0-6-4-16,-1 6 4 0,1-6-4 0,-1 7-4 0,0-7 4 0,2 6 4 16,-2-5 0-16,-8 4-4 0,8 1 0 0,0-6 0 0,-8 6 8 15,10-1 0-15,-10-2 4 0,0 1-4 0,0 2 0 0,0 0 0 0,0-6 0 16,-10 5-4-16,2 1 0 0,8 0 0 0,-8-5 0 16,0 5-4-16,-2-6-8 0,-6 6 4 0,7-5-16 0,1-1-4 0,-1 1-8 15,-8-5-12-15,9 5-8 0,0-5-4 0,-2 0-8 0,2 0-8 16,0-5-4-16,8 5-20 0,-10-5-36 0,2 1-32 0,8-1 24 15,0-5 28-15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51.4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D11527-F0A3-4B87-8581-C84FCF593692}" emma:medium="tactile" emma:mode="ink">
          <msink:context xmlns:msink="http://schemas.microsoft.com/ink/2010/main" type="inkDrawing" rotatedBoundingBox="13361,16499 16505,16682 16480,17109 13336,16925" semanticType="callout" shapeName="Other">
            <msink:sourceLink direction="with" ref="{9CBDC52D-8645-431E-8B8D-5ADFC669CFCE}"/>
            <msink:sourceLink direction="with" ref="{08DA7AE4-F0D7-4E0E-AEA3-0161E32A800E}"/>
          </msink:context>
        </emma:interpretation>
      </emma:emma>
    </inkml:annotationXML>
    <inkml:trace contextRef="#ctx0" brushRef="#br0">14 35 39 0,'0'0'80'15,"0"-5"-4"-15,0 5-8 0,0-5-20 0,0 5-4 0,0-5-4 16,0 5 0-16,0-4 0 0,0-2 0 0,0 6-4 0,0-4-4 0,0 4-4 16,0-5 4-16,0 5-8 0,0-5 0 0,0 5 0 0,0 0 0 15,0 0 0-15,0 0-8 0,0 0 8 0,0 0 0 0,0 0 4 16,0 0 0-16,0 0-4 0,0 0-12 0,0 0 24 0,0 0-4 0,0 0-4 15,0 5-4-15,0-5 0 0,0 5-4 0,0-5-4 16,0 4 0-16,0 6-4 0,0-5 4 0,0 5-4 0,0-1-4 0,0 1 4 16,0-1-8-16,0 6 4 0,0-1-8 0,0 0 4 0,0 1-4 15,0-1 8-15,0 0-8 0,0 2 0 0,0-3 4 0,0 6-4 16,0-3 4-16,0-3-8 0,0 2 8 0,0-6-4 0,0 5 4 0,0-4-4 16,0 5-4-16,0-11 8 0,0 11-8 0,0-11 4 0,0 6 0 15,0-5 0-15,0 0 4 0,0 0-8 0,0-5 4 0,8 4 0 16,-8-4-4-16,0 0 4 0,0 5 4 0,0-5 0 0,0 0-4 15,0 0 0-15,0 0-4 0,9 0 4 0,-9 0 4 0,0 0-4 16,0 0 0-16,8 0 0 0,-8 0 0 0,0 0 0 0,8 0 0 16,-8 0 0-16,0 0 0 0,9 0 0 0,0 0 0 0,-9 0 4 0,8 0-4 15,-8 0 0-15,8 0 0 0,2 0 4 0,-2 0-8 0,0 0 4 16,-8 0-16-16,9 0 20 0,8 0-4 0,-9 0 4 0,1 0-4 16,-1 0 0-16,1 0 0 0,0 0 0 0,7 0 8 0,-6 0-8 15,6 5 4-15,-7-5-4 0,8 0-4 0,-9 0 12 0,9 0-4 0,-9 0-4 16,10 5 0-16,0-5 0 0,-2 5-4 0,1-5 4 0,0 5 0 15,0-5 4-15,1 4-4 0,-2 1 0 0,2-5 0 0,-2 5-4 16,10-5 4-16,-9 4 0 0,9 1-4 0,-10-5 0 0,10 5 4 16,0-5 0-16,-1 5 0 0,1 0-4 0,-8-5 8 0,6 3 4 15,2-3-8-15,9 7 0 0,-11-3 0 0,-6 1 0 0,7-5 4 0,1 5-8 16,0 0 4-16,0-5-4 0,-1 4 4 0,1-4 0 0,-2 5 0 16,2 0 0-16,0 0 0 0,-1-5 4 0,-7 3-4 0,8-3 0 15,0 0 0-15,-10 7 0 0,9-7 0 0,1 4 0 0,-8-4 4 16,6 0-4-16,2 0-4 0,-9 0 4 0,9 0 8 0,0 5-12 15,0-5 0-15,-1 0 4 0,0 0 0 0,0 5-4 0,1-5 8 16,0 5-8-16,-1-5 4 0,1 4 0 0,0-4 0 0,0 5 0 0,-1 0-4 16,1 0 4-16,0-1 4 0,-2 1-4 0,2-5 0 0,-1 5 0 15,-7 0 0-15,8-5 0 0,-1 5 0 0,-8-1 0 0,8-4 0 0,-7 0 4 16,-2 0-4-16,10 6 0 0,-9-6 0 0,9 0 0 16,-10 0 0-16,2 0 0 0,8 0 0 0,-10 0 0 0,2 0 4 0,7 0 0 15,-7 0-8-15,-2 0 8 0,10 0-4 0,-9-6-4 0,9 6 4 16,0-4 0-16,-10 4 0 0,10 0 4 0,-1-5-4 15,1 5 0-15,-10 0 0 0,10 0-4 0,0-5 0 0,-9 5 4 0,9 0 0 16,0-5 4-16,-10 5-4 0,10 0 0 0,-9 0-4 0,9 0 4 16,-10 0 0-16,2 0 0 0,-2 5-4 0,2-5 4 0,7 0 0 15,-7 0 0-15,-2 0 0 0,2 0 0 0,-2 0 0 0,2 0 0 0,-10 0 4 16,9 0-4-16,0 0 0 0,0 0 0 0,1 0 0 0,-2 0-4 16,2 0 4-16,-10 0 0 0,9 0 0 0,0 0-20 0,0 0 28 15,-9 0-4-15,10 0 0 0,-10 0 0 0,10 0-4 0,-10-5 4 16,9 5-4-16,-9 0 0 0,10 0 0 0,-10 0 0 0,0 0-4 15,2 0 0-15,6 0 8 0,-8-5 0 0,2 5-4 0,-2 0 0 0,-8 0 0 16,8 0 4-16,1-4 0 0,-1 4 0 0,-8 0-8 16,8 4 4-16,2-4 0 0,-10 0 0 0,8-4 0 0,-8 4 0 0,0 0 0 15,8 0 0-15,-8 0 0 0,0 0 0 0,0 0 4 0,8 0 4 16,-8 0 4-16,0-5 0 0,10 5-4 0,-10 0 4 0,0-5 0 16,8 5 0-16,-8-5 0 0,0 5-4 0,8 0 0 0,-8-4 0 0,0 4 4 15,9 0 4-15,-9-5 0 0,9 0 0 0,-9 5 8 0,0 0 0 16,0-5 4-16,8 5-4 0,-8-4 4 0,0-3 0 0,0 7-4 15,0-3 4-15,0-2-4 0,9 0-8 0,-9 0 0 0,0 1 0 0,0-6 0 16,0 5 0-16,0-6 0 0,0 3-8 0,0-2 0 16,0 1 0-16,-9-1 0 0,18 1 4 0,-9-1-20 0,0-4 20 0,0 4-4 15,0 1 4-15,0-1-4 0,0-5 4 0,0 6-4 0,0-1 4 16,0 0 4-16,0 1 0 0,0 4-4 0,0-4 0 0,0 4 0 16,0 0-4-16,0 0 0 0,0 1 4 0,0-2-8 0,0 6 0 15,0 0 0-15,0-3 0 0,0 3-4 0,0 0 0 0,0 0 4 16,0 0-4-16,0 0 0 0,0 0-4 0,0 0-12 0,0 3-4 0,0-3-20 15,0 0-20-15,-9 6-28 0,9-6-28 0,0 4-24 0,-8-4-32 16,8 5-68-16,0-5-40 0,-9 5 48 0,0 0 44 0,1-1 40 16,0-4 28-16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37.3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F59E8A-1CBA-437B-9FB9-9C377CD9B792}" emma:medium="tactile" emma:mode="ink">
          <msink:context xmlns:msink="http://schemas.microsoft.com/ink/2010/main" type="inkDrawing" rotatedBoundingBox="10516,12617 10582,13065 10549,13069 10483,12621" semanticType="callout" shapeName="Other">
            <msink:sourceLink direction="with" ref="{BE23AA39-557B-4EC5-BA59-CE7FC39B82CB}"/>
          </msink:context>
        </emma:interpretation>
      </emma:emma>
    </inkml:annotationXML>
    <inkml:trace contextRef="#ctx0" brushRef="#br0">4854 11126 23 0,'0'0'112'0,"0"0"-8"16,-8 0-4-16,8 0-28 0,0 4 0 0,8 1-4 0,-8-1-16 0,0 6 12 15,0 0-4-15,0-1-8 0,0 1-4 0,-8 5 0 0,8-6-8 16,0 5-4-16,0 6-4 0,8-6-8 0,-8 5-4 0,0 1-4 16,0-6 0-16,0 5-8 0,10 0 0 0,-10 1-4 0,8-1-4 15,-8 0-4-15,0 0-12 0,8 0-8 0,-8-5-8 0,10 5-12 16,-10-3-12-16,8 2-8 0,-8-4-8 0,8-4-4 0,-8 5-44 0,8-6-36 15,-8 1 8-15,0-6 24 0,10 2 20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37.8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9DB483-4B83-442E-94E7-5CAEE34422CA}" emma:medium="tactile" emma:mode="ink">
          <msink:context xmlns:msink="http://schemas.microsoft.com/ink/2010/main" type="inkDrawing" rotatedBoundingBox="10778,13146 10782,12680 10797,12681 10793,13146" semanticType="callout" shapeName="Other">
            <msink:sourceLink direction="with" ref="{D8991451-DDAE-4C74-8BC6-1A5A37F19826}"/>
          </msink:context>
        </emma:interpretation>
      </emma:emma>
    </inkml:annotationXML>
    <inkml:trace contextRef="#ctx0" brushRef="#br0">5136 11193 27 0,'0'-5'136'0,"0"5"-12"0,0 0-16 0,0 0-24 0,0 0 0 0,0 0 0 15,0 0-8-15,0 5 0 0,0-1-8 0,0 1-4 0,0 0-4 16,0 4-4-16,0-4-4 0,0 5-4 0,0 4-4 0,0-4-4 16,0 4-8-16,0 1-4 0,0 4 0 0,0 0-12 0,0 0 0 15,0 1-4-15,0-1 0 0,0 4-4 0,0-4 0 0,0 1-4 0,0 4 0 16,0-4-12-16,0-2-8 0,0 2-20 0,0-1-16 0,0-5-24 16,0 5-20-16,0-4-16 0,0-1-20 0,0-5-64 0,0 6-8 15,-8-5 36-15,8-1 32 0,-8-4 28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37.9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EF1841-B9ED-4677-AF52-86964B3E725A}" emma:medium="tactile" emma:mode="ink">
          <msink:context xmlns:msink="http://schemas.microsoft.com/ink/2010/main" type="inkDrawing" rotatedBoundingBox="10401,13056 11084,13251 10980,13612 10297,13417" semanticType="callout" shapeName="Other">
            <msink:sourceLink direction="with" ref="{D8991451-DDAE-4C74-8BC6-1A5A37F19826}"/>
            <msink:sourceLink direction="with" ref="{BE23AA39-557B-4EC5-BA59-CE7FC39B82CB}"/>
          </msink:context>
        </emma:interpretation>
      </emma:emma>
    </inkml:annotationXML>
    <inkml:trace contextRef="#ctx0" brushRef="#br0">4719 11648 15 0,'0'0'128'0,"0"0"-12"16,0 5-4-16,0-5-24 0,0 4-4 0,0 1-4 0,0-5 4 15,0 10-8-15,8-5-4 0,-8 4 0 0,8 1-8 0,-8-1-4 16,9 1 0-16,0 5-4 0,-1-1-8 0,0 0 0 0,2 0-4 16,-2 1 0-16,0 5-8 0,10-7 0 0,-2 7-8 0,-7-1 0 0,7-4-4 15,-6 4-4-15,6 0 0 0,2-5-4 0,-2 5 0 0,2-4 0 16,-1-1 0-16,-9 1 0 0,10-1 0 0,-2 1-4 0,2-7 0 16,7 3-4-16,-8-7 4 0,0 1 0 0,0 0 0 0,0 0-8 15,9-5 4-15,-9-5-4 0,8 5 4 0,-8-5-4 0,1-4 0 16,8-2 0-16,-10 3 0 0,10-2 0 0,-9-5-4 0,-1 1-4 0,2-1 0 15,0-4-12-15,-2 6-12 0,-8-7-20 0,10 1-16 16,-10 4-20-16,-8-4-36 0,9 0-4 0,-9 5-16 0,0-5-40 0,0 4-64 16,0 1 28-16,-9 4 44 0,1-5 32 0,-1 6 28 0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1:01.9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6318FF-E7EF-468C-A0D5-71170573B431}" emma:medium="tactile" emma:mode="ink">
          <msink:context xmlns:msink="http://schemas.microsoft.com/ink/2010/main" type="writingRegion" rotatedBoundingBox="25718,5768 25703,6713 25352,6707 25367,5763"/>
        </emma:interpretation>
      </emma:emma>
    </inkml:annotationXML>
    <inkml:traceGroup>
      <inkml:annotationXML>
        <emma:emma xmlns:emma="http://www.w3.org/2003/04/emma" version="1.0">
          <emma:interpretation id="{8A655AEE-AE8D-46CC-A208-B96B14C84681}" emma:medium="tactile" emma:mode="ink">
            <msink:context xmlns:msink="http://schemas.microsoft.com/ink/2010/main" type="paragraph" rotatedBoundingBox="25718,5768 25703,6713 25352,6707 25367,5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145A41-D16A-44D8-A28D-790243634A0C}" emma:medium="tactile" emma:mode="ink">
              <msink:context xmlns:msink="http://schemas.microsoft.com/ink/2010/main" type="line" rotatedBoundingBox="25718,5768 25703,6713 25352,6707 25367,5763"/>
            </emma:interpretation>
          </emma:emma>
        </inkml:annotationXML>
        <inkml:traceGroup>
          <inkml:annotationXML>
            <emma:emma xmlns:emma="http://www.w3.org/2003/04/emma" version="1.0">
              <emma:interpretation id="{100685ED-B22B-42AA-BA50-8BAA87B10897}" emma:medium="tactile" emma:mode="ink">
                <msink:context xmlns:msink="http://schemas.microsoft.com/ink/2010/main" type="inkWord" rotatedBoundingBox="25718,5768 25703,6713 25352,6707 25367,5763"/>
              </emma:interpretation>
            </emma:emma>
          </inkml:annotationXML>
          <inkml:trace contextRef="#ctx0" brushRef="#br0">-109-1150 39 0,'0'-6'104'0,"0"-2"-8"16,0 8-12-16,0-6-24 0,0 2-4 0,0 4-4 0,0-6 0 16,0 6 0-16,0 0 0 0,0 0-4 0,0 6 0 0,0-6 0 15,0 4 0-15,8 2 0 0,-8 2-8 0,0-2 0 0,9 3-12 16,-9 1 0-16,8-1 0 0,-8 1-8 0,8 5 4 0,0-5-4 15,-8 3 4-15,10 2-4 0,-2-1 0 0,0 1-4 0,-8-1 0 16,10-4 0-16,-2 4 4 0,0-5 0 0,1 6 0 0,-1-10 4 0,1 9-4 16,-1-9 0-16,1 5 0 0,-1-6-4 0,0 1 0 0,2 0 0 15,6-5 0-15,-6 5 4 0,-2-5-8 0,0 0 4 0,1 0-4 16,-1-5-4-16,1 5 0 0,-1-5-4 0,1 0 0 0,7-4-4 16,-6 4-4-16,-2-5 0 0,0 1-12 0,2-1 0 0,-2 0-12 15,0 1-12-15,0 0-12 0,-8-6-16 0,9 5-20 0,-1-4-24 0,-8 5-16 16,0-6-56-16,9 5-44 0,-9 1 40 0,0-5 36 0,-9 4 32 15</inkml:trace>
          <inkml:trace contextRef="#ctx0" brushRef="#br0" timeOffset="-364.5435">87-1773 71 0,'-8'-10'84'0,"8"0"-8"0,0 5-4 0,0-4-20 0,0 4 0 16,0-4-4-16,-10 4 0 0,10 0-4 0,0-5 4 0,0 6-8 15,0 4 4-15,0-5-4 0,0 0 0 0,0 5-4 0,0 0 0 16,0-5 4-16,0 5-8 0,0 0 0 0,0 0 0 0,0 0-4 16,0 0-4-16,0 5 4 0,0-5 0 0,0 0 0 0,0 5 0 15,0 0 0-15,0 4-4 0,0-4-4 0,0 5 0 0,0-1-4 0,0 5 0 16,0 1-16-16,-8-1 16 0,8 1-4 0,0 8 0 15,0-4-4-15,-8 6-4 0,8-6 4 0,0 10-4 0,-10-6 0 0,10 2 4 16,0-2-4-16,-8 6-4 0,8 0 0 0,0 0 4 0,-8 0-4 16,8-1 0-16,0 1 0 0,-9 0 0 0,9 0 0 0,0-5 0 15,0 4 4-15,-8 1-4 0,8-5 0 0,0 0 0 0,0 1 0 0,0-2 0 16,0 2 0-16,0-6-4 0,0 0 0 0,0 0 4 0,0-5-4 16,0 1-4-16,0-1 0 0,0 1-4 0,0-6-4 0,0 1-12 15,0-1 4-15,0 0-12 0,0-4-4 0,0 0-12 0,0-5-4 16,0 5-8-16,0-5-12 0,0-5-4 0,0 0-4 0,0 0-28 15,0 1-40-15,0-1-16 0,0-4 32 0,0-1 20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53.9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128229-09EE-45C4-AAF5-6C6739981632}" emma:medium="tactile" emma:mode="ink">
          <msink:context xmlns:msink="http://schemas.microsoft.com/ink/2010/main" type="inkDrawing" rotatedBoundingBox="28969,9998 29192,9392 29787,9612 29563,10218" semanticType="callout" shapeName="Other">
            <msink:sourceLink direction="with" ref="{DBD87923-7093-48CC-84A7-F2D1D13E0251}"/>
            <msink:sourceLink direction="with" ref="{BE3DC320-F850-4C7F-ADF4-097068133DA5}"/>
          </msink:context>
        </emma:interpretation>
      </emma:emma>
    </inkml:annotationXML>
    <inkml:trace contextRef="#ctx0" brushRef="#br0">146 664 55 0,'-18'0'92'0,"10"-3"-8"0,-10 3-12 0,10-5-24 15,-9 0 0-15,8-4-4 0,1 3-4 0,-1 2 4 0,1-6-4 16,0 1-4-16,-1-6-4 0,9 5 0 0,-9-4 0 0,9 0-4 15,-8 0 0-15,8-1-8 0,0-4 8 0,0-1-4 0,0 1 0 0,0 0-4 16,0-5 0-16,-8 5-4 0,16-5 8 0,-8 5-8 16,0-5 0-16,8 0 0 0,-8-1 4 0,0 7-4 0,9-6 8 0,-9 0-4 15,9 5-4-15,-9-1 0 0,8 0 4 0,0 2-4 0,-8 4 0 16,9-5 0-16,-1 4 0 0,1 1 0 0,-9 4 4 0,9-4-4 16,-1 4-4-16,0 0 4 0,-8 1 0 0,10-1 0 0,-2 6 0 0,0-1 0 15,-8-5 0-15,8 6 0 0,2 4 4 0,-2-5-4 0,0 5 4 16,-8 0 4-16,9 0 4 0,-1 5 0 0,0-5 4 0,2 4 0 15,-2 6 4-15,0-5-8 0,0 4 0 0,2 1 4 0,-2 0-4 16,0 4-4-16,10-5-4 0,-10 6 0 0,9-1 0 0,-9 1 0 16,10-1-4-16,-10 5-4 0,10-4 0 0,-2 4-4 0,-7-5-4 0,8 5 4 15,0-4 0-15,-1 4-8 0,2-5-8 0,0 1-8 16,-10-2-16-16,9 2-16 0,0 0-16 0,0-6-20 0,-1 1-20 16,2 4-32-16,-10-9-20 0,10 5-44 0,-2-1-64 0,-7-4 40 0,0 0 40 15,8-5 32-15,-9 4 32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49.9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16BA69-FA2F-4CA3-85A9-2E508C6638BA}" emma:medium="tactile" emma:mode="ink">
          <msink:context xmlns:msink="http://schemas.microsoft.com/ink/2010/main" type="inkDrawing" rotatedBoundingBox="3842,999 4009,2111 3741,2151 3575,1039" semanticType="callout" shapeName="Other"/>
        </emma:interpretation>
      </emma:emma>
    </inkml:annotationXML>
    <inkml:trace contextRef="#ctx0" brushRef="#br0">-2 39 23 0,'0'-7'96'0,"13"-2"-8"0,-13 2-4 0,13 1-24 0,-13 6 0 16,15 0-4-16,-15-10-20 0,13 10 24 0,0 0-4 0,-13 0 4 16,15 10-4-16,-2-10 4 0,0 6 4 0,0 10-4 0,2-9 0 15,-2 9-4-15,0-9-4 0,2 9 0 0,-2 6 0 0,0 0-4 16,2-6 0-16,11 15 0 0,-26-8-8 0,28 7 0 0,-15 1-4 15,-13-1 0-15,13 10-4 0,2-11-4 0,-2 10-8 0,-13-2 0 0,0 2-4 16,13-1-8-16,-13 1 4 0,0-2-8 0,0 9 8 0,0-7-8 16,-13-1 0-16,13 1-4 0,0-2-4 0,-13 2-8 0,-2-1-12 15,15-8-8-15,-13 3-20 0,0-4-12 0,0 1-8 0,-2 1-16 0,15-7-16 16,-13-2-20-16,0-8-24 0,-2 2-56 0,2 0-12 16,13-10 48-16,-13 2 28 0,-2-8 24 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53.6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A29027-0A14-4A9B-9275-81D4BCA6E061}" emma:medium="tactile" emma:mode="ink">
          <msink:context xmlns:msink="http://schemas.microsoft.com/ink/2010/main" type="inkDrawing" rotatedBoundingBox="29263,9455 29908,10513 29853,10546 29208,9488" semanticType="callout" shapeName="Other">
            <msink:sourceLink direction="to" ref="{2A7B178E-C416-467E-88BA-F284307D2B01}"/>
            <msink:sourceLink direction="to" ref="{BE3DC320-F850-4C7F-ADF4-097068133DA5}"/>
          </msink:context>
        </emma:interpretation>
      </emma:emma>
    </inkml:annotationXML>
    <inkml:trace contextRef="#ctx0" brushRef="#br0">8 43 63 0,'0'-4'88'0,"0"4"-8"0,0-6-8 15,0 2-24-15,0-1-4 0,0 5 0 0,-10-5-4 0,10 0 0 16,0 1 0-16,0 4 0 0,0-5 0 0,0 5 0 0,10 0 0 15,-10-5 0-15,0 5 0 0,8 0 0 0,-8 0 4 0,8-5 0 0,-8 10 0 16,9-5-4-16,-9 5 0 0,8 0 4 0,0-1-4 0,2 1 4 16,-2 5 0-16,0 0 0 0,0-1 4 0,2 6-4 0,-2-6-4 15,0 10 0-15,1-4 0 0,0 4-4 0,-1 0 4 0,9 5-8 0,-9-4 0 16,10 3 0-16,-10 0-4 0,10 2 4 0,-2-1-4 16,-7 5-4-16,8 0-4 0,0-6 0 0,-1 6 0 0,2 0-4 0,0 0 0 15,-2-1-4-15,10 1 0 0,-9 0-4 0,-1-5 4 0,2 5-4 16,0 0 4-16,-2-5-8 0,-8 4 0 0,10-4 0 0,-1 0 0 15,-1 0 0-15,-6 0 0 0,6-4-4 0,-8 3 4 0,10-4-4 0,-10 5 0 16,1-4 0-16,8-6-4 0,-8 5-4 0,-1 0 4 16,0-4-8-16,0 5 0 0,2-11 0 0,-2 5 0 0,-8 1-8 0,8-1-8 15,2-5-8-15,-10 1-4 0,0-5-12 0,0 5-12 0,0-10-12 16,0 3-8-16,0 3-16 0,0-6-8 0,0-6-16 0,-10 6-8 16,2-3-32-16,0-7-48 0,-2 5 8 0,2-9 40 0,0 4 32 15,0 1 24-15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55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3AB6F0-FDD9-451B-A795-D54641F3D8A9}" emma:medium="tactile" emma:mode="ink">
          <msink:context xmlns:msink="http://schemas.microsoft.com/ink/2010/main" type="writingRegion" rotatedBoundingBox="29605,11034 31181,11272 31123,11656 29547,11418"/>
        </emma:interpretation>
      </emma:emma>
    </inkml:annotationXML>
    <inkml:traceGroup>
      <inkml:annotationXML>
        <emma:emma xmlns:emma="http://www.w3.org/2003/04/emma" version="1.0">
          <emma:interpretation id="{33F71BBD-B3C2-433C-84B6-880A71B82C91}" emma:medium="tactile" emma:mode="ink">
            <msink:context xmlns:msink="http://schemas.microsoft.com/ink/2010/main" type="paragraph" rotatedBoundingBox="29605,11034 31181,11272 31123,11656 29547,11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CD9AED-1447-41CD-8459-69D61D6C84BB}" emma:medium="tactile" emma:mode="ink">
              <msink:context xmlns:msink="http://schemas.microsoft.com/ink/2010/main" type="line" rotatedBoundingBox="29605,11034 31181,11272 31123,11656 29547,11418"/>
            </emma:interpretation>
          </emma:emma>
        </inkml:annotationXML>
        <inkml:traceGroup>
          <inkml:annotationXML>
            <emma:emma xmlns:emma="http://www.w3.org/2003/04/emma" version="1.0">
              <emma:interpretation id="{2A7B178E-C416-467E-88BA-F284307D2B01}" emma:medium="tactile" emma:mode="ink">
                <msink:context xmlns:msink="http://schemas.microsoft.com/ink/2010/main" type="inkWord" rotatedBoundingBox="29605,11034 31181,11272 31123,11656 29547,11418">
                  <msink:destinationLink direction="to" ref="{EAA29027-0A14-4A9B-9275-81D4BCA6E061}"/>
                  <msink:destinationLink direction="with" ref="{D1391541-6B5A-4E69-8199-3FAEEF276CEF}"/>
                </msink:context>
              </emma:interpretation>
              <emma:one-of disjunction-type="recognition" id="oneOf0">
                <emma:interpretation id="interp0" emma:lang="" emma:confidence="0">
                  <emma:literal>cosa</emma:literal>
                </emma:interpretation>
                <emma:interpretation id="interp1" emma:lang="" emma:confidence="0">
                  <emma:literal>cos x</emma:literal>
                </emma:interpretation>
                <emma:interpretation id="interp2" emma:lang="" emma:confidence="0">
                  <emma:literal>coś*</emma:literal>
                </emma:interpretation>
                <emma:interpretation id="interp3" emma:lang="" emma:confidence="0">
                  <emma:literal>cos</emma:literal>
                </emma:interpretation>
                <emma:interpretation id="interp4" emma:lang="" emma:confidence="0">
                  <emma:literal>cos*</emma:literal>
                </emma:interpretation>
              </emma:one-of>
            </emma:emma>
          </inkml:annotationXML>
          <inkml:trace contextRef="#ctx0" brushRef="#br0">928 95 51 0,'0'-4'96'0,"-8"-2"-8"0,8 1-8 0,-8-3-20 0,8 2-4 0,-8 2 0 15,8-6-8-15,-10 5 0 0,2 1-4 0,0 4-4 0,8-6 0 16,-9 6-4-16,1 0 0 0,-1 0-4 0,0 0 0 0,1 6 0 15,0-2 0-15,0 6-4 0,-2-5 0 0,2 5 0 0,0-2 4 0,-2 7-12 16,2-5 0-16,0 5 0 0,-1-2 0 0,9-3-4 0,-8 5-4 16,8 4 0-16,0-5 0 0,0 0 0 0,0-3 0 0,0 3 0 15,8 0-4-15,-8 0 0 0,9 1 0 0,7-5-4 0,-6-1 0 16,6 1-4-16,-6-1 4 0,6 1 0 0,1 0 4 0,0-6-8 16,8 1 4-16,-7 0-4 0,-2-5 0 0,10 5 0 0,-8-5 0 0,7 0-4 15,-9 0 4-15,2-5-4 0,0 5 0 0,-2-5-4 0,1 0 4 16,0-5-4-16,-8 6 8 0,7-6-8 0,-6 5 0 0,-2-4 0 15,0-1 4-15,-8-1 4 0,10 3-4 0,-10-6 0 0,0 4 8 16,8 1-8-16,-8 4 4 0,0-5 0 0,0 0 0 0,0 1 0 16,0 4-4-16,0 0 8 0,0-5-8 0,0 10 8 0,0-4 0 0,0 4-4 15,0-5 0-15,0 5 0 0,0 5 0 0,0-5 4 0,0 4 4 16,0 2-4-16,8-2 0 0,-8 1 4 0,0 4 0 0,9 2 0 16,-9-7 0-16,0 6-4 0,8-1 4 0,-8 1-4 0,9-1 4 0,-1 1-4 15,1-2 0-15,-9 3 4 0,8-1 0 0,0-1 0 16,2-4-4-16,-2 5 4 0,0-6 0 0,2-4-4 0,6 6 0 0,-8-6 4 15,1 4-4-15,-1-8 0 0,10 4-4 0,-10-6-12 0,0 2 16 16,10-1 0-16,-10 0-4 0,0-4 0 0,10-1 0 0,-10 1 0 16,1-6 0-16,-1 5-4 0,1 1 0 0,0-5 0 0,-1-1 0 15,-8 0 0-15,8 1 0 0,-8 0-4 0,0-1 0 0,-8 1 4 0,8-1-4 16,-8 2 0-16,-1 3 0 0,0 0 0 0,-8-5 4 16,9 6 0-16,-10 5 0 0,10-6 4 0,-8 10-4 0,6-5 0 0,-6 0 4 15,-2 5-4-15,10 0 4 0,-9 5 0 0,9 0-4 0,0-1 0 16,-2 2-4-16,-6 2-8 0,16 3 0 0,-10-2-8 0,2 1-8 15,0 0-4-15,8-1-12 0,0 5 0 0,-9-4-4 0,9-1-4 0,0 6-8 16,0-5 0-16,9-1-4 0,-9 0 8 0,8-4 0 16,0 5-12-16,2-10-24 0,-2 5-28 0,10 0-8 0,-10-5 28 0</inkml:trace>
          <inkml:trace contextRef="#ctx0" brushRef="#br0" timeOffset="262.8637">1534 120 55 0,'8'-6'108'0,"-8"6"-4"0,9-4-8 0,-9 4-28 16,0-5-8-16,0 5 0 0,0 0 0 0,0 0 0 0,0 0-4 0,0 0 0 15,0 0-4-15,0 5-8 0,0-5 0 0,0 4-8 0,0-4 0 16,9 6-4-16,-9-6-4 0,0 4 0 0,8 1 0 0,0-1 0 16,-8 2-4-16,10-2 0 0,-2 6 0 0,0-5-4 0,1 5 0 0,0-6 0 15,-1 1-4-15,0 5 0 0,1-6 0 0,-1 6 0 16,10-6 0-16,-10 7-8 0,0-2 0 0,10-4 0 0,-10 4-4 0,0 1 0 16,2-5 4-16,6 5 0 0,-7-1-4 0,-1-6 0 0,-8 8 0 15,8-1 0-15,-8-1 0 0,0 1 0 0,0-1 4 0,-8 1-4 16,0 5-4-16,8-6 4 0,-17 1 0 0,9-1-4 0,-10 1-4 0,10-5 4 15,-10 3-8-15,10-2-4 0,-9 3-4 0,0-3-8 16,8-6-8-16,-7 4-12 0,7-4-8 0,0 0-8 0,1-4-12 0,0 4-12 16,-2-6-12-16,10 2-20 0,0-1 0 0,-8-5-40 0,8 6-28 15,0-6 36-15,0 5 28 0,8-4 24 0</inkml:trace>
          <inkml:trace contextRef="#ctx0" brushRef="#br0" timeOffset="507.2118">1909 196 83 0,'8'-5'116'0,"2"5"-4"0,-2 0 0 0,9 0-20 0,-8 0 8 16,-9 5-4-16,8 0 0 0,1-1 0 0,-1 1-4 0,0 5-4 16,-8 0-4-16,9-5-8 0,0 9 4 0,-1-5-12 0,0 1-4 0,2 5-4 15,-2-1-8-15,0 0-8 0,10 0-4 0,-10 1-8 16,0 0-4-16,9-1-8 0,-9 0-4 0,10 0-4 0,-10 1-4 0,10-5-4 16,-2 4-8-16,-7 0-12 0,0-4-16 0,8 0-16 0,-9 0-12 15,0-1-16-15,2 0-12 0,-2-5-24 0,0 2-16 0,0-2-16 16,-8 2-24-16,10-2-32 0,-10-4-12 0,8 0 36 0,-8-4 36 15,0-2 28-15</inkml:trace>
          <inkml:trace contextRef="#ctx0" brushRef="#br0" timeOffset="755.5459">2353 220 111 0,'-10'0'152'0,"10"-4"-12"0,-8 4 0 0,8 4-20 15,-8-4 4-15,0 5 4 0,-1 0 8 0,1 0-8 0,-1 4-8 16,-8 1-8-16,-1 0-16 0,2 2-8 0,-2 4-12 0,2-6-8 0,-1 4-12 15,-9 1-12-15,10 4-8 0,-10-5-8 0,0 0-4 0,9 5-4 16,-9-4-4-16,0-1-8 0,10 1-8 0,-10 0-16 0,9-1-16 16,0-1-24-16,0-3-28 0,-1-1-32 0,10-3-40 0,-8 4-44 15,6-6-84-15,2-4 12 0,8 4 44 0,-8-4 44 0,8 0 32 16,-9-4 16-16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55.8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5DE35B-8E76-4E07-9301-1A9290F197E9}" emma:medium="tactile" emma:mode="ink">
          <msink:context xmlns:msink="http://schemas.microsoft.com/ink/2010/main" type="inkDrawing" rotatedBoundingBox="24493,6677 28989,7794 28740,8794 24244,7678" semanticType="callout" shapeName="Other"/>
        </emma:interpretation>
      </emma:emma>
    </inkml:annotationXML>
    <inkml:trace contextRef="#ctx0" brushRef="#br0">-1218 53 15 0,'0'0'80'0,"0"0"-12"0,0 0-4 0,0 0-28 15,0 0-4-15,0 0-4 0,0 0 4 0,0 0-4 0,0 0 0 16,0 0-4-16,0 0 0 0,0 0 0 0,0 0 0 0,0 0-4 16,0 0 0-16,0-4 4 0,0 4 0 0,0 0 4 0,0-5-4 0,0 5 0 15,0-5 4-15,0 5-4 0,9-4 0 0,-9-1 0 0,0 5 0 16,0-6 0-16,0 2-4 0,8-1 4 0,-8 0 4 0,0 0-12 15,9 1 4-15,-9-1-4 0,8 0-4 0,0-4 0 0,-8 4-4 0,10-5 4 16,-2 7-4-16,0-8-4 0,2 1 4 0,-2 1-4 16,0-6 4-16,0 6-4 0,9-1 4 0,-8-5-8 0,8 2 4 0,-9-2 0 15,10 1 0-15,-10-1 0 0,10 1 0 0,-2-1-4 0,1 0 4 16,1 1-4-16,-2-5-4 0,2 6 8 0,-2-3-4 0,2-3 0 16,-1 0 4-16,-1 5-4 0,10-1-4 0,-8-4 4 0,-2 5 0 15,10-5 0-15,-9 4 0 0,0 1-4 0,8 4 4 0,1-4 0 16,-8 0-4-16,-2 4 8 0,9 2 0 0,1-8-8 0,-8 11 4 0,7-4 4 15,-8-1-4-15,8 0 0 0,1 5 0 0,0-4 0 0,0 4 0 16,-1-5 0-16,1 6 0 0,0-1-4 0,-1 1 8 0,0-2-4 16,0-3 0-16,1 4 0 0,8 0 0 0,-8 1 4 0,-1 0 0 15,9 4-4-15,-8-6-4 0,0 1 0 0,-1 1 0 0,1 4 4 16,8 0 0-16,-8-6 0 0,-9 6-4 0,9 0 4 0,0 0-4 16,-1 0 8-16,-8 0-4 0,8 6 0 0,-7-6 4 0,8 4-4 15,-10 1 0-15,9 1 4 0,-7-2-4 0,8 0 0 0,-10 1 4 0,10 0-4 16,-9 4-4-16,0-3 4 0,8 3 0 0,-7 1 0 0,8-1 0 15,-1 0-4-15,-8 1 0 0,8 0 4 0,-7-1 0 0,8 1 0 16,-10 6 4-16,9-3 0 0,-7-3 0 0,8 4-4 0,-10 5 0 16,2-5 4-16,7 1-4 0,-8 4 0 0,0-5 0 0,-1 5-16 0,10 0 16 15,-8 1 0-15,-1 0 4 0,-1-2-4 0,2 1 0 0,-2 0 0 16,-6 1 0-16,6-1 0 0,2 0 4 0,-1-4-4 0,-1 4 0 16,-7 0 0-16,8 0 0 0,1 0 0 0,-2 0 4 0,2 0-4 0,-10-4 0 15,9 4 0-15,-1 0 0 0,2 1 0 0,0-6 4 16,-2 5 0-16,10-4-4 0,-9 4-4 0,-1 0 4 0,2-5 8 0,8 5-8 15,-10 0 4-15,2-4-4 0,7 5 4 0,-9-1 0 0,10-5-4 16,-8 5 4-16,7 0 0 0,-8-4-4 0,0 4 0 0,9 0 4 16,-8-5 4-16,7 6-8 0,-8-2 0 0,0-3 4 0,9 4-4 15,-10-4 0-15,2 4 4 0,7 0 0 0,-8-4-4 0,0-1 0 16,1 5 4-16,6-4 0 0,-6 3-4 0,-1-3 4 0,9-2-4 16,-10 7-4-16,2-5 4 0,-2-1 0 0,10 1-4 0,-9 0 4 0,0-1 0 15,8 0 0-15,-7 1 0 0,0-1 0 0,-2-5 4 0,9 6-4 16,-7-1 4-16,-2-4-4 0,10 4-16 0,-8-4 24 0,-2 4-4 15,10-4-4-15,-9-1 8 0,9 0-4 0,-10 1 0 0,10 5 0 16,-1-10-4-16,-7 4 0 0,8 1 0 0,-1-1 0 0,-8-4 4 16,8 4 0-16,1-2 0 0,0-4-4 0,0 6 0 0,-10-3 0 0,10-2 0 15,-1 1 0-15,1 0-4 0,-8 0 8 0,7-5-4 0,-9 4 0 16,10-4 0-16,-8 5-4 0,-2-5 0 0,10 0 0 0,-9 0 4 16,0 5 4-16,0-10 0 0,1 5-8 0,-2 0 4 0,10-5 0 15,-9 1 4-15,-1-1-4 0,2 5-4 0,0-10 4 0,-2 6 0 16,1-2 0-16,0 2 4 0,0-4-4 0,1-3 4 0,-2 6-8 0,2-5 4 15,-2 1-4-15,2-1 8 0,-1 1 0 0,-9-1-4 0,10 0 0 16,-2 1 0-16,-8-1 0 0,10 1 0 0,-1-1 0 0,-9 1 0 16,1-1 4-16,8 0-4 0,-9-4 0 0,0 4 0 0,10 1 0 0,-10-5 4 15,2-2-4-15,6 7 0 0,-7-10 4 0,8 5-4 16,-9-1 0-16,9 1 8 0,-9-5-28 0,10 4 28 0,-10-5 0 0,10 7 0 16,-2-6-8-16,1 0 4 0,1 4-8 0,-2-4 4 0,-6 5 0 15,6-4 4-15,2 2 0 0,-2 2-4 0,-7-1 0 0,8 1 0 16,-8-1 4-16,7 1 0 0,-6 0 4 0,-2-1 0 0,8 7-4 0,-6-8 8 15,-2 7 0-15,0-1 0 0,-8 1 0 0,9-6 0 0,-1 6-4 16,1-1 0-16,-9 0 4 0,9 6 0 0,-1-6-4 16,-8 5 4-16,8-5 0 0,-8 6 0 0,0-2 0 0,8 3-4 0,-8-7-4 15,0 10 4-15,10-5 0 0,-10 0 0 0,0 0-4 0,8 5-4 16,-8 0 4-16,0-4 0 0,0 4 0 0,0 0-4 0,0 0 0 16,0 0-4-16,0 0 4 0,8-6-8 0,-8 6 0 0,0 0-16 15,0 6-8-15,-8-6-16 0,8 0-24 0,0 0-16 0,-8 0-24 16,-2 0-44-16,2 0-68 0,0 0 20 0,0 0 40 0,-1 0 32 0,-8 0 28 15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04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5474AE-0A89-4635-822B-9DA68A85793F}" emma:medium="tactile" emma:mode="ink">
          <msink:context xmlns:msink="http://schemas.microsoft.com/ink/2010/main" type="writingRegion" rotatedBoundingBox="26768,7602 26972,8794 26618,8854 26415,7662"/>
        </emma:interpretation>
      </emma:emma>
    </inkml:annotationXML>
    <inkml:traceGroup>
      <inkml:annotationXML>
        <emma:emma xmlns:emma="http://www.w3.org/2003/04/emma" version="1.0">
          <emma:interpretation id="{7AB03C98-71DB-4554-8373-9288424E2631}" emma:medium="tactile" emma:mode="ink">
            <msink:context xmlns:msink="http://schemas.microsoft.com/ink/2010/main" type="paragraph" rotatedBoundingBox="26768,7602 26972,8794 26618,8854 26415,7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804C3E-25B3-4A8C-BAE1-82876F511537}" emma:medium="tactile" emma:mode="ink">
              <msink:context xmlns:msink="http://schemas.microsoft.com/ink/2010/main" type="line" rotatedBoundingBox="26768,7602 26972,8794 26618,8854 26415,7662"/>
            </emma:interpretation>
          </emma:emma>
        </inkml:annotationXML>
        <inkml:traceGroup>
          <inkml:annotationXML>
            <emma:emma xmlns:emma="http://www.w3.org/2003/04/emma" version="1.0">
              <emma:interpretation id="{E3D797EF-B273-42D0-9AEA-E0CED7F315CF}" emma:medium="tactile" emma:mode="ink">
                <msink:context xmlns:msink="http://schemas.microsoft.com/ink/2010/main" type="inkWord" rotatedBoundingBox="26555,7638 26571,7733 26431,7757 26415,7662"/>
              </emma:interpretation>
            </emma:emma>
          </inkml:annotationXML>
          <inkml:trace contextRef="#ctx0" brushRef="#br0">-2514-603 71 0,'0'0'80'0,"0"0"-8"0,-8 0-4 16,8 0-24-16,0 0-4 0,-8 0 0 0,8 0-4 0,0 0-4 15,0-4-4-15,0 4-4 0,0 0 0 0,0-6-4 0,0 6-4 16,0-4 4-16,0-1-4 0,0 5 0 0,0-5 0 0,8 1 0 16,-8-1 0-16,0 5 0 0,8-5-4 0,-8 0 4 0,0 5-4 0,9-4 4 15,-9 4 0-15,0 0 0 0,9 0-4 0,-1 0-4 16,-8-5 4-16,8 10 0 0,-8-5 0 0,9 4-4 0,-9-4 0 0,0 5-4 16,8 0 0-16,-8-5 0 0,0 5 0 0,8-1 0 0,-8 1 0 15,0 0 0-15,0-1-4 0,0 2 4 0,10-2 0 0,-10 1 4 16,0 5 4-16,0-10 0 0,0 4-12 0,0 2 28 0,0-2-8 0,-10-4 4 15,10 5-4-15,0-5-4 0,0 0 4 0,-8 4-4 0,8-4 0 16,0 0-4-16,0 0 0 0,-8-4-4 0,8 4-4 0,0-5 0 16,0 5 0-16,-9-4-4 0,9-2 4 0,0 2 0 0,0-1-4 15,0 0 0-15,0 0 4 0,0 1-4 0,9-2 0 0,-9-3 0 16,0 4 0-16,0 1 4 0,8-1-4 0,-8 5 4 0,0-5-4 0,8 5 0 16,-8-5 0-16,10 5 0 0,-10 0 0 0,8 0-4 15,-8-4 4-15,0 4 0 0,8 0 0 0,-8 4 0 0,10-4 0 0,-10 0 0 16,8 5 0-16,-8-5 0 0,0 5 0 0,8 0 0 0,-8-5 4 15,8 4-4-15,-8 1 0 0,0-5 0 0,0 5 0 0,0-1 8 16,0 2-4-16,9-2 4 0,-9 1 4 0,0 0 4 0,0 0 4 0,0-1 4 16,-9-4 8-16,9 6-8 0,-8-6 4 0,8 4-4 15,-8-4-4-15,8 0 4 0,-8 0-4 0,8 5 4 0,-10-5-4 0,10 0-4 16,-8-5-4-16,0 5 0 0,8-4-8 0,-10 4 4 0,2-6 0 16,8 2-4-16,0-1-4 0,-8 0-4 0,8 0 0 0,0 1 0 15,0-2-8-15,0 2-4 0,0-1-16 0,0 0-8 0,0 1-16 0,0-1-24 16,0 0-16-16,0 5-16 0,0-5-4 0,0 5-24 0,0-4-52 15,0 4-4-15,8 0 36 0,-8 0 28 0,8 0 24 0</inkml:trace>
        </inkml:traceGroup>
        <inkml:traceGroup>
          <inkml:annotationXML>
            <emma:emma xmlns:emma="http://www.w3.org/2003/04/emma" version="1.0">
              <emma:interpretation id="{BA625221-8F2A-4111-8D3D-F65F959BDDEC}" emma:medium="tactile" emma:mode="ink">
                <msink:context xmlns:msink="http://schemas.microsoft.com/ink/2010/main" type="inkWord" rotatedBoundingBox="26851,8089 26906,8410 26570,8467 26516,8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58.3947">-2437-162 67 0,'0'0'112'0,"0"0"-16"0,0 0-4 0,0 0-24 16,0 0-4-16,0 0 0 0,0 0 0 0,0 0-4 16,8 0 0-16,-8 0-4 0,10 0-8 0,-10 0 0 0,8 0-8 0,0 0-8 15,0 0-4-15,1 0-4 0,0 0 0 0,8 0-4 0,-1 0-8 16,-6 0 4-16,6 0-8 0,2 0-12 0,-2 0 4 0,2 0-8 16,-1 0-24-16,-1 5-24 0,10-5-24 0,-8 0-24 0,-2 4-64 15,1-4-40-15,9 5 40 0,-10 0 36 0,10-5 20 0</inkml:trace>
          <inkml:trace contextRef="#ctx0" brushRef="#br0" timeOffset="1312.3199">-2403-95 59 0,'0'0'104'0,"0"0"-8"16,0-5-8-16,0 5-28 0,0 0 0 0,0 0-4 0,0 0-4 16,0 0-4-16,-8 0 0 0,8 0 4 0,0 5-4 0,0-5 0 0,0 4-4 15,8-4 4-15,-8 5-4 0,0 0-4 0,-8 5-4 0,8-6-4 16,0 1 0-16,0 5-4 0,8-1 0 0,-8 2-8 0,0-2 0 16,0 5 0-16,0-5-4 0,0 5-4 0,8-3 0 0,-8-2-4 0,0 5-4 15,0-4 4-15,9-1-4 0,-9 1-4 0,0-1 0 16,0 1 0-16,0 0-4 0,0-6-4 0,9 6-8 0,-9-5-8 0,0 4-12 15,0-5-12-15,0 2-16 0,0-2-4 0,0-4-8 0,0 6-8 16,0-6-32-16,0 4-12 0,0-4-36 0,0-4-4 0,0 4 36 16,0-6 28-16</inkml:trace>
          <inkml:trace contextRef="#ctx0" brushRef="#br0" timeOffset="1471.8917">-2300-67 75 0,'0'0'84'0,"0"0"-8"0,0 0-4 16,0 0-24-16,0 5-8 0,0-5-4 0,0 5 4 0,0-5-4 16,0 5-4-16,0-1-4 0,8 1 0 0,-8 0-4 0,0 1 0 15,0-3-4-15,0 3-4 0,8 3 0 0,-8 1 0 0,0-1-4 0,0-4-4 16,0 4-4-16,9 1 4 0,-9-2-4 0,0 3 0 0,0-1 0 16,0-1 0-16,0 1 0 0,0-5-4 0,0 5 4 0,0-2-24 15,0-2 12-15,0 3-4 0,0-4-12 0,0 0-8 0,9-1-8 16,-9-4-4-16,-9 5-28 0,18-5-44 0,-9 4-28 0,0-4 16 0,0-4 28 15</inkml:trace>
        </inkml:traceGroup>
        <inkml:traceGroup>
          <inkml:annotationXML>
            <emma:emma xmlns:emma="http://www.w3.org/2003/04/emma" version="1.0">
              <emma:interpretation id="{E81BEF41-2DC7-4B57-9A68-C9A8DF087704}" emma:medium="tactile" emma:mode="ink">
                <msink:context xmlns:msink="http://schemas.microsoft.com/ink/2010/main" type="inkWord" rotatedBoundingBox="26695,8699 26719,8837 26658,8847 26635,8709"/>
              </emma:interpretation>
            </emma:emma>
          </inkml:annotationXML>
          <inkml:trace contextRef="#ctx0" brushRef="#br1" timeOffset="60584.194">-2249 531 43 0,'0'0'76'15,"0"0"-4"-15,0 0-12 0,0 0-24 0,0 0-8 0,0 0 4 16,0 0-4-16,0 0-4 0,0 0 0 0,0 0 0 0,0 0-4 16,0 0 0-16,0 0 0 0,0 0-4 0,0 0 0 0,0 0 0 15,0 0 0-15,0 0 0 0,0 0-4 0,0 0 0 0,0 0 0 16,0 0 0-16,0 0 0 0,0 0 0 0,0 0 0 0,0 0-4 0,0 0 4 15,0 0 0-15,0 0-4 0,0 0 4 0,0 0 0 0,0 0 0 16,0 0 0-16,0 0-4 0,0 0 0 0,0 0 0 0,0 0 0 16,0 0 0-16,0 0 0 0,0 0 0 0,0 0 0 0,0 0-4 0,0 0 0 15,0 0 4-15,0 0-4 0,0 0 0 0,0 0-4 16,0 0 4-16,0 0-16 0,0 0 16 0,0 0 4 0,0 0-8 0,0 0 4 16,0 0-4-16,0 0 4 0,0 0 0 0,0 0-4 0,0 0 4 15,0 0 0-15,0 0-4 0,0 0 4 0,0 0 0 0,0 0 0 16,0 0 4-16,0 0-4 0,0 0 0 0,0 0 4 0,0 0-4 0,0 0-4 15,0 0 4-15,0 0-4 0,0 0 4 0,0 0 0 0,-9 0 0 16,9 0 0-16,0 0 0 0,0 0 0 0,0 0 4 0,0 0 0 16,0 0-4-16,-8 0 0 0,8 0 4 0,0 0-4 0,0 0 4 15,0-5 0-15,0 5-4 0,0 0 0 0,0-4 0 0,0 4 0 16,0 0 0-16,0-5 0 0,0 5 4 0,0-5-4 0,0 5 0 0,0-5-8 16,0 5 4-16,0 0 0 0,0-5 0 0,0 5 0 0,0 0 0 15,0 0 0-15,0 0 0 0,0 0 4 0,0-4 0 0,0 4 0 16,0 0-4-16,0 0 4 0,0 0 4 0,0 0 0 0,0 0-4 15,0 0-4-15,0 0 4 0,0 0 0 0,0 0 0 0,0 0-4 16,0 0 0-16,0 0 0 0,0 0 0 0,0 0 0 0,0 0 4 16,0 0-4-16,0 0 0 0,0 0 0 0,0 0 4 0,0 0-4 15,0 0 8-15,0 0-4 0,0 0 0 0,0 0 0 0,0 0 4 16,0 0-4-16,0 0 0 0,0 0 8 0,0 0-4 0,0 0 4 0,0 0-4 16,0 0 0-16,0 0 4 0,-9 0-8 0,9 0 0 0,0 0 0 15,0-5 4-15,0 5-4 0,0-5-4 0,0 5 4 0,0-5 0 16,-9 5-4-16,9-4 4 0,0-1-4 0,0 0 0 0,0-1 4 0,0 6 0 15,0-4-4-15,0-1 0 0,0 1 0 0,0 4 4 16,0-5-4-16,0 0 0 0,0 5 0 0,0 0 0 0,0-5 0 0,0 5 0 16,0 0 0-16,0-4 0 0,0 4 4 0,0 0-4 0,0 0 0 15,0 0 0-15,9 0 0 0,-9 0-4 0,0 0 0 0,0 0 0 16,0 0 0-16,9 0 4 0,-9 0 0 0,0 4 0 0,8-4 0 0,-8 0 0 16,0 5 0-16,9-5 0 0,-9 0 0 0,0 0 4 0,0 5-4 15,0-5 4-15,0 0 0 0,0 5 0 0,0-1-4 0,0-4 4 16,0 0 0-16,-9 5 0 0,9-5-4 0,0 0 0 0,-8 0 4 15,8 0-4-15,-9 0 0 0,9 0 4 0,0 4-4 0,-9-4 0 16,1-4 4-16,8 4-4 0,-8 0 0 0,8-5 4 0,0 5-4 16,0-4 0-16,0 4 0 0,-10-5 4 0,10 0-4 0,0 5 0 0,0-5 0 15,0 1 0-15,0-1 0 0,0 0 0 0,0 1 0 0,0 4 0 16,0-5 0-16,0-1 0 0,0 6 0 0,0 0 0 0,0-4 0 16,10 4 0-16,-10 0 0 0,0 0 0 0,0 0 0 0,0 0 0 15,8 0 0-15,-8 0 0 0,0 0 0 0,8 0 0 0,-8 0 0 16,9 0 0-16,-9 0 0 0,0 0 0 0,0 0 0 0,9 4 4 0,-9-4 0 15,0 0 0-15,0 0 4 0,0 0 4 0,0 0 4 0,0 6 4 16,0-6 0-16,0 0 4 0,0 0 0 0,0 5-4 0,0-5-4 16,0 0 4-16,0 0-4 0,0 0-24 0,0 0 20 0,0 0 0 15,0 0-8-15,-9 0 0 0,9 0-4 0,0 0-4 0,0 0-12 16,0 0-8-16,0 0-12 0,0 0-16 0,0 0-20 0,0 0-24 0,-9 0-24 16,9-5-24-16,0 5-64 0,9-6-8 0,-9 2 40 15,0-1 32-15,9 0 28 0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09.1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730B40-DD2C-41BA-B923-28599427E8CD}" emma:medium="tactile" emma:mode="ink">
          <msink:context xmlns:msink="http://schemas.microsoft.com/ink/2010/main" type="writingRegion" rotatedBoundingBox="24241,7586 24436,7620 24405,7797 24210,7762"/>
        </emma:interpretation>
      </emma:emma>
    </inkml:annotationXML>
    <inkml:traceGroup>
      <inkml:annotationXML>
        <emma:emma xmlns:emma="http://www.w3.org/2003/04/emma" version="1.0">
          <emma:interpretation id="{7ACB1365-D443-4AF0-A97E-8402AA9EE524}" emma:medium="tactile" emma:mode="ink">
            <msink:context xmlns:msink="http://schemas.microsoft.com/ink/2010/main" type="paragraph" rotatedBoundingBox="24241,7586 24436,7620 24405,7797 24210,7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9DBD1-A109-413E-806E-DDC5C12A3745}" emma:medium="tactile" emma:mode="ink">
              <msink:context xmlns:msink="http://schemas.microsoft.com/ink/2010/main" type="line" rotatedBoundingBox="24241,7586 24436,7620 24405,7797 24210,7762"/>
            </emma:interpretation>
          </emma:emma>
        </inkml:annotationXML>
        <inkml:traceGroup>
          <inkml:annotationXML>
            <emma:emma xmlns:emma="http://www.w3.org/2003/04/emma" version="1.0">
              <emma:interpretation id="{676306AE-F1CD-4412-9A44-98C9DE8D85F6}" emma:medium="tactile" emma:mode="ink">
                <msink:context xmlns:msink="http://schemas.microsoft.com/ink/2010/main" type="inkWord" rotatedBoundingBox="24241,7586 24436,7620 24405,7797 24210,7762"/>
              </emma:interpretation>
            </emma:emma>
          </inkml:annotationXML>
          <inkml:trace contextRef="#ctx0" brushRef="#br0">-4586-557 7 0,'0'-6'80'0,"-8"2"-8"0,8 4-8 16,0-5-28-16,0 1 0 0,0 4-8 0,0-6 0 0,0 2 0 15,0 4 0-15,0-5-4 0,-9 0 0 0,9 5-4 0,0-5 4 16,0 1-4-16,9-2-16 0,-9 6 20 0,0-4-4 0,0-1 0 16,0 5 0-16,0-5 0 0,8 5-4 0,-8-5 0 0,0 5 4 0,0 0-4 15,9-4 0-15,-9 4-4 0,9 0 0 0,-9 0 4 0,8 0-4 16,-8 0 0-16,8 0 0 0,-8 0-4 0,0 0 0 0,10 4 4 15,-10-4-4-15,0 5-4 0,0-5 0 0,8 5 0 0,-8-5 4 0,0 5-4 16,0-1 0-16,0 2-4 0,0-6 8 0,0 4-8 16,0 1 0-16,0 5 4 0,-8-6-4 0,8-4 4 0,0 6 0 0,-10-2 0 15,2 1 0-15,8-1 0 0,-8 2 0 0,-1-6 4 0,9 0 4 16,-9 4-4-16,1-4 0 0,-1 0 0 0,1 0 4 0,8 0-4 16,-8 0 0-16,8-4 4 0,-8-2-8 0,8 2 0 0,0-1 4 0,-10 1-4 15,10-2 4-15,0 2-4 0,0-6 4 0,0 5-4 16,0-5 0-16,0 1 0 0,0 4 0 0,10-4 0 0,-10 4 0 0,0-4 0 15,8 4-4-15,-8-1 8 0,0 2-4 0,8-1-4 0,-8 0 4 16,0 0 4-16,8 5-4 0,-8 0-4 0,9-4 0 0,-9 4 4 16,0 0 0-16,8 4 0 0,-8-4 0 0,0 5-4 0,9-5 0 15,-9 5 0-15,0 0-4 0,9-1 4 0,-9 2 4 0,0-1-4 16,0-1 0-16,0 1 0 0,0 0 0 0,0-1 0 0,0 6 4 16,0-5-4-16,0-1 0 0,0 2 0 0,-9-2 0 0,9 1 0 0,-9 0 4 15,9-5 0-15,-8 5 0 0,8-5 0 0,-9 0-4 0,9 4 0 16,-8-4-4-16,8 0 12 0,-8 0-4 0,0 0-4 0,8-4 0 15,0 4-4-15,-10-5 4 0,10 5 4 0,0-5-4 0,0 0 0 16,0 1 0-16,0-2 0 0,0 2-4 0,0-1 8 0,0 0 4 16,0-4-8-16,0 4 0 0,0 0 0 0,10 1 0 0,-10-1 0 0,0-1-4 15,0 2 8-15,0 4 0 0,8 0-4 0,-8-5 4 0,0 5 0 16,0 0-4-16,8 0 4 0,-8 0-4 0,0 0 4 0,0 0-8 16,8 0 4-16,-8 0 0 0,0 0 0 0,0 5 4 0,0-5-16 0,0 4 20 15,0-4 0-15,0 0 0 0,0 6-4 0,0-6 4 16,0 5-4-16,0-5 4 0,0 4-4 0,0 1-4 0,0-5 0 15,0 5 0-15,0-5-8 0,0 4 0 0,0-4-16 0,0 5-20 0,0-5-16 16,0 5-16-16,0-5-12 0,0 5-20 0,-8-1-60 16,8-4-20-16,0 6 36 0,0-6 28 0,-8 4 16 0</inkml:trace>
          <inkml:trace contextRef="#ctx0" brushRef="#br0" timeOffset="-5277.4408">-4653-615 43 0,'-10'0'76'0,"10"0"0"0,0 0-4 0,0 0-28 16,0 0 0-16,0 0-4 0,0 0 0 0,0 0-4 15,0 0 0-15,0 0 0 0,0 0-4 0,0 0 0 0,0 0 0 0,0 0 0 16,0 0 0-16,0 0 0 0,0 0 4 0,0 0-4 0,0-5 4 15,0 5-4-15,0 0-4 0,0-5 4 0,0 5 0 0,0 0-4 16,0-5-8-16,0 1 0 0,10 4 0 0,-10-5-4 0,0 5 0 16,0-5 0-16,8 1 0 0,-8 4-4 0,0-5 0 0,8 5-4 0,-8 0 4 15,0 0-4-15,10-6 0 0,-10 6-4 0,8 0 0 16,0 0 0-16,-8 0 0 0,8 0 0 0,-8 0-4 0,9 6 0 0,-9-6 0 16,8 5-4-16,-8-1 4 0,9 1 0 0,-9-5 0 0,0 5 0 15,0-1 0-15,0 1 0 0,9 0 0 0,-9 4 0 0,-9-3 4 16,9 3-4-16,0-4 4 0,-9 4-4 0,9-3 0 0,-8-2 0 0,-1 5 0 15,1-3 4-15,0-2-4 0,0 1 0 0,-2 0 4 0,2-5-4 16,0 5 0-16,-2-5 0 0,2 0 0 0,0 0 0 0,-1 0 4 16,1 0-4-16,-1-5 0 0,0 5 0 0,9-10 0 0,-8 6 0 15,8-2 0-15,-8 2 4 0,8-5-8 0,0-1 4 0,0 5 0 16,0-5 0-16,0 0 0 0,0 1 0 0,8-1 0 0,-8 1 0 16,0 0 0-16,8 4 0 0,-8-5 0 0,9 0 4 0,0 5-4 15,-9 1 4-15,8-6-4 0,1 5 0 0,-9 5 4 0,8-4-4 0,0 4 0 16,2 0 0-16,-10 0 4 0,8 0-4 0,0 0 4 0,-8 4-4 15,10-4 4-15,-2 5-4 0,0 0 0 0,-8 0-4 0,8-1 4 16,-8 1 0-16,0 0 0 0,9 0 0 0,-9 5 0 0,0-5 0 16,0 4 0-16,0-4 0 0,0 4 4 0,-9-4-4 0,9 4 0 15,-8-3 4-15,8-2-4 0,-8 6 0 0,0-5 4 0,-2-1-4 0,2 2 0 16,8-2 0-16,-8-4-16 0,-2 5 24 0,2-5-4 0,0 0 0 16,-1 0-4-16,9 0 4 0,-8-5-4 0,-1 5 0 0,9-4 0 15,-9-2 4-15,9 2-4 0,0-1 0 0,0-5 0 0,-8 6 0 0,8-6 0 16,0 5 0-16,0-5 0 0,0 1 4 0,0 0-4 0,8 4 4 15,-8-5-4-15,0 0-4 0,9 5 8 0,-9 1-4 0,9-6 0 16,-9 5 0-16,0 1 0 0,8-1 0 0,-8 5-4 0,9-5 4 16,-1 5 0-16,-8 0 0 0,8 0 0 0,-8 0 0 0,10 0 0 15,-2 0 0-15,-8 0 0 0,8 5 0 0,-8 0 0 0,0-5 0 16,10 4 4-16,-10 1-4 0,0 0 0 0,0 0 0 0,0-5 4 0,0 4-4 16,0 1 0-16,0 0 0 0,0 4 0 0,-10-3 0 15,10-6 0-15,0 5 0 0,-8-1 0 0,8 1-12 0,0-5-4 0,0 0-16 16,0 5-28-16,-8-5-24 0,8 0-24 0,0 0-28 0,0 0-76 15,0 0 24-15,8 0 24 0,-8 0 32 0,8-5 32 0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1:03.5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C7D33A-8A9F-4A49-8954-B6A389B6392B}" emma:medium="tactile" emma:mode="ink">
          <msink:context xmlns:msink="http://schemas.microsoft.com/ink/2010/main" type="writingRegion" rotatedBoundingBox="25291,4804 26734,4876 26708,5406 25264,5334"/>
        </emma:interpretation>
      </emma:emma>
    </inkml:annotationXML>
    <inkml:traceGroup>
      <inkml:annotationXML>
        <emma:emma xmlns:emma="http://www.w3.org/2003/04/emma" version="1.0">
          <emma:interpretation id="{60B09D18-1150-4E4C-9E28-31CACA7EC0B5}" emma:medium="tactile" emma:mode="ink">
            <msink:context xmlns:msink="http://schemas.microsoft.com/ink/2010/main" type="paragraph" rotatedBoundingBox="25291,4804 26734,4876 26708,5406 25264,5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C8776-56CD-4B5C-80C8-E83D6FC2D68B}" emma:medium="tactile" emma:mode="ink">
              <msink:context xmlns:msink="http://schemas.microsoft.com/ink/2010/main" type="line" rotatedBoundingBox="25291,4804 26734,4876 26708,5406 25264,5334"/>
            </emma:interpretation>
          </emma:emma>
        </inkml:annotationXML>
        <inkml:traceGroup>
          <inkml:annotationXML>
            <emma:emma xmlns:emma="http://www.w3.org/2003/04/emma" version="1.0">
              <emma:interpretation id="{1A1D602A-A561-418D-8F3D-61E25BA6BD45}" emma:medium="tactile" emma:mode="ink">
                <msink:context xmlns:msink="http://schemas.microsoft.com/ink/2010/main" type="inkWord" rotatedBoundingBox="25291,4804 26734,4876 26708,5406 25264,5334"/>
              </emma:interpretation>
              <emma:one-of disjunction-type="recognition" id="oneOf0">
                <emma:interpretation id="interp0" emma:lang="" emma:confidence="0">
                  <emma:literal>Siny</emma:literal>
                </emma:interpretation>
                <emma:interpretation id="interp1" emma:lang="" emma:confidence="0">
                  <emma:literal>Sin x</emma:literal>
                </emma:interpretation>
                <emma:interpretation id="interp2" emma:lang="" emma:confidence="0">
                  <emma:literal>sin x</emma:literal>
                </emma:interpretation>
                <emma:interpretation id="interp3" emma:lang="" emma:confidence="0">
                  <emma:literal>Siu x</emma:literal>
                </emma:interpretation>
                <emma:interpretation id="interp4" emma:lang="" emma:confidence="0">
                  <emma:literal>Min x</emma:literal>
                </emma:interpretation>
              </emma:one-of>
            </emma:emma>
          </inkml:annotationXML>
          <inkml:trace contextRef="#ctx0" brushRef="#br0">103 79 71 0,'0'-9'88'0,"0"-1"-4"0,0 6-8 0,0-6-24 0,0 0-4 15,0 5-4-15,-8-4 0 0,8 9-4 0,-9-10 0 0,9 6-4 16,0 4 0-16,-8-5 0 0,8 5 0 0,-9 0-8 0,9-5 0 16,-9 5-4-16,9 0-4 0,-8 5 0 0,0-5 0 0,8 5 0 15,-10-1-4-15,10 1-4 0,-8 0 0 0,8 0 0 0,-8-1 0 16,8 1-4-16,-8 0-4 0,8 4 4 0,0-3 0 0,0 4-8 0,0-1 4 16,-10-5 0-16,20 6 0 0,-10-5-4 0,0-1 4 15,0 6-4-15,8-6 4 0,-8 3-4 0,8-3 0 0,0-4-4 0,2 4 0 16,-10 1 8-16,8-5-4 0,0 5 0 0,1-5-4 0,0 0 8 15,-1 5-4-15,9-5 0 0,-9 4 0 0,0-4 4 0,2 6-4 16,-2-6 0-16,0 4 0 0,10 1 0 0,-10 1 0 0,1-2-4 0,-1 0 4 16,1 1 0-16,-1 6 0 0,-8-8 0 0,9 3 4 0,-1 3-8 15,-8-5 8-15,0 6 0 0,8 0 0 0,-8-6-8 0,0 7 4 16,0-7 0-16,-8 6 0 0,8-1 0 0,-8 1 0 0,-1-1-4 16,1 1 0-16,-1 0 0 0,1-5 0 0,-1 4-4 0,1 1 0 15,-10-6 0-15,10 6-8 0,0-5-4 0,-2 0-8 0,2-1-12 0,0-4-4 16,0 5-8-16,-1-5-4 0,1 0-4 0,-1 0-24 0,9 0-44 15,-9-5-28-15,9 1 20 0,0-1 28 0</inkml:trace>
          <inkml:trace contextRef="#ctx0" brushRef="#br0" timeOffset="226.3118">333 142 27 0,'0'0'104'0,"8"4"-8"0,-8-4-8 16,0 6-28-16,0-6 0 0,0 4-4 0,0 1-4 0,0 5-4 15,0-10-4-15,0 9-4 0,10-4-4 0,-10 1-8 0,0 3-4 16,0-5-8-16,0 5-4 0,0-3-4 0,0-2 0 0,8 6-4 16,-8-6-8-16,8 1-8 0,-8 1-8 0,10-2-8 0,-10 1-8 0,8 0-12 15,-8-5 0-15,8 0 4 0,-8 0-16 0,8 0-36 0,-8-5-48 16,9 0 16-16,-9 1 24 0</inkml:trace>
          <inkml:trace contextRef="#ctx0" brushRef="#br0" timeOffset="493.5959">462-112 39 0,'-10'-10'100'0,"10"1"-8"0,0 4-12 0,-8 0-24 16,8 0-4-16,-8 5-8 0,8 0-12 0,-9 0-4 0,9 0-4 15,0 5-4-15,-9 0-4 0,9 0-4 0,0-1 0 0,-8 1-8 16,8 5-4-16,0 0-8 0,0-1-8 0,0-4-12 0,0 4-8 0,0 1-32 16,0 4-52-16,0-4-24 0,0-1 28 0</inkml:trace>
          <inkml:trace contextRef="#ctx0" brushRef="#br0" timeOffset="748.9766">589 70 51 0,'8'-4'108'0,"-8"-2"-8"0,0 2-4 16,0-2-28-16,0 2-8 0,0-1 0 0,0 5-4 0,0-5-4 15,0 5-4-15,0 0-8 0,0-5 0 0,0 5 0 0,10 0-4 0,-10 0-4 16,0 0 0-16,0 5-8 0,8-5-4 0,-8 5-8 0,0 0 0 15,0-1 0-15,8 6-4 0,-8 0 0 0,0-1 0 0,0 1-4 16,0-1 0-16,9 1 0 0,-9 5-4 0,0-1 0 0,0 1-4 16,8 0 4-16,-8-2-4 0,0 1 4 0,9 1 0 0,-9-1 0 15,8 0-4-15,1-3 0 0,-9 3 0 0,8-9 4 0,0 4 0 16,2-4 0-16,-2 0 0 0,0-1 0 0,2 2 4 0,-2-6-4 0,0-6 0 16,0 6 0-16,1-4-4 0,-1-1-12 0,1-5 16 0,0 6 4 15,-1-6 0-15,0 1-4 0,2-2 0 0,-2 2 0 0,0 0 0 16,0-1 4-16,2 1-4 0,-2 0 4 0,0-2-4 0,1 2 0 15,-1-1 0-15,-8 1 0 0,9 3 4 0,0-3-4 0,-9 4 4 16,8 0 0-16,0 5 0 0,-8-4 8 0,8 4-8 0,-8 0 4 16,10 4 0-16,-10-4 4 0,0 5 0 0,8 5-8 0,-8-6 0 0,0 6 0 15,0 1 0-15,0-3 0 0,8 2 0 0,-8 5-4 0,0-6 0 16,0 5 4-16,10-4-8 0,-10 5 8 0,0-6-8 0,8 5-8 16,-8-4 0-16,8-1-8 0,-8 1-8 0,9 0-12 0,-1-5-8 15,-8 4-8-15,8-4-4 0,2-5-8 0,-2 5-8 0,0-1-40 16,0-4-40-16,-8-4-4 0,10 4 32 0,-2-5 24 0</inkml:trace>
          <inkml:trace contextRef="#ctx0" brushRef="#br0" timeOffset="1231.2012">1449 41 95 0,'0'-5'132'0,"-8"5"-12"0,8 5-4 0,-8-5-16 0,0 0 0 16,-1 5-4-16,1-1 0 0,-10 6-4 0,10-4 0 0,0 3-12 16,-10 0-8-16,2 1-4 0,6 0-12 0,-6-2-4 0,-1 3-12 0,-1 3-8 15,2 1-8-15,-2-6-4 0,10 5-4 0,-10 2-4 0,2-7-8 16,7 4-16-16,-7-3-16 0,7 4-24 0,0-3-20 0,1-2-36 15,0 1-32-15,-2-6-56 0,2 6-52 0,0-5 44 0,8-1 40 16,-9-4 32-16,9 6 20 0</inkml:trace>
          <inkml:trace contextRef="#ctx0" brushRef="#br0" timeOffset="1005.8052">1219 46 47 0,'10'0'116'0,"-10"4"-12"0,-10-4-4 0,10 6-20 15,0-6 0-15,0 10-4 0,0-6-4 0,0 1 0 0,10-1 0 0,-10 6-8 16,0-1-8-16,0 1 0 0,8-6-8 0,-8 7-4 0,8 3-4 15,2-5 0-15,-10 1-4 0,8 5 0 0,0-6 0 0,0 2-8 16,1 2-4-16,0-4-4 0,-1 1-4 0,1 0-4 0,-1-1 0 0,0 1-8 16,10 5 0-16,-18-11-4 0,16 6-8 0,-6-1-8 0,-2-3-12 15,0 3-16-15,-8-4-12 0,9 4-16 0,0-4-12 0,-9 0-12 16,8 0-16-16,-8-5-40 0,9 4-44 0,-9-4 16 0,0 5 32 16,0-5 32-16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7:53.4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B81889-371E-4916-89CA-9B703FA86803}" emma:medium="tactile" emma:mode="ink">
          <msink:context xmlns:msink="http://schemas.microsoft.com/ink/2010/main" type="inkDrawing" rotatedBoundingBox="6396,12196 6544,10912 6900,10953 6752,12238" semanticType="callout" shapeName="Other">
            <msink:sourceLink direction="from" ref="{A3B690F8-9337-4705-B8C4-74A42E74B5A4}"/>
            <msink:sourceLink direction="to" ref="{A3B690F8-9337-4705-B8C4-74A42E74B5A4}"/>
          </msink:context>
        </emma:interpretation>
      </emma:emma>
    </inkml:annotationXML>
    <inkml:trace contextRef="#ctx0" brushRef="#br0">1155 9488 15 0,'8'-10'116'0,"-8"6"-12"15,0-2 0-15,-8 2-40 0,8-2 20 0,0 2 4 0,-9 4-4 0,9-5 4 16,-8 5-8-16,0 0-4 0,8 0-4 0,-10 0 4 0,2 0-4 15,8 5-4-15,-8-5 4 0,-2 4-8 0,-6 2-4 0,8-2-4 16,-1 6-4-16,0 0 4 0,-8-1-4 0,9 1-4 0,-10 5-4 0,10 0 0 16,-8-2-8-16,6 1 0 0,-6 5 0 0,7 6 0 0,-8-6-8 15,0 5 0-15,9 5 0 0,-10-5-4 0,10 5 4 0,0 4-4 16,-10 0-20-16,10 1-4 0,-1-1 0 0,1 7 0 0,8-3 0 16,-9 2 0-16,9-1 0 0,-9 6 0 0,9-7 0 0,0 7 0 15,0-6 0-15,9 1 0 0,-9-1 0 0,9 1 0 0,-1-1 0 0,1 0 0 16,-1-5 0-16,0 2 0 0,10-1 0 0,-10-1 0 0,10-4 0 15,-10-1 0-15,9-4-104 0,0 0-44 0,0 0-32 0,1-5-40 16,-2 0-76-16,2 0 16 0,-2-4 40 0,1-6 48 0,1 2 36 16,-10-2 32-16,8-4 28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8:58.5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F513DF-9996-48DD-8A90-7146BAC5A8DF}" emma:medium="tactile" emma:mode="ink">
          <msink:context xmlns:msink="http://schemas.microsoft.com/ink/2010/main" type="writingRegion" rotatedBoundingBox="23975,6231 24342,6231 24342,6567 23975,6567"/>
        </emma:interpretation>
      </emma:emma>
    </inkml:annotationXML>
    <inkml:traceGroup>
      <inkml:annotationXML>
        <emma:emma xmlns:emma="http://www.w3.org/2003/04/emma" version="1.0">
          <emma:interpretation id="{61D224AD-CDA8-44F6-987B-D338B7EA9767}" emma:medium="tactile" emma:mode="ink">
            <msink:context xmlns:msink="http://schemas.microsoft.com/ink/2010/main" type="paragraph" rotatedBoundingBox="23975,6231 24342,6231 24342,6567 23975,6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77067-9B61-45AB-8A69-9FB29A904868}" emma:medium="tactile" emma:mode="ink">
              <msink:context xmlns:msink="http://schemas.microsoft.com/ink/2010/main" type="line" rotatedBoundingBox="23975,6231 24342,6231 24342,6567 23975,6567"/>
            </emma:interpretation>
          </emma:emma>
        </inkml:annotationXML>
        <inkml:traceGroup>
          <inkml:annotationXML>
            <emma:emma xmlns:emma="http://www.w3.org/2003/04/emma" version="1.0">
              <emma:interpretation id="{8A62A67C-D6E0-4112-A9E6-58A44370166E}" emma:medium="tactile" emma:mode="ink">
                <msink:context xmlns:msink="http://schemas.microsoft.com/ink/2010/main" type="inkWord" rotatedBoundingBox="23975,6231 24342,6231 24342,6567 23975,6567"/>
              </emma:interpretation>
            </emma:emma>
          </inkml:annotationXML>
          <inkml:trace contextRef="#ctx0" brushRef="#br0">-84 5248 51 0,'0'-5'72'15,"0"5"-4"-15,0-5-4 0,-8 5-28 0,8 0-4 0,0 0-4 0,0 0 0 16,0 0 0-16,8 0 0 0,-8 0-4 0,0 0-4 16,0 0 0-16,0 0 4 0,0 0-4 0,0 0 0 0,-8 0 0 0,8 0-4 15,0 0 0-15,0 0-4 0,-9 0 0 0,9 5 0 0,-8 0-4 16,8-5 0-16,-9 4 0 0,9 7-4 0,-8-7 4 0,0 0-4 15,-2 6-4-15,2 0 4 0,0-1 0 0,-2 0 0 0,2 1-4 0,0 4 4 16,0-3 0-16,-1-1 0 0,1 3-4 0,-1-3 0 16,0-5 0-16,1 5 0 0,8 0 0 0,-8-6 0 0,-2 1 0 0,10-1 0 15,-8 2 4-15,8-2-4 0,0-4 0 0,0 0 0 0,0 0 4 16,0 5-4-16,0-10 0 0,0 5 0 0,0-4 0 0,0 4 0 16,8-6 0-16,-8 2 0 0,10-5 0 0,-10 3 0 0,8-2 0 15,0 2 4-15,-8-3-4 0,9-1 4 0,0-5-4 0,-1 6 0 16,1-5 4-16,-1-2-4 0,0 7 0 0,0-4 0 0,2-3 0 0,-2 2 0 15,0 0 0-15,2 4 0 0,-2-4 0 0,-8-1 0 0,8 1 0 16,1 5 0-16,-1-6 0 0,1 5 4 0,-9 1 0 0,8-1-4 16,-8 1 0-16,9 4 0 0,-9-5 4 0,8 6 0 0,-8-1 0 0,0 0 0 15,8 5 0-15,-8-5 4 0,0 5-4 0,0 0 0 0,0 0 4 16,0 0 4-16,0 0 4 0,10 5-4 0,-10 0 4 16,0-5 0-16,0 5-4 0,0 4 4 0,0-4-4 0,0 5 0 0,8-6 4 15,-8 6 0-15,0-1-4 0,8 1 4 0,-8 0 0 0,0-1-4 16,10 1-4-16,-10-5 0 0,8 3-16 0,-8 3 20 0,8-1-4 15,-8-1 0-15,8-4-4 0,-8 4 0 0,9-4 4 0,-9 1-4 16,9 2 0-16,-9-2-4 0,8-2 0 0,1 2-8 0,-1-2-4 16,-8 1-8-16,8-1-20 0,2 5-20 0,-2-3-16 0,0-2-16 0,-8 2-76 15,10-2-20-15,-2 0 32 0,0 2 32 0,-8-1 20 0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12.2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6B2363-3303-416C-B6D3-AE76DF4429AE}" emma:medium="tactile" emma:mode="ink">
          <msink:context xmlns:msink="http://schemas.microsoft.com/ink/2010/main" type="writingRegion" rotatedBoundingBox="24276,7826 28066,7757 28083,8677 24293,8746"/>
        </emma:interpretation>
      </emma:emma>
    </inkml:annotationXML>
    <inkml:traceGroup>
      <inkml:annotationXML>
        <emma:emma xmlns:emma="http://www.w3.org/2003/04/emma" version="1.0">
          <emma:interpretation id="{7533F4C0-8304-4549-9A62-B8C497296012}" emma:medium="tactile" emma:mode="ink">
            <msink:context xmlns:msink="http://schemas.microsoft.com/ink/2010/main" type="paragraph" rotatedBoundingBox="24276,7826 28066,7757 28083,8677 24293,8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2B19C-457E-43D3-BA8D-8A219BC0DBD0}" emma:medium="tactile" emma:mode="ink">
              <msink:context xmlns:msink="http://schemas.microsoft.com/ink/2010/main" type="line" rotatedBoundingBox="24276,7826 28066,7757 28083,8677 24293,8746"/>
            </emma:interpretation>
          </emma:emma>
        </inkml:annotationXML>
        <inkml:traceGroup>
          <inkml:annotationXML>
            <emma:emma xmlns:emma="http://www.w3.org/2003/04/emma" version="1.0">
              <emma:interpretation id="{AC3DB293-A0BC-4237-A402-65E63432272E}" emma:medium="tactile" emma:mode="ink">
                <msink:context xmlns:msink="http://schemas.microsoft.com/ink/2010/main" type="inkWord" rotatedBoundingBox="24276,7826 28066,7757 28083,8677 24293,87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164 175 59 0,'0'0'88'0,"0"0"-8"0,0 0-8 0,0 0-24 0,0 0-4 0,0 0-4 15,0 0-4-15,0 0-4 0,0 0-4 0,0 0 4 0,0 0-8 16,0 0 0-16,0 0 0 0,0 0 0 0,0 0 0 0,0 0 4 15,0 0-4-15,0 0 4 0,0 0 0 0,8 0 0 0,-8 0-4 16,0 0 4-16,8 0 4 0,-8 0-12 0,0 4 0 0,10-4 4 0,-10 0-4 16,8 5 0-16,0 0-4 0,0 0 4 0,-8-1-4 0,9 1-8 15,-1 4 0-15,1-4 4 0,0 5-8 0,-1 0 0 0,0-1 0 16,2 1 0-16,-2-1 0 0,0 1 0 0,0 4 0 0,2-4 0 0,6-1-4 16,-7 5 4-16,-1-3-4 0,1 2 4 0,8-3 0 15,-9 4-4-15,0-5 4 0,10 1 0 0,-10 3-4 0,10 3 0 16,-10-7 0-16,9 1 0 0,-8 4 4 0,-1-4 0 0,9 4 0 0,1-5-8 15,-10 1 0-15,0 4 0 0,10-4 8 0,-10 0 0 0,0-1-4 16,1 0-4-16,8 6 0 0,-8-6 4 0,-1 1 0 0,0-1-4 16,2 1 12-16,-2-1-8 0,0 1 4 0,0-5-8 0,2 5 4 0,-2-1 0 15,0 1 4-15,1-1-8 0,-1-4 4 0,1 5 4 16,0-1-8-16,-9-5 4 0,8 5 0 0,0-3 0 0,0 4 0 0,2-6 0 16,-10 6 0-16,8-1 0 0,0-4-4 0,2 0 4 0,-2 5 0 15,0-6 0-15,1 5 0 0,-1-3 0 0,0 3 0 0,2-4 0 16,-10 4 4-16,8-4-20 0,0 0 16 0,0 4 0 0,2-4 8 15,-2 0-8-15,0-1 4 0,1 6 0 0,0-4-4 0,-1-2-4 0,1 1 4 16,-9-1 0-16,8 6 4 0,0-5-4 0,1-1 0 0,-9 1 4 16,9 0-4-16,-1-5 0 0,0 4 0 0,-8 2 0 0,10-2 0 15,-2 1 4-15,0-1-4 0,-8 2-4 0,9-2 4 0,0 1 4 16,-1 0 0-16,-8-5-8 0,8 5 4 0,1-1 0 0,-1 1 4 0,0 0-4 16,2-1 0-16,-2 2 0 0,0-2 4 0,2 2 0 15,-2-3-8-15,0-3 4 0,0 6-4 0,1-2 8 0,0 1-8 0,8-1 4 16,-9 2 0-16,0-2 0 0,2-4 0 0,-2 5 4 0,8 0-4 15,-6-1 0-15,-2 1 4 0,0 0 0 0,1-5 0 0,8 5-8 16,-8-1 0-16,-1 2 4 0,0-6-4 0,0 4 4 0,2 1 0 0,-2-5 0 16,10 5 4-16,-18 0-4 0,16-5 4 0,-7 0 0 15,-1 0-4-15,1 4 0 0,-1-4 0 0,1 0 0 0,-1 5 0 16,0-5 0-16,2 0-20 0,-2 0 28 0,0 0-8 0,10 0 0 0,-10 0 0 16,1 0 0-16,-1 0 0 0,1 0 0 0,-1 0 0 0,1 0 0 15,-1 0 0-15,10 0 0 0,-10 0 4 0,0 0 0 0,2-5 0 16,-2 5 0-16,0 0-4 0,9-4 0 0,-8 4 0 0,-1-5 0 0,1 5 0 15,-1-5 0-15,0 0 0 0,2 5-4 0,6-4 8 16,-8-2-4-16,2 2 0 0,-2-1-4 0,0 0 4 0,1 5 0 0,-1-5 0 16,1 1 0-16,0 4 0 0,-1-5 0 0,0 0 0 0,10 5 0 15,-18-4 0-15,8-2 0 0,0 6 0 0,2-4 4 0,-2 4 0 16,0-5-4-16,1 1 0 0,-1 4 0 0,1-6 4 0,-1 3-4 16,1-3 0-16,-1 2 4 0,0-2 0 0,2 2 0 0,-2-1 4 0,0 0-4 15,2-4 0-15,-2 4-4 0,0 0 8 0,0-5-8 0,1 6 4 16,-1-5-4-16,1 3 0 0,8-3 0 0,-9 0 0 0,2 4 4 15,-2-5-4-15,0 6 4 0,10-5-4 0,-10-1 0 0,0 4-12 16,1-3 16-16,-1-1 0 0,1 6 0 0,0-6 0 0,-1 1 0 0,0 4 0 16,10-4 0-16,-10-1 0 0,0 5 0 0,2-5 0 15,-2 6 4-15,0-6 0 0,1 5-4 0,-1-5 0 0,0 2 4 0,2 3-4 16,-2-6 4-16,0 2 0 0,10 5 0 0,-10-5-4 0,0 3 0 16,1-3 4-16,0 0-4 0,8 4 0 0,-9-5 4 0,0 6 0 15,1-6-4-15,0 5 0 0,-1-5 0 0,0 6 0 0,2-6 0 0,-2 5 0 16,0-4 0-16,1 3-4 0,0-3 0 0,-9 5 4 15,8-5-4-15,0-1 0 0,1 0 0 0,-9 6 0 0,8-6 4 0,1 0-4 16,-9 5 0-16,9-4 0 0,-1-1 0 0,0 1 0 0,2-1 4 16,-2 2-4-16,0-3 0 0,0 2 0 0,2-1 0 0,-2 1 0 15,0 0 0-15,1-1 0 0,-1 5 0 0,0-5 0 0,2 0 0 0,-2 6 0 16,0-1 0-16,-8-4 0 0,8 4 0 0,-8 0-4 0,10 0 4 16,-10 1 0-16,8 4 0 0,-8-4 4 0,0-2-20 0,0 6 20 15,0-5 4-15,0 1-8 0,0-1 4 0,0 5-4 0,8-5 0 16,-8 0 4-16,0 1-4 0,0-2 0 0,0 2 0 0,9 4 4 15,-9-11-4-15,9 8 0 0,-9 3 0 0,0-10 0 0,8 5 0 16,1 1-4-16,-9-1 4 0,8 0-4 0,-8 0 4 0,8 1 4 0,-8-1 0 16,0 5-8-16,9-5 4 0,-9 0 4 0,0 5-4 15,9 0 4-15,-9-5 0 0,0 5 0 0,0 0 4 0,0 0 0 0,0 0 0 16,0 0 0-16,0 0 0 0,0 0 0 0,0 0 0 0,0 0 0 16,0 0 0-16,0 0 0 0,0 0-4 0,0 0 0 0,0 0 0 15,0 0-4-15,0 0 0 0,0 0 0 0,-9 0-4 0,9 5-4 0,0-5-4 16,0 0-12-16,-9 5-16 0,9-5-12 0,-8 0-24 15,8 5-24-15,-8-5-20 0,-1 5-28 0,1-5-68 0,8 4 0 0,-18 1 44 16,10-5 28-16,0 5 32 0</inkml:trace>
          <inkml:trace contextRef="#ctx0" brushRef="#br1" timeOffset="36428.506">-1176 944 35 0,'0'0'64'0,"0"0"-8"0,0 0-4 0,0 0-20 0,0 0-8 15,0 0-4-15,0 0 0 0,0 0-4 0,0 0 0 0,0 0-4 16,0 0-4-16,0 0 0 0,0 0 4 0,0 0 0 0,0 0 0 0,0 0-4 15,0 0 0-15,0 0 4 0,0 0 0 0,0 0 0 16,0 0 0-16,0 0 0 0,0 0-4 0,0 0 4 0,0 0 0 0,0 0 0 16,0 0 0-16,0 0 0 0,0 0 0 0,0 0 0 0,0 0 4 15,0 0 0-15,0 0 0 0,0 0 4 0,0 0 0 0,0 0 0 16,0 0 0-16,0 0 0 0,0 0 4 0,0 0 0 0,0 0 0 0,0 0 0 16,0 0 0-16,0 0-4 0,0 0 4 0,0 0-4 0,0 0 4 15,0 0-8-15,0 0 4 0,0 0-4 0,0 0 0 0,0 0 0 16,0 0 0-16,0 0 0 0,0 0 0 0,0 0-4 0,0 0 4 15,0 0 0-15,0 0-8 0,0 0 0 0,0 0 0 0,0 0 4 16,0 0 0-16,0 0 4 0,0 0 0 0,0 0 0 0,10 0 0 16,-10 0 0-16,0 0 0 0,0 0 0 0,8 0-4 0,-8 0 4 15,0 0-4-15,0 0 0 0,8 0 0 0,-8 0 0 0,0 0 0 0,10 0 4 16,-10 0-4-16,8 0 4 0,-8 0-8 0,0 0 4 0,8 0 0 16,-8 0-4-16,0 0 0 0,8 0 4 0,-8 0 4 0,0 0-4 15,9 0 0-15,-9 0-4 0,8 0 0 0,-8 0 0 0,9 0-4 16,-9 0 4-16,9 0-4 0,-9 0 0 0,8 0 0 0,0 0 0 0,-8 0 0 15,10 0-4-15,-10 0 4 0,8 0 0 0,0 0-4 0,-8 0 0 16,8 0 4-16,2 0 0 0,-10 0-4 0,8 0 4 0,0-5 4 16,-8 5-4-16,9 0 0 0,-1-5 0 0,1 5 0 0,0-5 0 15,-1 5 0-15,0-4 0 0,0 4 0 0,2-5 0 0,-2 0 0 16,0 1 4-16,2 4-4 0,-2-5 0 0,0 0-4 0,1 0 0 0,7 1 4 16,-7 4-4-16,0-4 0 0,-1-3-12 0,0 4 20 15,2-2-4-15,6 0 0 0,-7 0 0 0,0 5 0 0,-1-4-4 0,0-2 4 16,1 2-4-16,-1-1 4 0,1 5 0 0,0-4-4 0,-1-1 0 15,0 5 4-15,-8-5-4 0,10 1 4 0,-2 4 0 0,0-6 0 16,-8 6 0-16,8-4 0 0,2-1 0 0,-2 0 4 0,0 5-4 0,-8-4-4 16,9-1 4-16,-1 1-4 0,0 4 4 0,2-6 0 15,-2 2 0-15,0-1 0 0,0 0 0 0,2 1 0 0,-2 0 0 0,0-2 0 16,1 1 0-16,0 1 0 0,-1-1 0 0,1 5-4 0,-1-5 4 16,0 1 0-16,2-1-4 0,-2 0 4 0,0 5-4 0,0-5 0 15,2 5 0-15,-2-4 0 0,0-2 0 0,1 2 0 0,0 4 0 16,-1-5 4-16,-8 5 0 0,9-4-4 0,-1-1 4 0,0 5-4 0,1-6 4 15,0 3-8-15,-1-3 4 0,0 2 4 0,-8 4-4 16,10-5 4-16,-2 1 0 0,0-1-4 0,1 0 0 0,0 1 4 0,-1-2-4 16,0 3 0-16,1-3 0 0,-1 1 0 0,-8 1 0 0,8-1 0 15,2-5 4-15,-2 6-8 0,0 4 4 0,2-10 0 0,-10 6 4 16,8 4 0-16,0-5-4 0,0 0 0 0,-8 0 0 0,9 1 0 0,0-1 4 16,-1-1-4-16,-8 3 4 0,9 3 0 0,-9-6 0 0,8 2 0 15,0-1 0-15,-8 1 0 0,10-2 0 0,-10 2-4 0,8 4 0 16,0-5 4-16,-8 0-4 0,8 1 0 0,-8-1 0 0,10 0 0 15,-2 0 0-15,0-4 4 0,-8 4-4 0,9 1 0 0,0-1 0 16,-9 0 4-16,8-4-4 0,1 4 4 0,-9 0-4 0,8 1-4 0,0-6 8 16,0 5-4-16,-8 1 4 0,10-6 0 0,-10 6-4 15,8-2 0-15,0 2 0 0,-8-1 0 0,10-5 0 0,-10 6 0 0,8-1 0 16,-8 0 0-16,0 1 0 0,8-2 4 0,-8 2-4 0,0-1 0 16,9 1 8-16,-9-1-12 0,0 1 8 0,0-1-4 0,8 0 0 15,-8-5 0-15,0 7 0 0,0-3 0 0,0 1 0 0,9 1 4 16,-9-1-4-16,0 0 0 0,8 0 0 0,-8 1 4 0,0-1-4 15,0 0 0-15,9 1 0 0,-9-2 0 0,8 2 0 0,-8-1 0 16,8 1 0-16,-8-1 0 0,0 0 4 0,0 5-4 0,10-4 0 0,-10-2 0 16,0 2 0-16,0 4 0 0,0-5 0 0,0 1-4 0,0 4 4 15,0-6 0-15,8 6 0 0,-8-4 0 0,0 4 0 0,0-5 0 16,0 5 0-16,0-5 4 0,0 5 0 0,0-5 0 0,0 5 0 0,0-4 0 16,0 4 0-16,0 0 0 0,0 0 4 0,0 0-4 15,8-5 0-15,-16 5 0 0,8 0 0 0,0 0 4 0,0 0-4 0,0 0 0 16,0 0 0-16,0 0 0 0,0 0 0 0,0 0 4 0,0 0-8 15,0 0 0-15,0 0 0 0,0 0 0 0,0 0 4 0,0 0-4 16,0 0 0-16,0 0 0 0,0 0-4 0,0 0-8 0,0 0-8 16,0 0-4-16,0 0-12 0,0 0-16 0,0 0-20 0,0 0-16 0,0 0-12 15,0 0-24-15,-8 5-28 0,8-5-16 0,0 0-76 0,-10 4-20 16,10-4 72-16,0 5 32 0,0-5 32 0,-8 0 24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1:14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FD1060-31DD-4086-ADA9-4249017787B3}" emma:medium="tactile" emma:mode="ink">
          <msink:context xmlns:msink="http://schemas.microsoft.com/ink/2010/main" type="writingRegion" rotatedBoundingBox="24164,6837 28025,6874 28015,7923 24155,7887">
            <msink:destinationLink direction="with" ref="{F130E3FD-11D1-4931-A2B4-980AF0045C71}"/>
          </msink:context>
        </emma:interpretation>
      </emma:emma>
    </inkml:annotationXML>
    <inkml:traceGroup>
      <inkml:annotationXML>
        <emma:emma xmlns:emma="http://www.w3.org/2003/04/emma" version="1.0">
          <emma:interpretation id="{7AF477BA-F6D7-49FF-A656-387C5FDEBAEC}" emma:medium="tactile" emma:mode="ink">
            <msink:context xmlns:msink="http://schemas.microsoft.com/ink/2010/main" type="paragraph" rotatedBoundingBox="24164,6837 28025,6874 28015,7923 24155,7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A7E366-E07D-4600-87DE-461C472FFA75}" emma:medium="tactile" emma:mode="ink">
              <msink:context xmlns:msink="http://schemas.microsoft.com/ink/2010/main" type="line" rotatedBoundingBox="24164,6837 28025,6874 28015,7923 24155,7887"/>
            </emma:interpretation>
          </emma:emma>
        </inkml:annotationXML>
        <inkml:traceGroup>
          <inkml:annotationXML>
            <emma:emma xmlns:emma="http://www.w3.org/2003/04/emma" version="1.0">
              <emma:interpretation id="{4B808AE1-6680-472E-9BA7-C723BB99C5F3}" emma:medium="tactile" emma:mode="ink">
                <msink:context xmlns:msink="http://schemas.microsoft.com/ink/2010/main" type="inkWord" rotatedBoundingBox="24164,6837 28025,6874 28015,7923 24155,78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616-364 31 0,'0'0'76'0,"0"0"-4"0,0 0-8 16,0 0-20-16,-10 0-8 0,10 0-4 0,0 0 4 15,0 0 0-15,0-4-4 0,-8 4 4 0,8 0-8 0,0 0 4 0,0-6-4 16,-8 6 0-16,8 0 0 0,0-4 0 0,0 4 0 0,-9-5 0 15,9 5-4-15,0-4 4 0,0 4 0 0,0-6 0 0,0 2-4 16,0-1 0-16,0 5 4 0,0-5-8 0,0 5 4 0,0-5-4 0,0 1 8 16,0 4-8-16,0-6 0 0,0 2-8 0,0-1 4 15,0 5 4-15,0-5 0 0,0 0-8 0,9 1 4 0,-9 4 0 0,0-5 0 16,0 5-4-16,8-5 0 0,-8 5 0 0,8-4 0 0,-8 4 0 16,0 0-4-16,10 0-4 0,-10 0-4 0,8-5 4 0,-8 5 0 15,8 0 0-15,-8 0 0 0,0 0-4 0,8 0 4 0,-8 5 0 0,0-5 0 16,0 4-4-16,0-4 4 0,0 5 0 0,0-5-4 0,0 5 0 15,0-1 0-15,0 1 0 0,0 0 0 0,-8 0 0 0,8 5 0 16,-8-6 0-16,8 1 4 0,-8 0-4 0,8 0 0 0,-10-1 4 16,2-4-4-16,8 6-16 0,-8-6 20 0,-1 4 4 0,0-4-4 15,9 0-4-15,-8-4 0 0,8 4 0 0,-9 0 4 0,9-6-4 0,-8 2 0 16,8-1 0-16,0 0 0 0,0 0 0 0,-8 1 0 0,8-6 0 16,0 5 0-16,0 0 4 0,0-4-4 0,0 4 0 0,0 0 0 15,8 1 0-15,-8-6 0 0,0 5 0 0,0 0 0 0,8 2 0 16,-8-3 0-16,0 6 0 0,9 0 0 0,-9-5 0 0,8 5 0 15,-8 0 0-15,9 0 0 0,-9 0 0 0,9-5 0 0,-9 10 0 16,8-5 0-16,-8 5 0 0,8 1 4 0,2-6-4 0,-10 3 0 0,0 2 0 16,8 0 0-16,0 0 0 0,-8 0 0 0,0-1 0 0,8 1 0 15,-8 0 0-15,0 4 0 0,0-4 0 0,0 4 0 0,0-3 0 16,0-2 0-16,0 6 0 0,-8-5 0 0,8-1 0 0,-8 2 0 16,0-2 0-16,8 1 0 0,-10-1 0 0,2 2 0 0,0-6 0 15,-1 0 0-15,0 4 0 0,1-4 4 0,8-4-4 0,-9 4 0 0,1-6 0 16,8 2 0-16,-8-1 0 0,8-5 0 0,0 6 0 15,-8-6 0-15,8 1-4 0,0-1 4 0,0 0 0 0,0 1 0 0,0-1 4 16,0 1-4-16,0-1 0 0,8 2 0 0,-8-3 0 0,0 1 0 16,8 1 0-16,-8 4-4 0,8 0 8 0,-8-5-4 0,0 10 0 15,9-5 0-15,-1 5 0 0,-8-4 0 0,9 4 0 0,0 0 0 0,-9 0 0 16,8 4 4-16,0-4 0 0,2 5-4 0,-2 0 0 0,-8 0 0 16,8 0 0-16,0 0 0 0,2-1 4 0,-10 6-4 0,8-5 4 15,0 6-4-15,-8-3 0 0,0 2 0 0,9-5 0 0,-9 4 4 16,0 5-4-16,-9-9 4 0,9 10 0 0,0-11-4 0,-8 6 0 15,0-1 4-15,8 1 0 0,-10-5-4 0,2-1 4 0,0 2-4 0,0-2 4 16,8 1-4-16,-10-5 0 0,2 0 4 0,0 0-8 0,8-5 4 16,-9 5 0-16,9-4 0 0,-9-2 0 0,9-3 0 0,-8 5 0 15,8-6 0-15,0 5 0 0,0-5 0 0,0 0 0 0,0 1-12 16,0 4 16-16,0-4-4 0,0 4 0 0,0-4 4 0,0 4 0 16,0-5-4-16,8 5 0 0,-8 2-4 0,0 3 4 0,0-6 0 0,9 6 0 15,-9-5 8-15,9 5-12 0,-9 0 0 0,0 5 4 0,8-5 0 16,0 0 0-16,-8 6 0 0,10-3 0 0,-2-3 0 0,-8 5 0 15,8 5 0-15,0-5 0 0,-8-1 0 0,0 1 0 0,10 0 0 0,-10-1 0 16,0 6 0-16,8-5 0 0,-8-1 0 0,0 6 4 16,0-5-4-16,0 0 0 0,0 0 0 0,-8 5 0 0,8-10 0 0,0 4 0 15,-10 1 0-15,10-5 0 0,-8 4 0 0,8-4 8 0,0 0-8 16,-8 0-4-16,8 0 4 0,-8-4 0 0,8 4 0 0,-10-5 0 16,10 1 0-16,0-2 0 0,0 2 0 0,-8-1 0 0,8 0-4 15,0 0 4-15,0 1-4 0,0-2 4 0,0 2-4 0,0-1-4 16,0 0-4-16,0 0-8 0,0 1-8 0,0 4-16 0,0-5-16 15,0 5-16-15,0 0-20 0,0-5-16 0,0 5-56 0,0 0-44 0,-8 0 36 16,8 0 36-16,0 5 28 0</inkml:trace>
          <inkml:trace contextRef="#ctx0" brushRef="#br0" timeOffset="12651.2598">581-517 27 0,'0'0'84'0,"0"0"-12"16,-9 0-8-16,9 0-20 0,-8 0 0 0,8 0-4 0,0 0-4 16,-9 0 0-16,9 0 0 0,0 0 0 0,0 0-4 0,0 0-4 15,0 0 4-15,0-5-4 0,-8 5 4 0,8 0-4 0,0-5-4 0,0 5-12 16,0-5 16-16,0 5 0 0,0-5-4 0,0 5 0 0,0-4-4 16,0-1 4-16,0 5-4 0,0-5 4 0,0 1-4 0,0-2 0 15,0 6 0-15,0 0 0 0,0-4-4 0,0 4 0 0,0-5 4 0,8 1-4 16,-8 4 0-16,0 0-4 0,9-6 0 0,-9 6 0 0,0 0 0 15,8 0 0-15,1 0-4 0,-9-4 0 0,9 4-4 0,-9 0 0 16,8 0 0-16,0 0 0 0,2 0-4 0,-10 0 0 0,8 4 8 0,-8-4-8 16,8 6 8-16,-8-6-8 0,0 4 4 0,8 1-4 15,-8-1 0-15,0 2 4 0,0-2 0 0,0 1-4 0,0 0 0 0,-8 4 4 16,8-4 0-16,-8 5-4 0,0-5 0 0,8 4 4 0,-10-4 0 16,2 0 4-16,0 0-4 0,-1 1 4 0,0-6 0 0,1 3 0 15,-1-3 0-15,1 0 0 0,0 0 0 0,0 0-4 0,8 0 4 16,-10-3 0-16,2-3-4 0,0 1 4 0,8 0 0 0,0 0 0 15,-10 0-4-15,10-4 0 0,0 4 0 0,0 0 4 0,0-5-4 0,0 6 0 16,0-6-4-16,0 6 4 0,0-2 0 0,0-3 0 0,10 5 0 16,-10-2 0-16,0 2 0 0,8-1-4 0,-8 0 4 0,0 5-4 15,8-5 4-15,-8 5 4 0,10-4-4 0,-10 4-4 0,8 0 0 16,0 0 8-16,0 0-8 0,-8 0 0 0,9 4 0 0,-1-4 0 16,1 5 0-16,-9 0 4 0,9 0-4 0,-1-1 0 0,-8 2 4 15,8 3 0-15,-8-5-4 0,10 6 0 0,-10-5 0 0,0 4 0 0,0 1 0 16,0 0 0-16,0-1 0 0,0 1 0 0,0 0 0 0,-10-4 0 15,2 2 0-15,8-3 0 0,-8 0 0 0,8 4 0 0,-9-9 0 16,0 5 0-16,1-5 4 0,8 5 0 0,-9-5-4 0,1-5-4 16,8 5 8-16,-8-5 0 0,0 1-4 0,8-1 0 0,0 0 0 15,-10-5 0-15,10 1 0 0,0 4 0 0,0-5-4 0,0 1 4 0,-8-1-4 16,8 0 4-16,0 1 0 0,0-1 0 0,0 0 0 0,0 1 4 16,8-1 0-16,-8 6-8 0,0-1 4 0,0 0 0 0,10-4 0 15,-10 9 0-15,0-4 0 0,0 4 0 0,8-6 0 0,-8 6 0 16,8 0 0-16,-8 6 0 0,8-6 0 0,1 4 0 0,-9-4 4 15,8 4-4-15,1 1 0 0,-9-5 0 0,9 5 0 0,-1 0 0 0,-8 5-4 16,8-6 0-16,-8 1 4 0,0-1 0 0,10 6 4 0,-10 0-4 16,0-6 0-16,0 6 0 0,0 0 0 0,0-5 0 0,-10 4 0 15,10-4 0-15,-8 5 0 0,8-4 4 0,-8-3-4 0,-1 2 0 16,0 0 0-16,9 0 0 0,-8 0 0 0,-1-5 0 0,9 0-4 16,-8 0 4-16,0 0-4 0,0-5 8 0,8 5-4 0,-10-10 0 0,10 5 0 15,0 2-4-15,0-3 4 0,-8-4 0 0,8 5 0 0,0-4 0 16,0 4 0-16,0-5 0 0,0 0 4 0,8 1-8 0,-8 4 4 15,0-5 4-15,0 6-4 0,10-1 4 0,-10-5-4 0,0 6 0 0,8 4-4 16,-8-5 4-16,0 5-4 0,8-5 4 0,0 5 0 16,-8 0 0-16,9 0 0 0,-9 0 0 0,8 5 0 0,-8-5 0 0,9 5-4 15,0-1 4-15,-9 2 0 0,8-2 0 0,-8 1 0 0,8 5 0 16,-8-6 0-16,10 1 0 0,-10 4 0 0,0-4 0 0,0 5 0 16,0 0 0-16,8-1 0 0,-8-4 0 0,-8 5 0 0,8-1 0 15,0-4 0-15,-10 5 0 0,10-5 0 0,-8-1 4 0,0 1-4 16,8 0 0-16,-9-1 0 0,0-4 0 0,9 5 0 0,-8-5-4 15,-1 0 8-15,1 0-4 0,8-5 0 0,-8 5 0 0,8-4-4 0,-8-1 4 16,8-4 0-16,0 4 0 0,0 0 0 0,-10-5 0 0,10 7 0 16,0-8-4-16,0 6 4 0,0-5 0 0,0 6 0 0,0-6-4 15,0 5 4-15,10 0 0 0,-10-4 0 0,0 4 0 0,8 5 4 16,-8-5-4-16,0 5 0 0,8-4 0 0,-8 4 0 0,8 0 4 16,-8 0-4-16,9 0 0 0,-9 4 0 0,8 1 0 0,1-5 0 0,-9 5 0 15,9-1 0-15,-9 1 0 0,0 5 4 0,8-5 0 0,-8 0 0 16,0-1-20-16,0 1 20 0,0 0-4 0,0 0 4 0,0 0-4 15,0 1 4-15,0-3-4 0,0 2-4 0,0-5 4 0,-8 5-12 0,8-5-12 16,0 0-16-16,0 5-16 0,-9-5-28 0,9 0-28 16,0 0-32-16,-9-5-72 0,9 5 0 0,-8-5 40 0,8 5 32 0,-9-5 28 15</inkml:trace>
          <inkml:trace contextRef="#ctx0" brushRef="#br0" timeOffset="20562.3858">581-464 31 0,'0'0'76'15,"0"0"-4"-15,0 0-12 0,0 0-24 0,0 0-8 0,0 0-4 16,0 0-8-16,0 0 0 0,0 0 0 0,0 0 0 0,0 0 0 0,0 0 0 16,0 0 0-16,0 0-4 0,0 0 0 0,0 0-4 0,0 0 0 15,0 0 0-15,0 0 4 0,0 0 0 0,0 0-4 0,0 0 4 16,0 0-4-16,0 0 0 0,0 0 0 0,0 0 0 0,0 0 0 16,0 0 0-16,0 0 4 0,0 0 0 0,0 0 0 0,0 0-4 15,0 0 0-15,0 0 8 0,0 0-4 0,0 0 0 0,0 0-4 0,0 0 4 16,0 0-4-16,0 0 4 0,9 0-4 0,-9 0 0 0,0 0 0 15,0 0 0-15,8 0 4 0,-8 0-4 0,0 5 0 0,8-5-4 16,-8 0 4-16,10 4-4 0,-10-4 0 0,0 5 0 0,0-5 0 0,8 5 0 16,-8-5 4-16,0 4 0 0,0 1 0 0,0-5-4 15,0 5 0-15,0 0 4 0,0-5-4 0,0 4 0 0,0-4 0 0,0 0 0 16,-8 6 4-16,8-6-8 0,0 0 4 0,0 0 0 0,0 0 0 16,-10 0 0-16,10 0-4 0,0 0 0 0,0 0 0 0,-8-6 4 15,8 6-4-15,0-4 0 0,0-1 0 0,-8 0 4 0,8 0 0 16,0 1-4-16,0-1 0 0,0 0 0 0,0 1 4 0,0-1-4 15,0-5-4-15,0 5 0 0,0 2 8 0,0-3-20 0,0 1 20 0,0 0 0 16,0 0 0-16,0 0 0 0,0 5 0 0,0-4 4 0,0 4-8 16,0 0 4-16,8 0 0 0,-8 0-4 0,0 0 4 0,0 0-4 15,0 0 8-15,8 0-8 0,-8 0 4 0,0 0-4 0,0 0 4 16,10 0-4-16,-10 0 4 0,0 4-4 0,0-4 4 0,0 0 0 16,0 5 0-16,0-5 0 0,0 5 4 0,0-5 0 0,0 5-4 15,0 0 0-15,0 1 0 0,0-6 0 0,0 3-4 0,0 2 4 0,-10 0 4 16,10-5-4-16,0 5 0 0,-8-5-4 0,8 0 4 0,-8 5 0 15,8-5 0-15,0 0 0 0,-9-5-4 0,9 5 0 0,-9 0 0 16,9-5 0-16,0 0 0 0,0 0 0 0,0 2-4 0,0-3 8 16,0 1 0-16,0-5-4 0,0 5 0 0,0 1 0 0,0-6 4 15,0 5-4-15,9 0 0 0,-9-4-4 0,0 4 4 0,9 0 4 0,-9 1-4 16,0-2 0-16,8 6 0 0,-8 0 0 0,8-4-4 0,-8 4 4 16,10 0 0-16,-10 0-20 0,8-5 24 0,-8 5 0 0,8 5 0 15,-8-5 0-15,0 0-4 0,8 4 8 0,-8-4-4 0,0 6-4 0,10-6 0 16,-10 4 0-16,0 1 4 0,0-5 0 0,0 5-4 15,0 4 4-15,0-4-4 0,0 0-4 0,-10 5 4 0,10-6 0 0,0 1 0 16,-8 0 0-16,0 5 4 0,8-4-4 0,-8-3-4 0,8 2 4 16,-10 0 0-16,2-5 0 0,8 5 4 0,-8-5-4 0,-1 0-4 15,9 0 0-15,-9 0 0 0,9-5 4 0,-8 0 0 0,8 5 4 16,0-8-4-16,0 2 4 0,0 1 0 0,-9 0-4 0,9 0 0 16,0-4-8-16,0 4 8 0,0-5 0 0,0 5-4 0,0 0 4 15,0-4 0-15,9 9 0 0,-9-9 0 0,0 3 0 0,0 6 0 0,8-4 0 16,-8 4 0-16,0-5 0 0,9 5 0 0,-9 0 0 0,9 0-4 15,-9-4 4-15,8 4 0 0,-8 0 4 0,8 4-4 0,-8-4 0 16,10 0 4-16,-10 5-4 0,8-5 0 0,-8 4 4 0,8-4-4 16,-8 6 0-16,0-6-16 0,0 4 24 0,0 1-4 0,8-5 0 15,-8 5 0-15,0-1-4 0,-8 1 4 0,8 0-4 0,0-5 4 0,-8 5 0 16,8 0 0-16,-8-5 0 0,8 0 0 0,-10 5-8 0,10-5 8 16,-8 0 0-16,8 0-4 0,-8 0-4 0,8 0 4 0,-9-5 0 15,0 5 4-15,9-5-4 0,-8 0 0 0,8 5 0 0,0-5 0 16,0 5 0-16,-9-5 0 0,9 1 4 0,0-1-4 0,0 5 0 15,0 0 0-15,0-5 0 0,0 5 0 0,0 0 0 0,0 0 0 0,0-4 0 16,0 4 0-16,0 0 0 0,0 0-4 0,0 0 4 0,0 0 4 16,0 0-8-16,0 0 0 0,0 4 4 0,0-8 0 0,0 8-4 15,9-4-8-15,-9 0-4 0,0 0-12 0,8 0-12 0,-8 0-16 16,0 0-16-16,9 0-8 0,-9 0-44 0,0 0-56 0,9 0 16 16,-9 0 32-16,8 0 24 0</inkml:trace>
          <inkml:trace contextRef="#ctx0" brushRef="#br1" timeOffset="-23927.6169">18 274 55 0,'0'0'80'0,"0"0"-4"0,0 0-8 0,0 0-28 0,0 0-4 15,0 0 0-15,0 0-4 0,0-4 0 0,0 4-4 0,0 0 0 16,0-5 0-16,0 5 0 0,0-5-4 0,0 0 0 0,9 5 0 15,-9-4 0-15,0-2 0 0,8 2 4 0,-8-1-4 0,8 0 0 16,-8 0 0-16,0-5-4 0,10 6 4 0,-2-2-4 0,-8 3 0 16,8-3 4-16,-8-3 0 0,10 4-4 0,-2 0 0 0,-8 1 4 0,8-6 0 15,1 6-4-15,-9-1-4 0,8-5 0 0,1 5 4 0,-9-5-4 16,8 6-4-16,1-6 0 0,-1 1 4 0,-8 3 0 0,8-3-4 16,2-1 0-16,-2 6 0 0,0-6 0 0,2 0 0 0,-10 1 0 15,8-1-4-15,0 1 0 0,0 3 0 0,1-3 4 0,-9-1-4 16,8 1 0-16,1-1 0 0,0 1-4 0,-1-1 0 0,-8 0 0 0,8 1 4 15,2 4-4-15,-2-4 0 0,-8-1-4 0,8 1 4 16,0-1 0-16,2 5-4 0,-2-4 4 0,0-1 0 0,-8 1 0 0,9 3 4 16,-1-3 0-16,1-1-4 0,-9 6 4 0,9-6-4 0,-1 1 4 0,0 3-4 15,-8-3 4-15,8 5 0 0,2-6-4 0,-10 5 4 16,8-5 0-16,0 6-4 0,2-6 0 0,-10 4 0 0,8-3 0 0,-8 5 0 16,8-5 0-16,1 3 0 0,-9-4 4 0,8 6-4 0,-8-5 4 15,9-1-4-15,-1 5 0 0,-8-5-4 0,9 6 4 0,-9-6-4 16,8 5 0-16,0-5 0 0,-8 6 4 0,10-6-4 0,-2 5 0 0,-8-5 0 15,8 6-4-15,2-5 8 0,-10 3 0 0,8-3-4 0,-8 4 0 16,8 0 4-16,-8 1-4 0,8-6 0 0,-8 5 0 0,9 0 0 16,-1-4 0-16,-8 4 0 0,9 0 0 0,-9 1 0 0,9-1 4 15,-9 0 0-15,8 0 0 0,-8 0-8 0,8 2 4 0,-8-3 0 16,10 1 0-16,-10 0 0 0,8 0 4 0,-8 0 0 0,8 1 0 16,0-1 0-16,-8 0 0 0,0 0 0 0,10 0-4 0,-2 0 4 15,-8 1-4-15,8-1 0 0,-8 0 0 0,9 1 0 0,-9-2 4 16,8 6 0-16,-8-4-4 0,9-1-4 0,-9 1 4 0,9 4 0 0,-9-6 4 15,0 2-4-15,8 4 0 0,-8-5 0 0,8 5 0 0,-8-5 0 16,8 5 0-16,-8-5 0 0,10 1 0 0,-10 4 0 0,8-4 0 16,-8 4 4-16,0 0 0 0,8-6-4 0,-8 6 0 0,10-5 4 15,-10 5 0-15,0-4-4 0,0 4 4 0,8-6 4 0,-8 6-4 16,0-4 0-16,8 4 4 0,-8 0-4 0,0-5 0 0,9 5-4 0,-9-4 0 16,0 4 4-16,0-6 0 0,0 6 0 0,8 0 0 0,-8-4-4 15,0 4 0-15,8-5 4 0,-8 5-4 0,10-6 4 0,-10 6-4 16,0-4 4-16,8 4-4 0,-8-4 4 0,8-2-4 0,0 6 0 0,-8-4 0 15,10 4 0-15,-2-5 4 0,-8 1-4 0,8 4 0 16,1-6 0-16,0 2-4 0,-9 4 4 0,8-5-4 0,1 5 4 0,-9 0 0 16,8-4 4-16,-8 4-4 0,8 0 4 0,-8-6-4 0,9 6 0 15,-9 0 0-15,0 0 0 0,9 0 0 0,-9 0 0 0,0 0 0 16,0 0 0-16,0 0 0 0,0 0 0 0,0 0 4 0,0 0-8 0,0 0 4 16,0 0 0-16,0 0 0 0,0 0 0 0,0 0 0 0,0 0 0 15,8-4 0-15,-8 4 4 0,0 0 0 0,0 0-4 0,8 0 0 16,-8 0 0-16,0 0 0 0,10 0 4 0,-10 0 0 0,0 0-4 15,0 0 0-15,0-6 0 0,0 6-8 0,0 0 8 0,0 0 4 16,0 0-4-16,8 0 4 0,-8 0-8 0,0 0 8 0,0 0 0 0,0 0-4 16,0 0 0-16,0 0 4 0,0 0 0 0,0 0 0 0,0 0-4 15,8 0 0-15,-8 0 4 0,0 0 0 0,0 0 0 0,0 0-4 16,0-4 4-16,9 4 0 0,-9 0-4 0,0 0 0 0,0 0 4 16,9-6 4-16,-9 6-4 0,0 0 0 0,8-3 0 0,-8 3 0 15,8-6 0-15,-8 6 0 0,9-4 0 0,-1 4-4 0,-8 0 0 16,8-5 0-16,2 5 0 0,-2-5 4 0,0 5-4 0,2 0 0 15,-10-5 4-15,8 5 0 0,0 0 0 0,0 0-4 0,-8 0 0 16,9 0 0-16,-9 0 0 0,9 0 0 0,-9 0 4 0,0 0-4 0,8 0 4 16,-8 0-4-16,0 0 4 0,0 0 0 0,0 0 0 0,0 0 0 15,0 0 0-15,0 0-4 0,0 0 0 0,0 0 4 0,0 0 0 16,0 0 0-16,0 0-4 0,0 0 4 0,0 0 0 0,0 0 0 0,0 0-4 16,9 0 4-16,-9 0-4 0,0 0 0 0,0 0 4 15,0 0-4-15,0 0 0 0,8 0 4 0,-8 0 0 0,0 0-4 0,0 0 4 16,8 0-4-16,-8 0 0 0,0 0 4 0,0 0 0 0,0 0-4 15,0 0 0-15,0 0 4 0,0 0-4 0,0 0 0 0,0 0 4 16,0 0 0-16,0 0-4 0,0 0 0 0,10 0 0 0,-10 0 0 0,0 0 0 16,0 0 0-16,8 0 0 0,-8 0 4 0,0 0-4 15,8 0 0-15,-8 0 0 0,8 0 4 0,2 0 0 0,-10 0-4 16,8 0 0-16,0 0 0 0,1 0 4 0,0 0-4 0,-1 0 0 0,1 0 0 16,-1 0 0-16,0 0 4 0,0 0 0 0,2 0 4 0,-2 0-4 15,0 0 0-15,2 0-4 0,-2 0 0 0,0 0 4 0,1 0-4 16,-1 0 4-16,1 0-8 0,-1 0 8 0,1 0-4 0,-1 0 0 0,-8 0 0 15,8 0 0-15,2 0 0 0,-2 0 0 0,-8 0 4 0,8 0 0 16,2 0-4-16,-2 0 8 0,-8 0-8 0,8 0 0 0,1 0 4 16,-1 0 0-16,1 0-4 0,-9 0 4 0,8 5 0 0,1-5 0 15,-1 0 0-15,0 0-4 0,2 0 4 0,-2 5-4 0,0-5 0 16,2 0-4-16,-2 5 8 0,0-5-4 0,0 4 0 0,1-4 4 16,0 0-4-16,-1 6 4 0,1-6-4 0,-1 0 0 0,0 0 4 15,2 3-4-15,-2-3 0 0,0 0 0 0,0 0 0 0,2 6 0 0,-2-6 0 16,0 0 4-16,1 4-4 0,-1-4 8 0,1 6-12 0,0-6 4 15,-1 4 0-15,-8-4 0 0,8 6 0 0,0-6 0 0,2 0 0 16,-2 4-4-16,0-4 8 0,2 5-8 0,-2-1 4 0,0-4 4 0,1 6-4 16,-1-6-4-16,1 4 4 0,-1-4 0 0,1 5 0 15,-9-5 0-15,8 4 0 0,0-4 0 0,2 6 0 0,-2-2 0 0,0-4 0 16,2 4-4-16,-2-4 4 0,0 6 0 0,0-6 0 0,1 5 0 16,-1-5 0-16,1 4 0 0,0 2 0 0,-1-6 0 0,-8 4 4 15,8-4-8-15,2 5 4 0,-2-5 0 0,0 4 0 0,0 2 0 0,2-6 0 16,-2 4-16-16,0 1 20 0,1-5 0 0,-1 6-4 0,1-2 0 15,-9 0 0-15,9 1 4 0,-1-5 0 0,0 5-4 0,2 0 0 16,-10-1 0-16,8 2 4 0,0-2-4 0,-8-4 0 0,8 5 0 16,2-1 0-16,-10 2 0 0,8-2 0 0,-8 1 0 0,8-5 4 15,1 5-4-15,-9-1 0 0,8 1 4 0,-8 0-4 0,8 0 0 0,-8 0 0 16,10 0 0-16,-2-5 0 0,-8 9 0 0,8-9 0 0,-8 5 4 16,8 0-4-16,2 0 0 0,-10 1 0 0,8 2 4 0,-8-3-4 15,8 0 0-15,1 0 0 0,-9-1 0 0,9 6 0 0,-9-6 0 16,8 1 4-16,1 0-4 0,-9 4 0 0,8-3 4 0,-8 3 0 15,8-4-4-15,1 4 0 0,-9-3 4 0,9-2 0 0,-9 5-4 0,8-3 4 16,-8 3-4-16,8-4 4 0,-8 0-4 0,10 5 0 16,-10-6 4-16,8 1-4 0,-8 5 0 0,8-6 0 0,-8 1 0 0,9 0 0 15,-9 0 0-15,9-1 4 0,-9 2 0 0,8-1 0 0,-8-1-20 16,8 6 28-16,-8-10-4 0,9 10-4 0,-1-6-4 0,-8 1 4 16,0-1-4-16,9 5 8 0,0-3-4 0,-9-2 0 0,8 6 0 15,-8-6-4-15,8 2 4 0,-8 3 0 0,10-3 0 0,-10 3-4 0,8-5 4 16,-8 6 0-16,8-5 0 0,-8 1 0 0,0 2 0 15,8-3-4-15,-8 0 0 0,0 4 0 0,10-3 0 0,-10-2 0 0,0 5 0 16,8-3 0-16,-8-2 0 0,0 6 0 0,0-5 0 0,8 0 0 16,-8-1 0-16,0 6 0 0,9-5 0 0,-9-1 0 0,0 6 0 15,8-5 0-15,-8-1 0 0,0 6 0 0,8-5 0 0,-8 5 0 0,10-6 0 16,-10 6 0-16,0-5 0 0,8-1 0 0,-8 6 0 16,8-5 0-16,-8 5 0 0,0-5 0 0,8-1 0 0,-8 1 0 0,10 4 0 15,-10-4 0-15,8 0 0 0,-8 0 0 0,8-1 0 0,-8 2 0 16,0-2 0-16,9 1 0 0,-9-5 0 0,0 5 0 0,0 0 0 15,0-5 0-15,0 4 0 0,9-4 0 0,-9 0 0 0,0 6 0 0,0-6 0 16,0 0 0-16,0 0 0 0,0 0 0 0,-9 0 0 0,9 0 0 16,0 0 0-16,0 0 0 0,0 0 0 0,0 0 0 0,0 0 0 15,0 0 0-15,0 0 0 0,0 0 0 0,0 0 0 0,-9 0 0 0,9 0-60 16,-8 0-48-16,8 0-28 0,-8 0-36 0,-2 0-36 16,2 0-68-16,0 0-16 0,0 0 60 0,-2 0 40 0,2 0 40 0,0 0 28 15</inkml:trace>
          <inkml:trace contextRef="#ctx0" brushRef="#br0" timeOffset="36964.523">598-464 55 0,'0'0'72'0,"-8"0"-4"0,8 0-8 0,0 0-28 16,0 0-4-16,0 0-8 0,0 0-4 0,0 0 0 0,0 0 0 0,0-5 0 16,0 5-4-16,0 0-4 0,0 0 4 0,0 0-4 0,0 0 4 15,0-5 0-15,0 5-4 0,0 0 0 0,0 0-16 0,0 0 20 16,0 0 0-16,0 0 0 0,0 0-4 0,0 0 4 0,0 0 0 16,0 0-4-16,0 0 0 0,0 0 0 0,0 0 0 0,0 0 0 15,0 0 0-15,0 0 0 0,0 0-4 0,0 0 0 0,0 0 4 16,0 0-4-16,0 0 0 0,0 0 0 0,0 0 0 0,0 0 0 0,0 0 0 15,0 0 0-15,0 0 0 0,0 0 0 0,0 0 0 16,0 0 4-16,0 0-4 0,0 0 4 0,0 0 0 0,0 0 4 0,0 0 0 16,0 0 4-16,0 0-4 0,0 0 4 0,0 0 0 0,0 0-4 15,0 0 0-15,0-5 0 0,0 5-4 0,0 0 0 0,0-3 0 16,0 3 0-16,0-6 0 0,0 6 0 0,0-5 0 0,0 5 0 0,0-5-4 16,0 5 0-16,0-5 0 0,0 0 0 0,0 1 0 15,0 4-4-15,0-5 0 0,0 5 4 0,0-5 0 0,0 0 0 0,0 0-4 16,0 5 4-16,0-5-4 0,0 5 4 0,0-4-4 0,0 4 0 15,0-5 0-15,0 5 0 0,0 0 0 0,0 0 4 0,0 0 0 16,0 0-8-16,0 0 0 0,0 0 4 0,0 0 4 0,0 0-4 0,8 0 0 16,-8 0 0-16,0 0 0 0,0 0 0 0,8 0 0 0,-8 0 0 15,0 0 0-15,10 5 0 0,-10-5 4 0,0 4-4 0,0 1 0 16,0-5 0-16,0 5 0 0,0 0 0 0,0 0 4 0,0 0-4 16,0-1 0-16,0 1 0 0,0 0 0 0,-10 0 4 0,10-5-4 15,-8 5 0-15,8 1 4 0,0-6-4 0,-8 3 0 0,8-3 0 0,0 0 4 16,-9 5-4-16,9-5 0 0,-9-5 0 0,9 5 4 0,-8-3-4 15,8 3 0-15,0-6 0 0,0 1 0 0,0 0 0 0,-9 0 0 16,9-4 0-16,0 4-4 0,0-5 4 0,0 5 0 0,0-4 0 16,0-1 0-16,0 0 0 0,0 6 0 0,0-5 4 0,0 3-4 15,0-3 0-15,0 4 0 0,0 0 0 0,0 1 0 0,0 0-4 0,0-2 4 16,0 1 4-16,9 5-4 0,-9 0 0 0,0 0 0 0,0 0 0 16,8-4 4-16,-8 4-4 0,0 0 0 0,9 0-4 15,-9 4 4-15,9-4 0 0,-9 0 0 0,0 5 0 0,8 1-4 0,-8-6 8 16,0 4-4-16,0-4 0 0,8 4 0 0,-8 1 0 0,0-5 0 15,0 5 0-15,0 0 0 0,-8-1 4 0,8 2-4 0,0-2 0 16,-8-4 0-16,8 5 0 0,0-5 0 0,-9 0 0 0,9 4 4 0,-9-4-4 16,9 0 4-16,0 0-4 0,-8 0 4 0,8 0-4 0,-9-4-4 15,9 4 4-15,0-5 0 0,0 1 0 0,0 4 0 0,0-6 4 16,0 2-8-16,0-1 8 0,0 5-4 0,0-5 0 0,0 0 0 16,0 1-4-16,0 0 4 0,0-2 0 0,0 1 0 0,0 5-4 15,0-4 4-15,0 4 4 0,0 0-4 0,0-6-4 0,0 6 4 0,0 0 0 16,0 0 4-16,9 0-4 0,-9 0 4 0,0 0-4 0,8 0-4 15,-8 6 4-15,9-6 0 0,-9 4 0 0,9-4 0 0,-9 5 0 16,0-5 4-16,0 6 0 0,0-6-4 0,8 4 0 0,-8 0 0 0,0 1-4 16,0-5 8-16,0 5 0 0,0 0-4 0,0-1 0 15,0-4 0-15,-8 6-4 0,8-6 4 0,0 0 0 0,0 4 0 0,0-4 0 16,0 0 0-16,0 0 0 0,-9 0 0 0,9 0 0 0,0 0 0 16,0 0 0-16,0-4 0 0,0 4 0 0,0-6 0 0,0 6 0 15,0-4 0-15,0-1-4 0,0 5 4 0,0-5 0 0,0 5-4 16,0-5 8-16,0 5 0 0,0-4-8 0,0 4 4 0,0 0 0 15,9 0 4-15,-9-4-8 0,0 4 4 0,0 4-4 0,8-4 0 0,-8 0 4 16,8 4-4-16,-8-4 4 0,0 5 0 0,10 0 4 0,-10-5-4 16,0 5 4-16,0-1 0 0,0 2 0 0,8-2-8 0,-8 1 4 15,0-1 4-15,0 2-8 0,0 3 8 0,0-4-4 0,-8-1 0 16,8 1-4-16,0 0 4 0,0 0 0 0,-10 0 0 0,10-5 0 16,0 0 0-16,0 5 0 0,-8-5 0 0,8 0 0 0,0 4 0 15,-8-4-4-15,8 0 4 0,0-4-4 0,0 4 0 0,0-5 4 0,-9 5-20 16,9-5 20-16,0 0 4 0,0 0 4 0,0 5-4 0,0-5-4 15,0 1 4-15,0-1-4 0,0 0 0 0,0 1 0 0,0-2 0 16,0 6 0-16,0-4 0 0,0-1 4 0,9 5-4 0,-9-4-4 16,0 4 0-16,0 0 4 0,0 0 0 0,8 0 4 0,-8 0-4 15,0 0 0-15,8 0 0 0,-8 4 4 0,10-4-4 0,-10 5 0 0,0-1 0 16,8-4 0-16,-8 6 4 0,0-2-8 0,0 1 0 0,0-5 8 16,0 5-8-16,0 4 4 0,8-9 0 0,-8 5 4 0,-8 0-4 15,8 0 0-15,0 0-4 0,0-5 8 0,-8 4-4 0,8-4 0 0,0 5 0 16,0-5-4-16,-10 0 4 0,10 0 4 0,0 0 0 15,-8 0-4-15,8 0 0 0,-8-5 0 0,8 5 0 0,0-4 0 0,0-1 0 16,0 5-4-16,0-5 4 0,0 0 0 0,0 0 0 0,-9 0-4 16,9 1 4-16,0-1 0 0,0 5 0 0,9-5 0 0,-9 1 0 15,0-2 0-15,0 6 0 0,0 0-4 0,0 0 8 0,0-4-4 0,0 4 0 16,0 0 0-16,0 0 4 0,0 0-4 0,0 0 0 16,0 4-4-16,8-4 8 0,-8 0 0 0,0 6-4 0,0-6-4 0,8 0 4 15,-8 4 4-15,0-4-8 0,10 5 12 0,-10-5-4 0,0 5-4 16,0-5 0-16,0 4 4 0,0 1-4 0,0-5 0 0,0 5 0 15,0-5 4-15,0 5-4 0,0-5 4 0,0 0 0 0,-10 0 0 16,10 5 0-16,0-5 0 0,0 0 4 0,-8 0-4 0,8 0 0 16,0 0 0-16,-8 0-4 0,8 0 4 0,0 0 0 0,-9 0 0 15,9 0-4-15,-9-5-4 0,9 5 4 0,0 0 0 0,-8 0 0 0,8-5-4 16,0 5 0-16,0 0 0 0,0-5-4 0,0 5 0 0,0 0-8 16,0 0-8-16,-9 0-8 0,9 0-8 0,0-5-12 0,0 5-16 15,0 0 0-15,0 5-52 0,0-5-52 0,0-5 20 0,0 10 32 16,0-5 16-16</inkml:trace>
          <inkml:trace contextRef="#ctx0" brushRef="#br2" timeOffset="-66025.8402">-1303-574 15 0,'0'0'76'16,"0"0"-8"-16,0 0-8 0,0 0-28 0,0 0 0 0,0 0-4 16,0 0-4-16,0 0-4 0,0 0 0 0,0 0-4 0,0 0 0 0,0 0-4 15,0 0 4-15,0 0-4 0,0 0 4 0,0 0 0 0,0 0 0 16,0 0-4-16,0 0 4 0,0 0 0 0,0 0 0 0,0 0 0 16,0 0 0-16,0 0 0 0,0 0 4 0,0 0-20 0,0 0 24 0,0-6-4 15,0 6 0-15,8 0 0 0,-8 0 0 0,0-4 0 16,8 4 0-16,-8-5 0 0,10 5-4 0,-10 0 0 0,8-5 0 0,0 5-4 15,-8-5 0-15,10 5 0 0,-2 0-4 0,0 0 4 0,0-4 0 16,-8 4-8-16,9 0 4 0,0 0 0 0,-1 0 0 0,1 0-4 16,-1 0 4-16,0 0-4 0,2 0 0 0,-2 0 0 0,0 0 0 0,2 0 4 15,-2 0-4-15,0 0 4 0,0 0 0 0,1 0-4 16,-1 0 4-16,1 0-4 0,0 0 0 0,-1 0 4 0,0 0-4 16,2 0 4-16,-2 0-4 0,0 0 0 0,10 0-4 0,-10 0 8 0,0 0-4 15,9 0 0-15,-8 0 0 0,0 0 0 0,-1 0-4 0,8 0 4 16,-6 0 0-16,-2 0 0 0,10 4 0 0,-10-4 0 0,9 0 0 15,-9 5-4-15,0-5 0 0,10 5 4 0,-10-5 0 0,0 5-4 16,10-1 0-16,-10-4 0 0,1 6 0 0,8-2 0 0,-9 1 0 16,1-1 0-16,-1-4 0 0,1 6 0 0,0-2 4 0,-1 1-4 0,0-5 0 15,2 5 0-15,-2-1 0 0,0 1 0 0,10-5 0 0,-10 5 0 16,0 0 0-16,1-5 0 0,-1 5 0 0,0 0 0 0,2-5 0 16,-2 4 0-16,0 1 0 0,0 0 4 0,2-5-4 0,6 5 0 15,-7 0 0-15,0-5 0 0,-1 6 0 0,1-3-4 0,7 2 4 16,-6 0 0-16,-2-5 0 0,0 5 0 0,0 0 4 0,10-1-4 0,-10 1 0 15,1 0 4-15,0-1-4 0,-1 1-4 0,1 0 8 0,-1 0-4 16,0-1 0-16,1 2 4 0,0-2-4 0,-1 1 0 0,0 0 0 16,-8 0 0-16,10-1-4 0,-2 2 8 0,0-2-8 0,1 1 0 15,0-1 4-15,-1 2-4 0,-8-2 8 0,8 1-4 0,1 0-4 16,-1 0 4-16,0-1 4 0,-8 2 0 0,10-2-4 0,-2 1-4 16,0-1 8-16,2 2-4 0,-10-2 0 0,8-4 0 0,0 5 4 0,0 0-8 15,-8 0 4-15,9-1 0 0,0 2 0 0,-9-1 4 0,8-1-4 16,1 0 4-16,-9 2-20 0,8-2 20 0,-8 2-4 0,8-2 4 15,2 1-4-15,-10 5 0 0,8-7 4 0,-8 3-8 0,8-2 8 16,0 2-4-16,-8-2 0 0,10 6-4 0,-10-5 4 0,8-1-4 16,0 2 4-16,-8 3 0 0,9-5 0 0,0 2 4 0,-9-2-4 0,8 1 0 15,-8 1 0-15,9 2 0 0,-1-3 4 0,-8 0-4 0,8 0 0 16,0-1 0-16,-8 2 0 0,10-2 0 0,-2 1 0 0,-8-1 0 16,8 2 0-16,-8-2 0 0,10 1 0 0,-10-5 0 0,8 5 0 15,-8 0 4-15,8 0-4 0,-8-1 0 0,9 1 0 0,-9 0 0 16,8 0 0-16,-8-1 0 0,9 1 4 0,-9 0-4 0,8 0 0 15,-8-1 0-15,0 3 0 0,9-4 0 0,-9 2 0 0,8 0 0 0,-8 0-4 16,0-1 4-16,8 1 0 0,-8 0 0 0,0 0 0 16,10-1-4-16,-10 1 4 0,0 0-4 0,8 0 8 0,-8-1-4 0,0 2 0 15,8-1 0-15,-8-1 0 0,0 1 0 0,0 0 0 0,10-1 0 16,-10 1-20-16,0-5 24 0,0 5 0 0,0 0 0 0,0-5 0 16,0 4 0-16,8 2-4 0,-8-6 0 0,0 4 0 0,0-4 0 0,0 0-4 15,0 5 4-15,0-5 0 0,0 0 4 0,0 0-4 0,0 0 0 16,0 0 4-16,0 0-4 0,0 0-4 0,0 0 4 0,0 0 4 15,0 0-4-15,0 0 4 0,0 0-4 0,0 0 0 0,0 0 8 16,0 0-4-16,0 0 4 0,0 0 0 0,0 0 0 0,0 0 0 16,0 0 4-16,0 0 0 0,0 0 0 0,0 0 0 0,0 0 0 15,0 0 0-15,0 0-4 0,0 0 4 0,0 0-4 0,0 0-4 0,0 0 0 16,0 0 4-16,0 0-4 0,0 0 0 0,0 0-4 16,0 0 0-16,0 0-4 0,0 0 0 0,0 0-8 0,0 0-12 0,0 0-16 15,0 0-20-15,0 0-16 0,0 0-20 0,0 0-16 0,0 0-64 16,-8 0-28-16,8-5 36 0,0 5 32 0,-10-4 24 0</inkml:trace>
        </inkml:traceGroup>
        <inkml:traceGroup>
          <inkml:annotationXML>
            <emma:emma xmlns:emma="http://www.w3.org/2003/04/emma" version="1.0">
              <emma:interpretation id="{62BA6FDF-8136-42B7-A5CD-11F7E302F79D}" emma:medium="tactile" emma:mode="ink">
                <msink:context xmlns:msink="http://schemas.microsoft.com/ink/2010/main" type="inkWord" rotatedBoundingBox="26030,7045 26141,7046 26140,7200 26029,7199"/>
              </emma:interpretation>
              <emma:one-of disjunction-type="recognition" id="oneOf1"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Po</emma:literal>
                </emma:interpretation>
                <emma:interpretation id="interp3" emma:lang="" emma:confidence="0">
                  <emma:literal>po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40874.3672">581-498 59 0,'0'0'80'0,"0"0"-12"0,-9 0-12 0,9 0-24 0,0 0-4 16,0 0-4-16,0 0-4 0,0 0-4 0,0 0 4 15,0 0-8-15,9 0 0 0,-9 0 0 0,0 0 0 0,0 0 0 0,0 0 0 16,0 0-4-16,9 0 0 0,-9 5-4 0,0-5 4 0,8 0 0 16,-8 5 0-16,0-5 0 0,8 6 0 0,-8-3 4 0,10-3 0 15,-10 5 0-15,0 0 4 0,0 0 0 0,0 0-4 0,0-1 4 0,0 1 0 16,0-5-4-16,8 5 4 0,-8-1 0 0,0-4-4 0,-8 5 4 15,8-5-4-15,0 5 0 0,0-5 0 0,-10 0 0 0,10 0 4 16,0 0-8-16,0 0 4 0,-8 0 0 0,8 5-4 0,-8-10 4 16,8 5-16-16,0 0 16 0,-9 0 0 0,9-5 4 0,-9 5-8 15,9-5 0-15,0 1 0 0,0-1 4 0,-8 5 0 0,8-9 0 0,0 4-4 16,0 0 0-16,0 0 8 0,0 0-8 0,0 2 4 0,0-8 0 16,0 6-4-16,0 0-4 0,0 0 0 0,0 1 0 0,8-1 4 15,-8 0-4-15,0 0-4 0,0 0 4 0,9 5-4 0,-9-5 0 16,0 5 4-16,9-4-4 0,-9 4 0 0,8 0 0 0,-8 0 4 15,8-5-4-15,2 5 4 0,-10 0-4 0,8 0 4 0,0 5-4 16,-8-5 4-16,8 0 0 0,-8 0-8 0,10 4 0 0,-2 1 4 0,-8-5-4 16,8 0 4-16,-8 5 4 0,0 0-4 0,9 0 4 15,-9-5-4-15,0 5-4 0,0 4 8 0,0-4-4 0,0-5 4 0,0 10-4 16,-9-4 0-16,9-3 0 0,0-3 4 0,-8 5 0 0,8 0 0 16,-8-5-4-16,-2 0 0 0,10 5 0 0,-8-5 0 0,8 0 4 15,-8 0-4-15,0-5 0 0,8 5 4 0,0-5-4 0,-10 0 4 0,10 2 4 16,-8 3-8-16,8-6-4 0,0-4 0 0,0 5 4 0,0 0 0 15,0 1 0-15,0-1 0 0,0 0 0 0,0 0 0 0,0 0 0 16,0 0 0-16,0 1-4 0,0-1 0 0,0 5 8 0,0 0-8 16,0 0 4-16,8-5-4 0,-8 5 4 0,0 0 0 0,10 0 0 15,-10 0 4-15,0 0-4 0,8 0 0 0,0 0 4 0,-8 5-4 0,8-5 0 16,-8 0 0-16,10 5 0 0,-10-5 0 0,8 4 0 0,-8-4 0 16,8 5 0-16,-8-5 0 0,0 5 0 0,9 0 0 0,-9-5 4 15,0 5-4-15,0 0 0 0,0-1 4 0,0-4-4 0,0 5 4 16,0-5-8-16,-9 0 4 0,9 0 4 0,-8 5-4 0,8-5 4 15,-8 0-4-15,8 0-4 0,0 0 8 0,-10 0 0 0,10-5-4 16,-8 5 4-16,8-5-4 0,-8 5 0 0,8-4-4 0,0-1 8 0,0 0-4 16,-8 0 0-16,8 0 4 0,0 5-4 0,0-5 0 0,0-4-4 15,0 9 8-15,0-5-4 0,0 1 0 0,0-2-20 0,0 2 20 16,0 4 4-16,0-5 0 0,0 1 0 0,0 4 0 0,0 0-4 16,0 0 0-16,0-6-4 0,0 6 8 0,8 0-4 0,-8 0 0 15,0 0 4-15,0 0-4 0,0 0-8 0,8 0 8 0,-8 0-4 0,0 0-8 16,8 0-4-16,-8 6-8 0,0-6-12 0,0 0-16 0,10 0-8 15,-10 4-16-15,0 1-16 0,0-5-56 0,0 4-40 0,0-4 36 16,0 6 28-16,0-2 28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0.4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4E9065-79BF-48BA-B2D7-B11EB9405052}" emma:medium="tactile" emma:mode="ink">
          <msink:context xmlns:msink="http://schemas.microsoft.com/ink/2010/main" type="inkDrawing" rotatedBoundingBox="4533,1417 5049,1458 5046,1494 4530,1454" shapeName="Other">
            <msink:destinationLink direction="with" ref="{A976D717-0939-4107-AFCB-30B577E7AE75}"/>
          </msink:context>
        </emma:interpretation>
      </emma:emma>
    </inkml:annotationXML>
    <inkml:trace contextRef="#ctx0" brushRef="#br0">0-3 59 0,'0'0'100'0,"13"0"-4"16,-13 0-4-16,0 0-16 0,13 0 4 0,-13 0 4 0,15 0 0 15,-2 0 0-15,-13 0-12 0,13 0 0 0,2 0 4 0,-2 0-8 0,0 0-4 16,15 0-4-16,-15 0-8 0,-1 0-4 0,17 0-8 15,-17 0 0-15,4 0-8 0,9 0-8 0,-9 0-4 0,9 9-4 0,-9-9-4 16,9 0 0-16,-12 0-4 0,15 7 0 0,-15-7-4 0,2 0-4 16,11 0-4-16,-11 0-8 0,-2 0-12 0,0 7-28 0,0-7 0 15,2 0-16-15,-2 9-8 0,-13-9-20 0,13 0-16 0,-13 7-12 0,0-7-56 16,0 0-28-16,0 8 40 0,-13 0 32 0,0-8 28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00.9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DB3E01-7E64-49E9-9F54-D1015710FD0B}" emma:medium="tactile" emma:mode="ink">
          <msink:context xmlns:msink="http://schemas.microsoft.com/ink/2010/main" type="writingRegion" rotatedBoundingBox="25605,7608 25780,9261 25472,9293 25297,7641"/>
        </emma:interpretation>
      </emma:emma>
    </inkml:annotationXML>
    <inkml:traceGroup>
      <inkml:annotationXML>
        <emma:emma xmlns:emma="http://www.w3.org/2003/04/emma" version="1.0">
          <emma:interpretation id="{2B6ADD84-1858-4831-A087-B87802470EDF}" emma:medium="tactile" emma:mode="ink">
            <msink:context xmlns:msink="http://schemas.microsoft.com/ink/2010/main" type="paragraph" rotatedBoundingBox="25605,7608 25780,9261 25472,9293 25297,7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84441-DF8F-4A4B-B7C4-242DA71F9CD0}" emma:medium="tactile" emma:mode="ink">
              <msink:context xmlns:msink="http://schemas.microsoft.com/ink/2010/main" type="line" rotatedBoundingBox="25605,7608 25780,9261 25472,9293 25297,7641"/>
            </emma:interpretation>
          </emma:emma>
        </inkml:annotationXML>
        <inkml:traceGroup>
          <inkml:annotationXML>
            <emma:emma xmlns:emma="http://www.w3.org/2003/04/emma" version="1.0">
              <emma:interpretation id="{6D742C3A-1981-43E8-AB94-CD2786D19CBA}" emma:medium="tactile" emma:mode="ink">
                <msink:context xmlns:msink="http://schemas.microsoft.com/ink/2010/main" type="inkWord" rotatedBoundingBox="25605,7608 25688,8389 25458,8413 25376,7633">
                  <msink:destinationLink direction="with" ref="{AA6AADFE-8D2B-4319-9D09-7041C47AB89C}"/>
                </msink:context>
              </emma:interpretation>
            </emma:emma>
          </inkml:annotationXML>
          <inkml:trace contextRef="#ctx0" brushRef="#br0">-3383-102 71 0,'0'0'88'16,"0"0"-8"-16,8-6-12 0,-8 6-20 0,0 0-4 0,0 0-4 0,0 6 0 15,0-6-4-15,0 5 4 0,0-5-4 0,0 5-4 0,9-1 0 16,-9 2-4-16,0-2 0 0,0 1-4 0,0 0 0 0,0 4-8 16,8-4 0-16,-8 5-4 0,0 0-4 0,0-1 0 0,0 1 0 15,0-1-4-15,0 1 0 0,0 0-4 0,0-1 4 0,0-4 0 0,0 4-4 16,0 1-4-16,0-5 0 0,0 4-8 0,0-4-12 0,0 0-8 16,0 0-8-16,0-1-8 0,0-4-12 0,0 5-20 0,0-5-32 15,0 5-32-15,-8-5 8 0,8-5 32 0</inkml:trace>
          <inkml:trace contextRef="#ctx0" brushRef="#br0" timeOffset="-1125.0296">-3454-660 47 0,'0'-5'72'0,"-9"1"-8"0,9 4-4 0,0-6-24 0,0 6 0 15,0-4 4-15,0-1-4 0,9 5 8 0,-18 0-4 0,9 0 0 16,9 0 0-16,-18-4 0 0,9 4 0 0,0 0-4 0,0 0-4 16,0 0-4-16,0 0 0 0,0 0-4 0,0 0 0 0,0 0 8 0,0 0-4 15,0 4 0-15,0-4 4 0,0 5-4 0,0-1 8 0,-8 2-12 16,8-2 8-16,0 1-4 0,0 5-4 0,0-6-4 0,0 6 0 15,0-1-4-15,0 1 4 0,0 0-4 0,0 4 0 0,-9-5-4 0,9 1-4 16,0 5 0-16,0-6-4 0,0 1 0 0,0 0 0 16,0-1 0-16,0 0-4 0,0 1 0 0,0-1 4 0,0 1-4 0,0-6 0 15,0 6 0-15,0-5 0 0,0 0-4 0,0 0 0 0,0 0-4 16,0-1-8-16,0 1-12 0,0-5-12 0,0 0-12 0,0 5-12 16,0-5-8-16,0 0-8 0,0 0-16 0,0 0-24 0,0 0-52 15,0-5-4-15,0 5 40 0,0-5 20 0</inkml:trace>
          <inkml:trace contextRef="#ctx0" brushRef="#br0" timeOffset="329.1208">-3497-225 3 0,'0'0'112'16,"0"3"-16"-16,0-3-4 0,0 0-28 0,0 0 0 15,0 0-4-15,0 0 0 0,0 5-4 0,9-5-4 0,-9 0 0 0,0 4-4 16,8-4-8-16,1 0-4 0,-9 6 0 0,8-6-8 0,1 0-4 0,-1 0-8 16,0 5-4-16,2-5-4 0,-2 0 0 0,10 0 0 0,-10 4-4 15,0-4 0-15,1 0-8 0,8 0-8 0,-9 5-12 0,1-5-16 16,-1 5-12-16,0-5-8 0,2 4-16 0,-2 1-16 0,0 0-52 16,2 0-20-16,-10-1 28 0,0 2 24 0</inkml:trace>
          <inkml:trace contextRef="#ctx0" brushRef="#br1" timeOffset="55694.5028">-3503-525 15 0,'0'0'84'15,"0"0"-4"-15,0 0-4 0,-8 0-28 0,8 0 0 0,0 0-4 16,0 0 0-16,0 0-4 0,0 0 4 0,0 0-8 0,0 0 0 0,0 0-4 15,0 0-4-15,-8 0-4 0,8 0 0 0,0 0-4 0,0 0 0 16,0 0-4-16,8 0 0 0,-16-6 0 0,8 6-4 0,8 0-4 16,-8 0 8-16,-8 0-4 0,8 0 4 0,0 0-4 0,0-5 0 15,0 10 0-15,0-10 0 0,0 5 0 0,8 0-4 0,-8 0 4 16,0 0-8-16,0 0-4 0,0 5 8 0,8-10-4 0,-8 5 0 0,0 0 4 16,0 5-4-16,9-5-4 0,-9 0 0 0,0 6 0 0,8-6 4 15,-8 0 0-15,0 4-8 0,0 0 4 0,0-4 0 0,0 5 0 16,0 0 0-16,0 0 8 0,0 0-4 0,0-5 0 0,0 4 0 15,0 1 0-15,-8 0-4 0,8-5 4 0,0 0 0 0,-9 4 0 16,9-4-4-16,0 0 4 0,-8 0 0 0,8 5-4 0,-8-5 4 16,8-5-4-16,-10 5 4 0,10 0 0 0,0 0-20 0,-8-4 24 0,8 4 0 15,0-5-4-15,0 0 0 0,-8 5 0 0,8-4-4 0,0-1 0 16,0 5 0-16,0-5 0 0,0 0 8 0,0 0-8 0,0 1 4 16,0 0 0-16,0 4-4 0,0-6 0 0,8 1 0 0,-8 1 0 15,0 4-4-15,0 0 4 0,0-5 0 0,8 5 4 0,-8 0-4 16,0 0 4-16,0 0-4 0,10-5 0 0,-10 5 4 0,8 5 0 0,0-5-4 15,-8 0 0-15,9 5-4 0,-9-5 4 0,8 4 4 16,1-4-8-16,-9 5 4 0,8 1 0 0,-8-6 4 0,0 4 0 0,9 0 0 16,-9 1 0-16,0 0 0 0,0 0 4 0,8 0-8 0,-8-5 4 15,0 4 0-15,-8 1 0 0,8 0 0 0,0-1 0 0,-9 1-4 16,9-5 4-16,0 5-4 0,-8-5 4 0,8 5-4 0,-9-5 0 16,9 0 0-16,-8 5 0 0,8-5 4 0,-9 0-8 0,9 0 4 0,-8-5 0 15,8 5 0-15,-8-5 0 0,8 5 0 0,0-5 0 0,0 0 0 16,0 1 4-16,0-1-4 0,0 5-4 0,0-5 0 0,0 1 0 15,0-1 4-15,0 0 0 0,0 0 0 0,0 0 0 0,8 1 4 16,-8 0-4-16,0 4 4 0,8-6 0 0,-8 6-8 0,0 0 4 16,9-5 0-16,-9 5 0 0,8 0 0 0,-8 0 0 0,9 0 0 0,-9 0 4 15,8 0-8-15,-8 0 0 0,9 0 8 0,-1 5-4 0,-8-5 4 16,8 0-4-16,-8 6 4 0,0-6 0 0,10 0 0 0,-10 4-4 16,0-4 12-16,8 4-4 0,-8 1 4 0,0-5 0 0,0 5 4 15,0 0 0-15,0 0 4 0,0-5-4 0,0 4 4 0,0-4-4 16,0 0 0-16,0 0-4 0,-8 5 0 0,8-5-4 0,0 0 0 0,-10 0-4 15,10 0 0-15,0 0-8 0,0 0-4 0,-8 0-12 0,8 0-16 16,-8 0-16-16,8 0-24 0,-9 0-20 0,9-5-20 0,-8 5-36 16,8 0-56-16,-9-4 20 0,9 4 36 0,-8-5 28 0,8 0 20 0</inkml:trace>
          <inkml:trace contextRef="#ctx0" brushRef="#br0" timeOffset="-227.903">-3511-165 11 0,'0'-4'100'0,"0"4"-8"0,0-5-8 0,0 5-28 16,0-5 0-16,0 5-8 0,0 0 0 0,0 0-4 0,0 0-4 15,0 0-8-15,0 0-4 0,0 0-4 0,0 0 0 0,0 0-4 16,0 0 4-16,0 5 0 0,0 0 4 0,0-1 0 0,0-4 0 0,0 11 4 16,8-7-4-16,-8 1-4 0,0 4 0 0,0-3-4 15,0 3-4-15,0 1 0 0,0-1-8 0,0 1 0 0,0 4 4 0,0-4-4 16,0-1-4-16,0 1-20 0,0-5 20 0,0 5 0 16,0-1 4-16,0 1-8 0,0-6-4 0,0 6 0 0,0-1-4 0,0-3-8 15,0-3-20-15,0 3-8 0,9 4-12 0,-9-6-12 0,0-4-12 16,0 4 0-16,0 2-40 0,0-6-40 0,0 0 8 0,0 5 36 15</inkml:trace>
        </inkml:traceGroup>
        <inkml:traceGroup>
          <inkml:annotationXML>
            <emma:emma xmlns:emma="http://www.w3.org/2003/04/emma" version="1.0">
              <emma:interpretation id="{BCB2FEAD-9B91-466E-B8BF-77CB184819F0}" emma:medium="tactile" emma:mode="ink">
                <msink:context xmlns:msink="http://schemas.microsoft.com/ink/2010/main" type="inkWord" rotatedBoundingBox="25651,8656 25656,8705 25413,8731 25408,8682"/>
              </emma:interpretation>
            </emma:emma>
          </inkml:annotationXML>
          <inkml:trace contextRef="#ctx0" brushRef="#br0" timeOffset="504.6548">-3545 373 7 0,'8'5'120'0,"-8"-5"-8"15,0 5-4-15,8-5-24 0,-8 0 0 0,0 0-4 0,10 4-4 16,-10-4-12-16,8 0-8 0,-8 0-8 0,8 0-8 0,1 0-4 0,-9 0-8 16,8 0 0-16,1 0-8 0,-1 0 0 0,1 0-4 15,-1 0-8-15,0 0 4 0,10 0-8 0,-10 0 0 0,2 0-4 0,-2 0-4 16,9 0-8-16,-9 0-20 0,1 0-8 0,-1 0-8 0,1 0-8 16,7 0-16-16,-6 0-8 0,-2 0-28 0,0 0-52 0,-8 5 0 15,10-5 32-15,-10 5 20 0</inkml:trace>
        </inkml:traceGroup>
        <inkml:traceGroup>
          <inkml:annotationXML>
            <emma:emma xmlns:emma="http://www.w3.org/2003/04/emma" version="1.0">
              <emma:interpretation id="{EFB2DB14-3971-4EB3-8C4F-08801CC2AC4F}" emma:medium="tactile" emma:mode="ink">
                <msink:context xmlns:msink="http://schemas.microsoft.com/ink/2010/main" type="inkWord" rotatedBoundingBox="25724,8943 25758,9263 25556,9284 25522,8964">
                  <msink:destinationLink direction="with" ref="{AA6AADFE-8D2B-4319-9D09-7041C47AB89C}"/>
                </msink:context>
              </emma:interpretation>
            </emma:emma>
          </inkml:annotationXML>
          <inkml:trace contextRef="#ctx0" brushRef="#br0" timeOffset="832.2933">-3426 694 39 0,'0'5'112'0,"0"-10"-12"0,0 5-4 0,8 0-24 0,-8-5-12 0,0 1 0 16,10-1 0-16,-10 5-8 0,8-5-4 0,0 0-8 0,1 1-4 15,-9 4 0-15,8-6-12 0,1 2-4 0,-1-1-4 0,1 5 0 16,-1-5 0-16,0 5 0 0,2 0-12 0,-10 0 4 0,8 5 0 0,0-5-8 16,-8 5 8-16,10 5-8 0,-10-6 4 0,0 1 0 15,0 5-4-15,0-1 4 0,0 1-4 0,0 0 0 0,-10-1 0 0,10 1 4 16,-8-1 4-16,0 5-16 0,8 1 24 0,-10-5 0 0,2-1 0 16,0 5 4-16,8-4 0 0,-9 5-4 0,1-6-4 0,8 1 4 15,-9 0-4-15,9 4 4 0,0-5 0 0,-8-4 0 0,8 5-4 0,0-1 0 16,0 1 4-16,0-5-4 0,0 4-4 0,8-4 0 0,-8 5 0 15,9-6 0-15,-9 1-4 0,8-1 0 0,-8-4 0 0,9 6 0 16,-1-6-4-16,0 5 0 0,2-5 0 0,-2-5-12 0,10 5-12 16,-10-6-16-16,0 2-28 0,0-5-20 0,9 4-24 0,-8-9-40 15,0 4-52-15,7-5 16 0,-6-4 36 0,-2 0 28 0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07.2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5C7106-BE10-402C-A8D2-E147453622ED}" emma:medium="tactile" emma:mode="ink">
          <msink:context xmlns:msink="http://schemas.microsoft.com/ink/2010/main" type="writingRegion" rotatedBoundingBox="28930,8296 29657,8237 29688,8619 28961,8679"/>
        </emma:interpretation>
      </emma:emma>
    </inkml:annotationXML>
    <inkml:traceGroup>
      <inkml:annotationXML>
        <emma:emma xmlns:emma="http://www.w3.org/2003/04/emma" version="1.0">
          <emma:interpretation id="{3EDA1DA6-1F5C-4FC8-91DE-388D2D5C5318}" emma:medium="tactile" emma:mode="ink">
            <msink:context xmlns:msink="http://schemas.microsoft.com/ink/2010/main" type="paragraph" rotatedBoundingBox="28930,8296 29657,8237 29688,8619 28961,8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BD534-2F48-4544-B7AA-B2EFB7062A38}" emma:medium="tactile" emma:mode="ink">
              <msink:context xmlns:msink="http://schemas.microsoft.com/ink/2010/main" type="line" rotatedBoundingBox="28930,8296 29657,8237 29688,8619 28961,8679"/>
            </emma:interpretation>
          </emma:emma>
        </inkml:annotationXML>
        <inkml:traceGroup>
          <inkml:annotationXML>
            <emma:emma xmlns:emma="http://www.w3.org/2003/04/emma" version="1.0">
              <emma:interpretation id="{2063CC10-98D5-42E6-9ABC-C942EF76629D}" emma:medium="tactile" emma:mode="ink">
                <msink:context xmlns:msink="http://schemas.microsoft.com/ink/2010/main" type="inkWord" rotatedBoundingBox="28930,8296 29657,8237 29688,8619 28961,86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85 55 0,'-8'0'100'0,"8"0"-4"15,0 0-4-15,0 0-24 0,-8 0-8 0,8-5 4 0,0 5-4 0,0-4 0 16,0 4-8-16,0-5-8 0,0 5 0 0,0-5-4 0,0 5 0 16,0-5-4-16,0 0-4 0,0 1 0 0,0-1-4 0,8-1-4 15,-8 2 0-15,0 0 4 0,0-1-4 0,8 0-12 0,-8-1 4 0,10 6 0 16,-10-3 0-16,8-3 0 0,0 6 0 0,-8-4-4 0,9 4 0 15,-1 0 0-15,0 0 0 0,-8-5-4 0,9 5 0 0,0 5 0 16,-9-5 0-16,8 4-4 0,0-4-4 0,-8 6 4 0,0-3 0 16,10 3-4-16,-10-1 0 0,0 4-4 0,0 1 4 0,0-5 0 15,0 4 0-15,0 1-4 0,-10 4 4 0,10-3 0 0,-8 2 0 0,8-3 0 16,-8 4 0-16,-1 0 0 0,0-4 0 0,1 5 0 0,0-6 0 16,-1 5 0-16,1-4 4 0,0-1-4 0,-2 1 0 0,2-1-16 15,0-3 16-15,-2 3 4 0,10-4-4 0,-8 0-4 0,8-1 4 16,0 1 0-16,0-5 0 0,0 5 0 0,0-5 0 0,0 0 0 15,0 0 0-15,0 5 0 0,8-5 0 0,-8 0 0 0,10 0 0 0,-10 0 0 16,8 0 0-16,-8 0 0 0,8 0 0 0,2 0 0 16,-2 0 0-16,0 0 0 0,-8 0 0 0,9 0-4 0,-1 0 0 15,0 0-4-15,1 0-12 0,0 0 0 0,-1 0-20 0,0 0-16 0,2 0-12 16,-2 0-16-16,0 0-12 0,1 0-16 0,0-5-48 0,-1 5-28 16,0-5 32-16,-8 5 28 0,9-5 28 0</inkml:trace>
          <inkml:trace contextRef="#ctx0" brushRef="#br0" timeOffset="214.4271">360 96 51 0,'0'0'104'0,"0"0"-12"0,0 0-4 0,0-6-32 0,0 6 0 0,8 0-4 16,-8 0-4-16,0 0-4 0,0 6-8 0,8-6 0 0,-8 0 0 15,0 4-4-15,0-4-4 0,0 4 0 0,9 1-4 0,-9-5-4 16,0 5-4-16,0 5-4 0,0-6 4 0,0 1-8 0,0 4 0 15,0 1-4-15,0-5-4 0,0 5 0 0,0-1 0 0,0 1-8 0,0-1-4 16,0-4-12-16,0 5-4 0,0-6-12 0,0 6-8 16,9-5-8-16,-9-1 4 0,0 2-8 0,8-2-36 0,-8 1-36 15,0-5-12-15,0 5 24 0</inkml:trace>
          <inkml:trace contextRef="#ctx0" brushRef="#br0" timeOffset="662.2402">427-49 11 0,'0'0'104'16,"0"0"-8"-16,0 0-4 0,0 0-24 0,0 0 0 0,0 5-4 16,0-5-4-16,0 4 0 0,10-4 0 0,-10 0-4 0,0 6 0 15,8-1-8-15,-8-5 0 0,8 4 0 0,0-4-12 0,2 5 0 0,-2 0-4 16,0-5-4-16,10 0-4 0,-10 4-4 0,9-4-4 16,-1 0-4-16,-6 0-4 0,6 0 0 0,2 0-12 0,-10 0 0 0,9 0-12 15,0 0-12-15,-8 0-24 0,7 0-16 0,-6 0-20 0,-2 0-12 16,0 0-56-16,2 0-44 0,-2 0 32 0,0 0 36 0,-8 5 20 15</inkml:trace>
          <inkml:trace contextRef="#ctx0" brushRef="#br0" timeOffset="424.8748">538 114 15 0,'8'0'104'0,"-8"-5"-8"0,0 5-8 0,0 0-32 16,0 0-4-16,0-5-8 0,0 5 0 0,0 0-4 0,0 0-4 16,0 5-4-16,0-5 0 0,0 5-8 0,0 0 0 0,0-5 0 15,0 5-4-15,0-1 0 0,0 1 0 0,0 4 0 0,0-4 0 0,0 5 0 16,0 0 0-16,0-1 0 0,0 1-4 0,0-1-4 16,0 6 0-16,0-4-4 0,0-3-4 0,0 2-4 0,0 4 4 0,0-5-4 15,0 1 0-15,0 0-4 0,0-5-12 0,0 4-8 0,10 1-8 16,-10-6-12-16,0 1-8 0,0 0-4 0,0-5-4 0,0 5-20 15,8-5-32-15,-8 0-36 0,0-5 12 0,0 5 24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59:54.7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ADF35C-433D-4E04-84B9-7EF4742663BF}" emma:medium="tactile" emma:mode="ink">
          <msink:context xmlns:msink="http://schemas.microsoft.com/ink/2010/main" type="writingRegion" rotatedBoundingBox="24213,7016 24091,7010 24096,6917 24218,6923"/>
        </emma:interpretation>
      </emma:emma>
    </inkml:annotationXML>
    <inkml:traceGroup>
      <inkml:annotationXML>
        <emma:emma xmlns:emma="http://www.w3.org/2003/04/emma" version="1.0">
          <emma:interpretation id="{D7B7C6B3-DC4F-452D-8332-EE3159253802}" emma:medium="tactile" emma:mode="ink">
            <msink:context xmlns:msink="http://schemas.microsoft.com/ink/2010/main" type="paragraph" rotatedBoundingBox="24213,7016 24091,7010 24096,6917 24218,6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604D2-6F72-41DD-965F-264BDCB7E42E}" emma:medium="tactile" emma:mode="ink">
              <msink:context xmlns:msink="http://schemas.microsoft.com/ink/2010/main" type="line" rotatedBoundingBox="24213,7016 24091,7010 24096,6917 24218,6923"/>
            </emma:interpretation>
          </emma:emma>
        </inkml:annotationXML>
        <inkml:traceGroup>
          <inkml:annotationXML>
            <emma:emma xmlns:emma="http://www.w3.org/2003/04/emma" version="1.0">
              <emma:interpretation id="{0AB79BAA-711B-4023-BC45-8361364DB52C}" emma:medium="tactile" emma:mode="ink">
                <msink:context xmlns:msink="http://schemas.microsoft.com/ink/2010/main" type="inkWord" rotatedBoundingBox="24213,7016 24091,7010 24096,6917 24218,692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§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-59 5823 59 0,'0'0'80'0,"0"0"-12"0,0 0-4 0,0 0-28 0,0 0 0 16,0 0-4-16,0 0-4 0,0 0-4 0,0 0 0 0,0 0 0 16,0 0-4-16,0 0 0 0,0 0 0 0,0 0 0 0,0 0 0 15,0 0 0-15,0 0 4 0,0 0 0 0,0 0 0 0,0 0 0 16,0 0 4-16,0 0 4 0,0 0-4 0,0 0 8 0,0 0-4 0,0 0 0 15,0 0 0-15,0 0 0 0,0 0 0 0,0 0 0 0,0 0 0 16,0 0-8-16,0 0 0 0,0 0 0 0,0 0-4 0,0 0 0 16,0 4-4-16,0-4 0 0,0 0-4 0,0 0 0 0,0 0 0 0,0 0-4 15,0 0-4-15,0 0-4 0,0 0 4 0,0 0 0 16,0 0 0-16,0 0-4 0,0 0 0 0,0 0 4 0,0 0-4 16,0 0 0-16,0 0 4 0,0 0-4 0,0 0 0 0,0 0 0 0,0 6 0 15,10-6 0-15,-10 0 0 0,0 0-4 0,0 5 4 0,0-5 0 16,0 4-4-16,0-4 4 0,0 0 0 0,8 6 0 0,-8-6 4 15,0 4 0-15,0-4 0 0,-8 5-4 0,8-5 0 0,-10 0 4 0,10 4-4 16,-8-4 4-16,8 0 0 0,-8 0 0 0,-1 0-8 16,9 0 4-16,-8 6 0 0,-1-6 0 0,9 0 4 0,-8 0-4 15,-1-6 0-15,1 6 0 0,8-4 0 0,0 4 0 0,-8-5 0 0,8 1 0 16,0 4 4-16,0-6-4 0,0 2 0 0,-10-1 4 0,10-1-4 16,10 2 0-16,-10 0 0 0,0-2 0 0,0 6 0 0,0-4-4 15,8-1 4-15,-8 1 0 0,0 4 0 0,8 0 0 0,-8 0-4 16,9-6 0-16,-9 6 4 0,8 0 0 0,-8 0 0 0,9 0 0 0,-1 0 4 15,-8 0-8-15,9 0 4 0,-1 6 0 0,-8-6 0 16,8 4 0-16,-8-4 0 0,10 5 0 0,-2-5 0 0,-8 4 0 0,0-4 0 16,8 6 0-16,-8-2 0 0,10 0 4 0,-10-4-4 0,0 6 0 15,0-1 0-15,0-1 0 0,0 2 0 0,0-6 4 0,0 4-4 16,0 1 4-16,-10-1-4 0,10 2 4 0,-8-6-4 0,8 4 0 0,-8-4 0 16,-2 0 4-16,10 5-4 0,-8-5 0 0,8 0 0 0,-8 0 0 15,-1 0 0-15,1 0 0 0,8-5 4 0,0 5-4 0,-9-4 0 16,9-2-4-16,0 2 8 0,0-1-4 0,0 5 0 0,-8-4 0 0,8-2 0 15,0 2 0-15,0-1 0 0,0-5 0 0,8 6-4 0,-8-2 4 16,0 2 0-16,0-1-4 0,9 1 4 0,-9 4 0 0,0-6 0 16,8 6 0-16,-8-4-4 0,9 4 8 0,-9 0-4 0,8 0 0 15,-8 0-4-15,8 0 4 0,-8-5 0 0,10 5 0 0,-10 5 0 16,8-5 0-16,-8 0 0 0,8 4 0 0,-8-4 0 0,0 6 0 0,0-6 0 16,10 0 0-16,-10 4 4 0,0-4-4 0,0 5 4 0,0-1 0 15,0-4 0-15,-10 6-4 0,10-2 4 0,-8 0 0 0,8-4 0 16,0 6 4-16,-8-6-4 0,-2 0 0 0,10 0 4 0,-8 5 0 15,8-5-4-15,-8 0 0 0,8 0-4 0,-9 0 4 0,9 0 0 16,-8-5 0-16,8 5-4 0,0-6 0 0,0 6 0 0,-9-4 4 0,9 0-4 16,0 4 0-16,0-6 0 0,0 6 0 0,0-4 0 0,0-1 4 15,0 1-4-15,0 4 0 0,0-6-8 0,0 6 4 16,0 0-8-16,0 0-24 0,0-4 12 0,9 4-4 0,-9 0-24 0,0 0-24 16,0 0-16-16,0 0-24 0,8 0-44 0,-8 0-52 0,9 0 28 15,-9 0 40-15,8 4 24 0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45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88CD0A-4A27-47EB-A1F3-C64B5EF4A8AD}" emma:medium="tactile" emma:mode="ink">
          <msink:context xmlns:msink="http://schemas.microsoft.com/ink/2010/main" type="writingRegion" rotatedBoundingBox="28815,6547 30501,7858 29392,9284 27706,7973"/>
        </emma:interpretation>
      </emma:emma>
    </inkml:annotationXML>
    <inkml:traceGroup>
      <inkml:annotationXML>
        <emma:emma xmlns:emma="http://www.w3.org/2003/04/emma" version="1.0">
          <emma:interpretation id="{27CA8F56-0237-4D94-AF2B-8AE408374CD6}" emma:medium="tactile" emma:mode="ink">
            <msink:context xmlns:msink="http://schemas.microsoft.com/ink/2010/main" type="paragraph" rotatedBoundingBox="27824,7732 29158,6744 29288,6920 27955,7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F6D347-AC7F-423B-923C-8D8535ABF758}" emma:medium="tactile" emma:mode="ink">
              <msink:context xmlns:msink="http://schemas.microsoft.com/ink/2010/main" type="line" rotatedBoundingBox="27824,7732 29158,6744 29288,6920 27955,7908"/>
            </emma:interpretation>
          </emma:emma>
        </inkml:annotationXML>
        <inkml:traceGroup>
          <inkml:annotationXML>
            <emma:emma xmlns:emma="http://www.w3.org/2003/04/emma" version="1.0">
              <emma:interpretation id="{01896875-7C43-4B49-BD9F-F7918A232897}" emma:medium="tactile" emma:mode="ink">
                <msink:context xmlns:msink="http://schemas.microsoft.com/ink/2010/main" type="inkWord" rotatedBoundingBox="27824,7732 29158,6744 29288,6920 27955,79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-970-490 11 0,'-10'0'96'0,"10"0"-4"0,0 0-8 0,0 0-24 0,0 0-8 15,-8-5 0-15,8 5 0 0,0 0-4 0,0-5-8 16,0 5 0-16,0-5-4 0,0 5-4 0,0-4 4 0,0-2-4 0,0 2-4 16,0 4 0-16,0-4 0 0,0-1 0 0,8-1 0 0,-8 6 0 15,0-4 0-15,0 4 0 0,10-5-4 0,-10 0 0 0,0 5-8 16,8-5 4-16,-8 5-4 0,8 0-4 0,-8 0 0 0,9-4 0 0,0 4-4 16,-9 0 0-16,8 0 0 0,-8 0-4 0,9 4 0 0,-9-4 0 15,8 0 0-15,-8 5 4 0,0 0-8 0,8 0 4 0,-8-5-4 16,0 4 0-16,0 2 0 0,0-6 4 0,0 5-4 0,0-1 0 15,0 0 4-15,0 6-4 0,0-10 4 0,-8 10-4 0,8-10 4 16,-8 5-4-16,8-1 0 0,-9 2 4 0,1-6 0 0,8 3 0 0,-9-3-4 16,9 0 0-16,-9 0 0 0,1 0 4 0,0 0-4 0,8 0 8 15,-10 0-8-15,2-3 4 0,8 3 0 0,0-6-4 0,-8 2 0 16,8-1 0-16,0 0 4 0,0 0-4 0,0 1 0 0,-8-6 4 16,8 6-4-16,0-7 0 0,0 7 0 0,8-1 0 0,-8-5-4 15,0 6 4-15,0-2 0 0,8 2 0 0,-8-1 0 0,0 5 0 16,0-4 0-16,8 4-4 0,-8-6 8 0,10 6-4 0,-10 0 0 0,8 0 0 15,0 0 0-15,-8 0 0 0,9 6 4 0,0-6-4 16,-9 4 0-16,8 1 4 0,-8-5-4 0,9 4 0 0,-1 2 0 0,-8-2 0 16,8 1 0-16,-8 5-16 0,0-6 20 0,0 2 0 0,9-1 0 15,-9 3 0-15,0-2-4 0,0-2 4 0,0 1 0 0,-9 0-4 16,9 0 4-16,0-1-4 0,-8 2 4 0,8-3 0 0,-8-3-4 0,-1 6 4 16,9-6 0-16,-8 0-4 0,8 0 4 0,-9 0 0 15,0 0 0-15,9-6 0 0,-8 6 0 0,8-3 0 0,-8-3 0 0,8 2 0 16,0-1-4-16,0 0 4 0,0 0-4 0,0-5 0 0,-10 6 0 15,10 0 0-15,0-7 4 0,10 7-4 0,-10-6 0 0,0 5 4 16,0 1-8-16,8-2 4 0,-8 2 0 0,0-1 4 0,8 1-4 0,-8-2 0 16,0 6 0-16,9 0 0 0,0-4 0 0,-9 4 4 0,8 0 0 15,1 4-4-15,-9-4 0 0,8 6 0 0,0-6 8 0,-8 4-8 16,9 1 0-16,-9-1 0 0,9 2 4 0,-9-2 0 0,8 1 0 16,-8 0 0-16,0 0 4 0,0-1 0 0,8 7 4 0,-8-7 4 15,0 0 4-15,0 2 0 0,0-2 4 0,-8 1 0 0,8 0 4 0,0 0-4 16,-8-5 4-16,8 4-8 0,-9-4 0 0,9 6-4 0,-9-6 0 15,9-6 0-15,-8 6-4 0,8 0-4 0,-8-4 0 0,8-1 0 16,-9 5-4-16,9-5 0 0,-8 0 0 0,8 1 0 0,0 4-4 16,-9-6 0-16,9 2-4 0,0 0-12 0,0-1-8 0,0 5-16 15,0-6-12-15,0 6-16 0,-9-4-24 0,9 4-24 0,0 0-24 16,0 0-32-16,-8 0-68 0,8 0 20 0,0 0 40 0,0 0 32 0,0 0 36 16</inkml:trace>
          <inkml:trace contextRef="#ctx0" brushRef="#br1" timeOffset="-34960.6558">-1047-500 59 0,'0'0'80'0,"0"5"-4"0,0-10-8 0,0 5-24 15,0 0-4-15,0 0-4 0,0-5 4 0,0 5-4 0,0 0 0 0,8-4 0 16,-8 4-4-16,0-6 0 0,9 6-4 0,-9-4 0 15,0 4 0-15,8-4-4 0,-8 4-4 0,0 0 0 0,0 0 0 0,0 0 0 16,0 0 4-16,0 0 0 0,8 0-4 0,-8 0-4 0,0 0 0 16,0 0 0-16,0 0-4 0,0 4-20 0,0-4 24 0,0 4 0 15,0-4-4-15,10 6 4 0,-10-2-4 0,0-4 0 0,0 5-4 0,0 0 8 16,0 0 0-16,0-1-4 0,-10 2 0 0,10-3 4 0,0 3-4 16,-8-2 4-16,8-4 0 0,0 0 4 0,0 6 0 0,-8-6-4 15,8 0 0-15,-9 0 0 0,9-6 0 0,-8 6-8 0,8-4 4 16,0-2 0-16,0 3-8 0,-8-3 0 0,8 2 4 0,0-6-4 15,0 1 0-15,0 3 0 0,0-2-4 0,0-3 4 0,8 2-4 0,-8-1 4 16,0 0-4-16,0 6 0 0,8-5 4 0,-8 3-4 0,9 2 0 16,-9-6 0-16,0 10 0 0,8-5-4 0,-8 1 8 0,0 4-4 15,8 0-4-15,-8 0 4 0,10 0 0 0,-10 0 0 0,0 0 0 16,8 0 0-16,-8 4-4 0,0 1 4 0,8-5-4 0,-8 5 8 16,0 0-4-16,0-1 0 0,8 2 0 0,-8-2 0 0,0 1 0 15,0-1 0-15,0 2-4 0,0 3 8 0,0-4-4 0,0 0 4 0,-8-1 0 16,8 2 0-16,0-6 4 0,-8 5 0 0,0-5 0 15,8 0 0-15,-10 0-4 0,10 0 0 0,0 0-4 0,-8-5 0 0,8-1 4 16,0 2 0-16,-8-1 0 0,8 0-4 0,0 0 0 0,0-5 4 16,0 6 0-16,0-5-4 0,8 3 0 0,-8 2 4 0,0-6 0 15,0 1-8-15,0 3 4 0,0 2 0 0,0 4 0 0,0-5 0 0,0 5 0 16,0-5 0-16,0 5-4 0,0 0 0 0,0 0 0 0,0 0-4 16,0 0-4-16,0 5-12 0,0-5-12 0,0 5-8 0,0-1-24 15,0-4-20-15,0 6-24 0,0-2-24 0,0 1-60 0,-8 0-4 16,8 0 36-16,-9-1 32 0,9 2 28 0</inkml:trace>
          <inkml:trace contextRef="#ctx0" brushRef="#br1" timeOffset="-32175.1935">138-1320 23 0,'0'0'88'0,"0"-4"-8"16,8 4-8-16,-8-6-24 0,0 6 0 0,9-4-4 0,-9-1 0 15,0-1 0-15,9 2-4 0,-1 0 0 0,-8-2 0 0,8 6-4 16,-8-4-4-16,9-1 0 0,-1 5 0 0,-8-4-4 0,9 4 0 16,-9 0 0-16,9 0-4 0,-9-6 0 0,8 6 4 0,-8 0-8 0,8 0 4 15,-8 0 0-15,10 0 0 0,-10 0-4 0,0 0-4 0,0 6 0 16,8-6 0-16,-8 0-4 0,0 4 0 0,0-4 4 0,0 0 0 15,0 5 0-15,0-1-4 0,0-4 0 0,-8 6 0 0,8-2 4 0,0 0 0 16,-10-4 0-16,10 6 0 0,0-6 4 0,-8 5 4 16,8-5-8-16,0 0 0 0,0 4 0 0,-8-4-4 0,8 0-4 0,0 0 4 15,0-4 4-15,0 4-12 0,0-5 0 0,0 5 4 0,0-6 0 16,0 2-4-16,0 0-4 0,0 4 0 0,0-6 0 0,8 2 0 16,-8-1 0-16,0 5-4 0,0-4 4 0,0-2 0 0,0 2 0 0,0 4 0 15,0-5 0-15,0 5 0 0,0 0-4 0,0 0 0 16,0 0 0-16,0 0-8 0,0 0-8 0,0 5-12 0,0-1-16 15,0-4-16-15,0 6-20 0,0-2-20 0,-8 1-16 0,8-1-64 0,0 2-32 16,0 2 44-16,-9-2 32 0,9 3 24 0</inkml:trace>
          <inkml:trace contextRef="#ctx0" brushRef="#br1" timeOffset="-30952.2288">-894-523 11 0,'0'0'88'0,"0"0"0"0,9 0-12 0,-9 4-28 16,0-4-8-16,0 0 0 0,0 0-4 0,0 0-4 0,0 0-4 16,8 0 0-16,-8 0-4 0,0 0 0 0,0-4-4 0,0 4 0 15,0 0-4-15,0 0 4 0,0-5 0 0,8 5 0 0,-8-6 4 16,0 2-4-16,0 4 0 0,10-5 4 0,-10 0 0 0,0 0-4 0,0 1 0 16,0-2 0-16,8 2 0 0,-8-1 0 0,0 1 4 15,0-2-4-15,8 2 0 0,-8-1-4 0,0 0 4 0,0 0 4 0,9 1-8 16,-9-6 0-16,9 5 0 0,-9 0-4 0,8-4 0 0,-8 4-4 15,9-4 4-15,-9 4-4 0,8-5 0 0,-8 0-4 0,8 1 0 16,0-1 0-16,-8 1 4 0,10-1 0 0,-2 2 0 0,0-3-4 0,2 1 4 16,-2-4-4-16,0 4 0 0,-8 1 4 0,17-6-4 15,-8 5 4-15,-1 1-4 0,1-1 4 0,-1-4-4 0,0 5 0 0,2-1 4 16,-2 1-4-16,0-1-4 0,2 1 4 0,-2-1-4 0,0-1 0 16,0 3 0-16,1-2 4 0,0 1-4 0,8-1 4 0,-9 1-4 15,0-1 0-15,2 0-4 0,-2 1 8 0,0-1-4 0,0 0 0 0,10 1 0 16,-10-1 0-16,1 1 0 0,8-1 0 0,-8 0 4 0,-1 1-4 15,0-1 4-15,10 1-4 0,-10-1 4 0,0 0-4 0,10 1 0 16,-10-1 0-16,1 5 0 0,-1-5 0 0,1 1 4 0,8 0-4 16,-9-1 0-16,0 5 0 0,2-3 4 0,-2 2-4 0,0-4 0 15,2 0 0-15,6 6 0 0,-16-6 0 0,17 5 4 0,-9 0-4 0,1 0 0 16,0-4 4-16,-1 9-4 0,0-9 0 0,-8 3 0 0,10 6 4 16,6-9-4-16,-16 5 0 0,10 4 0 0,6-6 0 0,-8 2 0 15,1-1 4-15,-1 0-4 0,1 0 4 0,0 1-4 0,-1 4 0 16,0-4 0-16,2-2 4 0,-2 1-4 0,0 1 0 0,0-2 0 15,2 6 0-15,-2-4 4 0,0-1-4 0,1 1 0 0,-1 4 4 16,1-6 0-16,0 2 0 0,7-1 0 0,-8 5 0 0,2-6-4 16,-2 2 0-16,0 4 4 0,2-4 0 0,-2-2-4 0,0 6 4 15,1-4-4-15,-1 4 4 0,9-5 0 0,-8 5-4 0,-1 0 0 0,0 0 4 16,-8-4 0-16,10 4 0 0,-2 0-4 0,0 0 0 0,1 0 0 16,-9 0 4-16,9 0 0 0,-9 0-4 0,8 0 0 0,-8 0 4 15,8 0-4-15,-8 0 4 0,0 0 0 0,9 0-4 0,-9 0 0 0,0 0 4 16,8 0 4-16,-8 0-8 0,9 0 4 0,-9 0 4 15,0 0 0-15,9-6-4 0,-9 6 8 0,8-4 0 0,-8 4 0 0,8 0 0 16,-8-5 4-16,10 5-4 0,-2-4-4 0,0 4 4 0,0-6 0 16,-8 6-4-16,10 0 0 0,-2 0-4 0,0 0 0 0,-8-4 0 15,9 4 0-15,-1 0 0 0,-8 0 0 0,8 0 0 0,-8 0 4 0,0 0 0 16,0 0-4-16,10 0 0 0,-10 0 0 0,0 4 0 0,0-8-4 16,-10 4 0-16,10 0-8 0,0 4 4 0,0-4-12 0,-8 0-12 15,8 0-16-15,-8 6-16 0,-1-6-24 0,9 0-24 0,0 0-32 16,-8 0-52-16,0 0-52 0,-2 4 40 0,2-4 40 0,0 0 24 15,0 0 28-15</inkml:trace>
        </inkml:traceGroup>
      </inkml:traceGroup>
    </inkml:traceGroup>
    <inkml:traceGroup>
      <inkml:annotationXML>
        <emma:emma xmlns:emma="http://www.w3.org/2003/04/emma" version="1.0">
          <emma:interpretation id="{C238DFF7-7B4D-4061-A034-4A47F83119B7}" emma:medium="tactile" emma:mode="ink">
            <msink:context xmlns:msink="http://schemas.microsoft.com/ink/2010/main" type="paragraph" rotatedBoundingBox="28105,7827 29613,9000 29392,9284 27884,81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7CE24F-FA36-44A1-943A-1619A74032A3}" emma:medium="tactile" emma:mode="ink">
              <msink:context xmlns:msink="http://schemas.microsoft.com/ink/2010/main" type="line" rotatedBoundingBox="28105,7827 29613,9000 29392,9284 27884,8111"/>
            </emma:interpretation>
          </emma:emma>
        </inkml:annotationXML>
        <inkml:traceGroup>
          <inkml:annotationXML>
            <emma:emma xmlns:emma="http://www.w3.org/2003/04/emma" version="1.0">
              <emma:interpretation id="{BE3DC320-F850-4C7F-ADF4-097068133DA5}" emma:medium="tactile" emma:mode="ink">
                <msink:context xmlns:msink="http://schemas.microsoft.com/ink/2010/main" type="inkWord" rotatedBoundingBox="28105,7827 29613,9000 29392,9284 27884,8111">
                  <msink:destinationLink direction="to" ref="{EAA29027-0A14-4A9B-9275-81D4BCA6E061}"/>
                  <msink:destinationLink direction="with" ref="{45128229-09EE-45C4-AAF5-6C673998163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51984.4678">-374 200 11 0,'-8'-5'76'0,"8"5"-4"0,0-4-8 16,0 4-24-16,-9-5-12 0,9 5-4 0,0-5-4 0,0 5 0 15,0-5 0-15,0 1 0 0,0-1 0 0,0 5-16 0,0-5 20 16,-8 5 0-16,8-5 0 0,0 5 0 0,0-5 0 0,0 5-4 0,0-5 0 16,0 5 0-16,-8-5-4 0,8 5 4 0,0-4 0 15,0 4 0-15,0-5 0 0,0 5 0 0,0 0 0 0,0-5 0 0,0 5 0 16,0-4 0-16,0 4 0 0,0 0-4 0,0 0 0 16,0-5 0-16,0 5 4 0,0 0-8 0,0-5 4 0,0 5-4 0,0 0 4 15,0 0-4-15,8 0 0 0,-8 0 0 0,8 0 0 0,-8 0-4 0,0 0-4 16,9 0 4-16,-9 0-4 0,8 0-4 0,1 0-4 0,-9 5 8 15,8-5 0-15,-8 0-4 0,9 5 4 0,-9-5 0 16,0 0 0-16,0 4-4 0,0 1 0 0,0-5 4 0,0 5 0 0,0-1-4 16,0 1 4-16,-9 0-8 0,9-5 12 0,-8 5-8 0,-1 0 0 15,9-5 8-15,-8 0-4 0,-1 5 0 0,9-5-4 0,-8 0 4 16,0 0 0-16,-2 0 0 0,10 0-4 0,-8-5 0 0,8 5 4 0,-8-5-4 16,8 0 0-16,0 5 4 0,0-10-8 0,-10 6 8 0,10 4 0 15,0-10-4-15,0 6 4 0,0-1 0 0,0-5-8 0,10 5 4 16,-10-3 4-16,0 2 0 0,0 1-4 0,8 0 4 0,-8 1 0 15,0-1-4-15,8 0 4 0,-8 0 0 0,10 0-4 0,-10 5 4 16,8 0-4-16,-8 0 0 0,8-4 0 0,1 4 0 0,-9 0 0 16,8 0 4-16,1 0-4 0,-9 0 4 0,8 4-4 0,1-4-4 0,-1 0 4 15,-8 5-4-15,8 0 8 0,-8 0-4 0,10-5 0 0,-10 5 0 16,8-1 0-16,-8 1 4 0,0 6-4 0,0-3 0 0,0-3 0 16,0 5 0-16,-8-1-4 0,8-4 0 0,-10 4 4 0,10-4 0 15,-8 5 0-15,0-5 0 0,-1 0 0 0,1 0-4 0,-1-1 4 16,1 1 4-16,-1-5 0 0,9 5-4 0,-8-5 0 0,0 0 0 15,8 0 0-15,-10-5 0 0,10 5 4 0,0-5-4 0,-8 1 0 16,8-1 8-16,0 0-12 0,0-5 8 0,0 5 0 0,0 0-8 0,0-4 0 16,0 4 0-16,0 1 4 0,0-6 0 0,8 5 0 0,-8 0 0 15,0-3 0-15,0 2 0 0,10 1 0 0,-10 5 0 0,0-5 4 16,8 5 4-16,-8-4-8 0,8 4 0 0,-8 0 4 0,9 0-4 0,-1 0-4 16,-8 4 4-16,9-4 0 0,-9 5 4 0,8 0-4 15,-8 1 4-15,9-6 0 0,-9 8 0 0,0-3-4 0,0 0 0 0,8 0 0 16,-8 0 4-16,0 4 0 0,0-4-8 0,-8 4 8 0,8-4-4 15,-9 0 0-15,9 0 0 0,-8 0 0 0,8 0 0 0,-9-1 0 16,1 1 0-16,8-5 4 0,-9 5-4 0,9-5 0 0,-8 0 4 0,8 0-4 16,-8 0 0-16,8-5 0 0,-10 5 0 0,10-5 0 0,0 1 4 15,0-1 0-15,0 0-4 0,0 0 4 0,0 0-4 0,0-5 4 16,0 6-4-16,0-1 0 0,0-4-4 0,0 4 0 0,0 0 4 16,0 0 4-16,0 0-4 0,0 1 0 0,0 0 0 0,0 4-4 15,10-6 4-15,-10 6 0 0,0 0 0 0,0 0 0 0,8-5 0 0,-8 5-20 16,0 0 24-16,0 5 0 0,8-5 0 0,-8 6-4 0,0-6 4 15,0 4 0-15,0 0 0 0,0-4-4 0,0 5 0 0,0 0 0 16,0-5 0-16,0 5-4 0,0 0 0 0,-8-1-4 0,8 1-12 16,0-5-8-16,0 5-12 0,0-1-16 0,0-4-16 0,0 5-16 15,0-5-28-15,0 0-56 0,0 5-12 0,0-5 28 0,0 0 28 0,0 0 28 16</inkml:trace>
          <inkml:trace contextRef="#ctx0" brushRef="#br0" timeOffset="6620.2749">-859-467 39 0,'0'0'80'15,"0"0"-8"-15,0 0-4 0,0 0-28 0,0 0 0 0,0 0-4 16,0 0 0-16,0 0 0 0,0 0 0 0,0 0-4 0,8 0 0 0,-8 0 0 16,0 0 0-16,0 0 4 0,8 0-4 0,-8 6 0 0,9-6 0 15,0 4-4-15,-9-4 4 0,8 5-4 0,-8-5 0 0,9 5 4 16,-1 0 4-16,0-1-4 0,-8 6-4 0,8-5 0 0,2 5 0 0,-10-2-4 16,8 3 4-16,-8-2-4 0,8 1-4 0,2-1 0 15,-2 1 0-15,-8 4-4 0,8-4 0 0,1 4 0 0,-1-4 0 0,-8 4-4 16,9-4 0-16,-1 4 0 0,1 1 0 0,-1-1 0 0,0 2 0 15,2-4-4-15,-2-1 0 0,0 3 0 0,2 0 4 0,-2 1 0 16,0-1-4-16,0-5 0 0,1 6 0 0,0-2-4 0,-1 3 0 0,1-6 0 16,-1 4 0-16,0-5 8 0,2 6-8 0,-2-5 4 0,0 4-4 15,0-5 4-15,2 6-4 0,-2-5 4 0,0-1 0 0,1 5-4 16,-1-4 0-16,1-1 0 0,0 1 4 0,-1 0 4 0,0-1-4 16,0 2 0-16,2-3 0 0,-2-3 0 0,0 5 0 0,2-1-4 15,-2 1 8-15,0-1-4 0,9-4 0 0,-8 5-4 0,-1-5 4 16,1 4-4-16,-1 1 0 0,0-5 4 0,2 4 0 0,6-4 0 0,-6 4 0 15,-2-2 0-15,0 1 0 0,0 2 0 0,1-6-4 0,-1 6 4 16,1-5-4-16,0 4 0 0,-1-4 0 0,0 5 0 0,2-5 0 16,-2 4 0-16,0-4 0 0,-8 4 0 0,10-4 0 0,-2 5-4 15,0-5 0-15,0 3 0 0,1-2 4 0,-9 4 0 0,8-6 0 16,1 2 0-16,0-2-4 0,-1 1 4 0,0 5-4 0,-8-6 4 16,10 1 0-16,-2 0 0 0,0 0 0 0,0-1 0 0,2 2 0 15,-2-1-4-15,0-1 4 0,-8 1 0 0,9 0-4 0,-1 4 4 0,1-9-4 16,0 10 4-16,-1-6 0 0,0 1 0 0,0-1 0 0,-8 2-4 15,10-1 4-15,-2 4 0 0,0-4 0 0,2 0 0 0,-2 0-4 16,-8 4 4-16,8-4 0 0,1 5 0 0,-1-6 0 0,-8 5 0 0,8-3 0 16,1 3 0-16,0-4 0 0,-9 0 0 0,8 5-4 15,0-6 0-15,2 6 4 0,-10-4 0 0,8-3 0 0,0 2 0 0,-8 0 0 16,9 5-4-16,0-5 4 0,-1-1 0 0,-8 1 0 0,8 0 0 16,1-5-4-16,-9 4 4 0,8 1-4 0,1 0 0 0,-9-5 0 15,9 5 0-15,-1-5 4 0,-8 5-4 0,8-5 0 0,2 0 0 16,-10 0-4-16,8 4 4 0,0-4 4 0,0 6-8 0,-8-6 0 0,10 0 8 15,-2 0-4-15,-8 4 0 0,8-4 0 0,1 0 0 16,-9 5 0-16,8-5 0 0,0 0 0 0,-8 5 0 0,10 0 0 0,-2-5 0 16,-8 0 0-16,8 4 0 0,-8-4 0 0,8 5 0 0,-8 0 0 15,0-5 0-15,10 0 0 0,-10 0 0 0,0 0-4 0,8 5 4 16,-8-5 0-16,0 0 0 0,8 0 4 0,-8 0-4 0,0 0 0 0,0 0 0 16,9 0 4-16,-9 0-4 0,0 0-16 0,9 0 24 15,-9 0-4-15,0 0 4 0,8 0-8 0,-8 0 0 0,0 0 4 0,9 0 0 16,-9 0 0-16,8 0 0 0,-8 0-4 0,0 0 4 0,8 0 0 15,-8 0-4-15,10 0 4 0,-10 0-4 0,0 0 0 0,0 0 4 16,0 4-4-16,0-4 0 0,8 0 0 0,-8 0 0 0,0 0 0 0,0 0-4 16,0 0-8-16,0 0-4 0,0 0-12 0,0 0-24 0,0 0-24 15,-8 0-28-15,8 0-36 0,-10 0-40 0,10-4-72 0,-8-1-28 16,0 5 52-16,-1-5 44 0,1 0 36 0,-1 1 28 0</inkml:trace>
          <inkml:trace contextRef="#ctx0" brushRef="#br2" timeOffset="68482.5174">-425 162 27 0,'-8'0'84'0,"8"0"-16"15,0 0-8-15,-10 0-24 0,10 0-8 0,0 0-4 0,0 0 4 16,0-5-4-16,0 5-4 0,0-5-4 0,0 5 4 0,0 0-4 0,0-5 0 16,0 0 0-16,0 5 4 0,0-4 0 0,0-1 0 0,0 0 0 15,0 5 4-15,0-4-4 0,0-1 4 0,0 5 0 0,0 0 0 16,0-5 0-16,0 5 0 0,0 0 0 0,0 0 0 0,0-5 0 16,0 5 4-16,0 0-4 0,0 0 0 0,0 0-4 0,0 0 0 15,0 5 0-15,0-5-4 0,0 0 0 0,0 0-4 0,10 0 4 0,-10 5-4 16,0-5 0-16,8 5-4 0,-8-5 0 0,8 4-4 0,-8 1 4 15,10 0-4-15,-10-1 0 0,8 1 0 0,-8 0-4 0,8 0 4 16,-8 0-4-16,0 5 0 0,0-6 4 0,0 1 0 0,0 0-4 16,9 0-4-16,-9-1 8 0,0 1-4 0,-9 0 4 0,9-5-4 15,0 0 4-15,0 5 0 0,-8-5 0 0,8 0 0 0,-8 0 0 0,8 0-4 16,-10 0 4-16,10-5-4 0,0 5 4 0,-8-5-4 0,8 0 0 16,-8 1 0-16,8-1 0 0,0 0 4 0,-10-4 0 0,10 4 0 15,0 0-4-15,0-5 0 0,0 5 0 0,0 0 4 0,0-4-4 16,0 4 0-16,0 1 0 0,0-1 0 0,0 0 0 0,0 0 4 15,0 5-4-15,0-5 0 0,10 5 0 0,-10 0 0 0,0-4 0 16,0 4 0-16,8 0 0 0,-8 0 0 0,8 0 0 0,-8 0 4 0,10 0-8 16,-10 4 4-16,8-4 0 0,0 0 0 0,-8 5 0 0,9-5 0 15,-1 5 0-15,-8 0 4 0,9-5-8 0,-9 5 4 0,0-1 0 16,8 1 0-16,-8 0 0 0,0-1-4 0,0 1 4 0,0 0 0 16,0 0 0-16,-8 0 0 0,8-5 0 0,0 5 0 0,-9 0 0 15,1-5 0-15,8 4 0 0,-9-4 0 0,1 0 0 0,8 5 0 0,-8-5-16 16,-2-5 20-16,10 5-4 0,-8-4 4 0,8 4-4 0,-8-5 4 15,8 0 0-15,0 0-4 0,0 0 4 0,0 0-4 0,-10 0 4 16,10 1-4-16,0-6-4 0,0 6 0 0,0-1 0 0,10 0 8 16,-10-5-4-16,0 6 0 0,0 0 0 0,8 4 0 0,-8-6 4 15,8 1-4-15,-8 5 0 0,0-5 0 0,10 5 0 0,-10 0 0 0,8 0 0 16,0 0-4-16,-8 0 4 0,9 0 4 0,-1 5-4 0,-8-5-4 16,9 5 4-16,-1-5-4 0,1 6 4 0,-9-2 0 0,8 0 0 15,0 1 4-15,-8 0-4 0,10 0 0 0,-10 0 0 0,8 4 4 0,-8-4-4 16,0 4 4-16,0-4 0 0,0 5-8 0,-8-5 4 15,8 4-4-15,-10-4 4 0,2 5 0 0,0-6 0 0,-1 1 0 0,1 0-4 16,-1 0 4-16,1-5 4 0,-1 4-4 0,9-4 0 0,-16 0 0 16,6 0 0-16,10 0 4 0,-8-4-8 0,0-1 4 15,8 0 0-15,-10 0 0 0,10-4 0 0,0 4 0 0,-8 0-4 0,8-4 8 16,0-1-8-16,0 5 4 0,0-5 0 0,0 1 0 0,0 0 0 16,0 4 0-16,0-5 0 0,0 5 4 0,0 1-4 0,0 0 0 15,8-2 0-15,-8 1 0 0,0 5 0 0,10-5-4 0,-10 5 4 0,0 0 0 16,8 0 0-16,0 0 0 0,-8 0 4 0,10 0-4 0,-2 0 0 15,0 5 0-15,-8-5 4 0,9 5-8 0,-1-5 4 0,1 6 0 16,-1-2 0-16,-8 0-4 0,9-4 4 0,-1 5 4 0,-8 0 0 16,8 0-8-16,-8 0 0 0,0 4 8 0,0-4-4 0,0-1 0 15,0 1 0-15,0 0 0 0,-8 0 0 0,8 5 0 0,-8-10 0 0,8 5-4 16,-9-1 4-16,1-4 4 0,-1 5-8 0,1-5 8 0,8 0-4 16,-9 0 0-16,1 0 0 0,8-5 4 0,-8 1-4 0,-2-1 0 15,10 5-4-15,0-5 4 0,-8-5 0 0,8 5 0 0,0 0 0 16,0 1-4-16,0-1 4 0,0-4 0 0,0 4 0 0,0 0 4 15,0 0-4-15,0 0-4 0,0 1 4 0,0 0-16 0,0 4 16 0,0-6 0 16,8 6 8-16,-8 0-4 0,0 0 0 0,0-5-4 0,10 5 0 16,-10 5 0-16,8-5-4 0,-8 6 4 0,8-6 4 0,1 0-4 15,-9 4 0-15,8 0 0 0,1-4-4 0,-1 5 4 0,-8-5 4 16,9 5-4-16,-1 0 0 0,-8 0 4 0,8-5-4 0,-8 4 0 16,0 1 4-16,10 0 0 0,-10-5-8 0,0 4 8 0,0 1-4 15,0 0-4-15,0-5 0 0,-10 5 4 0,10-5 4 0,-8 5-4 0,8-5 0 16,-8 0 4-16,8 0-4 0,-9 5 4 0,1-5-4 15,8 0 4-15,-9 0-4 0,9 0-4 0,-8 0 4 0,-1 0 4 0,9 0-8 16,0 0 0-16,-8 0 0 0,8 0-4 0,0 0-12 0,0 0-4 16,-8 0-20-16,8 0-8 0,0 0-16 0,0 0-16 0,0 0-16 15,0 0-56-15,0 0-28 0,0-5 32 0,0 5 28 0,0 0 20 0</inkml:trace>
          <inkml:trace contextRef="#ctx0" brushRef="#br2" timeOffset="40060.8303">-407 157 59 0,'0'5'76'0,"0"-5"-12"0,0 0-4 0,0 5-28 0,0-5 0 15,0 0 0-15,0 0-8 0,0 0 0 0,0 0 0 0,0 0 0 0,0 0 0 16,-10 0 0-16,20 0-4 0,-20 0 0 0,10 0 0 16,0 0 4-16,0 0 0 0,0 0-4 0,0 0 4 0,0 0-4 0,0 0 4 15,0 0-4-15,0 0 4 0,0 0 0 0,0 0 0 0,0 0-4 16,0 0 4-16,0 0 0 0,0 0-4 0,0 0 0 0,0 0 0 16,0 0 0-16,0 0 0 0,0 0 0 0,0 0-4 0,0 0 8 0,0 0-4 15,0 0-4-15,10 0-4 0,-10 0 0 0,0 0-4 0,0 0 4 16,0 0 0-16,8 0-4 0,-8 0 0 0,0 0 0 0,8 0 0 15,-8 0-4-15,0 0 0 0,9 5 0 0,-9-5-20 0,8 0 24 16,-8 4 0-16,0 1-4 0,0-5 0 0,9 5 0 0,-9 0-4 16,0-1 4-16,0-4-4 0,0 10 4 0,0-5 0 0,-9-1 0 0,9 3-4 15,0 1 0-15,-8-4 4 0,-1 2-4 0,9-2 0 16,-8 1 0-16,8 0 0 0,-8 0 4 0,-2-5 0 0,10 4 0 0,-8-4 0 16,0 0 0-16,-2 0 0 0,2 0-4 0,8 0 0 0,-8 0 0 15,8-4 0-15,-8-1 0 0,8 5 0 0,-9-5 4 0,9 0 0 16,0 1-4-16,0-2 0 0,-9 2 0 0,9-1 0 0,0 2 0 0,0-8 0 15,0 6 0-15,0 0 0 0,0 0 0 0,0 1 0 16,0-1 4-16,0 0-4 0,9 0 4 0,-9 1-4 0,0-1 0 0,0 5 0 16,0 0 0-16,9-5 0 0,-9 5 0 0,8 0 0 0,-8 0 0 15,8 0 0-15,-8 0 0 0,8 5 0 0,2-5 0 0,-2 0 4 16,0 5-8-16,-8-1 4 0,10 1 0 0,-2 0 0 0,0 0 4 0,-8-1-4 16,9 1 0-16,-1 0 0 0,-8 4 0 0,9-2 0 0,-9 1 0 15,0-4 0-15,8 2 0 0,-8 3 4 0,0-4 0 16,-8 4-4-16,8-4 0 0,-9 0 0 0,9 0 0 0,-8 0 0 0,-1 0 0 15,1-5 0-15,8 5 0 0,-8-5 0 0,-2 0 0 0,2 0 0 16,0 0 0-16,-2-5 0 0,2 0 0 0,8 5 4 0,-8-5-4 16,8-5 0-16,-8 5 0 0,8 1-4 0,0-6 4 0,0 1 0 0,0 3-4 15,-9-3 4-15,9-1 0 0,9 1 0 0,-9 4 0 0,0-4 0 16,0-1 0-16,0 5 0 0,8-4 0 0,-8 4 0 0,0 0 0 16,8 0 0-16,-8 5 0 0,0-5 0 0,8 5 0 0,-8-5 4 15,10 5-8-15,-2 0 0 0,-8 0 4 0,8 0 0 0,-8 0 0 16,10 0 4-16,-2 0-4 0,0 5 0 0,-8-5-4 0,9 5 4 0,-1 0-4 15,1 0 4-15,-9-5-4 0,8 5 8 0,1 0-4 0,-9 4 0 16,8-4 0-16,-8 0 0 0,0 4 0 0,0-4 0 0,0 4 0 16,0-2 0-16,0-4 0 0,-8 6 0 0,8-3 0 0,-9-2 0 15,1 1 0-15,-1 0 0 0,1 0 0 0,-1-5 0 0,9 4 0 16,-8-4 0-16,0 0 0 0,-2 0 4 0,2 0-4 0,0-4 0 0,-2 4 0 16,10-5 0-16,-8 0 0 0,8 0 0 0,-8-5 0 15,8 6 0-15,0-4 0 0,0-3 0 0,0 6 0 0,0-5 0 0,0 1 0 16,8-1 0-16,-8 1 0 0,0-1 0 0,8 5 0 0,-8-5 0 15,10 6 0-15,-10-6 0 0,8 6 0 0,0-1-4 0,-8 0 4 16,10 5 0-16,-2-5 0 0,-8 5 0 0,8 0 0 0,-8 0 0 0,9-5 0 16,-1 5 0-16,1 5 0 0,-9-5 4 0,8 0 0 0,1 5 0 15,-1 0-8-15,-8 0 4 0,8-1 4 0,-8 1 0 0,0 0-4 16,10-5 0-16,-10 9 0 0,0-4 0 0,0 0 0 0,0 5 4 16,-10-5 0-16,10 4 0 0,0-4 4 0,-8 0-4 0,0-1 4 15,-1 1-4-15,1-5 0 0,8 5 4 0,-9-5-4 0,1 0 0 16,-1 5-16-16,1-5 20 0,0-5 0 0,8 5 0 0,-10-5-4 0,10 5 0 15,-8-5-4-15,8 1 4 0,0-6-4 0,0 5 4 0,0 1-4 16,0-1 0-16,-8 0 0 0,16-5 0 0,-8 5 4 0,0 0-4 16,0 1 0-16,0-1 0 0,8 0 0 0,-8 1 0 0,0 4 0 15,10 0 0-15,-10-5 0 0,0 5 0 0,8 0 0 0,-8 0 0 16,8 0 0-16,-8 5 0 0,9-5 0 0,-9 0 0 0,0 4 0 0,8 1 4 16,-8-5 0-16,0 5-4 0,0-1 0 0,0-4 0 0,0 5 0 15,9 0-4-15,-9 0-4 0,0-5-4 0,0 5-8 0,0 0-4 16,0-5-8-16,-9 0-20 0,9 5-20 0,0-5-16 0,9 0-24 15,-9 0-56-15,0 0-52 0,0 0 40 0,8 0 36 0,-8-5 28 16</inkml:trace>
          <inkml:trace contextRef="#ctx0" brushRef="#br2" timeOffset="35568.84">-382 104 39 0,'0'0'88'0,"-9"0"-4"0,9 0-8 0,0 0-24 0,-8 0 0 0,8 0-4 16,-8 0-4-16,8 0 0 0,0 0-4 0,-10 0-4 15,10 0-4-15,0 0 0 0,-8 0 0 0,8 0-4 0,0 0-4 0,0 0 0 16,0 0 0-16,0 0-4 0,0 0 0 0,0 0-4 0,0 0 0 15,0 0-8-15,0 0 8 0,0 0-4 0,0 0 0 0,0 0-4 16,0 0-4-16,0 0 8 0,0 0 0 0,0-4 0 0,0 4-4 0,0 0 0 16,0-4 4-16,8 4-4 0,-8 0-4 0,0-6 8 15,0 6-4-15,10 0 0 0,-10 0 8 0,0 0-4 0,8-5 0 0,-8 5-4 16,8 0-4-16,-8 0 0 0,9 0 0 0,-9 0 0 0,0 5 0 16,8-5 4-16,-8 6-4 0,9-6 0 0,-9 4-4 0,8-4 4 15,-8 4 0-15,9 1 0 0,-9 0 4 0,8 0-8 0,-8 0 0 0,0-1 4 16,0 1 0-16,0 4 0 0,0-4 4 0,0 0 0 0,0 5 0 15,0-5 4-15,0 0 0 0,-8-1 0 0,8 1 0 0,-9 0 4 16,1 0 0-16,8-5 0 0,-9 0-4 0,1 4 0 0,8-4 0 16,-9 0 0-16,1 0-4 0,0 0 0 0,-2 0 0 0,10 0 4 15,-8-4-8-15,0-1 0 0,8 5 0 0,-10-5 0 0,10 0 0 16,0 1 0-16,0-1 0 0,-8 0 0 0,8 0 0 0,0 0 0 0,0 0 4 16,0-4-8-16,0 4 0 0,0 0 0 0,0 1 0 0,0-1 0 15,8 0 0-15,-8 0-4 0,10 5 4 0,-10-5 0 0,0 5 0 16,8-4 4-16,-8 4-4 0,8 0 0 0,-8-4 0 0,10 4 4 15,-10 0-4-15,8 0-4 0,0 4 4 0,-8-4 0 0,9 4 0 16,-1-4 0-16,-8 5 0 0,9-5 0 0,-9 5-4 0,8 0 4 0,1 0 0 16,-9-1-4-16,8 1 4 0,-8 0 0 0,0-1 0 0,8 1 0 15,-8 0 4-15,0 5-4 0,-8-5 0 0,8 0 4 0,-8-1-4 16,8 1 0-16,-9 0 0 0,1 0 0 0,-1-1-4 0,1-4 4 16,-1 5 0-16,1-5 0 0,0 0 0 0,-2 5 0 0,10-5 0 15,-8-5 0-15,0 5 0 0,-2-5 0 0,10 5 0 0,-8-4 0 0,8-6 4 16,0 5-4-16,0 1 0 0,0-6 0 0,0 5 0 0,0-5 0 15,0 1 0-15,0-1-4 0,0 1 4 0,8 4 0 0,-8-5 0 16,0 2 0-16,10 2-4 0,-2-4 4 0,-8 6 0 0,0-1 0 0,8 0 0 16,-8 5 0-16,10-5 4 0,-2 5-4 0,0-5-4 15,-8 5 4-15,9 0 0 0,-1 5 0 0,-8-5 0 0,9 5-4 0,-1-5 4 16,1 5 0-16,-9 0 0 0,8 4 0 0,0-4 0 0,-8 1 0 16,10-2 0-16,-2 5 0 0,-8-4 0 0,0 5 0 0,8-1 4 15,-8 0-4-15,0-4 0 0,0 5 0 0,0 0 0 0,-8-5 4 16,8 4-4-16,-8-4 0 0,8 4 0 0,-10-4 0 0,2 0 0 15,0 0 0-15,-1-1 4 0,1-4-4 0,8 0-16 0,-9 0 20 16,1 0-4-16,-1 0 4 0,9-4-4 0,-8 4 4 0,0-5-4 0,8 0 0 16,0-4 0-16,-10 4 0 0,10-5 0 0,0 1 0 0,0 4 4 15,0-5 0-15,0 0-8 0,0 6 4 0,0-6 0 0,0 6 4 16,0-6-4-16,0 5 4 0,0 0-4 0,0 1 0 0,10 0-4 16,-10-2 4-16,0 6 0 0,0 0 0 0,0-5 0 0,8 5 0 15,-8 5 0-15,8-5 0 0,-8 6 4 0,0-6-4 0,9 4 0 0,-9 0 0 16,8 1 0-16,1 5-4 0,-9-5 4 0,0-1 0 0,8 1 0 15,-8 4 0-15,0-4 4 0,9 5-4 0,-9-5 0 0,0 0 4 16,0 4 4-16,0-4-4 0,0 0 4 0,0 0 4 0,0-1 0 16,0 1 0-16,-9-5-4 0,9 5 0 0,-8-5 0 0,8 0 4 15,0 0-4-15,-9 0 0 0,9-5-4 0,-8 5 4 0,8-5-4 0,-9 1 0 16,9-1-4-16,0 0 4 0,0-4 0 0,0 4-4 0,0 0 4 16,0-5-4-16,0 5 4 0,-8-4-20 0,8 4 16 0,0 0 4 15,8-4-4-15,-8 4 0 0,0 0-4 0,0 0-4 0,0 5-8 0,0-4-12 16,0 4-12-16,0-4-12 0,0 4-8 0,0 0-20 15,0 0-28-15,0 0-24 0,0 0-52 0,0 0-56 0,0 4 48 0,-8-4 36 16,8 4 24-16,0 1 28 0</inkml:trace>
          <inkml:trace contextRef="#ctx0" brushRef="#br0" timeOffset="1185.8551">461 800 31 0,'-8'0'112'0,"8"4"-20"0,0-4 12 0,-8 6-24 0,8-6-8 15,-8 0-4-15,8 0-4 0,-10 0-8 0,10 0-8 0,-8 0-4 16,8 0-4-16,0-6 0 0,0 2-12 0,0 4 0 0,0-5-4 16,0 0 0-16,0 1-8 0,0 4 4 0,8-5-4 0,-8 0 0 0,0 0-4 15,10 0 0-15,-10 0 0 0,8 5 0 0,-8-5-4 0,8 1 0 16,-8 4-4-16,8 0 0 0,2-5 0 0,-2 5 4 0,-8 0-4 15,8 0 4-15,-8 0-4 0,9 0 0 0,0 5-4 0,-9-5 4 16,8 4 4-16,-8 1-4 0,9-5 0 0,-9 5 0 0,8 0 4 16,-8 0-4-16,0 0 8 0,0 0 0 0,8-1 0 0,-8 6 4 0,0-6 0 15,-8 2 4-15,8-2 4 0,0 1-4 0,0 0-4 16,-8 0 0-16,8-5 4 0,-9 0-8 0,9 3 0 0,-8-3-4 0,8 0 4 16,-9 0-4-16,9 0-4 0,-9-3 0 0,9 3 0 0,0-5-4 15,-8 0 4-15,8 0 0 0,0 1-4 0,0-6 0 0,0 5 0 16,0-4 0-16,0 4 0 0,0-5 4 0,8 0-4 0,-8 5 0 0,0-4 0 15,9 4 0-15,-9-4 0 0,0 4 0 0,9 5 0 16,-9-5 0-16,8 0 0 0,-8 5 8 0,9 0-4 0,-9 0 4 0,8 0 0 16,-8 5 4-16,8 0 4 0,-8-5 4 0,0 10 0 0,8-6 4 15,-8 1 0-15,0 4 4 0,0-4 4 0,0 5 0 0,0-5-12 16,0 5 4-16,0-1-4 0,0-4 0 0,0 5-8 0,0-6-8 16,0 1 0-16,0 5-8 0,0-10-12 0,0 3-8 0,0 3-24 0,-8-6-24 15,8 0-24-15,0 5-40 0,0-10-28 0,-8 5-56 16,8-6-44-16,-8 3 44 0,8 3 48 0,0-10 32 0,-9 5 24 0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33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F337F6-1130-4C6B-A7E5-8968183EA439}" emma:medium="tactile" emma:mode="ink">
          <msink:context xmlns:msink="http://schemas.microsoft.com/ink/2010/main" type="writingRegion" rotatedBoundingBox="24223,8466 26640,6832 26721,6952 24303,8586"/>
        </emma:interpretation>
      </emma:emma>
    </inkml:annotationXML>
    <inkml:traceGroup>
      <inkml:annotationXML>
        <emma:emma xmlns:emma="http://www.w3.org/2003/04/emma" version="1.0">
          <emma:interpretation id="{B0316CDF-CC3D-44DD-B739-C62CC16BAF75}" emma:medium="tactile" emma:mode="ink">
            <msink:context xmlns:msink="http://schemas.microsoft.com/ink/2010/main" type="paragraph" rotatedBoundingBox="24223,8466 26640,6832 26721,6952 24303,8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FFBA9-67E1-408E-B46A-39B58A2126A4}" emma:medium="tactile" emma:mode="ink">
              <msink:context xmlns:msink="http://schemas.microsoft.com/ink/2010/main" type="line" rotatedBoundingBox="24223,8466 26640,6832 26721,6952 24303,8586"/>
            </emma:interpretation>
          </emma:emma>
        </inkml:annotationXML>
        <inkml:traceGroup>
          <inkml:annotationXML>
            <emma:emma xmlns:emma="http://www.w3.org/2003/04/emma" version="1.0">
              <emma:interpretation id="{B47573E1-F772-427E-BA58-F7D83BA63774}" emma:medium="tactile" emma:mode="ink">
                <msink:context xmlns:msink="http://schemas.microsoft.com/ink/2010/main" type="inkWord" rotatedBoundingBox="24223,8467 24352,8380 24433,8498 24303,8586"/>
              </emma:interpretation>
            </emma:emma>
          </inkml:annotationXML>
          <inkml:trace contextRef="#ctx0" brushRef="#br0">-1176 853 51 0,'0'0'80'0,"0"0"-8"0,-8 5-8 0,8-5-20 0,0 0-4 0,0 0 0 16,0 0-4-16,0 0-4 0,0 0 0 0,0 0 0 16,0 0 0-16,8 0 0 0,-16 0-4 0,8 0 0 0,0 0 0 0,0 0-4 15,0 0 4-15,0 0-4 0,0 0 0 0,0 0 0 0,0 0-4 16,0 0 0-16,0 0-4 0,0 0 0 0,0 0 0 0,0 0 4 16,0 0 0-16,0 0 0 0,0 0-4 0,0 0-4 0,0 0 4 15,0 0 0-15,0 0 4 0,0 0-4 0,8 0-4 0,-8 0 8 0,0 0-4 16,10 0 0-16,-10 0-4 0,0 5-4 0,8-5-4 15,-8 4 4-15,8-4-4 0,-8 5 8 0,10-5-8 0,-10 5 0 0,8-1 0 16,-8 3 4-16,0-4 0 0,8 2 0 0,-8-1 0 0,0 2 4 16,0-2-4-16,0 1 4 0,0 0-4 0,0-1 4 0,0 1 0 15,0-5 4-15,0 4 0 0,-8 2 0 0,8-6 0 0,-8 4 0 16,8-4-4-16,-10 0-4 0,10 5 0 0,0-10 4 0,-8 5-4 16,8 0 0-16,-8-4 0 0,-2-2-8 0,10 2 4 0,-8-1-4 0,8 1 4 15,0-1 0-15,0-4 0 0,-8 3 0 0,8-3-4 0,0-1 0 16,0 6 0-16,0-6 0 0,0 1 4 0,0-1 0 0,0 6-4 15,0-5 4-15,0 4-4 0,0-5 0 0,0 5 0 0,8 0 4 0,-8 0 0 16,0 1-4-16,8 4 0 0,-8 0 0 0,10-5 4 16,-10 5 0-16,8 0 0 0,0 0 0 0,-8 0-4 0,10 0 0 0,-2 0 0 15,0 5 0-15,0-5 0 0,1 4 4 0,-1-4-4 0,1 5 0 16,0 0 0-16,-9-5 0 0,8 5 0 0,0 0 4 0,-8 0 0 16,0 0-4-16,10-1 0 0,-10 1 4 0,0-1-4 0,0 6 0 0,0-5 8 15,0-1-8-15,-10 1 4 0,10 0-4 0,-8 6 4 0,0-8 0 16,8-3 0-16,-9 5-8 0,0-1 8 0,1-4 0 0,-1 6-4 15,1-6 4-15,0 0-4 0,0 0 4 0,-2 0-24 0,10-6 24 16,-8 6 0-16,0-4 0 0,-2-1 0 0,10 2 0 0,-8-4 0 16,8 3-4-16,-8-1 4 0,8 0 0 0,0 1-8 0,0-1 4 15,0 0 4-15,0-4-4 0,0 4-4 0,0 1 8 0,0-1-4 16,0 5 0-16,0-5 0 0,8 0-4 0,-8 0 4 0,0 5 0 16,8-5 0-16,-8 5 0 0,10 0 0 0,-10 0 4 0,8 0-4 0,0-5 0 15,2 5 4-15,-2 0-4 0,0 0 0 0,-8 5 0 0,8-5 4 16,1 0 0-16,-1 5-4 0,-8 0 8 0,9-5 0 0,0 5 4 15,-9 0 0-15,0 0 0 0,8-1 0 0,-8 5 4 0,0-4-4 16,0 5 4-16,-8-6-4 0,8 6 0 0,-9 1 0 0,9-8 0 16,-9 6-4-16,1-3 0 0,-1 3 0 0,1-4 0 0,0-1-4 0,8 1 0 15,-8-5 0-15,-2 4 0 0,2-4 0 0,0 0-4 0,-2 0 0 16,10-4 0-16,-8-1 4 0,8 1-8 0,-8-1 4 0,8 0 0 16,0-5 4-16,-9 1-4 0,9 6 0 0,0-8-24 0,0 1 28 0,0 6-4 15,0-6 4-15,0 1-4 0,0 4 4 0,0-4 0 16,9 4-4-16,-9 0 0 0,0 0 0 0,8 0 0 0,-8 0 0 0,0 5 4 15,8-4 0-15,-8 4-4 0,10 0 0 0,-10 0 0 0,8 0 0 16,0 0 0-16,2 4 0 0,-10 1 0 0,8-5 0 16,0 5 0-16,-8 0 0 0,8 0 0 0,-8 0 0 0,9 0 0 0,-1-5 0 15,-8 9 0-15,0-5 0 0,0 1 4 0,0 0 0 0,0 0 0 0,0-1-4 16,0 1 0-16,0 0 0 0,0-1 4 0,-8 3-4 16,-1-7 0-16,9 0 0 0,-8 3 0 0,8-3 0 0,-8 0 0 0,0 0 0 15,8 0 0-15,-10 0-4 0,2 0 4 0,8-3 0 0,-8 3-4 16,8-7 4-16,-10 3 0 0,10-1-4 0,-8 0 4 0,8 1 0 15,0-1 0-15,0 0 0 0,0 0 0 0,0 1 0 0,0-1 0 16,-8 1-4-16,8-1 0 0,0 0 4 0,0 5 0 0,0-5 0 16,8 5 0-16,-8 0 0 0,0 0-20 0,0 0 24 0,0 0-4 0,0 0 4 15,8 0 0-15,-8 0 0 0,0 0 0 0,10 5-4 0,-10-5 4 16,0 5 0-16,8-5 0 0,-8 5 4 0,8-5 0 0,-8 0 4 16,0 4 4-16,0 1 4 0,0-5-4 0,0 4 4 0,0-4 0 15,0 5 0-15,0-5 0 0,0 5 0 0,0-5 0 0,0 5 0 16,0-5-4-16,0 0 0 0,-8 0 0 0,8 4-4 0,0-4 0 15,0 0-12-15,-8 0 0 0,8 0 0 0,0 0 0 0,0 0 0 0,-10 0 0 16,10 0 0-16,0 0 0 0,0 0 0 0,0 0 0 0,0 0 0 16,0 0 0-16,0 0 0 0,0 0 0 0,0 0 0 0,0 0 0 15,0 0 0-15,0 0 0 0,0 0 0 0,0 0 0 0,0 0 0 16,0 0 0-16,0 0 0 0,0 0 0 0,0 0 0 0,0 0 0 16,0 0 0-16,0 0 0 0,0 0-12 0,0 0-12 0,0 0-8 0,0 0-4 15,0 0-12-15,0 0-12 0,0 0-12 0,0 0-16 0,0 0-12 16,0 0-28-16,0 0-16 0,0 0-20 0,0 0-60 0,0 0-36 15,0 0 52-15,0 0 44 0,0-4 36 0,0 4 16 0</inkml:trace>
        </inkml:traceGroup>
        <inkml:traceGroup>
          <inkml:annotationXML>
            <emma:emma xmlns:emma="http://www.w3.org/2003/04/emma" version="1.0">
              <emma:interpretation id="{3E56BF60-1619-4E91-B241-F39E28022C1A}" emma:medium="tactile" emma:mode="ink">
                <msink:context xmlns:msink="http://schemas.microsoft.com/ink/2010/main" type="inkWord" rotatedBoundingBox="25392,7676 25495,7607 25553,7693 25450,7762"/>
              </emma:interpretation>
            </emma:emma>
          </inkml:annotationXML>
          <inkml:trace contextRef="#ctx0" brushRef="#br0" timeOffset="6681.0963">27 102 35 0,'0'0'68'0,"-9"0"-4"0,9 0-4 16,0 0-24-16,0 0-12 0,-8 0 0 0,8 0 0 0,0 0-4 0,0 0 4 16,0 0 0-16,-9 0-4 0,9 0 0 0,0 0 0 15,0-4 0-15,0 4 0 0,0 0 0 0,0-6 0 0,0 6-4 0,0-4 4 16,0 4-4-16,0-5 4 0,0 5 0 0,0-5-4 0,0 0 0 15,0 5 0-15,0-4 0 0,0-1 0 0,0 5-4 0,0-5 0 16,0 5 0-16,0 0 4 0,0 0-4 0,0 0-4 0,0-4 4 16,0 4-4-16,0 0 0 0,9 0 4 0,-9 0-4 0,0 0 0 0,0 0 0 15,8 0-4-15,-8 4 4 0,0-4 0 0,9 0 0 0,-9 0-20 16,0 0 20-16,8 0 0 0,-8 0-4 0,0 0 4 0,0 0-4 16,8 5 0-16,-8-5 0 0,0 5 4 0,0-5-4 0,0 4 0 15,-8 1 4-15,8-5 0 0,0 5-4 0,-8 0 4 0,8-1 0 0,-9-4 0 16,9 6 0-16,0-2-4 0,-8-4 4 0,8 0-4 0,-9 0 4 15,1 5 0-15,8-5 0 0,-9 0-4 0,9-5 0 0,-8 5 0 16,8-4 0-16,0-2 0 0,0 6 4 0,0-4 0 0,0-1 0 16,-8 0-8-16,8-4 8 0,0 4-4 0,0 0-4 0,0 1 4 15,0-2 0-15,8-3 0 0,-8 5 0 0,0-1-4 0,8 1 4 16,-8-2-4-16,0 1 4 0,0 5-4 0,9-4 0 0,-9 4 4 0,0 0-4 16,8-5 4-16,-8 5-4 0,9 0 4 0,-1 0-4 15,-8 0 4-15,0 0-4 0,9 0 0 0,-1 0 0 0,-8 5 0 0,8-5-4 16,-8 4 8-16,0-4-4 0,10 5-4 0,-10-5 4 0,8 6 4 15,-8-2-4-15,0 1-4 0,0-1 8 0,0 1-4 0,0 5-16 16,0-6 16-16,0 6 0 0,-8-6 4 0,8 1-4 0,-10 5 0 0,10-6 4 16,-8 2-4-16,8-2 4 0,-8 1 4 0,-1-1-4 0,1 1-8 15,8-5 4-15,-9 5 4 0,1-5 0 0,-1 0-4 0,9 0 4 16,-8-5-4-16,8 0 0 0,-8 5-4 0,8-4 8 0,0-1 4 16,-10-5-4-16,10 6 0 0,0-6 0 0,0 5-8 0,0 1 4 15,0-6 0-15,0 6 0 0,0-6 0 0,10 5 0 0,-10 1 4 16,0-5-8-16,8 3 4 0,-8 6 0 0,0-5 0 0,8 1 0 15,-8 4-4-15,9-5 4 0,-9 5 4 0,8 0-4 0,1 0 4 16,-1 0-4-16,-8 5 4 0,9-5-4 0,-9 4 0 0,8 1 0 0,0-5 0 16,-8 6 4-16,0-2-4 0,10 1 4 0,-10-1 4 0,0 1 0 15,0-1 0-15,8 2 4 0,-16 3 0 0,8-4 4 0,0-1-4 16,0 1 4-16,0 0-4 0,-10 0 0 0,10-1 0 0,-8-4 0 0,8 6-4 16,-8-6 4-16,8 4-4 0,-9-4-20 0,9 0 20 15,-8 0 4-15,8 0-4 0,-9-4 0 0,9 4 0 0,0-6 0 0,-8 6 0 16,8-4-4-16,0-1 0 0,0 0 0 0,-9 5 0 0,9-5-4 15,0 1 4-15,0 4-4 0,0-5 0 0,0 0 0 0,0 5-4 16,0 0 0-16,0-4 0 0,0 4-4 0,0 0-8 0,0 0-4 16,0 0-4-16,0 0-16 0,0 0-8 0,0 0-12 0,0 0-20 0,0 0-20 15,0 0-12-15,9 0-48 0,-9 0-48 0,0 0 36 0,0 4 24 16,8-4 36-16</inkml:trace>
        </inkml:traceGroup>
        <inkml:traceGroup>
          <inkml:annotationXML>
            <emma:emma xmlns:emma="http://www.w3.org/2003/04/emma" version="1.0">
              <emma:interpretation id="{78831687-EEB9-45DE-BDE9-E95632D780B2}" emma:medium="tactile" emma:mode="ink">
                <msink:context xmlns:msink="http://schemas.microsoft.com/ink/2010/main" type="inkWord" rotatedBoundingBox="26565,6905 26650,6847 26714,6941 26629,6999"/>
              </emma:interpretation>
            </emma:emma>
          </inkml:annotationXML>
          <inkml:trace contextRef="#ctx0" brushRef="#br0" timeOffset="10341.6909">1153-687 51 0,'0'0'72'0,"0"0"-4"0,0 0-8 0,0 0-24 0,0 0-12 0,0 0-4 16,0 0 4-16,0 0 0 0,0 0 0 0,0 0 0 0,0 0 0 16,0 0 0-16,0 0 0 0,0 0 4 0,0 0 0 0,0 0 0 15,0 0 0-15,0 0 0 0,0 0 4 0,0 0-4 0,0 0 0 16,0 0-4-16,0-4 0 0,0 4 0 0,0 0-4 0,0 0 4 0,0 0-4 15,0-5 0-15,0 5-8 0,0-5 4 0,0 5-4 16,0-4 4-16,0 4 0 0,0 0-4 0,8-5 0 0,-8 5 0 16,0 0-4-16,0 0 4 0,0 0-4 0,8-5 4 0,-8 5-4 0,0 0 4 15,8 0-4-15,-8 0-4 0,10 0 4 0,-10 0-8 0,0 0 8 16,8 5-8-16,-8-5 8 0,0 0 0 0,8 0-4 0,-8 0 0 16,0 0 0-16,0 0 0 0,0 0 0 0,0 0-20 0,0 0 28 15,0 0 0-15,0 0 0 0,0 0 0 0,0 5 0 0,0-5-4 0,0 0 0 16,0 0 0-16,0 4 4 0,-8-4 0 0,8 5 0 0,0-5-4 15,-8 0 0-15,8 0 0 0,-10 5 0 0,10-5 0 0,0 0 0 16,-8 0 4-16,8 0-4 0,-8 0 0 0,8 0 0 0,-8-5 0 16,8 5-4-16,0-5 4 0,0 1-4 0,0 4 0 0,0-5 0 15,0 5 0-15,0-5 0 0,0 0 0 0,0 0-4 0,0 0 0 16,0 0 0-16,0 1 4 0,0 4-4 0,0-5-4 0,0 1 4 0,8 4 4 16,-8 0-4-16,0-5 0 0,0 5 0 0,8 0 0 0,-8 0 0 15,8 0 0-15,-8 0 0 0,10 0 0 0,-10 0 0 0,8 0 0 16,-8 5 0-16,8-5 0 0,-8 4-4 0,0 1 4 0,9-5 4 0,-9 4-4 15,0 1 0-15,0 0 0 0,9-5 0 0,-9 5 0 16,0 0 0-16,0 5 0 0,0-6 0 0,0 1 0 0,-9 0 0 0,9-1 0 16,0 1 4-16,-9-5-16 0,9 4 16 0,-8-4 0 0,8 6 0 15,-8-6-4-15,8 0 0 0,-10 4 0 0,10-4 4 0,-8 0-4 16,0-4 4-16,8 4 0 0,0-6-4 0,0 6 0 0,-8-4 0 0,8-1 0 16,0 1 4-16,0-1-4 0,0 0 0 0,0 1 0 0,0-1 0 15,0 0 0-15,0-5 0 0,0 5 0 0,0 0 0 16,0 1 0-16,0-1 0 0,0 1 0 0,0-1 0 0,8 5 0 0,-8-5 0 15,0 5 0-15,0-5 0 0,8 5 0 0,-8 0 0 0,0 0 0 16,8 0 0-16,-8 0 0 0,10 5 0 0,-10-5 0 0,8 5 0 16,-8 0 0-16,8-5 0 0,-8 4 0 0,0 1 0 0,9-1 0 0,-9 1 0 15,0 0 0-15,0 0 0 0,0 5 0 0,0-5 0 0,0-1 0 16,0 6 0-16,0-6 0 0,-9 1 0 0,9-1 0 0,-8 2 0 16,8-2 4-16,-8 0-4 0,8 2 0 0,-10-6 0 0,10 5 0 15,-8-5 0-15,8 0 0 0,-8 4-4 0,8-4 4 0,-8-4 0 16,8 4 0-16,-10-5-16 0,10 5 20 0,0-6 0 0,0 2 0 15,0 0-4-15,0-2 4 0,0 2-4 0,0-1 0 0,0 1 4 16,0-1-4-16,0-4 0 0,0 4 0 0,0 0 0 0,0 0 0 0,0 0 0 16,0 0-4-16,0 5 4 0,10-5 0 0,-10 5 0 0,0-4 0 15,0 4 0-15,8 0 0 0,-8 0 0 0,8 0 0 0,-8 0 0 16,8 4 0-16,-8-4 0 0,10 5 0 0,-10 0 0 0,0 0 0 0,8-5-4 16,-8 10 4-16,0-5 0 0,8-5 0 0,-8 9 0 15,0-4 0-15,0-1 0 0,0 1 4 0,0-1 0 0,0 2-4 0,0-2 0 16,0 0 0-16,0 2 0 0,-8-1 4 0,8-5 0 0,0 4 0 15,-8-4 0-15,8 0 0 0,0 0-4 0,-10 5 4 0,10-10-4 16,0 5 4-16,-8 0 0 0,8-4 0 0,-8-1-4 0,8-1 0 0,0 2 4 16,0 0-4-16,0-2 4 0,0 2 0 0,0-5 0 0,-8 4-4 15,8 0 4-15,0-4 0 0,0 4 0 0,0-5 0 0,8 5-16 16,-8 0 16-16,0 1 0 0,0-1 0 0,0 5 0 0,0-4 0 16,0 4 0-16,0-5 0 0,0 5 0 0,0 0 0 0,0 0 0 15,0 0 0-15,0 0 4 0,8 0 0 0,-8 0 4 0,0 0 0 16,0 0 4-16,0 0 0 0,0 0 4 0,0 0 0 0,0 0 0 15,0 0 0-15,0 0 0 0,0 0 0 0,0 0 0 0,0 0-4 0,0 0-4 16,0 0 0-16,0 0 0 0,0 0-4 0,0 0-4 0,0 0 4 16,0 0-4-16,0 0 0 0,0 0 0 0,0 0-8 0,0 0 4 15,0 0-12-15,0 0 0 0,0 0-8 0,0 0-8 0,0 0-12 16,0 0-8-16,0 0-12 0,0 0-12 0,0 0-12 0,0 0-20 0,0 5-16 16,0-5-16-16,-8 0-36 0,8 0-60 0,8 4 32 15,-8-4 44-15,0 0 24 0,8 0 28 0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35.0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803C5C-717E-4969-9B08-04048380F48B}" emma:medium="tactile" emma:mode="ink">
          <msink:context xmlns:msink="http://schemas.microsoft.com/ink/2010/main" type="inkDrawing" rotatedBoundingBox="19813,16842 20003,11662 20105,11666 19916,16846" shapeName="Other">
            <msink:destinationLink direction="with" ref="{941A1A56-A1F6-488C-B0CF-A5FF28D6643C}"/>
            <msink:destinationLink direction="from" ref="{C14E787C-1B44-4AE8-B0DE-C4DAF97C3042}"/>
          </msink:context>
        </emma:interpretation>
      </emma:emma>
    </inkml:annotationXML>
    <inkml:trace contextRef="#ctx0" brushRef="#br0">263 34 55 0,'0'0'72'0,"0"0"-8"16,0-4-12-16,0 4-24 0,0-6-4 0,0 2 0 0,0 4 0 15,0-5 0-15,0 1-4 0,0 4 0 0,0-6 0 0,0 6 0 16,0-4-4-16,0 4 4 0,0 0 4 0,0-5 0 0,0 5 4 0,0 0 4 16,0 0-4-16,0 0 0 0,0 0 4 0,0 0-4 15,0 0 0-15,0 0 4 0,0 0-8 0,0 0 0 0,0 0 4 0,0 0-4 16,0 0 4-16,0 0 0 0,0 0-4 0,0 0 8 0,0 0-4 16,0 5-8-16,0-5 0 0,0 4 0 0,0 2 8 0,0-2-8 15,0 1 4-15,0 5-4 0,0-6 4 0,0 6 0 0,0-1-4 16,-8 6 4-16,8-5 0 0,0 4-4 0,0 1 4 0,0-1 0 15,-8 0-4-15,8 0 0 0,0 1-4 0,0-1 0 0,-8 1 0 0,8 4 0 16,0-5 0-16,-9 6 0 0,9-1-4 0,0 0 4 0,0 0-4 16,-9 0-4-16,9 0 0 0,0 1 0 0,0-1 0 0,0 4 4 15,0-4-4-15,0 6 0 0,0-6 0 0,-8 5-4 0,8 0 0 0,0-5 4 16,0 5-4-16,0-5 4 0,0 5-4 0,0 0 0 16,8-5 0-16,-16 6 0 0,16-7-4 0,-8 1 4 0,-8 6 0 0,8-6 0 15,0 0 0-15,0 6-4 0,0-7 0 0,0 1 4 0,0 0 0 16,0 1 0-16,0 4 0 0,0-6-4 0,0 2 4 0,0 0 0 15,0-1-4-15,0 4 4 0,0-3 0 0,0-1-4 0,0 0 0 0,0 0 4 16,0 0-4-16,0 6 0 0,0-7 0 0,0 1 4 0,0 0-4 16,0 1 0-16,0-1 0 0,0 0-4 0,0 0 8 0,0 6-4 15,0-6 0-15,0 1 4 0,0-2-4 0,0 2-4 0,0-1 4 16,0 0 4-16,0 0-4 0,0 0 0 0,0 0 0 0,0 1 0 16,0-2 0-16,0-3 0 0,0 4 4 0,0 0-4 0,0-4-4 15,0 4 4-15,0-5 0 0,0 6 0 0,0-6 0 0,0 5 0 16,0-4 0-16,0-1 0 0,0 5 0 0,0-4 0 0,0-1 0 15,0 6 0-15,0-6-4 0,0 0 4 0,0 0 0 0,0 6 0 0,0-6 4 16,0 0-4-16,0 6-4 0,0-5 4 0,0 3 0 0,0-4 0 16,0 0 0-16,0 6 0 0,0-6 0 0,0 5 0 0,0 0 4 15,0-4-8-15,0-1 0 0,0 5 4 0,0 0 0 0,0-4 0 16,0 4 0-16,0-5 0 0,0 6 4 0,0-5-4 0,-9 4 0 16,9-5-4-16,0 6 4 0,0-6 0 0,0 5 4 0,-8-6-4 0,8 7 0 15,0-5 0-15,0 4 0 0,0-5 0 0,0 5-4 0,-8-4 4 16,8 4 0-16,0-5 0 0,0 5 0 0,0-4 0 0,-10-1 4 15,10 5-4-15,0-5 0 0,0 1 0 0,0-1 0 0,0 1 0 0,0-1 0 16,0 1 4-16,0-1-4 0,0 6 0 0,0-11-4 16,0 6 4-16,0-2 0 0,0 2 0 0,-8-1 0 0,8 1 0 0,0-5-4 15,0 4 4-15,0 1 0 0,0-2 0 0,0-3 0 0,0 5 0 16,-8-2 4-16,8 3-4 0,0-2 0 0,0-5 0 0,0 6 0 16,0-1 0-16,0 0 4 0,0 1 0 0,-8-1-8 0,8 0 8 0,0 1-4 15,0-1-4-15,0 0 4 0,-10 1-4 0,10-1 8 0,0 5-4 16,0-4-4-16,0-1 4 0,0 1 0 0,-8 4 0 15,8-5 0-15,0 1 4 0,0 4-8 0,0-5 0 0,0 5 4 0,0-4 0 16,0 5 0-16,0-7 4 0,0 7 0 0,0 0-4 0,0-7-4 16,0 7 4-16,0-1 0 0,0-5 4 0,0 5-4 0,0-5 0 15,0 6 0-15,0-1-4 0,0-4 4 0,0 3 0 0,0 2 0 16,0-6 0-16,-8 5 0 0,8 0 0 0,0 0 0 0,0-4 0 16,0 4 0-16,0 1 0 0,0-1 4 0,-9-5-4 0,9 4 0 0,0 2 0 15,0-1 0-15,0 1 0 0,0 0 0 0,0-2 0 0,0 1 0 16,0 1 0-16,0-1 0 0,0 0 0 0,0 0 0 0,0 0 0 15,0-5 0-15,0 5 0 0,0 1 4 0,0-1-8 0,0 0 4 16,0 0 0-16,0 0-4 0,0 1 4 0,0-1 0 0,0 1 0 16,0-2 0-16,0 1 0 0,0 1 0 0,0-5 0 0,0 4 0 0,0 0 0 15,0 0-4-15,0 0 4 0,0 0-4 0,0 0 4 0,0-4 0 16,0 3 0-16,0 2-4 0,0-1 0 0,-9 1 4 0,9 0 0 16,0-2 0-16,0 1 0 0,0 0 0 0,-8 1 4 0,8-1-4 0,0 0 0 15,0 0 0-15,0-5-4 0,-9 5 0 0,9 1 4 16,0-1-4-16,0 0 4 0,0-1 0 0,0 2-4 0,0 0-4 0,0-1 8 15,0 1-20-15,0-2 20 0,0 1 4 0,0 1-4 0,0-1 0 16,0 0 0-16,0 0 0 0,-8 0 0 0,8 1 0 0,0-2 0 16,0 2 0-16,0-6 0 0,0 5-4 0,0-1 4 0,0 3 0 0,0-7 0 15,0 6 0-15,0-6-4 0,0 5 0 0,0-5 4 0,0 1 0 16,0-1 0-16,0 0-4 0,0 1 4 0,0-1 0 0,0 0 0 16,0 2 0-16,0-3 0 0,0-3-4 0,0 4 4 0,0-3-4 15,0-2 8-15,0 5-4 0,0-5 0 0,-8 1-4 0,8-1 0 16,0 1 4-16,0-5-4 0,0 5 0 0,0-6-4 0,-8 6 0 15,8-5-8-15,0-1-4 0,-10 6 0 0,10-5-8 0,0 0-12 0,0-5-8 16,-8 5-8-16,8-5-16 0,0 4-16 0,-8-4-12 16,-2 0-16-16,10-4-32 0,-8 4-60 0,8-10 16 0,-8 5 28 0,-1-5 32 15,1 1 24-15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36.1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1A1A56-A1F6-488C-B0CF-A5FF28D6643C}" emma:medium="tactile" emma:mode="ink">
          <msink:context xmlns:msink="http://schemas.microsoft.com/ink/2010/main" type="inkDrawing" rotatedBoundingBox="19747,12173 20105,11660 20495,11933 20137,12445" semanticType="callout" shapeName="Other">
            <msink:sourceLink direction="with" ref="{A4803C5C-717E-4969-9B08-04048380F48B}"/>
          </msink:context>
        </emma:interpretation>
      </emma:emma>
    </inkml:annotationXML>
    <inkml:trace contextRef="#ctx0" brushRef="#br0">162 245 55 0,'0'-4'72'0,"0"-1"-8"0,9 1-8 0,-9-2-24 16,0 2 0-16,0 4-4 0,8-5 0 0,-8 0-4 0,0 5 0 15,0-5-8-15,0 1 4 0,0 4 0 0,0-5 0 0,0 0 0 16,0 5 4-16,0-5 0 0,0 0 4 0,0 5 0 0,0-4 0 16,0 4 8-16,0-5 0 0,0 5-4 0,0 0 0 0,0 0 0 0,0 0-4 15,-8 0 0-15,8 0 4 0,0 0-4 0,-9 5 0 0,9-1 0 16,-8 6-8-16,8-5 0 0,-8 4 0 0,-2 1-4 0,2-1-4 15,8 6 0-15,-8-5-4 0,0 4 4 0,-2 6 0 0,2-2-4 0,0-3-4 16,-1 4-4-16,0 1 8 0,1 3-8 0,-1-4 4 16,1 0-4-16,0 0 4 0,0-4-8 0,-2 4 4 0,10-5 0 0,-8 1 0 15,8-1 0-15,-8-4 4 0,8 4-4 0,0-9 0 0,0 5 0 16,0-5 0-16,0-1 8 0,0 1-8 0,0-5 0 0,0 0 0 16,0-5 4-16,0 5-4 0,0-9 0 0,0 4 0 0,8-5 4 0,-8 0-4 15,0 1 4-15,8-6-4 0,-8 2 0 0,10-2-4 0,-10-3 4 16,8-3 0-16,0 2 0 0,0 0 0 0,1-5 0 0,-1 6 0 15,-8-8 0-15,9 3 0 0,8 4 4 0,-17-5-8 0,8 4 4 16,2-3-4-16,6 4 4 0,-16-1 4 0,8 1-4 0,10 0 0 16,-18 0-4-16,8 5 8 0,1-5 0 0,-1 4-4 0,1 5 4 15,0-4 0-15,-1 5 0 0,0-1 0 0,0 0 0 0,2 1 0 0,-2 3 4 16,-8 2-4-16,8-1 4 0,2 5 4 0,-2-4 4 16,-8 4-4-16,8 4 4 0,1-4 0 0,-9 5 0 0,8-1 4 0,1 6 0 15,-9 0 0-15,8-5 0 0,1 9 8 0,-9-4-4 0,8 4 0 16,-8 0 0-16,8 1 0 0,2-1 0 0,-10 5 0 0,8-4 0 15,-8 4-4-15,8-5 4 0,2 6-4 0,-10-6-4 0,8 5-4 16,0-4-4-16,-8-1 4 0,8-1 0 0,1 2-4 0,-1 0-4 16,-8-1 4-16,9 1 0 0,0-5-4 0,-1 0-4 0,-8 3 0 0,8-3-4 15,2-1-4-15,-10 1-8 0,8-1-12 0,0-3-12 0,-8 3-12 16,0 1-16-16,8-6-12 0,-8 6-24 0,0-5-12 0,0 1-20 16,0-2-36-16,0 0-44 0,0 1 8 0,0 5 40 0,-8-10 28 0,8 10 36 15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38.8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4E787C-1B44-4AE8-B0DE-C4DAF97C3042}" emma:medium="tactile" emma:mode="ink">
          <msink:context xmlns:msink="http://schemas.microsoft.com/ink/2010/main" type="inkDrawing" rotatedBoundingBox="17966,13836 31267,14521 31233,15173 17932,14488" semanticType="callout" shapeName="Other">
            <msink:sourceLink direction="to" ref="{73D4E498-6323-4BC1-8EC8-A0BEF79F4817}"/>
            <msink:sourceLink direction="from" ref="{A4803C5C-717E-4969-9B08-04048380F48B}"/>
          </msink:context>
        </emma:interpretation>
      </emma:emma>
    </inkml:annotationXML>
    <inkml:trace contextRef="#ctx0" brushRef="#br0">25 61 39 0,'-8'0'92'0,"8"0"-4"0,-10 0-8 15,10 0-20-15,0 0-8 0,0 0-4 0,0 0 0 0,0 0-12 16,-8 0-4-16,8 0 4 0,0 0-8 0,0 0 8 0,0 0 0 0,0 0 0 16,8 0 0-16,-8 0 0 0,0 0 0 0,10 0 4 0,-10 0 0 15,8 0 0-15,0 0 4 0,-8 0-8 0,10 0 4 0,-2-6-4 16,0 6-4-16,1 0 0 0,8-4 4 0,-9 4-8 0,1-5 0 16,7 5 0-16,-6-5-4 0,6 5 0 0,-6-5 0 0,6 1-4 15,1 4 4-15,0-5-4 0,-8 5 0 0,7 0 0 0,2 0-4 0,-2 0 0 16,10 0 0-16,-8 0-4 0,-1 0 4 0,7 0 0 0,2 0-4 15,-8 0-4-15,7-5 4 0,1 5-8 0,0 0 4 0,8-5 0 16,-9 5 0-16,9-4 0 0,-8 4-4 0,8-6 0 0,0 6 4 16,1-4-4-16,-1-1-4 0,-1 5 4 0,-7-5 0 0,8 0-4 15,0 5 8-15,0 0-8 0,1-4 4 0,-1 4 0 0,-9 0-4 16,9 0 4-16,-8 0-4 0,8 0 4 0,-9 0-4 0,9 4 0 0,-8-4 0 16,8 5 0-16,-9-5 0 0,9 5 0 0,-8 0 0 0,9-5 0 15,-1 4 0-15,-8 2 0 0,8-2 0 0,-1-4 0 0,-7 10 0 16,8-10 0-16,0 5 4 0,1-1 0 0,-1 1-4 0,-9 0 4 15,9-5 0-15,0 0-4 0,0 0 4 0,0 5 0 0,-9-5-4 16,11 0 4-16,-3 0-4 0,1 0 4 0,-8 0 0 0,8 0 0 0,0 0 0 16,1 0 0-16,-1 0 0 0,-1 0 0 0,9 0 0 15,-6 0 0-15,-3-5 0 0,9 5 0 0,2 0 0 0,-11 0 0 0,11-5 4 16,-2 5 0-16,1-5-4 0,-1 5 4 0,1-4-4 0,-1 4 0 16,1-5 4-16,-1 5 0 0,2-5-4 0,-2 5 0 0,1 0 4 15,-1-5-4-15,-8 5 0 0,9 0 4 0,-1 0-4 0,1 0 4 0,-1-4 0 16,1 4 0-16,-1 0 0 0,2 0-4 0,-2 0 4 0,9 0 0 15,-8 0 0-15,-1 0-4 0,2 0 0 0,-2-6 0 0,9 6 0 16,-8 0 0-16,-1 0 0 0,10 0 0 0,-10 0-4 0,1 0 4 16,-1 0 0-16,9 0 0 0,-7 0-4 0,7 0 4 0,-9 0 0 15,1 0 0-15,7 0-4 0,-6 0 0 0,7 0 0 0,-1 0 0 0,-7 0 0 16,9 0 4-16,-1 0-4 0,-1 0 4 0,2 0-4 0,-1 0-4 16,-8 0 4-16,17 0 4 0,-18 0-4 0,9 0-4 0,1 0 4 15,-1 0 4-15,-1 0-4 0,2 0 0 0,-9 0 0 0,16 0 4 16,-17 0-4-16,10 6 4 0,-1-6-4 0,9 0 0 0,-9 4-4 15,1-4 4-15,-2 0 0 0,1 5 0 0,0 0 4 0,1-5-4 16,-1 5-4-16,-1-5 4 0,2 4-4 0,7 1 4 0,-7 0 4 0,-1 0 0 16,0-1-8-16,1-4 8 0,-2 6-4 0,1-1 0 0,1-1 0 15,-1-4 4-15,1 5-4 0,-2 0-4 0,1-1 4 0,1 2 0 16,-1-6 0-16,0 4 0 0,-9 1 0 0,10-1 0 0,-1 2 0 16,1-3 0-16,-11-3-4 0,11 6 8 0,-10-1-8 0,9 0 8 15,1-5-4-15,-9 4 4 0,7 2-4 0,1-2 0 0,-7 1 0 0,7-1-4 16,-1 2 4-16,2-2 0 0,-9 1-4 0,7 0 4 15,1 0 0-15,-7-1 4 0,7 2-4 0,-9-1 0 0,1-1 0 0,7 0 0 16,-6 2-4-16,7-2 4 0,-9 6 0 0,1-5 0 0,9-1 0 0,-10 5 0 16,1-3 0-16,-1 4 4 0,9-6 0 0,-9 6-4 15,2-5 0-15,7-1 0 0,-9 6 0 0,1-5-4 0,-1-1 8 0,2 6-4 16,-3-6-4-16,3 3 0 0,-2-4 4 0,1 2-4 0,-1 0 4 16,1 0 0-16,-1 0 0 0,1-1 0 0,9-4 0 0,-10 5 0 15,1 0 0-15,-1 0 0 0,9-5 0 0,-9 4 0 0,2 1 0 16,-2 0 0-16,9-5 4 0,-8 5 0 0,-1 0-4 0,2-5 0 15,-2 5 0-15,1-1-20 0,-1-4 24 0,1 5-4 0,-9 0 0 16,8-5 4-16,1 4-4 0,-1 2 0 0,-7-6 4 0,7 4-4 0,2-4 0 16,-11 0 0-16,9 5 4 0,2-5-4 0,-2 5 0 0,1-5 0 15,-9 0 0-15,9 0 0 0,-1 5 0 0,1-5 0 0,-9 4 4 16,8-4-4-16,1 0 0 0,-9 0 0 0,9 5 0 0,-9-5 0 16,8 5 0-16,-7-5 0 0,7 5-4 0,-8-5 4 0,0 4 0 0,9-4 0 15,-9 6 0-15,0-6-4 0,9 4 4 0,-9-4 0 0,9 5 0 16,-9-5 0-16,8 5 0 0,-8-5 0 0,1 5 0 0,7-5 0 15,-8 4 0-15,1-4 0 0,-1 6 0 0,0-6 0 0,0 4 4 0,-1-4-4 16,-7 5 0-16,9-5 0 0,-1 4 0 0,-8-4 0 16,-1 6 0-16,9-6 0 0,-8 5 0 0,0-5 0 0,-2 4 0 0,11-4 0 15,-9 5 0-15,-2-5 0 0,2 5 0 0,0-5 0 0,-1 4 0 16,1-4 0-16,0 0 0 0,0 0 0 0,7 0-4 0,-7 0 8 16,0 0 0-16,-1 0-8 0,1 0 4 0,0 0 0 0,8 0 0 0,-9 5 0 15,1-5 0-15,0 0 0 0,-2 0 0 0,2 0 0 0,0 0 0 16,-1 5 0-16,1-5 0 0,0 0 0 0,-1 0 0 0,1 0 0 15,8 0 0-15,-8 0 0 0,-1 0 0 0,1 5 0 0,0-5 0 16,0 0 0-16,-2 0 0 0,11-5 0 0,-9 5 0 0,-2 0 0 16,2 0 0-16,9 0 0 0,-11 0 0 0,2 0 0 0,9 5 0 15,-10-5-4-15,0 0 8 0,10 0-4 0,-10 0 0 0,1 0 0 16,9 0-4-16,-11 0 4 0,2 0 0 0,-1 0 0 0,1 0 0 0,8 0 4 16,-16 0-4-16,7 0 0 0,1 4 0 0,0-4 0 0,-1 6 0 15,-8-6-4-15,0 3 4 0,9-3 0 0,-10 6 0 0,2-1 0 16,8-5 0-16,-10 5 0 0,1-1 0 0,1 2 0 0,-10-6 0 15,10 4 0-15,-2 1-4 0,-8-5 4 0,10 4 0 0,-10 2 0 0,9-6 0 16,-9 4 0-16,2 1 0 0,-2-5 0 0,8 5-16 16,-6-5 20-16,-10 5-4 0,8-1 4 0,0-4-4 0,1 6 0 0,-9-6 4 15,9 5-4-15,-9-5 0 0,0 0 0 0,8 0 0 0,-8 0 0 16,0 4 4-16,0-4-4 0,0 0 4 0,0 0-4 0,0 0 0 16,0 0 0-16,0 0 0 0,0 0 0 0,0 0 0 0,0 0 0 0,0 0-4 15,0 0 4-15,0 0-4 0,0 0 4 0,0 0 0 0,0 0 0 16,-8-4 0-16,8 4 0 0,0-5 0 0,0 5-4 0,0 0 4 15,-9-6 0-15,9 6 0 0,0-4-4 0,-9-1 0 0,9 0 0 16,-8 0 0-16,8 5 0 0,-8-4 0 0,8-6 0 0,-10 10 0 16,10-5-4-16,-8-5 4 0,0 6 0 0,8-1-4 0,-8 0 4 15,-2-1 4-15,10-3-4 0,-8 5 0 0,0-1 4 0,-1-5-8 16,1 6 4-16,-1-6 4 0,0 6-4 0,1-7 0 0,-8 7 0 0,6-5 0 16,2-1-4-16,-10 5 8 0,10-5-4 0,-9 0 0 0,9 6 0 15,-9-6 4-15,8 1 0 0,-7 4-8 0,-2-5-20 0,10 0 24 16,-10 6 8-16,2-6-4 0,-1 6 4 0,8-1-4 0,-8-5 0 0,-1 5 0 15,2 0 0-15,8 1 0 0,-10-1 0 0,10 5 0 0,-9-5-4 16,8 0 4-16,0 5 0 0,-7-4 0 0,8 4 4 0,-2 0-4 16,2 0 0-16,8 0 0 0,-8 0 0 0,8 0-4 0,0 0 4 15,0 0 0-15,0 0-4 0,0 0 4 0,0 0 0 0,8 0 0 16,0 0 0-16,2 0 0 0,-2 0 0 0,0 0 0 0,0 4 0 0,1-4 0 16,8 0 0-16,0 5 0 0,1 0 0 0,-2-5 0 0,2 5-4 15,-2-1 4-15,2 1 4 0,7 0-4 0,-8 0 0 0,0 0 4 16,9 0-4-16,-9 4 0 0,8-4 0 0,-8-1 0 0,9 2 0 15,-8 3 0-15,-2-4 0 0,1 4-4 0,9 1 0 0,-10-5 4 16,2 5 4-16,-2-1 0 0,-6 1-4 0,6 0 0 0,2-1 0 0,-10 1 0 16,9-1 0-16,-9 5 0 0,10-4 0 0,-10-1 0 15,0 0 0-15,2 7 0 0,-2-6-20 0,-8-1 24 0,8 1 0 16,1-1-4-16,-9 1 4 0,8 0-4 0,-8-1 0 0,0 1 0 0,0-1 0 16,9 5 4-16,-9-3 0 0,0-7-4 0,0 10 0 0,0-4 0 15,0-1 0-15,0 0 0 0,0 1 0 0,-9 0 0 0,9 4 0 16,0-4 0-16,-8-1 0 0,-1 6 4 0,9-4-4 0,-8-3 0 0,0 7 4 15,-2-6-4-15,2 0 0 0,0 6 0 0,-2-5 4 16,-6 4-4-16,8-5 0 0,-9 1 4 0,8 0-4 0,-8-1 0 0,9 1 0 16,-2-1 0-16,-6 1 0 0,8 0 4 0,-2-5-4 0,2 4 0 15,-9-4-8-15,9 0-12 0,8-1-8 0,-9 2-16 0,0-1-12 16,9-5-16-16,0 0-16 0,0 4-16 0,-8-4-20 0,8 0-20 16,0 0-28-16,8-4-68 0,-8-1 20 0,0-1 36 0,9 2 36 0,-9-1 28 15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0:54.4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391541-6B5A-4E69-8199-3FAEEF276CEF}" emma:medium="tactile" emma:mode="ink">
          <msink:context xmlns:msink="http://schemas.microsoft.com/ink/2010/main" type="inkDrawing" rotatedBoundingBox="28828,11048 29212,11071 29210,11112 28825,11089" semanticType="callout" shapeName="Other">
            <msink:sourceLink direction="with" ref="{2A7B178E-C416-467E-88BA-F284307D2B01}"/>
          </msink:context>
        </emma:interpretation>
      </emma:emma>
    </inkml:annotationXML>
    <inkml:trace contextRef="#ctx0" brushRef="#br0">0 4 83 0,'0'0'116'0,"0"0"-8"15,0 0-4-15,8 0-20 0,-8 0 4 0,8 0 0 0,-8-5 0 16,10 5 0-16,-2 5-4 0,0-5-4 0,0 0-4 0,2 0-4 15,6 0-8-15,-7-5-4 0,8 5-4 0,-8 0-4 0,7 0-8 16,-8 0-8-16,10 0-8 0,0 0-4 0,-2 0-4 0,-7 0-8 0,7 0-4 16,2 0-8-16,-2 0-16 0,2 0-16 0,-10 0-20 0,10 5-16 15,-2-5-28-15,-7 5-32 0,-1 0-20 0,1-1-64 0,8-4-20 16,-9 6 40-16,2 4 40 0,-2-7 24 0,0 7 28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48.9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B1EE7B-3FD9-4E8A-8C5B-F9965F5A3BD4}" emma:medium="tactile" emma:mode="ink">
          <msink:context xmlns:msink="http://schemas.microsoft.com/ink/2010/main" type="inkDrawing" rotatedBoundingBox="23812,14051 23830,14039 23834,14044 23816,14057" semanticType="callout" shapeName="Other"/>
        </emma:interpretation>
      </emma:emma>
    </inkml:annotationXML>
    <inkml:trace contextRef="#ctx0" brushRef="#br0">17 3 27 0,'0'0'80'0,"0"0"-12"0,0-5-8 0,0 5-28 15,0 0-8-15,0 0 4 0,0 0-8 0,0 0-4 0,0 0 0 16,0 0 4-16,0 0-4 0,0 0-8 0,0 0 4 0,0 0-8 16,0 0 4-16,0 0-8 0,0 0 8 0,0 0-8 0,0 0 4 0,0 0-4 15,0 0 4-15,0 0-4 0,0 0-16 0,0 0 24 0,0 0 0 16,0 0-8-16,0 0 0 0,0 0 4 0,0 0 0 0,0 0 0 15,0 0-8-15,0 0 8 0,0 0-8 0,0 0 8 0,0 0-4 16,0 0 0-16,0 0-4 0,0 5 0 0,0-5 4 0,0 0-4 16,0 0-4-16,0 0 0 0,0 4 0 0,0-4-4 0,0 0 8 15,0 0-4-15,-8 0-4 0,8 5-4 0,0-5-8 0,0 0-28 0,0 0-24 16,-9 0-16-16,9 0-4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0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76D717-0939-4107-AFCB-30B577E7AE75}" emma:medium="tactile" emma:mode="ink">
          <msink:context xmlns:msink="http://schemas.microsoft.com/ink/2010/main" type="inkDrawing" rotatedBoundingBox="4542,1776 4977,1720 4985,1779 4549,1835" semanticType="callout" shapeName="Other">
            <msink:sourceLink direction="with" ref="{844E9065-79BF-48BA-B2D7-B11EB9405052}"/>
          </msink:context>
        </emma:interpretation>
      </emma:emma>
    </inkml:annotationXML>
    <inkml:trace contextRef="#ctx0" brushRef="#br0">-1 39 11 0,'0'7'116'0,"0"0"-12"0,0 2-4 0,0-9-20 16,13 7 8-16,-13-7 0 0,0 7-4 0,15-7-4 0,-15 0-8 16,13 9-12-16,-13-9-4 0,13 0-8 0,2 0-4 0,-2 0-8 15,0 0-8-15,2 0-4 0,-2-9-4 0,0 9-4 0,15-7-4 16,-15 7-4-16,15 0-12 0,-16-7-20 0,17 7-24 0,-17-9-28 15,17 9-12-15,-17-7-8 0,14 0-20 0,-11-2-60 0,11 2 0 0,2 1 32 16,-15-3 28-16,15 1 20 0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51.0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06BAA9-7E24-4901-BA3F-BE28336DD218}" emma:medium="tactile" emma:mode="ink">
          <msink:context xmlns:msink="http://schemas.microsoft.com/ink/2010/main" type="inkDrawing" rotatedBoundingBox="23986,13883 28028,14408 27983,14758 23941,14232" semanticType="callout" shapeName="Other">
            <msink:sourceLink direction="to" ref="{73D4E498-6323-4BC1-8EC8-A0BEF79F4817}"/>
            <msink:sourceLink direction="from" ref="{73D4E498-6323-4BC1-8EC8-A0BEF79F4817}"/>
          </msink:context>
        </emma:interpretation>
      </emma:emma>
    </inkml:annotationXML>
    <inkml:trace contextRef="#ctx0" brushRef="#br0">14 17 11 0,'0'0'100'16,"0"-5"-12"-16,-8 5-12 0,8-4-24 0,0 4-8 0,0 0-4 16,0 0 0-16,0 0-4 0,0-5 0 0,0 5-4 0,0 0 0 0,-8 0-4 15,8-5 0-15,4016 389-548-31,-4016-384 588 31,0 0-4 0,0 0-24 0,0 0-8 0,0 0 0 0,0 0 0 16,8 0-4-16,-8 0 0 0,-8 0 4 0,8 0-4 15,0 0 0-15,0 0 0 0,0 0 0 0,0 0 0 0,0 0 0 0,0 0 0 16,0 0 4-16,0 0 0 0,0 0 4 0,0 5-4 0,0-5-4 16,0 4 4-16,0-4-4 0,0 5 4 0,0 0-4 0,0 0 0 15,0 4 0-15,0-4-4 0,0-1-4 0,0 6-4 0,0 0 0 0,0 0 0 16,0-1-4-16,0 1 4 0,0-1-8 0,0 1 8 0,0 0-8 15,0-1 0-15,0 6-4 0,0-6 4 0,0 5 0 0,0-4-4 16,0 5 0-16,0-6-4 0,0 5 4 0,0 1 0 0,0-5-4 16,0 4-4-16,0-5 8 0,0 6-4 0,0-5-4 0,0-1 4 15,0 1 0-15,0-6 0 0,0 6 4 0,0-5-4 0,0-1 4 16,0 2 0-16,0-6 0 0,0 4-4 0,0-4 4 0,0 0 0 16,0 0-4-16,0-4 0 0,0 4 0 0,0-6 0 0,0-3 0 0,0 5 0 15,0-2 0-15,0-3 0 0,0-2 0 0,0 2 0 0,0 0-4 16,0-5 4-16,0 4 0 0,0-5 4 0,0 2-4 0,0-2 0 15,0 1 0-15,0-1 0 0,0 1 0 0,0-1 0 0,0 1 0 0,0 4 4 16,0-4-4-16,0 4 4 0,0-4-4 0,0 4 0 16,0 1 0-16,0-1 0 0,0 5 4 0,0-5-4 0,0 6 0 0,0-1 0 15,0 0 4-15,0 5-4 0,0-4 4 0,0 4-4 0,0 0 0 16,0 0 0-16,0 4 0 0,0 1 0 0,0 0 0 0,0-1 0 16,-10 3 0-16,10-4 0 0,0 7 0 0,0 0 0 0,0-1 0 0,0 1 0 15,0-1 0-15,0 6 0 0,0-6 0 0,0 5-4 0,0 1 4 16,0-5 4-16,0 4-4 0,0-5 0 0,0 1 0 0,0 5-4 15,0-5-16-15,0-6 24 0,0 5 0 0,0 2-4 0,0-7 4 16,0 1 0-16,0 0-4 0,0-5 4 0,0 4-4 0,0-4 0 16,0 0 0-16,0 0 0 0,0 0 0 0,0-4 4 0,0-1-4 15,0 0 0-15,0-4 0 0,0 3-4 0,0-3 4 0,10-1 0 0,-10-4 0 16,0 5-4-16,0-6 4 0,8 1-4 0,-8-1 4 0,0 1-4 16,0 0 4-16,0-6 0 0,0 6 0 0,0 0-4 0,0-1 4 15,0 7 0-15,0-8 0 0,0 7 0 0,0-1 0 0,0 1 0 16,0 4 0-16,0 0 0 0,0 0 0 0,0 1-4 0,0 4 4 15,0 4-4-15,0-4 0 0,0 5-4 0,-8 0-4 0,8 0 0 0,0 4-8 16,-10-4-16-16,10 4-8 0,0 1-16 0,-8 1-8 16,8 2-12-16,0-3-4 0,0-1-28 0,-8 5-52 0,8-4-8 0,0 0 32 15,0 4 24-15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8:03:51.6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E622F3-8D81-4FFE-88C9-81C340A85DB0}" emma:medium="tactile" emma:mode="ink">
          <msink:context xmlns:msink="http://schemas.microsoft.com/ink/2010/main" type="writingRegion" rotatedBoundingBox="27745,15218 28416,15290 28364,15774 27692,15701"/>
        </emma:interpretation>
      </emma:emma>
    </inkml:annotationXML>
    <inkml:traceGroup>
      <inkml:annotationXML>
        <emma:emma xmlns:emma="http://www.w3.org/2003/04/emma" version="1.0">
          <emma:interpretation id="{D8F15126-F1D3-40F9-BC05-7DE4964339C3}" emma:medium="tactile" emma:mode="ink">
            <msink:context xmlns:msink="http://schemas.microsoft.com/ink/2010/main" type="paragraph" rotatedBoundingBox="27745,15218 28416,15290 28364,15774 27692,15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CE71D-F966-43A8-BFAE-A9C6AD7E85FE}" emma:medium="tactile" emma:mode="ink">
              <msink:context xmlns:msink="http://schemas.microsoft.com/ink/2010/main" type="line" rotatedBoundingBox="27745,15218 28416,15290 28364,15774 27692,15701"/>
            </emma:interpretation>
          </emma:emma>
        </inkml:annotationXML>
        <inkml:traceGroup>
          <inkml:annotationXML>
            <emma:emma xmlns:emma="http://www.w3.org/2003/04/emma" version="1.0">
              <emma:interpretation id="{73D4E498-6323-4BC1-8EC8-A0BEF79F4817}" emma:medium="tactile" emma:mode="ink">
                <msink:context xmlns:msink="http://schemas.microsoft.com/ink/2010/main" type="inkWord" rotatedBoundingBox="27745,15218 28416,15290 28364,15774 27692,15701">
                  <msink:destinationLink direction="to" ref="{4E06BAA9-7E24-4901-BA3F-BE28336DD218}"/>
                  <msink:destinationLink direction="from" ref="{4E06BAA9-7E24-4901-BA3F-BE28336DD218}"/>
                  <msink:destinationLink direction="to" ref="{C14E787C-1B44-4AE8-B0DE-C4DAF97C3042}"/>
                </msink:context>
              </emma:interpretation>
              <emma:one-of disjunction-type="recognition" id="oneOf0">
                <emma:interpretation id="interp0" emma:lang="" emma:confidence="0">
                  <emma:literal>zł</emma:literal>
                </emma:interpretation>
                <emma:interpretation id="interp1" emma:lang="" emma:confidence="0">
                  <emma:literal>ził</emma:literal>
                </emma:interpretation>
                <emma:interpretation id="interp2" emma:lang="" emma:confidence="0">
                  <emma:literal>24*</emma:literal>
                </emma:interpretation>
                <emma:interpretation id="interp3" emma:lang="" emma:confidence="0">
                  <emma:literal>2zł</emma:literal>
                </emma:interpretation>
                <emma:interpretation id="interp4" emma:lang="" emma:confidence="0">
                  <emma:literal>Ził</emma:literal>
                </emma:interpretation>
              </emma:one-of>
            </emma:emma>
          </inkml:annotationXML>
          <inkml:trace contextRef="#ctx0" brushRef="#br0">95 234 43 0,'0'-5'92'0,"-8"0"-8"16,-1 5-8-16,9-10-28 0,-9 6-4 0,9-5-4 0,-8 3 0 15,8-3-4-15,0-1 0 0,0 0 0 0,-8-3 0 0,8 3-4 0,0-5 4 16,0 6-4-16,8-1 4 0,-8-5 0 0,0 6-4 0,8 0 4 16,1-1-4-16,-9 0 4 0,9 2-4 0,-1-3 0 0,0 7-8 15,1-6 0-15,-1 5-8 0,-8 1 0 0,18-2 0 0,-10 2-4 0,0 4 0 16,2-5 4-16,-2 5-4 0,0 0 0 0,0 5-4 16,2-1 0-16,-10-4 0 0,8 10-8 0,0-5 8 0,1 5-8 0,-9 5 4 15,8-7-4-15,-8 7 0 0,0-1-12 0,0 1 16 0,0 4 4 16,0 0-4-16,0 0 0 0,-8 0-4 0,-1 6-4 0,1-7 0 15,0 7 4-15,-10-7 4 0,10 7-4 0,-10-6 8 0,10 0-8 0,-9 1 0 16,8-7 0-16,-8 2 4 0,1-1-4 0,7-4 0 0,-8-1-4 16,9 0 4-16,-10-3 0 0,10-1 0 0,8-5-4 0,-9 5 4 15,0-10 0-15,9 5 0 0,-8-5-4 0,8-1 0 0,0 3 4 16,0-3 0-16,0 2 4 0,0-1-4 0,0 0 0 0,8-4-4 16,-8 4 4-16,9 0 0 0,0 1 0 0,-9-7 8 0,8 7 0 15,0 4-4-15,2-5 4 0,-10 5 0 0,8 0 8 0,0 0-8 16,1 0 4-16,0 0 0 0,-1 5 0 0,0-5 0 0,1 4 0 0,-1 2 0 15,-8-1-4-15,9-1 0 0,8 1 0 0,-17 0 0 0,18-1-4 16,-10 1-4-16,0 0 0 0,0 0 0 0,2-1 0 0,-2 2-4 16,9-6-4-16,-9 3-8 0,0-3-8 0,2 6-16 0,6-6-12 15,-8 0-20-15,2 0-16 0,-2 5-32 0,0-5 20 0,1-5-44 16,0 5-44-16,-1-6 16 0,1 3 36 0,-1-3 20 0</inkml:trace>
          <inkml:trace contextRef="#ctx0" brushRef="#br0" timeOffset="227.4235">461 153 51 0,'0'0'108'0,"0"0"-16"0,0 4-8 0,0-4-28 0,0 5 0 16,0-1-4-16,0-4 0 0,0 7 0 0,0-4 0 0,8 2-8 16,-8 0 0-16,0 4 0 0,0-3-8 0,10 3 0 0,-10 0-4 0,0 1-4 15,8 5-4-15,-8-6 0 0,0 6 0 0,0-1 0 0,0-5-8 16,0 6-4-16,8-1 0 0,-8 1 0 0,0-1-4 0,0 6 0 15,0-6-4-15,-8 0-8 0,8 1 4 0,8-1 0 0,-16 1-16 16,8-6-8-16,0 5-8 0,0-4-16 0,0-1-8 0,0 2-12 16,0-2-4-16,0-5-4 0,0 1-36 0,0 0-36 0,8 0-12 15,-8-5 32-15,0 0 16 0</inkml:trace>
          <inkml:trace contextRef="#ctx0" brushRef="#br0" timeOffset="742.0786">479 85 31 0,'-10'5'116'0,"10"-1"-12"0,0-4-8 16,0 6-24-16,0-1-8 0,0-5-4 0,0 4 4 0,0 1 0 16,0-5-8-16,10 0-4 0,-10 5 0 0,8-5-4 0,-8 0 0 15,8 0-4-15,2 5-12 0,-2-5 0 0,0 0-4 0,1-5-4 16,-1 5-4-16,1 0-4 0,8 0-4 0,-9 0-4 0,0 0 0 16,10-5-4-16,-10 5-4 0,2 0-12 0,6 0-16 0,-8 0-16 0,1 0-24 15,0 0-16-15,-1 0-20 0,1 0-40 0,-9 0-52 16,8 0 32-16,0 0 32 0,-8 0 20 0</inkml:trace>
          <inkml:trace contextRef="#ctx0" brushRef="#br0" timeOffset="471.8008">616 195 91 0,'0'-4'100'0,"0"4"-8"16,0 0-8-16,0-5-24 0,0 5-4 0,0 5-4 0,0-5 0 15,0 4 0-15,8 2-8 0,-8 3 0 0,0-5-4 0,0 6-4 16,8 0-4-16,-8-5 4 0,0 9-4 0,0-5-4 0,8 6 4 16,-8-1-4-16,0 1-4 0,0 4-4 0,0-5-4 0,0 1-4 0,9 4 0 15,-9-5-4-15,0 1 0 0,0 4 0 0,0-5-4 16,9 1-4-16,-9-5 4 0,0 4-4 0,0-5 4 0,0 2-4 0,8-2-12 15,-8 0-8-15,0-4-8 0,0 0-12 0,0-5-16 0,0 5-4 16,0-5-12-16,0 0-8 0,0-5-8 0,0 0-36 0,0 0-36 16,0-4 12-16,0 0 28 0,0-2 20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4.6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25997A-EA16-4C7D-9E3B-9B971D6B5AD7}" emma:medium="tactile" emma:mode="ink">
          <msink:context xmlns:msink="http://schemas.microsoft.com/ink/2010/main" type="inkDrawing" rotatedBoundingBox="12496,515 13142,614 13136,659 12490,560" shapeName="Other">
            <msink:destinationLink direction="with" ref="{14C04A78-A506-44DE-B258-8933626E73B9}"/>
            <msink:destinationLink direction="to" ref="{C7485BBB-258F-4187-A0FE-4E3A92315F08}"/>
          </msink:context>
        </emma:interpretation>
      </emma:emma>
    </inkml:annotationXML>
    <inkml:trace contextRef="#ctx0" brushRef="#br0">0-1 19 0,'0'0'136'0,"0"0"-8"0,0 0 0 16,0 0-32-16,0 0 0 0,0 0 8 0,15 0-8 0,-15 9-12 0,13-9 0 16,-13 0-8-16,13 0-8 0,2 7-8 0,-2-7-8 0,0 0 0 15,2 9-8-15,11-9-4 0,-13 7-4 0,15-7-4 0,0 8-12 16,-15-8-4-16,15 0 0 0,-2 7 0 0,2-7-12 0,13 0-4 15,-15 8 0-15,2-8-8 0,0 0-12 0,-2 7-16 0,2-7-12 16,-2 0-12-16,-11 8-20 0,11-8-16 0,-11 8-16 0,11-1-8 16,-13 1-24-16,2-8-56 0,-2 8 12 0,0-1 36 0,2 8 32 0,-15-7 16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4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C04A78-A506-44DE-B258-8933626E73B9}" emma:medium="tactile" emma:mode="ink">
          <msink:context xmlns:msink="http://schemas.microsoft.com/ink/2010/main" type="inkDrawing" rotatedBoundingBox="12530,734 12548,1323 12513,1324 12494,736" semanticType="callout" shapeName="Other">
            <msink:sourceLink direction="with" ref="{8E25997A-EA16-4C7D-9E3B-9B971D6B5AD7}"/>
            <msink:sourceLink direction="with" ref="{67EEDCA7-73D8-4A22-9DE6-44CF1399C278}"/>
          </msink:context>
        </emma:interpretation>
      </emma:emma>
    </inkml:annotationXML>
    <inkml:trace contextRef="#ctx0" brushRef="#br0">-3 12 51 0,'0'-7'100'0,"0"7"-8"0,0 0-8 0,0-7-24 15,0 7 0-15,0 0 0 0,0 0 8 0,0 0-4 0,0 0 0 16,0 7-4-16,15 0 4 0,-15-7-8 0,0 17-4 0,0-10 0 15,0 8-4-15,13-7-4 0,-13 7-4 0,0 8 0 0,0-8-4 16,0 8-4-16,0 0-4 0,13 0-4 0,-13 0-8 0,0 8 4 16,0-8-4-16,0 7 0 0,0-7-8 0,0 0 0 0,-13 7-8 0,26-7 0 15,-26 0 0-15,13 0-12 0,0 1-12 0,0-1-12 0,0-9-16 16,0 2-20-16,0 7-20 0,0-8-16 0,0-7-12 0,0-1-40 16,0 8-40-16,0-15 32 0,13 8 32 0,-13-8 24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4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EEDCA7-73D8-4A22-9DE6-44CF1399C278}" emma:medium="tactile" emma:mode="ink">
          <msink:context xmlns:msink="http://schemas.microsoft.com/ink/2010/main" type="inkDrawing" rotatedBoundingBox="12857,901 12879,1339 12825,1341 12803,903" shapeName="Other">
            <msink:destinationLink direction="with" ref="{14C04A78-A506-44DE-B258-8933626E73B9}"/>
          </msink:context>
        </emma:interpretation>
      </emma:emma>
    </inkml:annotationXML>
    <inkml:trace contextRef="#ctx0" brushRef="#br0">-5 15 31 0,'0'0'128'0,"0"-7"-8"0,0 7-8 0,0 0-24 16,0 0-4-16,0 0-4 0,0-9 0 0,0 9 0 0,0 0-12 0,0 9 4 16,0-9-12-16,0 7 0 0,13-7-4 0,-13 7-4 0,0 2-4 15,0-2-4-15,13 0-4 0,-13 0 0 0,0 10-4 0,0-10-4 16,0 9 0-16,0 7-8 0,15-9 0 0,-15 9-4 0,0 1-8 15,0-2 4-15,0 1-8 0,0 0 0 0,0-7 0 0,0 7-4 16,0-1-4-16,0 1-4 0,0-7 0 0,0 0-12 0,0 6-8 0,0-14-8 16,0 7-20-16,0-8-4 0,0 1-20 0,0 0-20 0,0 0-16 15,0-8-12-15,-15 0-32 0,15-8-52 0,0 0 16 0,-13 0 36 16,13-7 36-16,-13 0 20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3.8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9B12DA-11DF-4790-8140-2D2139CC7692}" emma:medium="tactile" emma:mode="ink">
          <msink:context xmlns:msink="http://schemas.microsoft.com/ink/2010/main" type="inkDrawing" rotatedBoundingBox="11419,1500 11869,1438 11880,1512 11430,1574" semanticType="callout" shapeName="Other"/>
        </emma:interpretation>
      </emma:emma>
    </inkml:annotationXML>
    <inkml:trace contextRef="#ctx0" brushRef="#br0">-7 46 39 0,'0'8'108'0,"0"-8"-8"0,0 7-4 0,0-7-20 16,0 8 4-16,0-8 0 0,13 8 0 0,-13-1 0 0,0 1-12 0,13-8-8 15,-13 0 0-15,15 9-4 0,-2-9-4 0,0 0-4 16,0 0-8-16,2 0-8 0,-2 0-8 0,0 0-4 0,15 0-4 0,-15-9 0 16,15 9-8-16,-15-8-4 0,15 1-12 0,-2 7-24 0,2-8-24 15,-15 0-28-15,15 1-24 0,-2-1-32 0,-11 1-64 0,11-1 8 16,-11 0 36-16,-2-8 16 0,15 9 44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3:42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35A942-E6C6-4343-B3FE-A0EF8D22B7E7}" emma:medium="tactile" emma:mode="ink">
          <msink:context xmlns:msink="http://schemas.microsoft.com/ink/2010/main" type="inkDrawing" rotatedBoundingBox="10881,3520 10959,5071 10512,5093 10433,3543" semanticType="verticalRange" shapeName="Other">
            <msink:sourceLink direction="with" ref="{3F9F1BC8-7ED5-479A-8F7F-1C3EBE8DD225}"/>
            <msink:sourceLink direction="with" ref="{48AFD186-BC40-4B66-BDF2-DC3A8A6E4EBF}"/>
          </msink:context>
        </emma:interpretation>
      </emma:emma>
    </inkml:annotationXML>
    <inkml:trace contextRef="#ctx0" brushRef="#br0">8813 1888 35 0,'10'-9'112'0,"-10"-1"-4"0,0 6 0 0,8-2-16 0,-8 2 8 16,0 4 0-16,8-5-4 0,1 5-4 0,-9 0 0 0,8 5-4 16,0-1 0-16,2 6 4 0,-2 0-4 0,0-1 0 0,0 1-4 0,10 5-8 15,-10 4-8-15,10 0-4 0,-10 0-4 0,9 5 0 0,0 0-12 16,0 4 0-16,1 1-4 0,-10 5-4 0,9-1-4 0,0 1-8 15,0 5-16-15,-1-1-12 0,2 1 0 0,-10-1 0 0,2 5 0 0,6 0 0 16,-8-1 0-16,-8 7 0 0,0-1 0 0,0-5 0 16,0 5 0-16,0 5 0 0,-8 0 0 0,-8-5 0 0,6 4-20 0,-6 0-44 15,-2 1-20-15,-7-5-28 0,-1 6-20 0,0-6-28 0,1-5-28 16,-9 5-60-16,8-5-28 0,-8-4 56 0,0-2 40 0,1-2 32 16,-1-3 32-16,-2-7 20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1.7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EE28CD-0B9F-4FA7-A1BB-217F2029B57A}" emma:medium="tactile" emma:mode="ink">
          <msink:context xmlns:msink="http://schemas.microsoft.com/ink/2010/main" type="inkDrawing" rotatedBoundingBox="6436,1428 7775,1663 7703,2073 6364,1838" semanticType="callout" shapeName="Other">
            <msink:sourceLink direction="with" ref="{4C56C484-0E23-46DE-9E85-C73C3CD6B475}"/>
          </msink:context>
        </emma:interpretation>
      </emma:emma>
    </inkml:annotationXML>
    <inkml:trace contextRef="#ctx0" brushRef="#br0">126 15 79 0,'0'-7'92'0,"-13"7"-8"15,0 0 0-15,13-8-24 0,-15 8-4 0,2 0 0 0,0 0-4 16,13 0 0-16,-13 0-8 0,13 0 0 0,-15 0-4 0,2 8 0 0,13-8-4 16,0 7 0-16,-13-7 4 0,13 9-8 0,0-2 4 15,0 0-8-15,0 9 4 0,0-10-8 0,0 11 4 0,0-2-4 0,0 1 0 16,0-1-4-16,0 1 0 0,0 7-4 0,0-7 4 0,0-2-8 16,0 2 0-16,0 8 0 0,13-10-4 0,-13 1 0 0,13 1-4 15,-13 0 4-15,15 0 0 0,-2-9-4 0,0 9 0 0,0-9 0 0,2 0 0 16,-2 9 0-16,15-16 0 0,-15 8 0 0,15-2-4 15,-15-6 4-15,13 0 0 0,2 11-4 0,0-11 0 0,-2 0 4 0,-11-11-8 16,11 11 4-16,2-6-4 0,-2-2 4 0,-11 0 0 0,11 0 0 16,-11 1 0-16,-2-9 0 0,12 9 0 0,-9 0-16 0,-4-9 16 15,1 8 4-15,3-8 0 0,-4 8-4 0,-12 2 4 0,13-10-4 16,-13 9 4-16,16-2-4 0,-16 2 0 0,12-1 0 0,-12 8 4 16,0 0 0-16,0-8 0 0,0 8-4 0,0 0 8 0,0 0 4 0,0 0 4 15,0 0 0-15,0 8 4 0,0-8-4 0,0 8 4 0,0-1-4 16,13 2 0-16,-13-2 4 0,0 0-4 0,0 2 4 0,13-3-8 15,-13 2 4-15,15 8-4 0,-15-8 0 0,13 0-4 0,-13 7 0 16,13-8 0-16,2 2-4 0,-15 5 0 0,13-6 0 0,0 0-4 16,2 0 0-16,-15-2 0 0,13 5 4 0,0-11 0 0,0 6-4 15,2-6 0-15,-2 0 4 0,0 7-4 0,2-7 4 0,-2 0-4 0,0-7 4 16,2 7-4-16,-2-6 0 0,0-5 0 0,15 5 0 0,-28-2 4 16,13-8 0-16,0 9-8 0,2-9 4 0,-15 9-4 0,13-8 4 15,-13-1-4-15,0 0 4 0,0 2 0 0,0-9 0 0,0 7 0 16,-13 0 0-16,13 2 0 0,-15-3-24 0,15 2 24 0,-13 0 0 15,0-1 0-15,-2 1-4 0,-11 8 0 0,13-9 0 0,-2 8 0 0,2 8-4 16,0-8 4-16,-15-1-12 0,15 9 0 0,-15 0-4 0,15 0 4 16,0 9-8-16,-2-1-4 0,2-8-4 0,0 15-4 0,-15-6-4 15,15-2 0-15,13 0-16 0,-15 9-4 0,2-8-12 0,13 7-12 0,-13-7-8 16,13 8-8-16,0-8-8 0,0 6-36 0,-12-6-24 16,12 0 12-16,12-1 28 0,-12 2 24 0</inkml:trace>
    <inkml:trace contextRef="#ctx0" brushRef="#br1" timeOffset="55859.8519">-324 43 59 0,'0'0'92'0,"0"5"-8"0,0 0-8 16,0 0-20-16,0-1 0 0,0 2-16 0,0-6 20 0,0 4 0 15,0-4 4-15,0 0 0 0,0 4-4 0,0-4 4 0,0 0 0 0,0 0 0 16,0 0 0-16,0 0-4 0,0 0 0 0,0-4 0 0,0 4 4 16,0 0 0-16,0 0 0 0,0 0 0 0,0 0 0 0,0 0-4 15,0-4-4-15,0 4 0 0,0-6-4 0,0 6-4 0,0-4 4 16,0-1-4-16,0 5-8 0,0-5-4 0,0 0 0 0,0 1-4 0,0-2-28 15,0 2-4-15,0 4 0 0,0-5 0 0,0 0 0 0,0 5 0 16,-10-5 0-16,10 5 0 0,0 0 0 0,0-5 0 0,0 5 0 16,-8 0 0-16,8 0 0 0,0 0-48 0,0 0-72 0,0 0-48 15,0 0-40-15,-8 0-88 0,8 0-12 0,0 0 56 0,-10 0 48 16,10 5 44-16,0 0 24 0,0-5 28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2.1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314504-50D6-404C-9CAD-19A12B3E5E1C}" emma:medium="tactile" emma:mode="ink">
          <msink:context xmlns:msink="http://schemas.microsoft.com/ink/2010/main" type="inkDrawing" rotatedBoundingBox="8487,1399 8842,1830 8500,2111 8145,1680" semanticType="callout" shapeName="Other">
            <msink:sourceLink direction="with" ref="{4C56C484-0E23-46DE-9E85-C73C3CD6B475}"/>
          </msink:context>
        </emma:interpretation>
      </emma:emma>
    </inkml:annotationXML>
    <inkml:trace contextRef="#ctx0" brushRef="#br0">1677-84 103 0,'0'0'120'0,"0"-8"-8"0,0 8 0 0,0 0-20 0,0 0 0 16,-15 0-4-16,15 8-8 0,-13 0-4 0,0-8-4 0,-2 7-8 15,2-7-8-15,13 8-4 0,-13-1-4 0,0 1-8 0,-2-8-4 0,15 8-8 16,-13-1-4-16,13 1 0 0,-13-8-4 0,13 9-4 15,0-3 0-15,0 2-4 0,0-8-4 0,0 8 0 0,0-1-4 0,0 2 4 16,0-9-4-16,0 7 0 0,13 0 0 0,-13-7 4 0,0 7-4 16,13 2 0-16,-13-9 4 0,15 6 0 0,-15 2 0 0,13-8 4 15,0 9-4-15,0-9 4 0,2 7 0 0,-15 0-4 0,13-7 4 0,0 0 4 16,2 0-4-16,-2 9 0 0,15-9 0 0,-15 0 4 0,0 0-4 16,-1 0 0-16,4 7 0 0,-4-7 0 0,17 0-4 0,-17 0 0 15,1 8 4-15,3-8-4 0,9 0 4 0,-12 7 0 0,2-7 0 16,-2 8-4-16,0 0 4 0,2-8 0 0,-2 7 0 0,0 1 4 15,2 0-4-15,-15-1 4 0,13 1 0 0,-13 7 0 0,0-8 4 0,13 2-16 16,-13 5 16-16,0-5 0 0,0 5 0 0,-13 1-4 0,13 1-4 16,0-1 0-16,-13 1-4 0,-2-1 0 0,2 1-4 0,0-2 0 15,-2 2 0-15,2 1 0 0,0-4-4 0,-15 3-4 0,15-1-4 16,-15-7-8-16,15-1-12 0,-15 8-16 0,15-15-24 0,1 8-16 16,-16-8-20-16,15 8-24 0,0-8-24 0,-2-8-24 0,2 8-52 0,0-8-32 15,-2 1 56-15,2-1 28 0,0-7 40 0,13 7 28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2.8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485BBB-258F-4187-A0FE-4E3A92315F08}" emma:medium="tactile" emma:mode="ink">
          <msink:context xmlns:msink="http://schemas.microsoft.com/ink/2010/main" type="inkDrawing" rotatedBoundingBox="9903,687 10009,2897 9645,2915 9539,704" semanticType="callout" shapeName="Other">
            <msink:sourceLink direction="to" ref="{8E25997A-EA16-4C7D-9E3B-9B971D6B5AD7}"/>
            <msink:sourceLink direction="from" ref="{70201482-5BB0-4777-9E98-C637A2166F82}"/>
          </msink:context>
        </emma:interpretation>
      </emma:emma>
    </inkml:annotationXML>
    <inkml:trace contextRef="#ctx0" brushRef="#br0">258 37 11 0,'0'-9'96'0,"12"2"-12"0,-12 7-4 0,0-7-24 0,0 7 0 16,0-7 0-16,0 7 4 0,0-9-4 0,0 9 4 0,0 0 4 0,0 0-4 15,0 0 0-15,0 0-4 0,0-7 4 0,0 7-8 16,0 0-8-16,0 0-4 0,0 0 0 0,-12 0-4 0,12 0 0 0,0 0 0 16,-16 7 0-16,16-7 0 0,-13 9-4 0,13-2 0 0,-12 7-4 15,12-5 0-15,-13-2 0 0,-2 9 0 0,2-1 0 0,0 8-4 16,-2-8 4-16,2 14-4 0,13-4-4 0,-13 12 0 0,-2-5 0 0,2-2-4 16,0 8-4-16,-2 8 4 0,2-7-4 0,0 6 0 15,13 9-4-15,-13-9 0 0,-2 9 0 0,15 7 0 0,0-7 0 0,-13 6 0 16,13 2 0-16,0 8 4 0,0-10-4 0,0 1 0 0,13 1-4 15,-13 6 4-15,15-6-4 0,-15-2 0 0,13 9 0 0,0-8 0 16,0 1-8-16,2-1 4 0,-2 0 0 0,0-7 4 0,2 7-4 16,-2-15 0-16,15 7 0 0,-15 0-8 0,0-7-4 0,2-8-8 15,10 8-4-15,-12-7-8 0,3-9-16 0,-4 2-4 0,1-3-12 0,15-6-12 16,-15 1-28-16,2-9 8 0,-2-1-12 0,0-5-8 0,0-2-8 16,-13-7-40-16,15 0-36 0,-2-7 20 0,0-2 36 0,-13-5 24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3.3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C4760A-A3EA-40F2-9764-6294700E81F5}" emma:medium="tactile" emma:mode="ink">
          <msink:context xmlns:msink="http://schemas.microsoft.com/ink/2010/main" type="inkDrawing" rotatedBoundingBox="10308,1895 10860,1438 10913,1501 10361,1959" semanticType="callout" shapeName="Other"/>
        </emma:interpretation>
      </emma:emma>
    </inkml:annotationXML>
    <inkml:trace contextRef="#ctx0" brushRef="#br0">559 30 55 0,'0'-8'112'16,"0"1"-4"-16,0 7-4 0,-13-8-20 0,13 8 0 0,-13-8-20 15,13 8 16-15,-15 0-4 0,2 0-8 0,0 8-4 0,-2 0 0 0,2-8-8 16,0 7-4-16,-2 8-4 0,2-7-4 0,-13 7-4 0,11 2-8 15,2-3-8-15,-15 1-4 0,15 1-4 0,-15 7-4 0,2-9-4 16,-2 9 0-16,15 1-4 0,-15-1 0 0,2 0-4 0,-2 1 0 0,15-2-4 16,-15 1-8-16,15 0-4 0,-15-9-16 0,15 2-20 15,0 7-24-15,-2-16-12 0,2 9-12 0,13-8-4 0,-13-1-28 0,13 0-44 16,-13 2 0-16,13-9 24 0,13 0 36 0,-13 0 24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3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94BB11-85F5-4E8B-A2D9-7BD4282043D5}" emma:medium="tactile" emma:mode="ink">
          <msink:context xmlns:msink="http://schemas.microsoft.com/ink/2010/main" type="inkDrawing" rotatedBoundingBox="11618,1148 11715,1624 11664,1635 11567,1158" semanticType="callout" shapeName="Other"/>
        </emma:interpretation>
      </emma:emma>
    </inkml:annotationXML>
    <inkml:trace contextRef="#ctx0" brushRef="#br0">0 22 67 0,'0'-8'92'0,"0"8"-4"0,0-7-4 0,13 7-20 0,-13-9-4 16,0 9 0-16,0 0 0 0,15 9 4 0,-15-9 4 0,13 7-4 16,-13 1 4-16,0 8-8 0,13-9-4 0,-13 9 0 0,0-2-4 15,13 2-4-15,-13 0-4 0,0-1 0 0,0 7-12 0,0 1-4 16,0 0-8-16,15-8-4 0,-15 8-4 0,0 0 0 0,0-1-4 0,13 2 0 16,-13-1-8-16,0-7-4 0,13 6-12 0,-13-6-12 0,0-1-8 15,0 0-16-15,0 1-16 0,0 0-16 0,0-9-12 0,0 0-8 16,15 0-24-16,-15 2-40 0,0-3-28 0,-15-6 48 0,15 0 32 0,0 0 28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3.1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293B98-BCF6-4651-B2C7-F56FEB6C3A4A}" emma:medium="tactile" emma:mode="ink">
          <msink:context xmlns:msink="http://schemas.microsoft.com/ink/2010/main" type="inkDrawing" rotatedBoundingBox="10480,1479 10948,1932 10846,2037 10379,1583" semanticType="callout" shapeName="Other"/>
        </emma:interpretation>
      </emma:emma>
    </inkml:annotationXML>
    <inkml:trace contextRef="#ctx0" brushRef="#br0">-4 59 19 0,'0'-7'112'0,"0"0"-8"0,0-2-8 0,0 2-24 0,0-1-4 16,0 0 4-16,13 2-4 0,-13 6 0 0,0-9 0 0,0 9-4 15,15 0 0-15,-15 0-12 0,13 0 0 0,0 0 0 0,-13 0-4 16,15 0 4-16,-2 0 0 0,0 9 0 0,0-3 4 0,2 2 0 0,-2 0 4 16,0 8-4-16,2-2-4 0,-2-7 0 0,0 16-4 0,2-7-8 15,-15 0-8-15,13 6 0 0,0 1-8 0,0 0-4 16,2 0 0-16,-2-7-4 0,0 7-4 0,2 0-4 0,-2-1 0 0,0-7-4 16,-13 8 0-16,15-7-4 0,-2-1-4 0,0 1-4 0,0-3-4 15,2 4-16-15,-2-10-12 0,0 2-16 0,2-2-8 0,-2-7-20 16,0 7-16-16,2-7-12 0,-2 0-16 0,-13-7-16 0,13 0-20 15,-13-2-40-15,0-4-8 0,0 2 48 0,15-2 24 0,-15-10 32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8.1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6B1468-4DA8-4003-AC8D-CD168815B7D0}" emma:medium="tactile" emma:mode="ink">
          <msink:context xmlns:msink="http://schemas.microsoft.com/ink/2010/main" type="inkDrawing" rotatedBoundingBox="14322,717 14527,2793 14183,2826 13979,750" semanticType="verticalRange" shapeName="Other">
            <msink:sourceLink direction="with" ref="{CA02D2A4-E392-46CA-9CFB-363D12C22007}"/>
          </msink:context>
        </emma:interpretation>
      </emma:emma>
    </inkml:annotationXML>
    <inkml:trace contextRef="#ctx0" brushRef="#br0">-3 33 51 0,'0'-8'76'0,"0"8"0"0,13 0-8 0,-13-7-24 15,0 7 0-15,0-8-8 0,0 8 0 0,13 0 0 16,-13 0-4-16,0-9 0 0,0 9 0 0,0 0 0 0,15 0 0 0,-15 0-4 15,0 0 4-15,13 0 4 0,-13 0-4 0,0 0 8 0,0 0-4 16,0 0 4-16,13-7-4 0,-13 7 4 0,0 0-4 0,13 7 8 16,-13-7-4-16,15 9 0 0,-15-9 0 0,13 8 0 0,-13-1 0 0,13 1 0 15,-13 7 0-15,15-8 0 0,-2 9 0 0,-13-1 4 16,13 8-4-16,2 1 4 0,-2 6-4 0,0 0 4 0,0 1-4 0,2 7-4 16,-2 0 0-16,0 1-8 0,2 6-4 0,-2 1 0 0,0 0 4 15,2 0-4-15,-2 7-4 0,0-7 4 0,0 8-8 0,2-1 0 16,-2-7-4-16,0 8 0 0,2-2 4 0,-2-5-4 0,-13 7-4 0,13-8 0 15,-13 6 0-15,0-5-4 0,15-2 0 0,-15 1 0 0,0 8-20 16,-15-7 20-16,15-2 0 0,0 1 4 0,-13 0-4 0,13-1-4 16,-13 1 0-16,-2-7 0 0,2 7 0 0,13-8-4 0,-13 8 4 15,-2-9-4-15,2 3-4 0,13-2-8 0,-13-8-4 0,0 1-4 16,-2-1-12-16,15-7-16 0,-13 7-8 0,13-7-12 0,-13-7-16 0,-2 0-8 16,15-2-16-16,-13 1-12 0,13-8-16 0,-13 2-12 0,-2-9-48 15,15 0-24-15,-13 0 40 0,13-9 32 0,-13 2 28 0,13 0 24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20.8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33231D-E834-465A-940A-6702F023E43B}" emma:medium="tactile" emma:mode="ink">
          <msink:context xmlns:msink="http://schemas.microsoft.com/ink/2010/main" type="inkDrawing" rotatedBoundingBox="23290,1265 23631,2584 23218,2691 22877,1371" semanticType="callout" shapeName="Other">
            <msink:sourceLink direction="to" ref="{4772DF6D-E62C-4A44-8FAD-75C1FE21CCD0}"/>
            <msink:sourceLink direction="from" ref="{AC0195D1-E165-4BFA-B502-A0DD0D3F2F83}"/>
          </msink:context>
        </emma:interpretation>
      </emma:emma>
    </inkml:annotationXML>
    <inkml:trace contextRef="#ctx0" brushRef="#br0">-878 170 39 0,'0'-9'96'0,"0"-1"-8"0,0 0-4 0,10 1-20 0,-10-1 0 0,0 5 0 16,0-5 8-16,0 6-4 0,0-1 0 0,0 5-8 0,0-6-4 15,0 6 0-15,0 0-8 0,0 0-8 0,0 0 0 0,0 6 0 0,0-1-4 16,0-1 0-16,0 6-4 0,0 0 0 0,0-1-4 16,0 6 0-16,0-5 0 0,0 4-4 0,0 0-4 0,0 0-4 0,0 1 0 15,0 4 0-15,0-5-4 0,8 0-4 0,-8 6 4 0,0-6-4 16,8 0-4-16,0-4 4 0,2 5-8 0,-10-6 4 0,8 5-4 15,9-4 0-15,-9-5 4 0,1 5-4 0,8-6 0 0,1 1 0 0,-10 0 0 16,8-5 0-16,-6 0 0 0,6 0 4 0,1 0-4 0,-8 0 0 16,8-5 0-16,-9 0 0 0,0 1 4 0,2-6 0 0,-2 1-4 15,0-1 0-15,2 5-4 0,-10-4 4 0,8-6 0 0,-8 5 0 16,0 1 0-16,0-6 0 0,0 6 0 0,0-4 0 0,0 2 0 16,0-3 4-16,0 4 0 0,0 0-8 0,0 1 0 0,0-1 4 0,0 5 4 15,0-5-4-15,0 6 0 0,0-1-4 0,0 1 4 0,0 4 0 16,0 0 0-16,0 0 0 0,0 0 0 0,0 4 0 0,0 1 0 15,8 5 4-15,-8-6 0 0,9 6 0 0,-9 4 4 0,0 1 0 16,8-1 0-16,0 5 0 0,1 0 4 0,0 5 4 0,-1 1-4 16,0-1 0-16,2-1 0 0,-2 6-4 0,9 0 0 0,-8 0-4 15,7 5 4-15,-7-5-8 0,8 4 4 0,0 0-4 0,-9 0 4 16,10 1-4-16,-2 0 0 0,2-1 0 0,-10 1 0 0,9 4-4 16,1-4 4-16,-10 4 0 0,0-4 4 0,0-1-4 0,2 6-4 0,-2-5 4 15,-8-1 0-15,0 1-4 0,0-1 4 0,-8-4 0 0,8 4 0 16,-10-4 0-16,-6 0 0 0,-2-5 0 0,2 0 0 0,-1 0-4 15,-1-4 4-15,2-1 0 0,-10-5-4 0,9 1 4 0,-9-6-4 0,10 1 0 16,-10-5-4-16,8-5 0 0,2 0 0 0,-2-5-4 16,2-5 0-16,-1 1 0 0,9-6-4 0,-10-5 0 0,10 7-4 0,-2-12-8 15,2 2 0-15,0-2-8 0,8-4-8 0,-8 0-8 0,8 1-16 16,0-1-36-16,0 0 12 0,0-3-8 0,0-3-16 0,0 7-48 16,0-6-24-16,8 6 36 0,0-6 28 0,-8 5 24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34.9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DB85F5-1BD2-4E42-BB40-923CDBDB14D8}" emma:medium="tactile" emma:mode="ink">
          <msink:context xmlns:msink="http://schemas.microsoft.com/ink/2010/main" type="writingRegion" rotatedBoundingBox="30076,2450 30707,6135 30125,6235 29494,2550">
            <msink:destinationLink direction="with" ref="{A27876CA-2221-4163-B09F-1FB69DAC58E1}"/>
            <msink:destinationLink direction="with" ref="{22753D65-5171-44FE-9AC8-507E01CB4A17}"/>
          </msink:context>
        </emma:interpretation>
      </emma:emma>
    </inkml:annotationXML>
    <inkml:traceGroup>
      <inkml:annotationXML>
        <emma:emma xmlns:emma="http://www.w3.org/2003/04/emma" version="1.0">
          <emma:interpretation id="{06D833E9-932F-480D-8944-2EE464EF9F7D}" emma:medium="tactile" emma:mode="ink">
            <msink:context xmlns:msink="http://schemas.microsoft.com/ink/2010/main" type="paragraph" rotatedBoundingBox="30076,2450 30707,6135 30125,6235 29494,2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6992AC-86DE-41C4-B37C-C4DF631CCA31}" emma:medium="tactile" emma:mode="ink">
              <msink:context xmlns:msink="http://schemas.microsoft.com/ink/2010/main" type="line" rotatedBoundingBox="30076,2450 30707,6135 30125,6235 29494,2550"/>
            </emma:interpretation>
          </emma:emma>
        </inkml:annotationXML>
        <inkml:traceGroup>
          <inkml:annotationXML>
            <emma:emma xmlns:emma="http://www.w3.org/2003/04/emma" version="1.0">
              <emma:interpretation id="{E7C2CCC9-21CD-4F5F-BA27-BB4DED1C5335}" emma:medium="tactile" emma:mode="ink">
                <msink:context xmlns:msink="http://schemas.microsoft.com/ink/2010/main" type="inkWord" rotatedBoundingBox="30076,2450 30371,4174 29792,4273 29497,2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5816 1618 47 0,'0'0'112'0,"0"0"-12"16,0-5-28-16,0 5-8 0,0 0 0 0,0 0 4 0,0 0 4 16,0 5 8-16,0 0 0 0,0-5-8 0,0 4-4 0,0 7-4 15,8-7-4-15,-8 1-4 0,0 5-8 0,0-1-8 0,0 5-4 16,0-4-4-16,8 5-8 0,-8-1 0 0,0 5-4 0,9-5-8 15,-9 1 0-15,0 4-4 0,9-4 0 0,-9 4-4 0,8-5 0 0,-8 5-4 16,9-4-8-16,-9-1-8 0,0-5-12 0,8 6-4 0,-8-5-20 16,8-1-12-16,2 1-16 0,-10-1-12 0,0-5-8 0,8 2-4 15,-8-1-32-15,8-5-44 0,-8 0 16 0,8 0 32 0,-8-5 24 0</inkml:trace>
          <inkml:trace contextRef="#ctx0" brushRef="#br0" timeOffset="412.8956">5841 1263 103 0,'-9'5'132'0,"9"0"-16"0,-8 0-16 15,8 0-24-15,0 0 8 0,0 4 4 0,0-5-4 0,0 2 0 0,0-2 4 16,8-4-8-16,-8 10-8 0,9-10-4 0,0 0-16 16,-1 5-8-16,1-1-8 0,7-4-4 0,-6 0-12 0,6 0 0 0,2 6-4 15,7-6-8-15,-8 0-8 0,0 0-4 0,9 0-8 0,0 4-8 16,-10-4-16-16,10 0-4 0,-1 5-12 0,-7-1-32 0,8-4-20 16,-1 6-16-16,-8-2-44 0,0 6-52 0,9-5 32 0,-18 5 36 15,10-1 32-15,-2 1 16 0</inkml:trace>
          <inkml:trace contextRef="#ctx0" brushRef="#br0" timeOffset="191.4876">6012 1695 63 0,'0'-15'116'0,"8"6"-12"0,-8-1 0 15,0 6-28-15,0-6 4 0,-8 5 0 0,8 1-8 0,0 4-16 0,0 0 16 16,-10-6-8-16,10 6-12 0,0 0-4 0,0 0 0 0,-8 6-8 16,8-6 0-16,0 4-4 0,0 1 0 0,0-1 0 0,-8 6 0 15,8 0-4-15,0-1-8 0,0 1 0 0,0-1-4 0,0 6-4 16,0 0 0-16,0-1-8 0,0 0 0 0,8 5-4 0,-8-4 0 16,0-1 0-16,0 1-4 0,8-1-4 0,-8 1-12 0,0-6-12 15,0 5-8-15,0-4-20 0,10-1-20 0,-10-3-12 0,8 3-16 0,-8-4-4 16,0-5-20-16,0 0-52 0,0 0-8 0,0 0 36 0,8 0 24 15,-8-5 24-15</inkml:trace>
          <inkml:trace contextRef="#ctx0" brushRef="#br0" timeOffset="665.221">5816 2198 51 0,'8'0'148'0,"0"0"-8"0,1 0-4 0,0 0-20 16,-1 0 0-16,9-5-4 0,1 5-4 0,-10 5-8 0,8-5 0 16,2 0-16-16,-1 0-4 0,0 0-8 0,0 0-12 0,-1 0-12 15,2 0-8-15,0 0-8 0,7 0-4 0,-8 0-8 0,0 0-12 0,9 0-12 16,-10 0-20-16,2 0-20 0,-1 0-20 0,0 0-24 0,0 0-28 16,-9 0-24-16,10 0-4 0,-10 0-60 0,0 0-20 0,2 0 40 15,-2 0 40-15,-8 0 28 0,8 0 20 0</inkml:trace>
          <inkml:trace contextRef="#ctx0" brushRef="#br0" timeOffset="1197.7952">6141 2530 47 0,'-8'0'140'0,"8"0"-12"0,-8 0-16 16,8 0-32-16,0-6-8 0,0 6-4 0,0-3 0 0,0 3 4 0,0-6 0 16,0 6-4-16,8-5-4 0,0 0-4 0,-8 1 0 15,10-2-4-15,-2 2 0 0,9-1-4 0,-9 1 0 0,9-5-4 0,-8 3 0 16,7 1-28-16,2 0 16 0,-10 5 0 0,10-4-8 0,-2 4 0 16,-7 0-12-16,8 0 4 0,-8 0-8 0,-1 4 0 0,0 1 0 15,2 0-4-15,-10 4 0 0,8 1-4 0,-8-1 0 0,0 1 0 0,-8 6-4 16,8-7 4-16,-10 5-4 0,2 0 0 0,0 6 0 0,-1-7 4 15,-8 2 0-15,8 5-4 0,-7-7 4 0,8 2-4 0,-2 0 0 16,-6-1 0-16,6-5-4 0,2 1 4 0,0 0-4 0,-1-7-4 16,1 8-4-16,8-6 4 0,-9-5-4 0,9 0 4 0,0 5 0 15,0-5 0-15,9-5 0 0,-9 5 0 0,0-5 4 0,8 1-4 16,1 4 4-16,-1-7 0 0,0 4 0 0,2-2 0 0,-2 0 4 16,0 0 0-16,2 0-4 0,-2 1 0 0,0-1 4 0,9-4 0 15,-9 9 0-15,1-5 0 0,0 5 0 0,-1-5 0 0,10 5 0 0,-10 0 0 16,0 0 0-16,0 5 0 0,2-5 4 0,-2 5 0 15,0-1-4-15,-8 1 0 0,9 4 4 0,-1-4 0 0,1 5 0 0,-9-2-20 16,0 3 24-16,9-1 0 0,-9 4 0 0,0-1-4 0,0-2 4 16,0 3-8-16,0-4 8 0,-9 4 0 0,9 1 0 0,-9 0-4 15,1-6 0-15,-1 5 4 0,1 1 0 0,0-7 0 0,-10 7 0 0,10-5 0 16,-10-1 0-16,2 1 0 0,-2-1-4 0,1 1-4 16,1-5 0-16,-2 6 0 0,2-8-4 0,-10-3 4 0,9 6-4 0,0-6-8 15,0 0-8-15,-1-6-12 0,2 6-16 0,6-3-16 0,-6-8-16 0,7 6-20 16,1-5-16-16,-9-3-12 0,17-2-16 0,-9 1-52 15,1-1-24-15,8-4 44 0,-8 0 28 0,8 0 32 0</inkml:trace>
        </inkml:traceGroup>
        <inkml:traceGroup>
          <inkml:annotationXML>
            <emma:emma xmlns:emma="http://www.w3.org/2003/04/emma" version="1.0">
              <emma:interpretation id="{1EA77AD2-7B9E-4640-9C49-8D897E6F7CD8}" emma:medium="tactile" emma:mode="ink">
                <msink:context xmlns:msink="http://schemas.microsoft.com/ink/2010/main" type="inkWord" rotatedBoundingBox="30354,4681 30605,6153 30125,6235 29873,47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0708.1291">6295 3464 3 0,'-9'6'136'0,"1"-6"-12"15,0 4-16-15,8 1-24 0,-8-5 4 0,8 5 4 0,0 0 0 0,-10-1-8 16,10 1-8-16,0-5-4 0,0 5-8 0,10-1-4 0,-10-4-8 16,8 5-8-16,0-5-4 0,0 0-4 0,1 6-8 0,-1-6-8 15,10 0 0-15,-10 4-8 0,10-4 0 0,-2 5-8 0,-8-5-4 16,18 5-12-16,-17 0-12 0,8-5-24 0,0 9-24 0,-1-4-28 15,2 0-16-15,0 5-28 0,-2-1-64 0,-7 1 12 0,7-1 36 0,-7 1 32 16,0 4 24-16</inkml:trace>
          <inkml:trace contextRef="#ctx0" brushRef="#br1" timeOffset="20330.1418">6193 3752 75 0,'0'0'100'0,"0"-5"-4"0,8 5-4 0,-8 0-16 16,9 0 8-16,-9 0-4 0,0 0-4 0,8 5 4 0,-8 0-8 15,0 0-8-15,0-1-8 0,8 6-8 0,-8 0-8 0,0-1-4 16,0 1-8-16,0 5-4 0,0 0-4 0,0-2-4 0,0 1-4 16,0 1 0-16,0-1-4 0,0 5-4 0,0-4-20 0,0-1 24 0,0 0-8 15,10 1-8-15,-10 0-8 0,0-6-8 0,8 1-12 0,-8 0-12 16,8-1-8-16,2 1-8 0,-10-6-4 0,8 1-8 0,0 0 4 15,0-5-8-15,1 0-20 0,-1-5-20 0,-8 5-16 0,9-9 8 0,0 4 24 16</inkml:trace>
          <inkml:trace contextRef="#ctx0" brushRef="#br1" timeOffset="20505.6712">6423 3862 35 0,'0'-14'92'0,"9"1"-8"0,-9 2-4 16,8 1-24-16,-8 1 0 0,0 4-4 0,8-4 0 0,-8 4 4 16,0 5-4-16,0-4-4 0,0 4 0 0,0-6-4 0,0 6-4 15,-8 0 0-15,8 6 0 0,0-6 0 0,0 4-4 0,0 1-4 0,0-1-4 16,0 6 4-16,0-5-4 0,0 5-4 0,0-2 0 15,-8 3-4-15,8-2-4 0,0 1 0 0,0 4-4 0,0 1 0 0,0-6 0 16,0 5-4-16,0 1-4 0,0-5 0 0,0 4-4 0,0-5 0 16,0 1-16-16,0 5 0 0,0-11-20 0,0 6-16 0,0-5-16 15,8-1-16-15,-8 2-12 0,0-6-36 0,0 0-52 0,0 0 4 0,0-6 36 16,0 2 20-16</inkml:trace>
          <inkml:trace contextRef="#ctx0" brushRef="#br1" timeOffset="20948.4909">6210 4347 95 0,'-9'5'156'0,"1"-1"-20"0,8 2-24 0,-9-6-24 0,9 4-4 15,0-4 4-15,0 0 0 0,9 0-4 0,-9 0-4 0,8 0-4 0,1-4-8 16,-9 4-12-16,8-6-8 0,10 2-8 0,-10 4-8 0,10-5-8 16,-2 0-4-16,-8 5-4 0,9-5-4 0,9 5-4 0,-8-4-4 15,-2 0-8-15,2 4-12 0,-2 0-12 0,10 0-16 0,-9-6-20 16,-1 6-20-16,2 0-24 0,0 0-16 0,-10 0-52 0,9 0-44 0,-9 6 36 15,0-6 36-15,-8 4 32 0,9 0 20 0</inkml:trace>
          <inkml:trace contextRef="#ctx0" brushRef="#br1" timeOffset="21382.3898">6337 4553 75 0,'-8'0'136'0,"8"-4"-20"15,0 4-8-15,0-5-24 0,8 0-4 0,-8 0 8 0,10 0-20 16,-10 5 20-16,8-4-12 0,0-1-12 0,0 0-4 0,2 5-8 16,-2-5-4-16,0 5-4 0,9-5-4 0,-8 5 0 0,8 0-8 15,-9 0-4-15,10 5 0 0,-10 0-4 0,0 0 0 0,2 0 0 0,-2-1-4 16,-8 6 4-16,8 0 0 0,-8-1 0 0,9 1 0 0,-9-1-8 16,0 5 0-16,-9-4-4 0,9 0 0 0,-8 4-4 0,0-4-4 15,8-2 4-15,-10 3-4 0,2-1 0 0,8-6-4 0,-8 6-4 0,8-5 0 16,-10-1 4-16,10-4-8 0,0 5 4 0,0-5 0 15,0 0 0-15,0 0-4 0,10-5-4 0,-10 5 4 0,8-4 0 0,0-1 4 16,2 0-4-16,-2 0 4 0,0 5 0 0,1-4 4 0,7-2-4 16,-7 6 4-16,0-4-4 0,7 4 8 0,-6-4-8 0,6 4 0 15,-7 0 4-15,0 0 0 0,7 0 0 0,-7 0 4 0,-1 4-4 16,10-4 0-16,-10 4 4 0,0 2-4 0,2-2 4 0,-2 1-4 16,0 0 4-16,0 4-8 0,2-4 4 0,-2 5-16 0,-8 0 24 0,0 0-4 15,8-1 0-15,-8 5 0 0,0-5 0 0,-8 5 0 0,8 1 4 16,-8-5 0-16,8 5 0 0,-18 0 0 0,10-1 4 0,0-1 0 15,-10-3-4-15,1 5 0 0,0-1-4 0,0-5 4 0,0 1-4 0,0 0 0 16,-1-1-4-16,2-4 0 0,-10 0-4 0,9 0-12 0,1-5-12 16,6 0-16-16,-6 0-16 0,-2-5-12 0,10 0-24 0,0-4-24 15,-1-6-16-15,0 0-36 0,9 1-56 0,-8-9 24 0,8-2 36 16,0 2 36-16,8-6 24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56.6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7876CA-2221-4163-B09F-1FB69DAC58E1}" emma:medium="tactile" emma:mode="ink">
          <msink:context xmlns:msink="http://schemas.microsoft.com/ink/2010/main" type="inkDrawing" rotatedBoundingBox="31213,4968 31324,6164 30966,6198 30854,5001" semanticType="verticalRange" shapeName="Other">
            <msink:sourceLink direction="with" ref="{97DB85F5-1BD2-4E42-BB40-923CDBDB14D8}"/>
          </msink:context>
        </emma:interpretation>
      </emma:emma>
    </inkml:annotationXML>
    <inkml:trace contextRef="#ctx0" brushRef="#br0">26 0 43 0,'8'5'92'0,"-8"4"-4"0,9 1-4 15,-9-1-16-15,9 1 4 0,-1 0 0 0,1-1 4 0,-1 1 8 0,0 5 0 16,2-7-8-16,-2 7 0 0,0 0-4 0,0-1 0 0,2 5 0 15,6-3 0-15,-7 2-4 0,0 6 4 0,8-5 0 0,-9 5-4 16,8-4 0-16,-6 8-4 0,-2-4-8 0,10 0 0 0,-10 5 0 0,0-1-8 16,1 1-4-16,-1 1-4 0,1-2-8 0,-1 0-4 15,1 6 0-15,-9-5-8 0,8 0 0 0,-8 4-16 0,0-4-4 0,0 4 0 16,0 1 0-16,-8-5 0 0,8 5 0 0,-9-6 0 0,-8 6 0 16,9-1-16-16,-1-4-48 0,-7 0-36 0,-2 5-44 0,-8-5-48 15,10-1-68-15,-10 1-64 0,1 0 56 0,-9-6 56 0,8 1 40 0,-9 1 36 16,1-1 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3:59.2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ECDE5A-D6E3-41D4-8F16-8FBBE672A5F7}" emma:medium="tactile" emma:mode="ink">
          <msink:context xmlns:msink="http://schemas.microsoft.com/ink/2010/main" type="inkDrawing" rotatedBoundingBox="15175,3853 20051,3720 20072,4497 15197,4630" semanticType="callout" shapeName="Other">
            <msink:sourceLink direction="from" ref="{783F6B4E-2536-4DA3-85C7-4B814820F42E}"/>
            <msink:sourceLink direction="to" ref="{238FA332-56A1-4973-BBEF-F2F0F0E623DC}"/>
          </msink:context>
        </emma:interpretation>
      </emma:emma>
    </inkml:annotationXML>
    <inkml:trace contextRef="#ctx0" brushRef="#br0">0 408 47 0,'10'0'76'0,"-10"-6"4"15,8 6-12-15,-8 6-20 0,8-12 0 0,2 12 0 0,-10-6 0 0,8 5-4 16,0-5-4-16,9 4 4 0,-8-4-4 0,-1 5 0 0,9 0 4 15,1 0-4-15,-2-5 4 0,2 4-8 0,-2 2 0 0,2-6-4 16,7 4-8-16,1-4-4 0,0 5 0 0,-1-5-4 0,9 0 4 0,-8 0-4 16,8 0 0-16,0 0 0 0,9 0-8 0,-9 0 4 0,8 0-4 15,1 0 0-15,-1 0 4 0,1 0 4 0,-1 0-8 0,10 0 4 16,-1 0-4-16,-8 0 0 0,7 0 0 0,2 0 0 0,7 0-4 16,-7-5 4-16,7 5-4 0,1-4 0 0,-1 4 0 0,2-6 0 15,-1 2 0-15,-1 4-4 0,9-5 0 0,-9 0 0 0,1 0 0 16,9 5 0-16,-10-4 0 0,9-1 0 0,-8-1 0 0,9 6 4 0,-10 0-4 15,9 0 0-15,-9 0 4 0,10 0-4 0,-9 0 0 16,8-4-4-16,-8 4 4 0,0 4 4 0,8-4-4 0,-9 0 0 0,1 0 0 16,9 0 4-16,-10 0 0 0,9 0-4 0,-9 0 4 0,1 0-4 15,1 0 4-15,7 0-4 0,-9-4 4 0,1 4-4 0,-1 0 0 16,1 0 0-16,-1-4 4 0,2 4-4 0,-1-5 0 0,-1 5 0 0,1-5 0 16,-9 5 0-16,9-5 0 0,-9 0 4 0,9 5-4 0,-9-5 4 15,-1 5-4-15,1-4 0 0,1 4 0 0,-1 0 4 0,1-5-4 16,-10 5 0-16,9 0 0 0,-9-4 0 0,9 4 4 0,-7 0-8 15,-10 0 4-15,7 0 0 0,3 0-16 0,-10 0 20 0,-1 0 0 16,3 0-4-16,-12 0 4 0,11 0 0 0,-9 0-4 0,0 0 4 16,-2 0-8-16,-7 0 4 0,1 0 0 0,-2 0 0 0,2 0 0 15,-2 0 0-15,2 0 0 0,-10 0 0 0,1 0 0 0,-1 0 0 0,1 0 0 16,-9 0 0-16,9 0 0 0,-9 0 4 0,0 0 0 0,0 0-4 16,8 0 4-16,-8 0-4 0,0 0 0 0,0 0 0 0,0 0 0 15,0 0 4-15,-8 0 0 0,8 0-4 0,0 0 0 0,-9 0 0 0,9 0 0 16,0 0 0-16,-9 0 0 0,9 0 4 0,0 0-4 15,-8-6 0-15,8 6 0 0,-9 0 0 0,9-4 0 0,-8 4 0 0,8 0-4 16,0-5 4-16,-8 5 0 0,8-5 0 0,-10 0 0 0,10 5 0 16,-8-5 0-16,8 5-4 0,0-4 4 0,-8 4-4 0,8-5 0 15,-8 0 0-15,8 5 0 0,-10-5 0 0,2 0 0 0,8 1-8 0,-8-1 4 16,8 5 0-16,-9-5-4 0,0-6 0 0,1 8 4 0,8-2-8 16,-9-5-16-16,1 6 28 0,0-1 4 0,0-5 0 0,-10-1-4 15,10 8-4-15,-2-7 4 0,2 0 0 0,-9 1-4 0,9 4 4 16,-10-4 0-16,2-1 4 0,-2 0-4 0,2 0 4 0,-2 6-4 15,1-5 4-15,0-1-8 0,-8 0 4 0,7 1 4 0,2-1 0 16,-10 5 0-16,9-5 0 0,0 5 4 0,-8-4 0 0,7 4-4 0,-8-4 0 16,10 4 0-16,-10 0 0 0,9 1 4 0,1-2 0 0,-2 3 0 15,0-3 0-15,2 1 0 0,-1 0 0 0,0 1 4 0,0 4-4 16,9-6 0-16,-2 6 0 0,2-4 0 0,0 4 0 0,-1 0-4 16,9 0 0-16,-9-5 0 0,9 5 0 0,0 0 0 0,0 0 4 15,9 0 0-15,-9 0-4 0,9 0 4 0,-1 0-4 0,0 0 0 0,2 0 0 16,-2 5 0-16,9-5 0 0,-8 4 0 0,7-4 0 0,1 6 0 15,1-2 0-15,-2-4 4 0,2 10-4 0,-2-4 0 0,2-3 4 16,7 7-4-16,-7-5 0 0,-2 5 4 0,10-1-4 0,-9 0 4 16,0 2 4-16,8-2-4 0,-7 1 0 0,8-1 0 0,-10 1 0 15,1 0-4-15,9-1 0 0,-10 1 0 0,2-1 0 0,0 1 0 0,-2 4 4 16,1-4-4-16,0-1 4 0,0-4-4 0,1 5 0 16,-2 0 0-16,-6-1 4 0,6 1-8 0,-8-6 4 0,9 6 0 0,-8-2-4 15,0-1 4-15,-1 2 4 0,0-4 0 0,2-1-8 0,-2 1 4 16,-8 5-4-16,8-5 4 0,-8-1 4 0,8 1-4 0,-8 0 4 15,0 0-4-15,0 0 0 0,0-1 4 0,0 2-4 0,0-2 4 0,0-4 0 16,0 5 0-16,0-1 0 0,0 1 4 0,0 0-4 0,0 5 0 16,0-10 4-16,0 9 0 0,-8-5 4 0,8 7 0 0,0-7 0 15,-8 6 4-15,8-1 0 0,-8 1 4 0,-2-1-4 0,10 6 4 16,-8-4-4-16,0-2 4 0,-10 4 0 0,10 2 0 0,-1-1 0 16,1 1 0-16,-8-1 0 0,6 1-4 0,-6-5 0 0,-2 4-4 15,10 0 0-15,-9 0 0 0,-1 1-4 0,2-1 0 0,8-4-16 0,-10 5 20 16,0-6-8-16,2 5 4 0,7-4-4 0,-8-2-4 0,9 3-4 15,-9-6-8-15,9 4-4 0,-2-4-16 0,2 0-16 0,0 0-8 16,-2 0-24-16,10-5-20 0,-8 0-20 0,8 0-24 0,-8 0-52 16,8-5-32-16,0 0 40 0,0 0 40 0,0-4 28 0,0-1 24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01.0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EE2CBC-4403-4D89-AE5D-C6E04A3B4B1C}" emma:medium="tactile" emma:mode="ink">
          <msink:context xmlns:msink="http://schemas.microsoft.com/ink/2010/main" type="writingRegion" rotatedBoundingBox="520,1138 665,1138 665,1709 520,1709">
            <msink:destinationLink direction="with" ref="{829B802F-8DF0-4D4A-AAE6-484A8E9F29D7}"/>
            <msink:destinationLink direction="with" ref="{18FD90FA-5AC6-437B-A12B-A0E4BDCC4830}"/>
          </msink:context>
        </emma:interpretation>
      </emma:emma>
    </inkml:annotationXML>
    <inkml:traceGroup>
      <inkml:annotationXML>
        <emma:emma xmlns:emma="http://www.w3.org/2003/04/emma" version="1.0">
          <emma:interpretation id="{78F079D0-03E2-4DA9-8A09-A5EE1DF4DEAF}" emma:medium="tactile" emma:mode="ink">
            <msink:context xmlns:msink="http://schemas.microsoft.com/ink/2010/main" type="paragraph" rotatedBoundingBox="520,1138 665,1138 665,1709 520,1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45177-C6C0-442C-9F84-62446427A61C}" emma:medium="tactile" emma:mode="ink">
              <msink:context xmlns:msink="http://schemas.microsoft.com/ink/2010/main" type="line" rotatedBoundingBox="520,1138 665,1138 665,1709 520,1709"/>
            </emma:interpretation>
          </emma:emma>
        </inkml:annotationXML>
        <inkml:traceGroup>
          <inkml:annotationXML>
            <emma:emma xmlns:emma="http://www.w3.org/2003/04/emma" version="1.0">
              <emma:interpretation id="{294A9C20-60AE-4079-BF8C-0AE435EEBB6C}" emma:medium="tactile" emma:mode="ink">
                <msink:context xmlns:msink="http://schemas.microsoft.com/ink/2010/main" type="inkWord" rotatedBoundingBox="520,1138 665,1138 665,1709 520,1709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20 26 31 0,'8'-5'104'0,"-8"0"-8"0,0 0-8 0,0 1-28 16,0 4 0-16,0-5 0 0,0 5-4 0,0-5 0 0,0 5-4 16,-8 0 0-16,8 0-8 0,0 5-4 0,0-5 8 0,0 5-12 15,0-1-4-15,0 1 0 0,0 0 0 0,0 0-8 0,0 5-4 16,0-6 0-16,0 6-4 0,0-5 0 0,0 9-4 0,0-5 0 0,0 1-8 15,-9 0 4-15,9 4-4 0,0-4 4 0,0 5-8 0,0-6-4 16,-9 6 8-16,9-6-4 0,0 4 8 0,0-2-4 0,0 2-8 16,0-2 4-16,0-1-4 0,0 4 4 0,0-5 4 0,9 2 0 15,-9-7-4-15,0 6 0 0,9-6 0 0,-9 1 0 0,8 0 0 16,-8 0-4-16,8-5 4 0,-8 4 0 0,10-4 0 0,-2 0 4 0,-8 5-4 16,8-10 0-16,1 5 0 0,0-4-4 0,-9 4 0 0,8 0 4 15,0-5 0-15,-8 0 0 0,9 0 0 0,-1 1 0 0,-8-2-4 16,8 2 8-16,-8 4-4 0,10-4 0 0,-10-2 0 0,0 1 0 15,8 1 0-15,-8 4 0 0,0 0-4 0,0-5 0 0,0 5 4 16,8 0 0-16,-8 5 4 0,0-5 0 0,0 4-4 0,0 1 0 0,0 5 4 16,0-6-4-16,0 6 8 0,0 0 0 0,0-5-8 0,0 8 4 15,0-3 0-15,0 5 0 0,0-1 0 0,0 1 4 0,0-1 0 16,0 0 0-16,0 1 0 0,0-1 0 0,0 0 0 0,-8 1-4 16,8-1 4-16,0 0-4 0,0-4 0 0,0 5 0 0,0-6-4 15,0 1 0-15,0 0 0 0,0-6 0 0,0 6 0 0,0-5-8 0,0-1-4 16,0 1-8-16,-8 0-16 0,16-5-8 0,-8 0-16 0,0 5-8 15,0-5-8-15,0-5-12 0,0 5-8 0,0-5-48 0,0 0-36 16,0 1 28-16,0-1 28 0,0-5 24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01.3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9B802F-8DF0-4D4A-AAE6-484A8E9F29D7}" emma:medium="tactile" emma:mode="ink">
          <msink:context xmlns:msink="http://schemas.microsoft.com/ink/2010/main" type="inkDrawing" rotatedBoundingBox="933,762 1024,2412 734,2428 643,777" semanticType="verticalRange" shapeName="Other">
            <msink:sourceLink direction="with" ref="{CDEE2CBC-4403-4D89-AE5D-C6E04A3B4B1C}"/>
          </msink:context>
        </emma:interpretation>
      </emma:emma>
    </inkml:annotationXML>
    <inkml:trace contextRef="#ctx0" brushRef="#br0">-1 8 63 0,'0'-5'100'0,"8"5"-8"0,-8 0-4 0,9-6-16 15,-9 6-4-15,8 6 0 0,-8-6 4 0,8 5 0 0,-8-1-4 16,10 6 0-16,-2-6-4 0,-8 6-4 0,8-1 0 0,0 0-4 16,2 7 0-16,-2-2 0 0,0 1 0 0,1 4-4 0,8 0 0 15,-8 0 0-15,-1 4-4 0,10 7-4 0,-10-6 0 0,0 9 0 0,10 1-8 16,-10-1 0-16,0 6-4 0,1-1 0 0,-1 5-12 0,1 6 0 15,0-6 0-15,-1 5-8 0,-8 0 0 0,8-1 0 0,-8 6-4 16,0-5-4-16,0 4-4 0,0 2 0 0,-8-1-12 0,0-1-12 16,-1 1-12-16,0 4-20 0,1-4-20 0,-9 0-20 0,9 0-32 15,-10-1-24-15,2-4-28 0,-10 5-76 0,9-5 24 0,-9 0 48 16,8-5 28-16,-6 5 40 0,-2-5 16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05.1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F88FC5-9940-461B-A476-61C24F7173EF}" emma:medium="tactile" emma:mode="ink">
          <msink:context xmlns:msink="http://schemas.microsoft.com/ink/2010/main" type="inkDrawing" rotatedBoundingBox="1576,9871 30453,10920 30445,11140 1568,10091" semanticType="strikethrough" shapeName="Other">
            <msink:destinationLink direction="with" ref="{20475A1E-4594-4087-A9D9-6CD74A182831}"/>
            <msink:destinationLink direction="with" ref="{663B15D3-5C6F-4AAE-B136-CC6BEAFE9835}"/>
            <msink:destinationLink direction="with" ref="{1FB64F1D-EF24-42A8-9FF4-74D44587893D}"/>
            <msink:destinationLink direction="with" ref="{14FC8FD1-B207-44EB-9107-0A09C5511025}"/>
            <msink:destinationLink direction="with" ref="{A068D67C-4B04-4074-8F5F-7FDDE50152DE}"/>
            <msink:destinationLink direction="with" ref="{01D6E255-4EB4-4BC5-9502-60AD6A3258BF}"/>
            <msink:destinationLink direction="with" ref="{71749EF8-01B1-4BBB-BE90-62016350EA5A}"/>
          </msink:context>
        </emma:interpretation>
      </emma:emma>
    </inkml:annotationXML>
    <inkml:trace contextRef="#ctx0" brushRef="#br0">0 39 59 0,'0'0'72'0,"0"0"-4"0,0 0-8 0,0 0-20 15,0 0 0-15,0 0-4 0,0 0 0 0,0 0-4 0,0 0 0 16,0 0-4-16,0 0 0 0,9 0 0 0,-9 0 4 0,0 0-4 16,9-4 0-16,-9 4 4 0,0-7-4 0,8 7 0 0,-8 0 4 0,8-3 4 15,1 3-4-15,-9 0-4 0,8 0 4 0,1 0-4 16,0-5 8-16,-9 5-4 0,8 0-4 0,0 0-4 0,2 0 0 0,-2 0-4 16,0 0 4-16,0 0-4 0,2 0 0 0,6 0-4 0,-7 0 0 15,-1 0 0-15,0 5-4 0,10-5 4 0,-10 0-4 0,10 3-4 16,-2-3 4-16,2 7-4 0,-10-7 0 0,9 4-4 0,0-4 0 0,8 0 4 15,-7 5-4-15,-1-5 4 0,0 0-4 0,8 0 0 0,-7 4 0 16,-2-8 0-16,10 4 0 0,0 0 4 0,-9 0-4 0,9-5 4 16,-10 5-4-16,10-4 0 0,-9-3 0 0,9 4 0 0,0 3 0 15,-10-5 0-15,10 5 0 0,-9-5-4 0,9 0 4 0,-10 1-4 16,10-2 0-16,-8 6 4 0,7-4 0 0,-8 4 0 0,8 0-4 0,-7 0 0 16,8-5 0-16,-10 5 0 0,10 0 0 0,-9 0 4 0,9 0 0 15,-2 0-4-15,-6 0 0 0,7 5 0 0,1-5 0 0,0 0 4 16,0 4-4-16,-1-4 4 0,0 6-4 0,0-2-4 0,1-4 4 15,9 5 4-15,-10 0-8 0,0 0 4 0,11-5 4 0,-12 10 0 16,11-6-4-16,-9-4 0 0,8 5 4 0,-1-1-8 0,-7 1 8 16,8-5 0-16,-8 5-4 0,7-5-16 0,-7 5 20 0,8-5 0 0,-8 0 0 15,8 0-4-15,-9 0 0 0,9 0 0 0,-8 5 0 16,9-5 4-16,-1-5 0 0,-9 5-4 0,9-5 4 0,0 5-4 0,0 0 4 16,-8-5-4-16,7 5 0 0,3-5 4 0,-3 5-4 0,1-4-4 15,0 4 8-15,0-5-4 0,1 5 0 0,7-4 0 0,-8-3 0 16,1 7 4-16,-1 0-4 0,0 0 0 0,0 0 4 0,-9-3 0 0,9 3-4 15,1 0 0-15,-1 0 0 0,0 0 4 0,0 0-4 16,0 0 4-16,1-5 0 0,-1 5 0 0,-1 0 0 0,9-5 0 0,-6 5-4 16,5-5 0-16,-7 5 4 0,10-4-4 0,-11 4 0 0,11-6 4 15,-2 6 0-15,1-4 0 0,-9 4-4 0,8 0 4 0,1 0 0 16,-1 0-4-16,-7 0 0 0,7 0 4 0,-8 0 0 0,9 0-4 0,-9 0 0 16,8 0 4-16,1 0 0 0,-9 0-4 0,0 0 0 0,9 0 4 15,-9 0-4-15,9 0 4 0,-1 0-4 0,-8 0 0 0,9 0 0 16,-1 0 4-16,-6 0 0 0,5 0 0 0,3 0-4 0,-2 0 0 15,1 0 4-15,-1 0 0 0,-8 0 0 0,9 0 0 0,-1 0-4 16,-7 0 4-16,7 0 0 0,1 0 0 0,-9 0 0 0,8 0 0 0,-8 0 0 16,9 0-4-16,-9 0 4 0,9 0 0 0,-1 0 0 0,-8 0 0 15,10 0 0-15,-3 0 0 0,3 0 0 0,-10 4-4 0,9-4 0 16,-1 6 0-16,1-6 0 0,-1 4 4 0,1 1-4 0,-9-5 4 0,8 5 0 16,1 0-4-16,-9-5 4 0,10 3-4 0,-2 4-4 15,-9-3 4-15,11-4 0 0,-11 5 0 0,9-5 0 0,2 4 0 0,-2-4 0 16,-7 0 0-16,7 0 4 0,1 5-4 0,-1-5 4 0,1 0-8 15,-1 0 4-15,2 0 4 0,-3 0-8 0,3 0 4 0,-2 0 4 16,1 5-4-16,-1-5 0 0,1 0 0 0,-1 0 0 0,2 5 4 16,-3-5-4-16,3 0 4 0,-2 0-8 0,1 0 4 0,-1 5 0 15,1-5 0-15,-1 0 0 0,1 0 0 0,9 0 0 0,-10 0-4 16,1 0-8-16,7 4 16 0,-7-4-4 0,9 0 0 0,-1 0 4 0,-9 5-4 16,10 0 0-16,-1-5 0 0,-9 5 0 0,9 0 0 0,1-5 4 15,-10 4 0-15,9 1-4 0,-7 1 0 0,6-2 0 0,-7-4 0 16,8 5 0-16,-9-1 0 0,10 1 0 0,-1-5 0 0,-9 5 0 0,9 0 4 15,1-1-4-15,-1 1 0 0,-9 0 0 0,10-5 0 16,-1 4-4-16,-9 1 4 0,9 1-4 0,-7-6 8 0,7 4-4 0,-9 1 4 16,9 0-4-16,-9 0 0 0,10-1 0 0,-9-4-4 0,9 5 8 15,-11 0-4-15,11 0 0 0,-1-1 4 0,-1 2-4 0,-6-2 0 16,7 1 0-16,0 0 0 0,0 1 4 0,0-3-4 0,0 2-4 16,1 0 4-16,-1 0 0 0,-9-5 4 0,10 4-4 0,-1 2 0 15,0-2 0-15,-1 1 0 0,2 0-4 0,-1-5 4 0,1 4-4 0,7 1 4 16,-7-5 0-16,-1 5 0 0,9 0 0 0,-10 0 4 0,1-5-4 15,9 5 4-15,-9-5-4 0,0 5 4 0,9-1 0 0,-9-4 0 16,1 5-8-16,7 0 4 0,-7-5 0 0,7 5 4 0,-7-5-4 16,7 4 0-16,1 2 0 0,-1-2 0 0,-7-4 0 0,7 5 0 15,1-5 4-15,-1 4-4 0,1 2 0 0,-1-6 0 0,1 4 0 0,-1-4-4 16,2 0 4-16,-1 5 0 0,-1-5 4 0,9 0-4 0,-8 5 4 16,-1-5-4-16,10 0 0 0,-9 0-4 0,7 0 0 0,-7 0 8 15,9 0-4-15,-2 0 0 0,-7 0 4 0,9 0 0 0,-1 0-8 0,1 0 4 16,-2 0 0-16,1 0 0 0,1 0 0 0,-1 0 0 15,1 0 0-15,6 0 0 0,-6 0 4 0,-1 0-4 0,1 0 4 0,-1 0-4 16,9 0 4-16,-10 0-8 0,3 0 4 0,5 0 0 0,-6 0 0 16,-1 5-4-16,9-5 8 0,-9 0-8 0,1 4 4 0,-2-4 4 15,10 6 0-15,-9-6-8 0,1 4 4 0,-1-4 0 0,9 5 0 0,-9-1-4 16,1 2 0-16,6-6 8 0,-6 4-4 0,-1 1 0 0,0 0 0 16,9-5 0-16,-8 5 0 0,-2 0-16 0,11-5 20 15,-11 4-4-15,10-4 4 0,-9 5-4 0,9-5 4 0,-9 5-4 0,9-5 4 16,0 0 0-16,-9 0 0 0,9 0 0 0,-10 0-4 0,11 0-4 15,-11 0 8-15,10 4 0 0,0-4-4 0,-9 0-4 0,9 5 0 16,-9-5 4-16,9 5 0 0,0-5 0 0,-9 0 0 0,9 5 0 16,-9-5 0-16,9 5 4 0,-10-5-4 0,2 5 0 0,8-2 0 15,-1-3 4-15,-7 6-4 0,7-6 0 0,-7 5 0 0,8 0 0 0,-9-5 0 16,-1 0 0-16,11 4 0 0,-11 1 0 0,2-5 0 0,8 5 4 16,-9 0 0-16,0 0-4 0,1-1 0 0,-2 1 0 0,10-5 0 15,-9 6 0-15,1-2 0 0,-1 1 0 0,1-1 0 0,6 1 0 16,-6 1 0-16,-1-2 4 0,1-4-4 0,-1 5 0 0,-1-1 4 15,2 1-4-15,9-5 0 0,-11 0 0 0,1 5 0 0,1-5 0 0,-1 5 0 16,9-5 0-16,-10 0-4 0,2 4 4 0,-1-4 0 0,1 0 4 16,-1 5-8-16,-1-5 4 0,2 5 4 0,-1-5-4 0,-9 4 0 15,10-4 0-15,-1 5 4 0,-8-5-8 0,9 6 4 0,-10-2 0 0,9 1 0 16,-9-5 0-16,1 5 0 0,-1 0 0 0,2-5 0 16,-1 4 4-16,7 1-4 0,-15-5-4 0,7 5 4 0,1 0 0 0,-1-1 0 15,1-4 0-15,0 6 0 0,-9-6 0 0,9 4 0 0,-1 1 0 16,2-5 0-16,-11 5-4 0,10-5 8 0,0 5-4 0,-10-5 4 15,11 4-4-15,-11 2-4 0,10-6 4 0,-9 4 4 0,1 1 0 0,7-1-4 16,-7-4-4-16,-1 6 4 0,9-2 0 0,-9 1 0 0,-1-5-4 16,2 5 4-16,-1 1 0 0,0-6 0 0,9 3 0 15,-9-3 4-15,1 6 0 0,-2-6-4 0,11 4 0 0,-11-4 0 0,1 0 0 16,1 5 0-16,-1-5 0 0,9 0 0 0,-9 0-4 0,0 0 4 16,-1 0 0-16,10 0 0 0,-9 0 0 0,1 0 0 0,7 0 0 15,-7 0 0-15,-1 0-4 0,1 0 4 0,-2 5 4 0,1-5-4 0,0 0 0 16,9 5 0-16,-9-5 0 0,-9 0 4 0,10 4-8 15,-1-4 4-15,1 5 0 0,-1-5 0 0,-1 5 0 0,1-5 0 0,1 4 0 16,-1-4 0-16,-9 5 0 0,10-5 0 0,-1 0 0 0,1 0 0 16,-1 0 0-16,-1 0 0 0,1 0-4 0,-7 6 4 0,7-6 4 15,-1 0-4-15,2 0 4 0,-1 0-4 0,0 0 0 0,1-6 0 16,-2 6-4-16,1 0 4 0,1 0 0 0,-1 0 0 0,1 6 0 16,-2-6 0-16,11 0 0 0,-11 0 0 0,1 0 0 0,0 0-4 0,1 0 4 15,-1 0 0-15,9 0 0 0,-9 0 0 0,-1 4 0 0,2-4 0 16,-1 0 0-16,0 5 0 0,1-5 0 0,-2 4 4 0,9-4-8 15,-7 0 4-15,-1 6-4 0,9-6 4 0,-9 4 4 0,9-4-4 0,-9 0 0 16,9 0 0-16,-9 0 0 0,9 5 4 0,-9-5-4 16,9 0 0-16,-1 5 0 0,-7-5 0 0,7 0 0 0,-7 5 0 0,7-5 0 15,1 4 0-15,-9-4 0 0,9 6 0 0,-9-2 0 0,9-4 0 16,-9 5 4-16,-1-1-4 0,10 2 4 0,-9-6-8 0,0 4 8 16,1 1-4-16,7-5 0 0,-7 5 0 0,-1 0-4 0,-9-1 4 15,9 1 0-15,1-5 0 0,-1 5 4 0,-1 0-4 0,2-1 0 0,-9 1 4 16,9 0-4-16,-2-5 0 0,-7 5 0 0,8 0 0 15,-9 0 0-15,10-5 0 0,-10 5 0 0,1-1 0 0,-1 1 4 0,9-5-4 16,-7 5 0-16,-3-1 0 0,3-4-4 0,-10 5 4 0,9-5 0 16,-1 5 0-16,-8-5 0 0,9 5 0 0,-9 0 0 0,0-5 0 15,-1 4 0-15,3-4 0 0,-3 4-4 0,1 3 4 0,-8-7 0 0,8 4 0 16,-8-4-4-16,-1 5 4 0,1-1 0 0,0-4 0 16,-10 5 4-16,10-5-4 0,-9 5 4 0,-1-5 0 0,10 5 0 0,-8-5-4 15,-1 5 0-15,0-1 0 0,0-4 0 0,-1 5 0 0,2-5 0 16,0 0 4-16,-10 5 0 0,8-5 0 0,1 0 0 0,1 5-4 15,-2-5 0-15,-6 0 0 0,6 0 4 0,2 0-4 0,-2 0 4 0,-7 0-4 16,8 0 0-16,-8 4 0 0,7-4 0 0,-8 0 0 16,10 6 4-16,-10-6-4 0,2 0 0 0,6 0-4 0,-7 0 4 0,-1 0 0 15,0 4 0-15,1-4 0 0,0 6 4 0,-1-6-4 0,10 0 4 16,-18 0 0-16,8 0-4 0,0 0 4 0,1 0-8 0,-9 0 0 16,0 0 4-16,9 0 4 0,-9 3-8 0,0-3-4 0,0 0 0 0,0 0-12 15,0 0-16-15,0 0-20 0,0 0-32 0,-9 0-32 0,0 0-40 16,-7 0-72-16,6 0-44 0,-6 0 56 0,-2 0 40 0,2 0 36 15,-9 0 24-15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08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36D487-5AD8-484D-9F2E-56B513287400}" emma:medium="tactile" emma:mode="ink">
          <msink:context xmlns:msink="http://schemas.microsoft.com/ink/2010/main" type="inkDrawing" rotatedBoundingBox="9918,15305 10607,5861 10721,5870 10032,15314" semanticType="verticalRange" shapeName="Line">
            <msink:sourceLink direction="with" ref="{DC93FB6F-C126-4322-8CDF-FCDFA46B6482}"/>
            <msink:sourceLink direction="with" ref="{08B97E41-394C-4770-9A82-8017DA48103B}"/>
            <msink:sourceLink direction="with" ref="{41ED18FF-8C6D-4AF4-9804-4EE9C179C388}"/>
            <msink:destinationLink direction="with" ref="{F856E691-D53B-4812-A140-8BD7D9FB1BB9}"/>
          </msink:context>
        </emma:interpretation>
      </emma:emma>
    </inkml:annotationXML>
    <inkml:trace contextRef="#ctx0" brushRef="#br0">679 8 15 0,'0'0'96'0,"0"-5"-12"16,0 5-4-16,-8 0-24 0,8 0 0 0,0-5-4 0,0 5 4 16,0 0-8-16,0 0 0 0,0 0 0 0,0 0-4 0,0 0 0 0,0 0 0 15,0 0 0-15,0 5 0 0,0-5 0 0,0 0 0 0,0 0 0 16,0 0-4-16,0 0 4 0,0 0-4 0,0 5 0 15,0-5-4-15,0 4 0 0,0 1-8 0,0 5 0 0,0-6-4 0,0 7 0 16,0-3 0-16,0 2 4 0,0 5-4 0,8-6-4 0,-8 5 0 16,0 6-4-16,0-6-4 0,0 6 4 0,0-1 0 0,8 0-4 15,-8 0 0-15,0 1 0 0,0 3-4 0,10 2 0 0,-10-6-4 0,0 4 0 16,0 6 0-16,0-5 4 0,8 0-4 0,-8 5-4 0,0 0 0 16,0-2 4-16,0 3 0 0,0-1-16 0,0 0 20 0,0 4-8 15,0-4 4-15,0 5 0 0,0-1 0 0,0 1-4 0,0-1 0 16,0 1 0-16,0 4 4 0,0-4-4 0,0 4 4 0,0-5 0 15,0 7-4-15,0-3-4 0,0 2 8 0,0-1-4 0,-8 0 4 0,8 6 0 16,0-6 0-16,-10 5 0 0,10-4-4 0,-8 3 0 16,8 2 0-16,-8-5 4 0,8 3 0 0,-9-3-4 0,9 3 4 0,-8 2-4 15,0 0 4-15,8-6 0 0,-10 5-4 0,10 0 0 0,-8-4 0 16,8 4-4-16,-8-5 4 0,8 6 0 0,-8-7 0 0,8 7 4 16,0-7-4-16,-10 7 0 0,10-1 0 0,-8-5 0 0,8 6 0 0,0-6 0 15,-8 6 0-15,8-7 0 0,0 7-4 0,0-5 8 16,-10 3-4-16,10-3 0 0,0-1 0 0,-8 1-4 0,8 4 8 0,0-5 0 15,-8 5-4-15,8-4 0 0,0-1-4 0,-9 5 8 0,9-5-4 16,0 6-4-16,-8-1 8 0,8-5 0 0,-8 5-4 0,8 1 0 16,-9-2 0-16,9-3 0 0,-9 4-20 0,9 1 24 0,-8-1 0 0,8 0 0 15,-8-4-4-15,8 3 0 0,-10 1 4 0,10 0-4 0,-8-4 0 16,8 4 0-16,-8 0 0 0,8 1 0 0,-9 3-4 0,9-4 8 16,0 1-4-16,-9-1 0 0,9 5 4 0,-8-5 0 0,8 0 0 15,0 0-4-15,-8 5 0 0,8-4 0 0,0-2-8 0,0 2 8 16,0 4-4-16,-9-5 8 0,9 0-8 0,0 0 4 0,0 0 0 15,-8 5 0-15,8-4 0 0,0-2 0 0,0 2 0 0,0 4 4 0,-9-5-4 16,9 1 4-16,0-2-4 0,0 1-4 0,-9 1 4 0,9 4 0 16,0-5 0-16,0 0 0 0,-8 0 0 0,8 0 0 0,0 1 4 15,0 2 0-15,-8-2-4 0,8 4 0 0,0-4 0 0,-10-2 4 16,10 6-4-16,0-4 4 0,0 4-4 0,-8-5 4 0,8 0-4 16,0 5 0-16,-8-5 4 0,8 5-4 0,0-5 4 0,-9 5-4 0,9-4 0 15,0 4 4-15,-9-5-4 0,9 5 4 0,0-5-4 0,-8 4 4 16,8 1-24-16,-8-4 24 0,8 4 0 0,0 0-4 0,-9 0 0 15,9-1 4-15,-8 2 0 0,8-1 0 0,-8-1-4 0,8 1 0 16,-10 5 0-16,10-5 0 0,-8 0 0 0,0 0-4 0,8 0 4 16,-10 0 0-16,10 0 4 0,-8 0 0 0,0-1 0 0,8 2-4 0,-8 4 0 15,8-10 4-15,-9 5 0 0,0 1-4 0,9-3-4 16,-8 3 4-16,-1-1 0 0,9-6 4 0,-8 6-8 0,8-4 8 0,-8 4 0 16,8-6-4-16,-10 2-4 0,10-1 8 0,-8 0-4 0,8-4 0 15,-8 4 4-15,0 0-4 0,8-5 4 0,0 6-4 0,-10-6 0 16,10 1-4-16,0 3 4 0,-8-4-4 0,8 1 4 0,-8 1 0 15,8-8 0-15,0 6 0 0,-9 1-4 0,9-5 4 0,0 4 0 0,-9-5 0 16,9 6 0-16,0-5 0 0,-8 4 0 0,8-5 0 16,0 1 0-16,-9 4 0 0,9-4 0 0,0-1 0 0,-8 1 0 0,8-1 0 15,0 1 0-15,-8-1 4 0,8-4-4 0,-8 5 4 0,8-5-4 16,0 4-4-16,0-4 4 0,-10 1 0 0,10-2 0 0,0 0 0 16,0-4 4-16,-8 5-4 0,8-5 0 0,0 0-4 0,0 0 4 0,0-4 0 15,0 3 0-15,0-4 0 0,0 0 0 0,0 1 4 0,0-1-8 16,0-4 8-16,0 4-4 0,0-5-4 0,0-5 4 0,0 6 0 15,0-5 0-15,0 0 0 0,0-1 0 0,0-5 0 0,0 6-4 16,0-5 4-16,0 0 4 0,0 0-4 0,0-5 0 0,0 4-4 16,0-4 0-16,0 0 8 0,0 0-8 0,0 0 4 0,0 0 0 0,0 0 0 15,0 5 0-15,0-5 0 0,0 0 0 0,-8 6 0 0,8-6 4 16,0 0 0-16,0 4-4 0,0-4 4 0,0 4-4 0,0 1 4 16,0-5-4-16,0 5 0 0,0-5 0 0,0 5 0 15,0-5 0-15,0 0 0 0,0 0 0 0,0 0 4 0,0 5 0 0,0-5-4 16,-10 0 0-16,10 0 4 0,0 0-4 0,10 0 0 0,-10-5 4 0,-10 5-8 15,10 0-4-15,0 0-12 0,0 0-20 0,0 5-36 0,0-10 0 16,-8 5-20-16,8-5-36 0,-8 0-28 0,8 0-76 0,-9 1-8 16,9-6 40-16,-8-4 40 0,-1 0 28 0,9-1 28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5.4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31 0,'0'0'100'0,"0"0"-12"0,0 0-8 0,0 0-28 0,0 0 0 16,0 0-4-16,0 4-4 0,0-4-4 0,0 5 0 0,0-5-4 16,0 9 0-16,0-9-4 0,0 5 0 0,0 5-4 0,0-6 0 15,0 6-8-15,0 0 8 0,0-6-4 0,0 7-4 0,0 2-4 16,0-3-4-16,0-1-4 0,0 5 4 0,0-3-4 0,0-2 0 0,0 1-8 15,0-1 8-15,0 1-4 0,0 0-4 0,0-1 4 16,0 2-8-16,0-3-8 0,0 2-12 0,0-6-12 0,0 6-12 0,0-10-8 16,0 10-12-16,0-6-32 0,0-4-32 0,0 5-28 0,0-5 28 15,0 0 32-15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5.7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93FB6F-C126-4322-8CDF-FCDFA46B6482}" emma:medium="tactile" emma:mode="ink">
          <msink:context xmlns:msink="http://schemas.microsoft.com/ink/2010/main" type="writingRegion" rotatedBoundingBox="12956,10118 13029,12026 12658,12040 12584,10132">
            <msink:destinationLink direction="with" ref="{3E36D487-5AD8-484D-9F2E-56B513287400}"/>
          </msink:context>
        </emma:interpretation>
      </emma:emma>
    </inkml:annotationXML>
    <inkml:traceGroup>
      <inkml:annotationXML>
        <emma:emma xmlns:emma="http://www.w3.org/2003/04/emma" version="1.0">
          <emma:interpretation id="{75B84CF3-494E-4188-9FD2-3B63466C8CBF}" emma:medium="tactile" emma:mode="ink">
            <msink:context xmlns:msink="http://schemas.microsoft.com/ink/2010/main" type="paragraph" rotatedBoundingBox="12956,10118 13029,12026 12658,12040 12584,10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2E36AC-3B5F-4D7D-9FB7-BA49116AD14C}" emma:medium="tactile" emma:mode="ink">
              <msink:context xmlns:msink="http://schemas.microsoft.com/ink/2010/main" type="line" rotatedBoundingBox="12956,10118 13029,12026 12658,12040 12584,10132"/>
            </emma:interpretation>
          </emma:emma>
        </inkml:annotationXML>
        <inkml:traceGroup>
          <inkml:annotationXML>
            <emma:emma xmlns:emma="http://www.w3.org/2003/04/emma" version="1.0">
              <emma:interpretation id="{EE32DEF4-7CAD-4A68-8003-6AF79A10F849}" emma:medium="tactile" emma:mode="ink">
                <msink:context xmlns:msink="http://schemas.microsoft.com/ink/2010/main" type="inkWord" rotatedBoundingBox="12895,10120 12904,10346 12716,10354 12707,10127"/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1494-55 75 0,'8'-5'88'0,"-8"1"-4"0,0-1-4 0,0 0-24 0,0 5-4 15,0-5 0-15,0 5-4 0,0-5 0 0,0 5 0 0,10 0 4 16,-10 0 0-16,0 0 0 0,0 0 0 0,0 5 0 0,0 0-4 16,0-5-4-16,0 10-4 0,0-6 0 0,0 7-4 0,0-2-4 0,0 0-4 15,8 1-4-15,-8-1-4 0,0 5-4 0,0 1 0 0,0-5-4 16,0 4-4-16,0 1-4 0,0-6 0 0,0 5-4 0,0-4 0 15,0-1-12-15,0 1-12 0,0 0-16 0,0-6-20 0,0 1-24 16,0 0-24-16,0 0-32 0,0 0-60 0,0-5 16 0,0 0 32 16,0 0 24-16,0 0 32 0</inkml:trace>
          <inkml:trace contextRef="#ctx0" brushRef="#br1" timeOffset="30743.5496">1443 46 35 0,'0'4'88'0,"0"-4"-12"0,0 0-4 16,0 0-24-16,-8 0-4 0,8 0-4 0,0 0 0 0,0 0 0 15,0 0-4-15,0 0 0 0,0 0-4 0,0 0 0 0,0-4 0 16,0 4 0-16,0 0 4 0,0 0-4 0,0-5-4 0,0 5 4 16,0 0 0-16,0-5-4 0,0 5 0 0,0-5-4 0,8 5 0 0,-8-4 8 15,0-1-8-15,0 0-4 0,9 5-4 0,-9-5 0 0,8 5 0 16,-8 0 0-16,8 0-12 0,2-4 4 0,-2 4 0 16,-8 0 0-16,8 0-4 0,0 0 0 0,2 0 0 0,-2 0 0 0,0 4-4 15,1-4 4-15,-9 5-4 0,8 0 0 0,1 0 0 0,0-1 8 16,-9 6-8-16,8-5 0 0,-8-1 0 0,0 6 0 0,8 0 4 15,-8-4 0-15,0 2 0 0,0 2 0 0,-8-6 0 0,8 6 4 0,0-5 0 16,-8 0 0-16,8-1 0 0,-9 1-4 0,0 0 4 16,9-5-4-16,-8 5-4 0,-1-5 4 0,9 0-4 0,-8-5 0 0,0 0 0 15,8 5 0-15,-10-9 0 0,10 4 0 0,-8 0 0 0,8-5 4 16,0 1-4-16,0-1 0 0,0 1 0 0,0-1 0 0,0 6 0 16,0-11 0-16,0 10 4 0,0-4-4 0,8-1-4 0,-8 5 4 0,10-5 0 15,-10 5-4-15,8 5 4 0,-8-4 0 0,8 4 0 16,-8-5 0-16,9 5 0 0,-1 0 0 0,-8 0 0 0,9 5 0 0,0-5 0 15,-1 4 0-15,0-4 0 0,-8 5 4 0,8 1-4 0,2-2 4 16,-2 1-4-16,-8 0 4 0,8 0-4 0,-8-1 8 0,0 1 0 16,10 5 8-16,-10-6 4 0,0 6 4 0,0-5-4 0,0 6 4 0,-10-8-4 15,10 2 4-15,-8 5-4 0,0-6 4 0,-2 2 0 0,2-2-4 16,8-4-4-16,-8 5 0 0,0-5-4 0,-1 5 0 0,0-10-4 16,1 5 0-16,-1-5 0 0,1 1-4 0,0-2 0 0,8 2-4 15,-10-6 4-15,2 5 0 0,8-4-4 0,0-1 0 0,-8 0 0 16,8 6 0-16,0-6-4 0,0 1-4 0,0-1-12 0,0 5-16 0,0 1-16 15,0-2-16-15,0 1-20 0,0 5-28 0,0-4-28 0,8 4-64 16,-8 0-24-16,0 4 40 0,0-4 40 0,0 11 28 0,8-7 24 16</inkml:trace>
        </inkml:traceGroup>
        <inkml:traceGroup>
          <inkml:annotationXML>
            <emma:emma xmlns:emma="http://www.w3.org/2003/04/emma" version="1.0">
              <emma:interpretation id="{6EC60FB1-E459-437C-9C1C-E384040C2D61}" emma:medium="tactile" emma:mode="ink">
                <msink:context xmlns:msink="http://schemas.microsoft.com/ink/2010/main" type="inkWord" rotatedBoundingBox="12939,10662 12958,11156 12679,11167 12660,1067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11.5568">1426 463 51 0,'0'5'108'0,"0"-5"-8"15,0 5 4-15,9-5-16 0,-9 0-4 0,0 0 0 0,8 4-4 16,-8-4-20-16,9 0 12 0,-9 5-4 0,8-5-8 0,-8 0-8 0,8 0 0 16,2 0-8-16,-2 0-8 0,0 0-4 0,0 0-8 0,10 0-4 15,-10 0-4-15,1 0 0 0,-1 0-8 0,1 0 0 0,8 5 0 16,-9-5-8-16,0 0-8 0,2 5-12 0,-2-1-20 0,0-4-20 15,10 6-24-15,-18-2-12 0,8 1-20 0,1 5-64 0,-1-6-28 16,-8 6 48-16,0-1 28 0,9 1 28 0</inkml:trace>
          <inkml:trace contextRef="#ctx0" brushRef="#br0" timeOffset="693.1464">1443 698 27 0,'0'0'100'0,"0"0"-4"0,0 0-4 0,-8 0-24 0,8 5-4 0,0-5 0 15,0 5-4-15,0-5-4 0,0 9-4 0,-9-4 0 16,9 0-4-16,0 0-4 0,0 4 0 0,0 1 0 0,-9 0-4 16,9-1-12-16,0 1 0 0,-8-1-4 0,8 6-4 0,0 0-4 0,0-6-8 15,0 5 0-15,0-4 0 0,-8 4-4 0,8-5 0 16,0 7-4-16,0-7 4 0,0 0-4 0,0 1-8 0,0-6-12 0,0 6-24 16,0-6-8-16,0 1-16 0,0 1-16 0,0-2 0 0,0-4-40 15,0 0-48-15,0 0 16 0,0 0 28 0,0 0 20 0</inkml:trace>
          <inkml:trace contextRef="#ctx0" brushRef="#br0" timeOffset="883.6354">1554 751 79 0,'0'0'92'16,"0"0"-8"-16,0 0-8 0,0 0-16 0,0 5-8 0,9 0 4 0,-9 0-4 15,0-1-4-15,0 1 0 0,0 0-4 0,0 4-4 0,0 1-4 16,0-1-8-16,0 2-8 0,0 2-4 0,0-3 4 0,0 4-12 15,0-4 4-15,0 5-4 0,0-5-4 0,0 3-4 0,0-3-8 16,0-1-8-16,0-3-12 0,0 2-16 0,0-3-12 0,0 1-12 0,8-2-32 16,-8-4-52-16,0 0 0 0,0-4 24 0,-8-2 28 0</inkml:trace>
        </inkml:traceGroup>
        <inkml:traceGroup>
          <inkml:annotationXML>
            <emma:emma xmlns:emma="http://www.w3.org/2003/04/emma" version="1.0">
              <emma:interpretation id="{2F7C8F19-42D5-4953-A2C0-D2F824B2D287}" emma:medium="tactile" emma:mode="ink">
                <msink:context xmlns:msink="http://schemas.microsoft.com/ink/2010/main" type="inkWord" rotatedBoundingBox="12951,11385 12953,11433 12635,11445 12633,11397"/>
              </emma:interpretation>
            </emma:emma>
          </inkml:annotationXML>
          <inkml:trace contextRef="#ctx0" brushRef="#br0" timeOffset="1345.9325">1357 1216 47 0,'0'5'112'0,"0"5"-8"0,10-10 0 15,-10 4-16-15,8-4 0 0,-8 0 0 0,8 0-8 0,2 0 4 16,-2 0-8-16,0-4-8 0,0 4-4 0,1-5-8 0,0 0-12 16,8 5-4-16,-9-5-8 0,10 1-4 0,-2-1-8 0,-8 0-4 0,10 0 0 15,-1 0-4-15,0 1-8 0,0 4-4 0,-9-6-16 0,10 6-24 16,-2 0-28-16,-6-4-28 0,6 4-24 0,-7 4-76 0,-1-4-16 15,1 6 36-15,-9-2 36 0,9 1 24 0</inkml:trace>
        </inkml:traceGroup>
        <inkml:traceGroup>
          <inkml:annotationXML>
            <emma:emma xmlns:emma="http://www.w3.org/2003/04/emma" version="1.0">
              <emma:interpretation id="{537A2FCE-519A-4360-B345-EBDB78E8DAF6}" emma:medium="tactile" emma:mode="ink">
                <msink:context xmlns:msink="http://schemas.microsoft.com/ink/2010/main" type="inkWord" rotatedBoundingBox="13017,11697 13029,12026 12764,12036 12751,117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31.8755">1563 1528 59 0,'0'0'92'0,"0"0"-16"0,-9 0-8 0,9 0-24 0,0 0-4 16,0 0-4-16,0-5-8 0,0 5-4 0,0 0-4 0,0 0-4 15,0-4 0-15,9 4 0 0,-9-6-4 0,0 2 0 0,8 4 4 16,-8-5-4-16,8 5 4 0,0-5 0 0,-8 5 4 0,10 0-4 0,-2-5 4 16,0 5 0-16,2 0 0 0,-2 5-4 0,-8-5 4 0,8 5-4 15,1-5 4-15,-1 5-8 0,1 5 4 0,-9-6 0 0,9 1-4 16,-9 5 0-16,0-6 0 0,8 1 0 0,-8 4-4 0,0 2 0 0,0-7-4 15,0 6 4-15,0-5-4 0,0 4 4 0,0-4-4 16,0 4-4-16,-8-4 0 0,8 5 0 0,-9-5 4 0,0 0-4 0,9 4 0 16,-8-4 0-16,-1 0-4 0,1 4 4 0,0-4 0 0,-2 5 0 15,2-6 0-15,-10 6 0 0,10-5 0 0,0 5 4 0,0-6 0 16,-1 5 0-16,0-3-4 0,1 3 0 0,-1-4 0 0,1 4 4 16,0-5 0-16,-2 7 4 0,10-7 0 0,-8 2 4 0,8-2 0 0,0 1 8 15,-8-1-4-15,8 2 0 0,0-2 0 0,0 1-4 16,0-1-4-16,0-4 0 0,0 6-4 0,0-6 4 0,0 4-4 0,0-4 4 15,0 0 4-15,8 0-8 0,-8 6 4 0,0-6 0 0,0 0 4 16,8 0 0-16,-8 0 0 0,10 0 0 0,-10 0 4 0,8 0 0 16,-8 0 4-16,8 0-4 0,1 0-4 0,-1 0 0 0,-8 0 0 15,9 0-4-15,0 0-4 0,-1 0 4 0,0 0-4 0,0 0 0 16,2 0 0-16,-2 0-4 0,0 0 4 0,10 0 0 0,-10 0-4 0,1 0 0 16,-1 0-4-16,10-6-8 0,-10 6-16 0,0 0-12 0,0-4-24 15,10 4-28-15,-10-6-24 0,2 2-40 0,-10-1-64 0,8 1 32 16,0-6 12-16,-8 5 56 0,0-5 20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1.9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560E59-76FC-48D0-AFCA-4A11D7C1A533}" emma:medium="tactile" emma:mode="ink">
          <msink:context xmlns:msink="http://schemas.microsoft.com/ink/2010/main" type="writingRegion" rotatedBoundingBox="17830,11267 17901,12566 17382,12594 17311,11296"/>
        </emma:interpretation>
      </emma:emma>
    </inkml:annotationXML>
    <inkml:traceGroup>
      <inkml:annotationXML>
        <emma:emma xmlns:emma="http://www.w3.org/2003/04/emma" version="1.0">
          <emma:interpretation id="{EA70A688-CE44-415F-AF30-AF9A02C4ACE2}" emma:medium="tactile" emma:mode="ink">
            <msink:context xmlns:msink="http://schemas.microsoft.com/ink/2010/main" type="paragraph" rotatedBoundingBox="17830,11267 17901,12566 17382,12594 17311,11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226E1D-4643-47B4-B260-9F074389C9C7}" emma:medium="tactile" emma:mode="ink">
              <msink:context xmlns:msink="http://schemas.microsoft.com/ink/2010/main" type="line" rotatedBoundingBox="17830,11267 17901,12566 17382,12594 17311,11296"/>
            </emma:interpretation>
          </emma:emma>
        </inkml:annotationXML>
        <inkml:traceGroup>
          <inkml:annotationXML>
            <emma:emma xmlns:emma="http://www.w3.org/2003/04/emma" version="1.0">
              <emma:interpretation id="{177FC56D-9E39-475C-AFED-6ED27AE929CD}" emma:medium="tactile" emma:mode="ink">
                <msink:context xmlns:msink="http://schemas.microsoft.com/ink/2010/main" type="inkWord" rotatedBoundingBox="17692,11275 17718,11755 17479,11768 17452,11288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34 86 39 0,'-9'0'96'0,"9"0"-8"0,0 0-8 0,-8 0-20 0,8 0-4 16,-8 0-8-16,8 0-4 0,0 0-12 0,-9 0 0 0,9-5-8 15,0 5-4-15,0 0-4 0,0 0-8 0,0-5 0 0,0 5-4 0,0-5 0 16,0 5 0-16,0-4-4 0,0 4 0 0,0-7 0 0,9 7 0 15,-9-3 0-15,0 3 0 0,0 0 0 0,0-5 0 0,0 5-4 16,8 0 4-16,-8 0 0 0,0 0 0 0,8-4 0 0,-8 4 0 16,0 0 0-16,0 0 0 0,9 0 0 0,-9 0 0 0,0 4 4 15,0-4-4-15,0-4 0 0,0 4 0 0,9 0 4 0,-9 0-4 0,0 0 4 16,0-6 0-16,8 6-4 0,-8-4 4 0,0 4 0 0,0-5 4 16,8 5 4-16,-8-5 4 0,10 0 0 0,-10 5 4 0,8-4 0 15,-8-1 0-15,8 5 4 0,-8-5 0 0,9 0-4 0,-9 5 0 16,9 0 0-16,-9-4 4 0,8 4 0 0,-8 0 0 0,8 0 4 15,1 0-4-15,-9 0-8 0,8 0 0 0,-8 0 0 0,9 4 0 0,-9-4 0 16,9 5-4-16,-1-5 0 0,-8 5-4 0,8 0-4 16,-8-1 0-16,10 1 4 0,-10 0-4 0,0 0-4 0,8-1 0 0,-8 2 4 15,0 3 0-15,0-6 4 0,0 4-8 0,0-3 4 0,0 1-4 16,0 0 0-16,0 0 0 0,0-1 8 0,0 1-8 0,0 0 4 16,0 0 0-16,-8-5 0 0,8 4-4 0,0-4 4 0,0 6 0 0,0-6 0 15,-10 0-4-15,10 0-4 0,0 0 0 0,0 0 0 0,0 0 4 16,0 0 0-16,-8 0 0 0,8 0-4 0,0 0 0 0,0-6-4 15,0 6 0-15,0 0-4 0,0 0 0 0,0 0-4 0,0-4-20 16,0 4-8-16,0 0-8 0,-8-5-8 0,8 5-16 0,0-5-4 16,0 5-16-16,-9-5-52 0,9 5-24 0,0 0 24 0,-9-4 36 0,9 4 20 15</inkml:trace>
          <inkml:trace contextRef="#ctx0" brushRef="#br0" timeOffset="1006.448">170 95 31 0,'0'0'84'0,"0"0"-12"16,0 0-4-16,0 0-40 0,0 0 16 0,0 0-4 0,0 0 0 15,0 0-4-15,0 0 4 0,0 0 0 0,0 0 0 0,0 0 0 0,0 0 0 16,0 5 0-16,0-5 0 0,0 0-4 0,0 5 0 0,10-5 0 16,-10 4-4-16,0 2 0 0,0-6 4 0,0 4-8 0,0 1 4 15,0 0-4-15,0 0-8 0,0 0 8 0,-10 4-8 0,10-4-4 16,0 0-4-16,0 4 4 0,-8-4-8 0,8 4 0 0,-8 1 0 15,8-5-4-15,-9 5 0 0,0-1 0 0,1 1-4 0,-1-1 4 16,9 1 4-16,-16-6 0 0,7 6-8 0,0-1 4 0,1 1-4 16,8-5 0-16,-8 5 0 0,-2-6 0 0,2 2 0 0,0-2 4 15,8 0-4-15,-9 1 4 0,0-5 0 0,9 6-4 0,0-6 4 0,0 0-4 16,-8 0 0-16,8 0 0 0,0 0 0 0,0 0 0 0,0 0 0 16,0 0 0-16,0 0 0 0,0 0 0 0,0 0 0 0,0 0 4 15,0 0-4-15,0 0 4 0,0 0-4 0,8 0 0 0,-8 0 4 16,0 0-4-16,0-6 4 0,9 6 0 0,-9 0-4 0,0-5 0 15,9 5 0-15,-9-4 0 0,8 4 0 0,-8-4 0 0,8-2 0 0,2 2 0 16,-10 4 0-16,8-6 0 0,0 2 0 0,-8-1 0 0,9 5 0 16,0-4 0-16,-9 4 0 0,8-6 0 0,0 3 0 0,1 3 0 15,-1 0 0-15,-8 0 0 0,9-6 0 0,0 6 0 0,-1 0 0 16,0 0 0-16,-8 0 0 0,10 0 4 0,-2 0-4 0,-8 0 0 0,8 0 0 16,0 0 0-16,-8 6 4 0,10-6-4 0,-10 3 4 0,8-3-4 15,-8 6 0-15,8-2 0 0,-8-4 0 0,0 5 0 0,0-1 4 16,9 2 0-16,-9 4-4 0,0-6 0 0,0 0 4 0,0 7 0 15,0-7-4-15,0 1 4 0,0 0-4 0,0 4 0 0,0-3-4 0,-9-2 4 16,9 5 0-16,0-3 0 0,-8-2 0 0,8 1 0 0,0 5 4 16,-8-6-4-16,8 2 4 0,-10 3 0 0,2-5 0 0,8 2 0 15,-8-2 4-15,0 1 0 0,-2 0 0 0,10 0 0 0,-8 5 0 16,0-6 0-16,-1-4 0 0,9 5 0 0,-9 0-4 0,1 0 0 16,8-5 4-16,-9 4-4 0,1 1 0 0,8-5 4 0,-8 5-4 0,-1-5 0 15,9 0-4-15,-9 0 4 0,9 0-4 0,0 0 4 0,-8 4-4 16,8-4 0-16,-8 0-4 0,8 0 0 0,0 0 0 0,-10 0 0 15,10-4 0-15,0 4-4 0,-8 0 0 0,8 0-8 0,0 0-8 16,-8 0-8-16,8 4-4 0,0-4-12 0,-9 0-12 0,9 0-16 16,0 0-8-16,0 0-8 0,-9 0-20 0,9 0-48 0,-8 0-24 0,8 0 32 15,0 0 28-15,-8 0 24 0</inkml:trace>
        </inkml:traceGroup>
        <inkml:traceGroup>
          <inkml:annotationXML>
            <emma:emma xmlns:emma="http://www.w3.org/2003/04/emma" version="1.0">
              <emma:interpretation id="{C4E4D439-C3E6-4529-89D6-3182C0F72A8D}" emma:medium="tactile" emma:mode="ink">
                <msink:context xmlns:msink="http://schemas.microsoft.com/ink/2010/main" type="inkWord" rotatedBoundingBox="17810,11964 17812,12002 17351,12027 17349,11990"/>
              </emma:interpretation>
            </emma:emma>
          </inkml:annotationXML>
          <inkml:trace contextRef="#ctx0" brushRef="#br0" timeOffset="1310.6342">-119 719 43 0,'0'4'92'0,"0"-4"0"0,0 5-12 0,0-1-28 0,0-4 0 0,8 6 0 16,-8-6 0-16,0 0 0 0,9 0 0 0,-9 4 0 0,8-4 0 15,-8 0-4-15,9 0 4 0,0 0 0 0,-1 0 0 0,8 0 4 16,-6-4-4-16,6 4 0 0,2-6-4 0,-10 6-4 0,9-4 0 16,0 4-8-16,0-5-4 0,9 1-4 0,-9-2-8 0,0 6 0 0,0-4-4 15,0-1-4-15,8 1 0 0,-7-2-4 0,-2 6-4 0,2-4-4 16,-1 4-4-16,-1 0-8 0,-6 0-8 0,6-4-12 0,-8 4-16 16,10 4-16-16,-10-4-20 0,1 0-32 0,0 4 0 0,-1-4-36 15,-8 6-56-15,0-2 28 0,0 1 32 0,0-5 28 0,0 4 32 16</inkml:trace>
        </inkml:traceGroup>
        <inkml:traceGroup>
          <inkml:annotationXML>
            <emma:emma xmlns:emma="http://www.w3.org/2003/04/emma" version="1.0">
              <emma:interpretation id="{68EDC02B-768D-4AE6-B2C8-9FB8C77A7BD7}" emma:medium="tactile" emma:mode="ink">
                <msink:context xmlns:msink="http://schemas.microsoft.com/ink/2010/main" type="inkWord" rotatedBoundingBox="17886,12289 17901,12566 17491,12588 17476,123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74.6609">9 1079 55 0,'0'0'104'0,"8"0"-12"0,-8 0 0 0,8-6-24 0,-8 2-4 15,9 4-4-15,-9-5 0 0,9 0-8 0,-1 1 0 0,0-1 0 16,2 0-4-16,-2 0-4 0,9 5 0 0,-8-5-4 0,-1 0-8 16,9 1-4-16,-9 4-4 0,10 0-4 0,-10-5-4 0,0 10 0 15,10-5-4-15,-10 0-4 0,0 4 4 0,2 1-8 0,-10 0 4 0,8 5 0 16,-8-1-4-16,0 1 0 0,8 0-4 0,-16-1 0 16,8 5 4-16,0-4 0 0,-8 3-4 0,-2 2 0 0,10 0 4 0,-8-5 0 15,0 5 0-15,0-7-4 0,-2 8 0 0,2-7 0 0,0 0 8 16,-1 1 4-16,9 0-8 0,-9-6 4 0,9 0 0 0,-8 2 0 15,8-1 0-15,0-5 0 0,0 4-4 0,-9-4 0 0,9 0 0 0,9 5 4 16,-9-5-4-16,0 0 4 0,8 5-4 0,1-5 4 0,-9 5-4 16,9-5 0-16,-1 4 0 0,0-4 4 0,2 0-8 0,-2 6 0 15,8-6 4-15,-6 0 0 0,6 4-4 0,-7-4 4 0,7 0-8 16,2-4 0-16,-2-2-4 0,-6 6-20 0,6-4-12 0,2-6-28 16,-1 1-28-16,-1-2-20 0,-7 3-56 0,8-8-44 0,-9 3 36 0,10-2 36 15,-10 1 28-15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4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C3B96C-5A8C-405E-9AAF-506FF2FCD9FF}" emma:medium="tactile" emma:mode="ink">
          <msink:context xmlns:msink="http://schemas.microsoft.com/ink/2010/main" type="writingRegion" rotatedBoundingBox="18049,11598 20820,11582 20824,12139 18052,12155"/>
        </emma:interpretation>
      </emma:emma>
    </inkml:annotationXML>
    <inkml:traceGroup>
      <inkml:annotationXML>
        <emma:emma xmlns:emma="http://www.w3.org/2003/04/emma" version="1.0">
          <emma:interpretation id="{1325A29B-AAAF-4A0F-97D7-59CF3E6C605F}" emma:medium="tactile" emma:mode="ink">
            <msink:context xmlns:msink="http://schemas.microsoft.com/ink/2010/main" type="paragraph" rotatedBoundingBox="18049,11598 20820,11582 20824,12139 18052,12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4F78DE-B285-4194-87F5-18138128A4DE}" emma:medium="tactile" emma:mode="ink">
              <msink:context xmlns:msink="http://schemas.microsoft.com/ink/2010/main" type="line" rotatedBoundingBox="18049,11598 20820,11582 20824,12139 18052,12155"/>
            </emma:interpretation>
          </emma:emma>
        </inkml:annotationXML>
        <inkml:traceGroup>
          <inkml:annotationXML>
            <emma:emma xmlns:emma="http://www.w3.org/2003/04/emma" version="1.0">
              <emma:interpretation id="{FE5D99EB-6C5F-43D5-A618-B5F0BE89E16C}" emma:medium="tactile" emma:mode="ink">
                <msink:context xmlns:msink="http://schemas.microsoft.com/ink/2010/main" type="inkWord" rotatedBoundingBox="18049,11598 18314,11597 18317,12153 18052,121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767 551 43 0,'9'-5'128'0,"-9"0"-12"0,0 5-8 0,0-5-24 16,0 5-4-16,0 0-4 0,9 0 0 0,-9 0 0 0,0 5-12 15,0 0 0-15,0 0-8 0,0 5-4 0,0-6 0 0,0 11-4 16,0-6-8-16,0 6 0 0,0-1-8 0,0 1 4 0,0-2-8 0,0 7-8 16,0 0-4-16,0-2 0 0,0 1 0 0,0 0-8 0,0 0 4 15,0 1-8-15,0-5 0 0,8-2-8 0,-8 2-4 0,0-1-8 16,0-4-12-16,0-5-16 0,0 5-24 0,0-6-24 0,0 1-24 15,0-5-12-15,-8 0-56 0,8-5-28 0,0 1 44 0,-9 0 16 16,9-7 40-16</inkml:trace>
          <inkml:trace contextRef="#ctx0" brushRef="#br0" timeOffset="-190.4922">580 479 3 0,'8'0'120'0,"-8"0"-16"15,8 0-4-15,-8 0-20 0,10 0-4 0,-10 0 0 0,0 4 0 16,8-4 0-16,-8 5-12 0,0 1-4 0,8 3-4 0,-8-4-12 15,0 0-8-15,0 4-4 0,0 1-12 0,0-1 4 0,10 1-8 0,-10 4-4 16,0 1 0-16,0-1-8 0,0 0 0 0,0 1 0 16,0-1 0-16,0 1 0 0,-10-1-8 0,10-1 0 0,0 2-16 0,0-5-12 15,0 5-16-15,10-6-12 0,-10 1-12 0,0-6-4 0,0 6-28 16,0-4-12-16,0-6-36 0,0 3 4 0,0-3 24 0,8 0 20 16</inkml:trace>
          <inkml:trace contextRef="#ctx0" brushRef="#br0" timeOffset="184.0205">588 330 87 0,'0'5'128'0,"0"4"-12"15,8 1-4-15,-8-1-16 0,10-3-8 0,-10 3-4 0,8-4-8 16,0 4-8-16,-8-3-12 0,10-2-8 0,-2 1-12 0,0-5-4 16,0 4-8-16,1-4 0 0,8 0-4 0,-8-4-12 0,7-1-4 15,-6 5-12-15,6-10-24 0,2 6-36 0,-2-6-36 0,-7 1-48 16,17-6-64-16,-18 5 40 0,8-4 28 0,2-1 28 0</inkml:trace>
        </inkml:traceGroup>
        <inkml:traceGroup>
          <inkml:annotationXML>
            <emma:emma xmlns:emma="http://www.w3.org/2003/04/emma" version="1.0">
              <emma:interpretation id="{4132DEB6-2845-4E92-9E98-577E661FD2EC}" emma:medium="tactile" emma:mode="ink">
                <msink:context xmlns:msink="http://schemas.microsoft.com/ink/2010/main" type="inkWord" rotatedBoundingBox="19922,11591 20820,11586 20824,12115 19925,12120"/>
              </emma:interpretation>
            </emma:emma>
          </inkml:annotationXML>
          <inkml:trace contextRef="#ctx0" brushRef="#br0" timeOffset="2769.5741">2959 565 51 0,'0'-4'104'0,"0"4"-8"0,0-5-4 16,0 5-28-16,0 0-4 0,0-5-8 0,0 5-4 0,0 0 0 16,0 5-4-16,0-5-4 0,0 5-4 0,0-1-8 0,8 1 0 15,-8 0-8-15,0 0 0 0,0 4-8 0,0 1 4 0,0-1-4 16,0 1-4-16,0-1 0 0,8 1-4 0,-8 5 0 0,0-6-8 0,0 1 4 15,10 5-8-15,-10-7-12 0,0 2-12 0,8-1-12 0,-8 1-8 16,0-5-12-16,8 5-20 0,-8-10-44 0,9 4-28 0,-1 2 24 16,-8-6 24-16</inkml:trace>
          <inkml:trace contextRef="#ctx0" brushRef="#br0" timeOffset="3205.4359">3018 306 35 0,'0'4'128'0,"0"1"-12"0,0 1-4 16,0-2-20-16,0 6 0 0,8-10-4 0,-8 5 0 0,0-1-8 15,10 2-12-15,-10-6-4 0,8 0-8 0,0 4 0 0,0-4-4 16,2 0-8-16,-2 0-4 0,9 0-8 0,0-4-8 0,-8 4-4 16,7-6-4-16,2 2-16 0,-2 4-4 0,2-5-20 0,8 0-24 0,-10 0-40 15,1 1-40-15,1 4-56 0,-2-6-44 0,10 1 36 0,-9 5 36 16,0-4 28-16,-8 4 24 0</inkml:trace>
          <inkml:trace contextRef="#ctx0" brushRef="#br0" timeOffset="2971.5467">3223 503 23 0,'0'0'124'0,"0"0"-16"0,0 0-8 15,0 0-28-15,0 0-4 0,0 5-4 0,0 0-8 16,0-1 0-16,0 1-4 0,0 0-8 0,0 4 0 0,0 1 0 16,0-5-8-16,0 9 0 0,0-4-4 0,0 4-4 0,0 1-4 0,0-1-4 15,0 1 0-15,0 4-4 0,0-5 0 0,0 6 0 0,0-6-4 16,0 5-4-16,0-6-4 0,0 3 0 0,0-3-4 0,0 2-4 16,0-5-4-16,0 4-12 0,0-5-16 0,0 1-16 0,0-5-12 15,0 0-12-15,0 0-12 0,0-5-28 0,0 0-56 0,0 0 0 16,0-5 36-16,0-5 24 0</inkml:trace>
          <inkml:trace contextRef="#ctx0" brushRef="#br0" timeOffset="2573.0973">2523 551 63 0,'0'-5'104'16,"0"5"-8"-16,0 0 0 0,0-5-24 0,0 0-8 16,0 1 0-16,0-1-4 0,0-5 0 0,0 6-8 0,-8-6 0 0,8 1-4 15,8-2-4-15,-8 2 4 0,0 0-12 0,10-1 4 0,-10 1-8 16,0-1 0-16,8 0 0 0,-8 5-4 0,8-5 0 0,1 6-4 16,-9-1-4-16,8 1-4 0,1-2 0 0,0 6-4 0,-1-4 0 0,0 4 0 15,-8 4-4-15,8-4 0 0,2 6 0 0,-2-2-4 0,-8 5 0 16,8 1 0-16,-8 0-4 0,0-1 4 0,10 6-4 0,-10-5-4 15,0 4 0-15,0 1 4 0,0-1-4 0,-10 5 0 0,10-5 0 16,-8 6-4-16,0-6 4 0,-2 5 0 0,2-5-4 0,0 1 0 16,0-1 0-16,-1 1 0 0,0-1 4 0,1-5 0 0,-9 2 0 0,9-3 0 15,-2-2 0-15,2 3 0 0,0-9 0 0,0 4 0 0,-2 2 0 16,2-6-4-16,0 0 4 0,8 0 4 0,-9 0-4 0,9-6 4 16,-9 6-4-16,9-4 0 0,0-1 4 0,0 1 0 0,0-2-4 15,0 6 8-15,0-4 0 0,0 0-4 0,0 4 0 0,9-7 0 16,-9 7 4-16,0-4 0 0,9 4 0 0,-9 0 0 0,8-4 4 0,-8 4 0 15,8 0 0-15,2 4 4 0,-2-4 0 0,0 4 0 0,-8-4 0 16,8 7 0-16,2-7-4 0,-2 4 4 0,0 0-4 0,1-4-4 16,-1 6 0-16,1-2 0 0,8-4-4 0,-9 5 4 0,0-1-4 0,2 2 0 15,-2-2-8-15,10-4-8 0,-10 5-16 0,0-1-8 16,1 2-16-16,-1-6-20 0,1 4-12 0,8-4-12 0,-9 6-4 0,0-6-40 16,2 0-48-16,-2 0 28 0,0 0 28 0,10 0 32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3.2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D09637-6514-4AD8-851F-6F5C643EB766}" emma:medium="tactile" emma:mode="ink">
          <msink:context xmlns:msink="http://schemas.microsoft.com/ink/2010/main" type="writingRegion" rotatedBoundingBox="9371,11584 9890,11584 9890,12014 9371,12014"/>
        </emma:interpretation>
      </emma:emma>
    </inkml:annotationXML>
    <inkml:traceGroup>
      <inkml:annotationXML>
        <emma:emma xmlns:emma="http://www.w3.org/2003/04/emma" version="1.0">
          <emma:interpretation id="{B961A7C9-E9D0-40AF-B918-EDC706D3BD82}" emma:medium="tactile" emma:mode="ink">
            <msink:context xmlns:msink="http://schemas.microsoft.com/ink/2010/main" type="paragraph" rotatedBoundingBox="9371,11584 9890,11584 9890,12014 9371,12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DD85A-26E1-4EB5-82A3-1C5FFF31BFFB}" emma:medium="tactile" emma:mode="ink">
              <msink:context xmlns:msink="http://schemas.microsoft.com/ink/2010/main" type="line" rotatedBoundingBox="9371,11584 9890,11584 9890,12014 9371,12014"/>
            </emma:interpretation>
          </emma:emma>
        </inkml:annotationXML>
        <inkml:traceGroup>
          <inkml:annotationXML>
            <emma:emma xmlns:emma="http://www.w3.org/2003/04/emma" version="1.0">
              <emma:interpretation id="{557ABB8F-1D65-42A7-9528-821ABF6DF589}" emma:medium="tactile" emma:mode="ink">
                <msink:context xmlns:msink="http://schemas.microsoft.com/ink/2010/main" type="inkWord" rotatedBoundingBox="9371,11708 9523,11708 9523,11728 9371,11728"/>
              </emma:interpretation>
            </emma:emma>
          </inkml:annotationXML>
          <inkml:trace contextRef="#ctx0" brushRef="#br0">5 22 43 0,'0'0'96'0,"0"-6"-8"0,0 6-8 0,-8 0-20 0,8 0-4 0,0 0-4 15,0 0-4-15,0 0-4 0,0 0 0 0,0 0-4 0,0 0 0 16,0 0 0-16,0 0 0 0,0 0 4 0,0 0 0 0,8 0-8 15,-8 0 4-15,0-4-4 0,0 4-4 0,9 0-12 0,-9 0 4 16,8 0-8-16,-8 0-4 0,8 0 0 0,-8 0-8 0,8 0 4 16,2 0-4-16,-10 0 0 0,8 0 0 0,0 0 0 0,2 0-4 0,-10-5 0 15,8 5 0-15,0 0-16 0,1 0-12 0,-9 0-20 0,8 0-20 16,1 0-16-16,-1 0-12 0,-8 0-60 0,9-5-28 0,-1 5 28 16,0 0 24-16,-8 0 32 0</inkml:trace>
        </inkml:traceGroup>
        <inkml:traceGroup>
          <inkml:annotationXML>
            <emma:emma xmlns:emma="http://www.w3.org/2003/04/emma" version="1.0">
              <emma:interpretation id="{CF0FED81-A523-42C2-A52D-6ACAFF400812}" emma:medium="tactile" emma:mode="ink">
                <msink:context xmlns:msink="http://schemas.microsoft.com/ink/2010/main" type="inkWord" rotatedBoundingBox="9789,11584 9890,11584 9890,12014 9789,120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9.0392">415 141 43 0,'0'0'92'0,"0"-4"-8"0,0-1-8 0,0 0-24 16,0-5 0-16,0 5-4 0,0-4-4 0,0-5-4 0,0 4 4 15,0 1-4-15,0-6 4 0,8 5-4 0,-8-4-4 0,8-1 0 16,-8 1-8-16,0 5 8 0,9-6-4 0,-1 1 0 0,-8 4 0 16,9-5 0-16,-9 6-4 0,9-1-16 0,-1 1 12 0,-8-1-4 0,8 6 4 15,-8-2-4-15,8 1 0 0,-8 1 4 0,10 4 0 0,-10-4 4 16,8 4 0-16,-8 4 0 0,0-4 0 0,0 4-4 0,0 7 0 16,0-7-4-16,0 6-4 0,0 5 0 0,0-7 0 0,8 7-4 15,-8 0 0-15,0 4-4 0,0-5 4 0,0 5-4 0,-8 1-4 16,8-1 0-16,0 5 0 0,0-5 0 0,0 0-4 0,0 1 4 0,0-1-4 15,0 0-4-15,0 0 4 0,0-4-8 0,-8-2-8 0,8 2-16 16,0-1-16-16,0 1-20 0,0-5-28 0,0-1-16 0,0-5-16 16,0 6-72-16,0-5-12 0,0-5 36 0,0 4 28 0,0-4 36 15,0 0 20-15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30.5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184933-1179-49DC-8B73-B763BD3B95E0}" emma:medium="tactile" emma:mode="ink">
          <msink:context xmlns:msink="http://schemas.microsoft.com/ink/2010/main" type="writingRegion" rotatedBoundingBox="8229,10689 8347,12028 8106,12049 7988,10711"/>
        </emma:interpretation>
      </emma:emma>
    </inkml:annotationXML>
    <inkml:traceGroup>
      <inkml:annotationXML>
        <emma:emma xmlns:emma="http://www.w3.org/2003/04/emma" version="1.0">
          <emma:interpretation id="{F2FCD7F2-6687-4632-BB65-3D25DE2A74F3}" emma:medium="tactile" emma:mode="ink">
            <msink:context xmlns:msink="http://schemas.microsoft.com/ink/2010/main" type="paragraph" rotatedBoundingBox="8229,10689 8347,12028 8106,12049 7988,10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6DBB66-91A7-4337-8383-B935FEAB0FB0}" emma:medium="tactile" emma:mode="ink">
              <msink:context xmlns:msink="http://schemas.microsoft.com/ink/2010/main" type="line" rotatedBoundingBox="8229,10689 8347,12028 8106,12049 7988,10711"/>
            </emma:interpretation>
          </emma:emma>
        </inkml:annotationXML>
        <inkml:traceGroup>
          <inkml:annotationXML>
            <emma:emma xmlns:emma="http://www.w3.org/2003/04/emma" version="1.0">
              <emma:interpretation id="{5101395E-46CC-4C74-B08D-140A4CA97A03}" emma:medium="tactile" emma:mode="ink">
                <msink:context xmlns:msink="http://schemas.microsoft.com/ink/2010/main" type="inkWord" rotatedBoundingBox="8229,10689 8259,11026 8018,11048 7988,10711"/>
              </emma:interpretation>
              <emma:one-of disjunction-type="recognition" id="oneOf0">
                <emma:interpretation id="interp0" emma:lang="" emma:confidence="0">
                  <emma:literal>€€</emma:literal>
                </emma:interpretation>
                <emma:interpretation id="interp1" emma:lang="" emma:confidence="0">
                  <emma:literal>---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E:</emma:literal>
                </emma:interpretation>
                <emma:interpretation id="interp4" emma:lang="" emma:confidence="0">
                  <emma:literal>I:</emma:literal>
                </emma:interpretation>
              </emma:one-of>
            </emma:emma>
          </inkml:annotationXML>
          <inkml:trace contextRef="#ctx0" brushRef="#br0">-1385-995 79 0,'0'0'92'0,"0"0"-8"0,0 0-4 0,0 4-28 0,0-4 0 0,8 0 0 15,-8 0-4-15,10 0 0 0,-10 0 0 0,8 0-4 0,0 0 4 16,-8-4 0-16,9 4-4 0,0 0-8 0,-1 0-8 0,1 0 0 16,-1 0-4-16,-8 0-4 0,8 0-4 0,0 0-4 0,2 0 0 15,-2 0-8-15,0 0 0 0,10 0-12 0,-18 0-4 0,17 4-16 16,-9-4-16-16,1 0-20 0,-1 5-12 0,1 0-36 0,-9-5-72 0,8 5 16 16,0 5 36-16,2-6 20 0</inkml:trace>
          <inkml:trace contextRef="#ctx0" brushRef="#br0" timeOffset="-399.4486">-1325-828 27 0,'0'-4'92'0,"0"4"0"0,0 0-8 0,0 4-28 0,0-4-4 0,0 6-4 16,0-6 0-16,0 4-8 0,0 1 0 0,0-1-8 0,0 2-4 0,0-2-4 15,0 1-8-15,0 0 0 0,0 0-4 0,0 4 0 16,0-4-4-16,0 4 0 0,0-4-8 0,0 5 0 0,0 0 0 0,0-5-12 16,0 4-8-16,0 0-12 0,0-4-4 0,9 5-12 0,-9-5-28 15,0-1-52-15,0 0-16 0,8 3 24 0,-8-3 24 0</inkml:trace>
          <inkml:trace contextRef="#ctx0" brushRef="#br0" timeOffset="-220.9266">-1137-828 15 0,'0'0'100'0,"0"0"-12"0,0 0-8 0,0 0-28 0,0 0-8 15,0 0 0-15,0 6-4 0,0-6-8 0,8 9 0 0,-8-5-8 16,0 2-4-16,0 3-4 0,0-4 0 0,0 4 0 0,0 1-4 0,0-1-4 16,8 1-4-16,-8 0 0 0,0 0-4 0,0-1 0 15,0 0-12-15,0 1-12 0,0 0-12 0,0-6-8 0,-8 0-48 0,8 3-48 16,0-7 12-16,-8 0 20 0</inkml:trace>
        </inkml:traceGroup>
        <inkml:traceGroup>
          <inkml:annotationXML>
            <emma:emma xmlns:emma="http://www.w3.org/2003/04/emma" version="1.0">
              <emma:interpretation id="{7982F3F1-B219-449A-BDF3-7EA4D9C7F114}" emma:medium="tactile" emma:mode="ink">
                <msink:context xmlns:msink="http://schemas.microsoft.com/ink/2010/main" type="inkWord" rotatedBoundingBox="8251,11379 8253,11401 8067,11417 8065,11396"/>
              </emma:interpretation>
              <emma:one-of disjunction-type="recognition" id="oneOf1">
                <emma:interpretation id="interp5" emma:lang="" emma:confidence="0">
                  <emma:literal>To</emma:literal>
                </emma:interpretation>
                <emma:interpretation id="interp6" emma:lang="" emma:confidence="0">
                  <emma:literal>ów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T</emma:literal>
                </emma:interpretation>
              </emma:one-of>
            </emma:emma>
          </inkml:annotationXML>
          <inkml:trace contextRef="#ctx0" brushRef="#br0" timeOffset="236.9968">-1308-309 15 0,'0'0'104'0,"0"0"-8"0,8 0-8 0,-8 4-24 0,8-4-4 15,-8 0-4-15,10 0 0 0,-10 0-4 0,8 0-8 0,-8-4-4 16,8 4-4-16,2 0-4 0,-2-6-8 0,0 6 0 0,1 0-4 16,-1 0-12-16,1 0 4 0,-1 0-4 0,1 0-4 0,-1 0-4 15,0 0-16-15,2-4-16 0,-2 4-20 0,0 0-12 0,2 4-24 16,-2-4-64-16,-8 6-12 0,8-2 36 0,0-4 24 0</inkml:trace>
        </inkml:traceGroup>
        <inkml:traceGroup>
          <inkml:annotationXML>
            <emma:emma xmlns:emma="http://www.w3.org/2003/04/emma" version="1.0">
              <emma:interpretation id="{A1610DDE-E7E0-4920-9290-5F6B297A0A1B}" emma:medium="tactile" emma:mode="ink">
                <msink:context xmlns:msink="http://schemas.microsoft.com/ink/2010/main" type="inkWord" rotatedBoundingBox="8303,11638 8338,12029 8139,12047 8105,11655"/>
              </emma:interpretation>
            </emma:emma>
          </inkml:annotationXML>
          <inkml:trace contextRef="#ctx0" brushRef="#br0" timeOffset="569.6245">-1256 2 39 0,'8'0'96'0,"-8"-5"-4"0,0 5-4 16,0-4-28-16,8-2 0 0,-8 2-8 0,9-1 0 15,-1 1 0-15,1-2 0 0,-9 2-8 0,8-1 4 0,1 0-8 0,-1 0-8 16,10 5 4-16,-10-4-16 0,0 4 0 0,2-6 4 0,-2 12-8 15,-8-6 0-15,8 4-4 0,0 1 0 0,-8 0-8 0,0 4 4 16,0 1 0-16,0-1 0 0,0 6-4 0,0-5 0 0,-8 4-4 16,0 5 4-16,0-5 4 0,-2 6-8 0,2-1 0 0,8-5 4 15,-18 6 0-15,10-6-4 0,0 5 12 0,8-4 0 0,-9 4 4 16,1-9 0-16,-1 3-4 0,9 2-4 0,-8-5 0 0,8-2-4 0,0 7 4 16,-9-9-4-16,18 3 0 0,-9 1 0 0,0-6 4 15,8 1 0-15,-8 5-4 0,9-10-4 0,-1 4 4 0,1 2 0 0,-9-2-4 16,8-4 0-16,10 0 0 0,-10 6 0 0,0-6 0 0,10-6 0 15,-10 6-12-15,0-4-16 0,10-2-32 0,-10 2-32 0,1-11-40 16,7 5-88-16,-6 1 32 0,-2-5 28 0,0-5 28 0,-8 0 32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05.0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DFFF48-20D6-4920-9283-44B4F5A8B5F3}" emma:medium="tactile" emma:mode="ink">
          <msink:context xmlns:msink="http://schemas.microsoft.com/ink/2010/main" type="writingRegion" rotatedBoundingBox="19904,1488 19952,2377 19636,2394 19588,1506"/>
        </emma:interpretation>
      </emma:emma>
    </inkml:annotationXML>
    <inkml:traceGroup>
      <inkml:annotationXML>
        <emma:emma xmlns:emma="http://www.w3.org/2003/04/emma" version="1.0">
          <emma:interpretation id="{DF92915E-3B45-416A-BE71-2B88A238B31C}" emma:medium="tactile" emma:mode="ink">
            <msink:context xmlns:msink="http://schemas.microsoft.com/ink/2010/main" type="paragraph" rotatedBoundingBox="19904,1488 19952,2377 19636,2394 19588,1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647AB0-D137-4D50-87A6-61430F4990DC}" emma:medium="tactile" emma:mode="ink">
              <msink:context xmlns:msink="http://schemas.microsoft.com/ink/2010/main" type="line" rotatedBoundingBox="19904,1488 19952,2377 19636,2394 19588,1506"/>
            </emma:interpretation>
          </emma:emma>
        </inkml:annotationXML>
        <inkml:traceGroup>
          <inkml:annotationXML>
            <emma:emma xmlns:emma="http://www.w3.org/2003/04/emma" version="1.0">
              <emma:interpretation id="{0550C690-1304-44EB-AD3B-00139994E00B}" emma:medium="tactile" emma:mode="ink">
                <msink:context xmlns:msink="http://schemas.microsoft.com/ink/2010/main" type="inkWord" rotatedBoundingBox="19863,1491 19888,1953 19617,1968 19592,15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 19 27 0,'0'0'88'0,"0"-5"-4"0,0 5-8 0,0 0-24 16,0 0-4-16,0 0 0 0,0 0-4 0,9 0 4 0,-9 0-8 15,0 0-4-15,8 0 0 0,-8 0-4 0,8 0-4 0,0 0 0 16,2 0 0-16,-2-5-8 0,0 5 0 0,2-4-8 0,-2 4 0 16,9 0 0-16,-9 0 0 0,9 0-4 0,-8 0 0 0,7-5-4 15,-6 5-4-15,6 0 0 0,-6 0 0 0,6 0-4 0,-8 5-4 0,1-5-16 16,8 4-12-16,-8 1-12 0,-1 0-16 0,0-1-28 0,2 6-60 16,-10-5-4-16,8 5 32 0,-8-1 20 0</inkml:trace>
          <inkml:trace contextRef="#ctx0" brushRef="#br0" timeOffset="-240.3573">89 259 11 0,'0'-5'80'16,"0"5"0"-16,0-5-12 0,0 0-20 0,0 5 0 0,0 0-4 16,0 0-4-16,0 0 0 0,0-4-4 0,0 4-4 0,0 0 0 15,0 0 0-15,0 0 8 0,0 0 0 0,0 4-4 0,0-4 4 0,0 0-4 16,0 5-4-16,8-5 4 0,-8 5 0 0,0 0-8 0,0-5 8 15,9 4-8-15,-9 2-4 0,0 3 4 0,8-4-4 0,-8 4-4 16,9 1 4-16,-9-5-4 0,0 5-4 0,0 4-4 0,0-5 0 16,0 2-4-16,0-3-4 0,0 2 0 0,0 0 0 0,0-1-4 15,0 6 0-15,0-11 0 0,0 6-8 0,0 0-8 0,0-1-16 0,0-4-4 16,0 4-8-16,0-4-4 0,0 0-12 0,0-5-8 16,0 5-8-16,0-5-24 0,0 0 0 0,0 0-28 0,0 0-32 15,0-5 32-15,0 0 20 0</inkml:trace>
        </inkml:traceGroup>
        <inkml:traceGroup>
          <inkml:annotationXML>
            <emma:emma xmlns:emma="http://www.w3.org/2003/04/emma" version="1.0">
              <emma:interpretation id="{1DEDE4B0-9149-448A-8F65-02ABC5E54C80}" emma:medium="tactile" emma:mode="ink">
                <msink:context xmlns:msink="http://schemas.microsoft.com/ink/2010/main" type="inkWord" rotatedBoundingBox="19950,2339 19952,2377 19636,2394 19634,235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246.3418">46 877 7 0,'0'5'112'0,"-8"0"-4"0,8-1-24 0,8-4 0 16,-8 5 0-16,0-10-4 0,8 5 0 0,2 0 0 15,-10-4-4-15,8 4-4 0,0-5-4 0,1 0-8 0,-1 5-4 0,1-4 0 16,8-1-4-16,-9 0-4 0,10 5-8 0,-2-5-12 0,-6 0-4 16,6 5 0-16,1-4-8 0,0 4 0 0,0 0-8 0,-9 0-8 15,10 0-4-15,0-4-16 0,-10 4-20 0,0 0-20 0,9 0-32 16,-9 0-24-16,1 0-32 0,0 4-72 0,-9-4 16 0,8 4 44 0,-8-4 24 16,0 5 28-16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9.7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407171-620F-4801-82EC-C557FF70C4B3}" emma:medium="tactile" emma:mode="ink">
          <msink:context xmlns:msink="http://schemas.microsoft.com/ink/2010/main" type="writingRegion" rotatedBoundingBox="15264,11053 15442,12104 15100,12162 14922,11111"/>
        </emma:interpretation>
      </emma:emma>
    </inkml:annotationXML>
    <inkml:traceGroup>
      <inkml:annotationXML>
        <emma:emma xmlns:emma="http://www.w3.org/2003/04/emma" version="1.0">
          <emma:interpretation id="{3EC8BDD8-547A-49C7-A188-7EBA8B426213}" emma:medium="tactile" emma:mode="ink">
            <msink:context xmlns:msink="http://schemas.microsoft.com/ink/2010/main" type="paragraph" rotatedBoundingBox="15264,11053 15442,12104 15100,12162 14922,11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5E210-0F2B-4A7B-9375-6E196709E60D}" emma:medium="tactile" emma:mode="ink">
              <msink:context xmlns:msink="http://schemas.microsoft.com/ink/2010/main" type="line" rotatedBoundingBox="15264,11053 15442,12104 15100,12162 14922,11111"/>
            </emma:interpretation>
          </emma:emma>
        </inkml:annotationXML>
        <inkml:traceGroup>
          <inkml:annotationXML>
            <emma:emma xmlns:emma="http://www.w3.org/2003/04/emma" version="1.0">
              <emma:interpretation id="{50396872-0F73-4740-8FB8-AA758082A3F2}" emma:medium="tactile" emma:mode="ink">
                <msink:context xmlns:msink="http://schemas.microsoft.com/ink/2010/main" type="inkWord" rotatedBoundingBox="15264,11053 15359,11610 15016,11668 14922,11111">
                  <msink:destinationLink direction="with" ref="{A068D67C-4B04-4074-8F5F-7FDDE50152D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1414 779 55 0,'0'4'116'0,"-9"1"-8"0,9 0 0 0,0 0-24 0,0-1 0 0,0 2 0 16,0-2-8-16,0 0 0 0,0 1-12 0,9-5-4 16,-9 0-4-16,8 6 4 0,-8-6-4 0,8 0 0 0,2 0-4 0,-2-6-4 15,0 6-4-15,10 0 4 0,-10-5-8 0,9 1-4 0,0 0-8 16,0-2-4-16,1 2-8 0,-10-1-4 0,8 0-4 0,2 0 0 15,-1 1-16-15,0-2-24 0,0 3-24 0,-1-3-24 0,2 6-32 0,-10-4-28 16,2 4-56-16,6 0-48 0,-7-6 44 0,-1 12 36 0,1-12 36 16,-1 6 24-16</inkml:trace>
          <inkml:trace contextRef="#ctx0" brushRef="#br0" timeOffset="-446.8073">1466 966 15 0,'0'-5'108'0,"0"5"-12"0,0-5-8 0,0 5-20 0,0 0-4 16,8 0 0-16,-8 0-4 0,0 0-8 0,0 5 4 0,0 0-8 15,0 0-4-15,0 4-4 0,0-4-12 0,0 4 0 0,0 1 0 0,0-2-4 16,0 8 0-16,0-6-8 0,8 4 0 0,-8 1-4 0,0-1-4 16,0 0 4-16,0 1-4 0,8-1-4 0,-8-1 0 0,0 2-4 15,0-5 0-15,9 5-8 0,-9-6-8 0,0 1-12 0,9 0-12 16,-9-6-12-16,0 2-4 0,8-3-20 0,-8 3 0 0,0-6-44 16,0 0-40-16,0 0 12 0,0-6 32 0,0 3 20 0</inkml:trace>
          <inkml:trace contextRef="#ctx0" brushRef="#br0" timeOffset="-190.4924">1660 952 95 0,'0'0'104'0,"10"-6"-4"0,-10 6 0 0,0-5-24 0,8 5-4 0,-8 0 4 16,0 0-8-16,0 0-4 0,0 5 0 0,8-5-4 0,-8 6-12 16,0-2-4-16,0 1 0 0,0 5-4 0,0-1 0 0,0 1-8 15,0 0-4-15,0 2-4 0,0 4-4 0,0-2-8 0,0 5 4 16,0 1-8-16,0-1 4 0,0 0-8 0,0-1 0 0,0 3 0 15,0-2 0-15,0 0-4 0,0 1 0 0,0-7 0 0,0 2-8 16,0-1-8-16,0 1-8 0,0-6-16 0,0-4-12 0,0 4-12 16,0-3-16-16,0-2-12 0,0-4-8 0,-8 0-44 0,8 0-36 0,0-4 16 15,0-2 32-15,-8-3 32 0</inkml:trace>
        </inkml:traceGroup>
        <inkml:traceGroup>
          <inkml:annotationXML>
            <emma:emma xmlns:emma="http://www.w3.org/2003/04/emma" version="1.0">
              <emma:interpretation id="{C90A6FFF-EBAD-4F0A-B669-422CD0104879}" emma:medium="tactile" emma:mode="ink">
                <msink:context xmlns:msink="http://schemas.microsoft.com/ink/2010/main" type="inkWord" rotatedBoundingBox="15278,11995 15301,12128 15180,12148 15158,1201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$</emma:literal>
                </emma:interpretation>
                <emma:interpretation id="interp5" emma:lang="" emma:confidence="0">
                  <emma:literal>Ó</emma:literal>
                </emma:interpretation>
              </emma:one-of>
            </emma:emma>
          </inkml:annotationXML>
          <inkml:trace contextRef="#ctx0" brushRef="#br1" timeOffset="27974.3089">1644 1738 67 0,'0'4'108'0,"0"-4"-8"0,0-4 0 0,0 4-24 16,0 0 4-16,0 0 0 0,0-5-4 0,0 5-4 0,0 0-4 16,0-5-8-16,0 5 0 0,0-5-12 0,0 1 0 0,0 4-4 15,0-6 0-15,0 3-4 0,0-3-4 0,0 2 0 0,0-2-4 16,8 2-4-16,-8 4 0 0,0-6 0 0,8 6-4 0,-8 0-8 16,10 0 4-16,-10-4-4 0,0 4 0 0,8 0-4 0,0 0 0 0,-8 0 0 15,10 4-4-15,-10-4 0 0,8 6-4 0,-8-6 4 0,0 4-4 16,8 2 0-16,-8-2 0 0,0 2-4 0,0 3 0 0,0-5 4 15,0 1-4-15,0 5 4 0,0 0 0 0,-8-6 0 0,8 5-4 0,0 1 0 16,-8-5 0-16,8 5 4 0,-10-6-4 0,10 2 0 0,0-2 0 16,-8 1 0-16,8 1 4 0,-8-6-4 0,8 4 0 0,-10-4 0 15,10 0 0-15,0-4-4 0,0-2 4 0,0 6 0 0,0-9-4 16,-8 3 8-16,8 2-4 0,0-6 0 0,0 5 0 0,0-5 0 16,8 5 0-16,-8-3 0 0,0 2 0 0,10-3 0 0,-10 4 0 0,0-4 0 15,8 3 0-15,-8 3-4 0,0-3 8 0,8 6-4 0,2 0-4 16,-10-4 8-16,8 4-4 0,0 0 0 0,-8 0 0 0,9 0 0 15,-1 0-4-15,-8 4 4 0,9-4 0 0,-1 6 0 0,-8-6 0 16,9 9 0-16,-9-9 4 0,8 9 0 0,-8-4-4 0,0 0 0 16,0 5 4-16,0-6-4 0,8 5 4 0,-16-3 4 0,8 3 0 0,0-4 0 15,0 0 8-15,-8-1 0 0,8 2 0 0,-9-2-4 16,9-4-4-16,-8 5 0 0,8-5 0 0,-9 0 0 0,9 0 0 16,-8-5-8-16,8 1 4 0,-9-2 0 0,1 2 0 0,8-1-4 0,-8 0 0 15,8 0-4-15,0-5-12 0,0 5-12 0,-10-3-20 0,10 2-20 16,0-3-16-16,0 4-32 0,0 0-32 0,0 1-44 0,-8-2-56 15,8 3 28-15,0-3 44 0,0 6 28 0,0 0 32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11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528E7B-7B2C-4B39-BBDB-5A536282143E}" emma:medium="tactile" emma:mode="ink">
          <msink:context xmlns:msink="http://schemas.microsoft.com/ink/2010/main" type="writingRegion" rotatedBoundingBox="32182,1470 32324,2898 31798,2950 31656,1522"/>
        </emma:interpretation>
      </emma:emma>
    </inkml:annotationXML>
    <inkml:traceGroup>
      <inkml:annotationXML>
        <emma:emma xmlns:emma="http://www.w3.org/2003/04/emma" version="1.0">
          <emma:interpretation id="{6BA5B2DE-5238-455C-B355-6A0950A52E98}" emma:medium="tactile" emma:mode="ink">
            <msink:context xmlns:msink="http://schemas.microsoft.com/ink/2010/main" type="paragraph" rotatedBoundingBox="32182,1470 32324,2898 31798,2950 31656,1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73C72-E2BF-418E-B824-AB64AC3AA8D1}" emma:medium="tactile" emma:mode="ink">
              <msink:context xmlns:msink="http://schemas.microsoft.com/ink/2010/main" type="line" rotatedBoundingBox="32182,1470 32324,2898 31798,2950 31656,1522"/>
            </emma:interpretation>
          </emma:emma>
        </inkml:annotationXML>
        <inkml:traceGroup>
          <inkml:annotationXML>
            <emma:emma xmlns:emma="http://www.w3.org/2003/04/emma" version="1.0">
              <emma:interpretation id="{515DEDCB-458D-4067-A173-6347A373AF1C}" emma:medium="tactile" emma:mode="ink">
                <msink:context xmlns:msink="http://schemas.microsoft.com/ink/2010/main" type="inkWord" rotatedBoundingBox="32182,1470 32195,1593 31865,1626 31853,1503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42-252 27 0,'0'0'124'16,"0"0"-12"-16,0 0-4 0,0 0-20 0,0 4 0 0,8-4 4 16,-8 5-8-16,0-5-8 0,8 0-4 0,-8 0-4 0,8 0-8 15,-8 0-8-15,10 0-8 0,-2 0-12 0,0 0-4 0,1 0-4 0,8 0-8 16,-8 0 0-16,7 0-4 0,-6 0-4 0,6 0 0 0,2 0-4 15,-2 0-4-15,1 5-8 0,1-5-12 0,-2 4-8 0,2-4-24 16,-10 7-16-16,18-4-16 0,-18 2-20 0,9 5-24 0,0-6-64 16,-8 6 4-16,-1-1 40 0,0 1 28 0,2 5 20 0</inkml:trace>
        </inkml:traceGroup>
        <inkml:traceGroup>
          <inkml:annotationXML>
            <emma:emma xmlns:emma="http://www.w3.org/2003/04/emma" version="1.0">
              <emma:interpretation id="{B104A8A5-6D73-4146-B5BF-1247DF3C316E}" emma:medium="tactile" emma:mode="ink">
                <msink:context xmlns:msink="http://schemas.microsoft.com/ink/2010/main" type="inkWord" rotatedBoundingBox="31976,1737 32008,2053 31834,2071 31803,175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0.9105">-2 69 27 0,'0'-5'60'0,"0"1"-4"0,9-2 0 0,-9 2-24 0,0-1 4 0,0 1-12 16,0-2 8-16,0 2 0 0,0-1 0 0,9 0 4 15,-9-1 4-15,0 3 4 0,0-3 0 0,0 2-4 0,0 4 0 0,0 0-4 16,0 0-4-16,0 0 0 0,0-5 0 0,0 5 4 0,0 0 4 16,0 0 0-16,0 5 0 0,0-5-4 0,0 4-8 0,0 2 4 15,0-3-4-15,0 3-4 0,8-1 0 0,-8 4 0 0,0-3-4 0,0 3 0 16,0-5 0-16,0 6-4 0,0 5-4 0,0-6-4 0,0 1-4 15,0-1 4-15,0 1-4 0,0 4 4 0,0-5-8 0,0 1 0 16,0 0-12-16,0 0-4 0,0-1-12 0,0 0-16 0,0 1-8 16,0 0-16-16,0-6-12 0,0 6-8 0,0-5-8 0,0 5-36 15,8-6-48-15,-8 1 24 0,0-5 24 0,0 5 28 0</inkml:trace>
          <inkml:trace contextRef="#ctx0" brushRef="#br0" timeOffset="-263.8062">135 60 71 0,'0'0'112'0,"0"-6"-4"0,0 6-12 0,0-4-24 15,0 4-4-15,0 0-4 0,0 0-8 0,0 0 0 0,0 0-20 0,0 0 16 16,0 0-8-16,0 4 4 0,0-4-4 0,0 6-8 0,0-2-8 16,0 1 4-16,0 0-4 0,0 0-4 0,0-1-8 0,0 7 0 15,0-7-4-15,8 5 4 0,-8 1-4 0,0 4 0 0,0-5-4 0,0 6-4 16,0-5 0-16,10-1 0 0,-10 5 0 0,8-4-4 0,-8 0 0 15,0 4 0-15,8-4-4 0,-8-1 4 0,8 1-12 0,-8-1 0 16,10-2-12-16,-10 1-4 0,0-3-12 0,8 0-4 0,-8 0-8 16,0-1-16-16,0-4-8 0,0 5-8 0,0-5-52 0,0-5-40 15,0 5 20-15,0-4 32 0,-8-1 20 0</inkml:trace>
        </inkml:traceGroup>
        <inkml:traceGroup>
          <inkml:annotationXML>
            <emma:emma xmlns:emma="http://www.w3.org/2003/04/emma" version="1.0">
              <emma:interpretation id="{AA3A0C05-46A4-444E-8DF7-C4B861BE12EF}" emma:medium="tactile" emma:mode="ink">
                <msink:context xmlns:msink="http://schemas.microsoft.com/ink/2010/main" type="inkWord" rotatedBoundingBox="32140,2309 32200,2911 31798,2950 31738,2349"/>
              </emma:interpretation>
              <emma:one-of disjunction-type="recognition" id="oneOf2">
                <emma:interpretation id="interp6" emma:lang="" emma:confidence="0">
                  <emma:literal>on</emma:literal>
                </emma:interpretation>
                <emma:interpretation id="interp7" emma:lang="" emma:confidence="0">
                  <emma:literal>' m</emma:literal>
                </emma:interpretation>
                <emma:interpretation id="interp8" emma:lang="" emma:confidence="0">
                  <emma:literal>. m</emma:literal>
                </emma:interpretation>
                <emma:interpretation id="interp9" emma:lang="" emma:confidence="0">
                  <emma:literal>(I</emma:literal>
                </emma:interpretation>
                <emma:interpretation id="interp10" emma:lang="" emma:confidence="0">
                  <emma:literal>I m</emma:literal>
                </emma:interpretation>
              </emma:one-of>
            </emma:emma>
          </inkml:annotationXML>
          <inkml:trace contextRef="#ctx0" brushRef="#br0" timeOffset="216.4208">-61 634 111 0,'-8'0'136'0,"8"5"-4"16,0-5-8-16,0 0-24 0,8 0 0 0,-8 0-16 0,8 0-4 16,2-5-12-16,-2 1-12 0,0 4-8 0,0-5-12 0,1 0-4 15,-1 1-4-15,10-1-8 0,-2 0 0 0,2 0-4 0,-2 0-8 16,2 1 0-16,-1 0-4 0,0-2-4 0,0 1-4 0,1 1-12 15,-2 4-8-15,10-5-12 0,-9 5-20 0,-1 0-12 0,2 0-12 16,-2 0-12-16,2 0-16 0,-1 0-48 0,-8 5-32 0,-1-5 36 0,9 4 32 16,-17 1 24-16</inkml:trace>
          <inkml:trace contextRef="#ctx0" brushRef="#br0" timeOffset="647.2694">161 850 99 0,'0'0'120'0,"0"0"-12"0,0 0-4 0,0 0-24 16,-8 0 4-16,8 0-12 0,0 0 4 0,0-4-4 0,8 4-12 15,-8-5-12-15,0 5-4 0,8 0-8 0,-8 0-4 0,8 0-8 0,2 0-4 16,-10 0-4-16,8 0 4 0,-8-4-4 0,8 4-4 0,1 0-4 16,-9 4 0-16,8-4 0 0,-8 5 0 0,8-5-4 0,-8 4 0 15,0 2 0-15,0-2 0 0,0 1-4 0,0 0 4 0,0 0-4 16,-8-1-20-16,8 2 24 0,0 3 0 0,-8-5 0 0,8 2 0 15,-9-1-4-15,9 4 4 0,0-9-4 0,0 5 4 0,0-1-8 16,0-4 4-16,-8 5 0 0,8-5 0 0,0 0-4 0,0 0 4 0,0 0 4 16,0 0-8-16,8 0 4 0,-8 0 0 0,0 0 0 0,9 0-4 15,-9 0 0-15,0 0 4 0,8 0 0 0,-8 0 0 0,8 0 0 16,-8 5 0-16,10-5 0 0,-2 0 0 0,0 5 0 0,-8-5 0 16,8 4 4-16,2-4 0 0,-2 6-4 0,0-3 0 0,-8 3 0 15,9-1 0-15,0 0 0 0,-9 4 4 0,8-4-4 0,-8 0 4 0,9-1-4 16,-9 6 0-16,8-5 4 0,-8 5 0 0,0-1 4 0,0 1 0 15,0-1 0-15,0 1 4 0,-8-1 0 0,8 1 0 0,-9-1 0 16,1 1-4-16,-1 0 4 0,0-1 0 0,-7 1-4 0,6-1-4 0,2 1 0 16,-8-5 0-16,6 5 0 0,-6-6 0 0,7 1-4 15,-7 0-8-15,6 0-4 0,2-5-12 0,0 0-8 0,0 0-12 0,-2 0-12 16,10-5-12-16,0 0-16 0,-8-4-12 0,8-1-4 0,0 1-28 16,0-6-40-16,8 5-8 0,-8-9 36 0,10 6 24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51.6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DA1CF6-5192-4FF0-BBA1-6900B3907BDC}" emma:medium="tactile" emma:mode="ink">
          <msink:context xmlns:msink="http://schemas.microsoft.com/ink/2010/main" type="inkDrawing" rotatedBoundingBox="23513,5176 23844,6425 23531,6508 23200,5258" semanticType="callout" shapeName="Other">
            <msink:sourceLink direction="to" ref="{B6BAD280-E027-4BDA-80FA-4E4D00A5E7E3}"/>
            <msink:sourceLink direction="from" ref="{2FC3D7EE-75AF-4F10-A86D-080B2CA01FB5}"/>
          </msink:context>
        </emma:interpretation>
      </emma:emma>
    </inkml:annotationXML>
    <inkml:trace contextRef="#ctx0" brushRef="#br0">-587 4035 59 0,'0'-4'80'0,"0"4"-4"0,0-5-4 0,0 0-20 0,0 5-4 16,0-5 0-16,0 1 0 0,0 4-4 0,0-6 4 0,0 6-4 0,0-4 4 15,0-1-4-15,0 5 0 0,0 0-4 0,0 0 0 0,0 0-4 16,0-5-4-16,0 5-4 0,0 0 0 0,0 0-4 0,0 0 0 16,-9 0-4-16,9 0-4 0,0 5 4 0,0-5 0 0,0 5-4 15,0-1 0-15,0 2 0 0,0 3-4 0,0-4 4 0,0 4-8 16,0 1 0-16,0-1 0 0,0 6 0 0,0-6-4 0,0 6 0 0,0-1-4 15,9 1 4-15,-9-6 0 0,0 5-4 0,8-4 0 0,-8 5 0 16,8-6 0-16,1 5 0 0,-9-3 0 0,9-3 0 0,-1-2 0 16,0 4 0-16,2-6 0 0,-2 1 4 0,0-1 0 0,10-4-4 15,-10 5 0-15,0-5 0 0,1 0 0 0,-1-5 0 0,1 5 0 16,0-4 0-16,-1-1 0 0,10-5 0 0,-10 6 0 0,0-6 0 16,0 0 0-16,-8 1 0 0,10-1 0 0,-2 1 0 0,-8-1 0 0,8-5 0 15,-8 6 4-15,0-1-4 0,9-4 0 0,-9 5 0 16,0-1 0-16,0 0 0 0,0 1 4 0,0-1 0 0,0 0 0 0,0 1 0 15,0 4 0-15,0 0 0 0,0 1 0 0,-9-1 0 0,18 0 0 16,-9 0 0-16,0 5 0 0,0 0-4 0,0-4 4 0,0 4 4 16,0 0 0-16,0 4 0 0,0-4-12 0,0 5 16 0,0 0 0 0,8 0 0 15,-8 4 4-15,0-4-4 0,8 4 4 0,-8 6 0 16,10-1 0-16,-2 1-4 0,-8-1 0 0,8 5 0 0,0 5 0 0,2-5 0 16,-2 5-4-16,0 6 0 0,10-2-4 0,-10 1 4 0,1 0-4 15,-1-1 0-15,0 5 0 0,10 2 0 0,-10-2-4 0,10 1 0 16,-10-1 0-16,0 1 4 0,10-6-4 0,-10 6 0 0,1-1 0 0,-1 1-4 15,0-5 4-15,0 4 4 0,2-4-4 0,-2 0 4 0,-8 1-8 16,8-3 0-16,-8 2 0 0,10 0 4 0,-10 0 0 0,0 0 0 16,0-5 0-16,-10 4 0 0,10-3 0 0,-8-2 0 0,8 0 0 15,-8-2 0-15,-2 2 0 0,2-8 0 0,0 5 0 0,-9-7 0 16,9 2 0-16,-1-5-4 0,-8-2 4 0,9-2 4 0,-10-1-4 0,10-5-4 16,-10 0 4-16,10-5 4 0,-9-1-4 0,9 2 4 0,-10-10-8 15,10 5 4-15,0-6-4 0,-10-5 0 0,10 1 0 0,0 0 4 16,-2-6-4-16,2 2 0 0,0 0 0 0,-1-2 0 0,1-3 0 15,0 4-4-15,8 0 0 0,0-5-4 0,-10 5-8 0,10 0-4 16,0 0-4-16,10 0-12 0,-10 5-8 0,0-4-16 0,8 2-12 0,0 2-12 16,1 0-12-16,-1 0-8 0,0 0-40 0,2-1-48 0,-2 5 28 15,8-3 24-15,-6-1 32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12.5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A32D89-4572-4740-9168-A7B02AF24A5A}" emma:medium="tactile" emma:mode="ink">
          <msink:context xmlns:msink="http://schemas.microsoft.com/ink/2010/main" type="writingRegion" rotatedBoundingBox="32365,2022 32978,2022 32978,2572 32365,2572"/>
        </emma:interpretation>
      </emma:emma>
    </inkml:annotationXML>
    <inkml:traceGroup>
      <inkml:annotationXML>
        <emma:emma xmlns:emma="http://www.w3.org/2003/04/emma" version="1.0">
          <emma:interpretation id="{2886F13E-C83E-496C-8375-25C5EE3367B0}" emma:medium="tactile" emma:mode="ink">
            <msink:context xmlns:msink="http://schemas.microsoft.com/ink/2010/main" type="paragraph" rotatedBoundingBox="32365,2022 32978,2022 32978,2572 32365,2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9C6DB-3F22-4B1A-B789-5A3AC603A0CA}" emma:medium="tactile" emma:mode="ink">
              <msink:context xmlns:msink="http://schemas.microsoft.com/ink/2010/main" type="line" rotatedBoundingBox="32365,2022 32978,2022 32978,2572 32365,2572"/>
            </emma:interpretation>
          </emma:emma>
        </inkml:annotationXML>
        <inkml:traceGroup>
          <inkml:annotationXML>
            <emma:emma xmlns:emma="http://www.w3.org/2003/04/emma" version="1.0">
              <emma:interpretation id="{AE523ABC-C514-4E6B-AB62-17A1578D6522}" emma:medium="tactile" emma:mode="ink">
                <msink:context xmlns:msink="http://schemas.microsoft.com/ink/2010/main" type="inkWord" rotatedBoundingBox="32365,2022 32978,2022 32978,2572 32365,2572"/>
              </emma:interpretation>
              <emma:one-of disjunction-type="recognition" id="oneOf0">
                <emma:interpretation id="interp0" emma:lang="" emma:confidence="0">
                  <emma:literal>ł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307 9 3 0,'8'0'128'15,"-8"-5"-4"-15,0 5-8 0,0-3-20 0,0 3-4 0,0 0 0 0,-8 0 0 16,8 0-8-16,0 0-8 0,0 0-8 0,-9 0-4 0,9 3-8 16,-8 2 0-16,0-5-4 0,-2 5-8 0,2 5-4 0,0-6-4 15,-2 1-4-15,-6 0-4 0,8 4 0 0,-10 1 0 0,1 0-4 16,1-1-4-16,6 5 0 0,-6-4 0 0,-2 0-4 0,2 4-4 15,7-4 0-15,-8 4-4 0,0-4 0 0,9-1-4 0,-10 1 4 16,10-1-4-16,0 6 0 0,-2-10 0 0,2 4 0 0,8 1-4 0,0-1 0 16,-8 0-20-16,8 2 24 0,0-2 4 0,0-4-4 0,0 5 0 15,0-1-4-15,0 1 8 0,8 0 0 0,0-1 4 0,-8 1 0 16,10-6 0-16,-2 6 4 0,-8 4 0 0,8-4 0 0,0-6 4 16,2 11 0-16,-2-5-4 0,0-5 0 0,10 9 0 0,-10-5 0 15,9-4-8-15,-9 9 4 0,10-7-4 0,-2 1-8 0,-6 2 4 0,6-1-4 16,1 1 0-16,-8-6 0 0,8 6-16 0,-1 0-24 0,-6-5-24 15,6 0-32-15,-6 0-40 0,6-1-44 0,-16 5-88 0,9-9-4 16,-1 6 44-16,-8-2 44 0,0 1 32 0,0-5 32 0</inkml:trace>
          <inkml:trace contextRef="#ctx0" brushRef="#br0" timeOffset="-377.5082">153 302 75 0,'0'0'116'0,"0"0"-4"0,0 5 0 0,8-10-12 16,-8 5-4-16,0 0 4 0,10 0-8 0,-2 0 0 0,0 0-4 16,1 0-4-16,-1 0 0 0,1 0-4 0,0 0 4 0,7 0-8 15,2 0-4-15,-2 5 0 0,2-5-12 0,-1 0-4 0,0 0-4 0,0 0-12 16,-1 0-8-16,2 0-4 0,8 4-8 0,-10-4-4 0,2 0 0 16,-1 0-4-16,-1 5-4 0,2-5 0 0,-2 6-12 0,-6-6-4 15,6 4-4-15,-7-4-12 0,-1 0-16 0,1 0-12 0,0 4-16 0,-1-4-4 16,-8 0-16-16,8 0-4 0,0 0-24 0,-8 0-8 15,10 0-12-15,-10-4-8 0,0 4-48 0,8-4-20 0,-8 4 36 0,8-6 32 16,-8 1 32-16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34.9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D931B3-464C-4DBA-851A-90A95E34537B}" emma:medium="tactile" emma:mode="ink">
          <msink:context xmlns:msink="http://schemas.microsoft.com/ink/2010/main" type="writingRegion" rotatedBoundingBox="13500,15471 13674,12036 13878,12046 13704,15482"/>
        </emma:interpretation>
      </emma:emma>
    </inkml:annotationXML>
    <inkml:traceGroup>
      <inkml:annotationXML>
        <emma:emma xmlns:emma="http://www.w3.org/2003/04/emma" version="1.0">
          <emma:interpretation id="{BEF8AB85-F97F-4FE5-B1EE-2675726097D1}" emma:medium="tactile" emma:mode="ink">
            <msink:context xmlns:msink="http://schemas.microsoft.com/ink/2010/main" type="paragraph" rotatedBoundingBox="13500,15471 13674,12036 13878,12046 13704,15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EDC4FD-680D-488F-9CEF-3CAB7D391C3B}" emma:medium="tactile" emma:mode="ink">
              <msink:context xmlns:msink="http://schemas.microsoft.com/ink/2010/main" type="line" rotatedBoundingBox="13500,15471 13674,12036 13878,12046 13704,15482"/>
            </emma:interpretation>
          </emma:emma>
        </inkml:annotationXML>
        <inkml:traceGroup>
          <inkml:annotationXML>
            <emma:emma xmlns:emma="http://www.w3.org/2003/04/emma" version="1.0">
              <emma:interpretation id="{E9AF8B79-D22E-42AC-B0DF-55D532A22C13}" emma:medium="tactile" emma:mode="ink">
                <msink:context xmlns:msink="http://schemas.microsoft.com/ink/2010/main" type="inkWord" rotatedBoundingBox="13542,15473 13552,15290 13696,15298 13687,15481">
                  <msink:destinationLink direction="with" ref="{9B9D9F59-A5E0-4E3F-9979-25F4AE00F441}"/>
                  <msink:destinationLink direction="with" ref="{AC884982-B60B-4231-8429-40DAFCC319B8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-93 3417 23 0,'0'0'76'0,"0"5"-4"16,-9-5-4-16,9 0-20 0,-9 5-8 0,9-5-4 0,0 0-4 15,0 0-4-15,0 0-4 0,0 0 0 0,0 0 0 0,0 0-4 16,0 0 4-16,0-5-4 0,0 0 0 0,0 5 4 0,0-5-4 0,0 5 0 15,0-5 4-15,0 1 0 0,0-1-4 0,0 1 4 0,0-2 0 16,0 2-4-16,0-1-4 0,0 0 4 0,0 0-20 0,0-5 20 16,0 10 0-16,0-9 4 0,9 5-4 0,-9 4-4 0,9-6 0 15,-9 6-4-15,8-4 4 0,-8 4-4 0,8 0 0 0,-8-5-4 16,9 10 0-16,-1-5-4 0,0 0 4 0,2 4-4 0,-10 2 4 0,8-2-4 16,0 1 4-16,-8-1 8 0,10 3 0 0,-2-4-4 0,-8 7 0 15,8-5 0-15,-8-1 4 0,0 6 0 0,0-5 0 0,0-1 4 16,0 6-4-16,0-5 4 0,0 0-4 0,-8 0 0 0,8-5 0 15,-8 5 0-15,-2-5-4 0,10 0-4 0,-8 0 4 0,0 0-4 16,-2 0 0-16,2-5-4 0,8 0 4 0,-8 0-4 0,-1 0 0 0,1-5 0 16,0 6 0-16,-1-5-4 0,9-1 4 0,-9 0-4 15,9 2 0-15,0-3 0 0,-8 2 0 0,8-1 4 0,0 0 0 0,0 1 0 16,0-1-4-16,0 1 0 0,0 4 0 0,0-1 0 0,0-3 0 16,0 5 0-16,0 4 4 0,0-5-4 0,8 0 0 0,-8 5 0 15,0 0 0-15,0 0 0 0,9 0 4 0,-9 0-4 0,9-5 0 0,-9 10 0 16,8-5 0-16,-8 0 0 0,8 5 0 0,1-5 4 0,-9 5 0 15,8-1-4-15,-8 1 0 0,8-1 4 0,-8 2-4 16,0-1 0-16,0 4 4 0,0-4-4 0,10 4 0 0,-20 1 0 0,10-1 0 16,0-3 0-16,0 3 0 0,0 2 0 0,-8-8 0 0,8 7 0 15,-8-5 0-15,8-1 0 0,-9 2 0 0,9-6 0 0,-8 0 0 16,8 0-4-16,-8 0 4 0,-1 0 4 0,9-6-4 0,-9 2 0 0,9-1-4 16,0-5 4-16,-8 7 0 0,8-8 0 0,0 2 0 0,0 3 0 15,0-3-4-15,0 4 4 0,-8-4 4 0,8 4-4 0,8-5-4 16,-8 6 4-16,0-7 0 0,0 7 0 0,8-1 0 0,-8 1 0 15,0-1 0-15,9 0-4 0,-9 5 8 0,9-5-4 0,-1 5 0 16,-8 0 0-16,8 0 0 0,1 0 0 0,-1-5 0 0,0 5-4 0,2 0 4 16,-10 5 0-16,8-5 0 0,0 0 0 0,2 5 0 15,-2 0 0-15,-8 0 4 0,8-1-20 0,0 1 20 0,-8-1 0 0,0 7 0 16,0-2-4-16,9 1 4 0,-9-1 0 0,0 1 0 0,-9 0-4 16,9-1 4-16,0 2 0 0,-8-3 0 0,8-3 0 0,-8 4 4 15,0-3-8-15,8-2 0 0,-10 1 4 0,2-1-4 0,8-4 4 0,-8 0-4 16,-2 0 4-16,2-4 0 0,8-1-4 0,-8 1 0 0,-1-2 4 15,9 2 0-15,0-6 0 0,-8 5 4 0,8-5-4 0,0 6 0 16,0-5 0-16,0 3 8 0,0-3 0 0,0 4-4 0,-8-4 4 16,8 4 0-16,8 0 4 0,-8 0 0 0,0 1 0 0,0-1 0 15,8 5 0-15,-8 0-4 0,0-6 0 0,0 6-4 0,9 0 4 0,-9 0-8 16,0 0 0-16,8 0 0 0,-8 6 0 0,8-6-4 0,-8 5 4 16,0-5-12-16,0 4-12 0,10-4-20 0,-10 5-20 0,0 0-24 15,0 0-40-15,0-5-32 0,0 4-80 0,0 1-20 0,0-5 52 16,0 5 36-16,0-5 32 0,0 0 24 0</inkml:trace>
        </inkml:traceGroup>
        <inkml:traceGroup>
          <inkml:annotationXML>
            <emma:emma xmlns:emma="http://www.w3.org/2003/04/emma" version="1.0">
              <emma:interpretation id="{1D1601D0-DF1C-40C0-BA08-607BC424A3AD}" emma:medium="tactile" emma:mode="ink">
                <msink:context xmlns:msink="http://schemas.microsoft.com/ink/2010/main" type="inkWord" rotatedBoundingBox="13583,13829 13596,13582 13800,13592 13787,13839">
                  <msink:destinationLink direction="with" ref="{17F81F07-DEAD-4C37-B007-CD8413D607C0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45774.1638">-52 1754 31 0,'-8'4'92'0,"8"-4"-4"0,0 0-8 15,0 0-24-15,0 0 0 0,-8 0 0 0,8 0-4 0,0 0 0 0,0 0 0 16,-9 0-4-16,9 0 0 0,0-4-12 0,0 4 4 16,-8-6-4-16,8 6 0 0,0-4-4 0,0 4 4 0,0-5 0 15,0 0-8-15,0 0 0 0,0 1 0 0,0-2 0 0,0-3 4 0,0 4 0 16,0-4 0-16,0 4 0 0,0-4-4 0,0 4-4 0,8-5 0 15,-8 5-4-15,0 0 0 0,0-4 0 0,0 4-4 0,9 0 0 16,-9 0-4-16,8 1-4 0,-8 4 0 0,8 0 0 0,-8-5-4 0,10 5 0 16,-2 0 4-16,-8 0-4 0,8 0 0 0,-8 0 0 15,10 5 0-15,-2-5-4 0,-8 4 0 0,8 1 4 0,-8 0 0 0,8 0-4 16,-8-1 4-16,0 1-4 0,0 5 0 0,0-6 4 0,9 7-4 16,-9-2 0-16,-9-4 4 0,9 4 0 0,0 1-4 0,-8-6 4 15,8 6 0-15,-8-5 0 0,8 5 0 0,-8-6 0 0,-2 2 0 0,10-6-4 16,-8 4 4-16,8-4-4 0,-8 5 0 0,-2-5 4 0,2-5 0 15,8 5-4-15,-8-4 4 0,8-2 0 0,-9 2 0 0,9-6-4 16,0 1 0-16,0 3 4 0,-8-3-4 0,8-1 4 0,0 1-4 16,0 0 0-16,0-2 0 0,0 2-4 0,0-1 8 0,0 1-4 15,8-1 4-15,-8 6 4 0,0-6 0 0,9 5-4 0,-1-5 0 0,-8 6 0 16,8-1 4-16,-8 5 0 0,10-5 0 0,-2 5 0 0,0 0-4 16,2-5 0-16,-2 5 0 0,-8 0 0 0,8 0 0 0,0 5-4 15,1-5 0-15,0 5 4 0,-1-5-4 0,-8 9 4 0,9-4 0 16,-1 5 4-16,-8-5-8 0,0 4 4 0,0 1 0 0,0 4 0 15,0-4-4-15,0 5 4 0,-8-1-4 0,8 0-4 0,-9 1 8 0,9-6 0 16,-8 5 0-16,-1-4 0 0,0-1-4 0,1 1-4 16,0-5 8-16,0 0-8 0,-2 0 8 0,10-5-4 0,-8-5 0 0,0 5 0 15,-2-10 4-15,10 6-8 0,-8-6-12 0,8 1 16 0,-8-6 0 0,8 5 0 16,0-4 0-16,0-1 0 0,0 6 4 0,0-5-4 16,0-1 0-16,0 1 4 0,0 4-4 0,8 1 4 0,-8-6 0 0,8 5 0 15,-8 1-4-15,10 4 8 0,-10-4 4 0,8 4 0 0,-8 0 0 16,8 0-4-16,2 0 4 0,-10 1-4 0,8 4 4 0,0-5-4 15,0 5 4-15,1 0-4 0,0-5-4 0,-1 5 0 0,1 5 0 16,-9-5 0-16,8 5 0 0,0-1 0 0,2 1 0 0,-2 5 0 16,-8-5-4-16,8 9 0 0,-8-5 0 0,0 1 0 0,0 5 4 15,8-1-4-15,-16-5 0 0,8 6 0 0,0 0 0 0,-8-1 0 0,8 0 4 16,-8-5-4-16,8 6 0 0,-10-5 4 0,2-6-4 0,0 6 0 16,8-10 0-16,-9 5 0 0,1-5 0 0,-1 0 0 0,9-5 0 15,-9 1 0-15,1-2 0 0,8-3 0 0,-8-1 0 0,8 0 0 16,0-4 0-16,-8 5 0 0,8-5 0 0,0 3 0 0,0-3-4 15,0 5 4-15,0-6 0 0,0 6 0 0,0-1-4 0,8 5 4 0,-8-4 0 16,0-1 4-16,8 5-4 0,-8 1 0 0,8 4 0 16,-8-5 0-16,9 5 0 0,-9 0 0 0,9-5 0 0,-1 5 0 0,1 0 0 15,-1 5 0-15,-8-5 0 0,8 5 0 0,2-5 0 0,-2 4 0 16,0 1 0-16,0 0-4 0,-8 0 4 0,10-1 4 0,-10 6-4 16,8-5 0-16,-8 5 4 0,0-1-4 0,8 1 0 0,-8-6 4 15,-8 6 0-15,8-1 4 0,0 2 0 0,-8-2 0 0,8 0 4 0,-10-4 0 16,2 5-4-16,0-6 0 0,0-4 4 0,-2 6 0 15,10-2-4-15,-8-4 0 0,0 0 0 0,-1-4 0 0,1 4-4 0,-1-6 4 16,0 2-4-16,1-1 0 0,8 0 0 0,-8 0 0 0,0-4 0 16,8 4-4-16,-10 1 4 0,10-1-4 0,0-1 0 0,-8-3-4 15,8 9 0-15,0-5-8 0,0 0-12 0,0 1-20 0,0 4-28 0,0 0-32 16,0-5-36-16,0 5-48 0,0 0-84 0,0-5-16 0,0 5 56 16,0-5 40-16,0 1 40 0,0-1 28 0,0 0 20 0</inkml:trace>
        </inkml:traceGroup>
        <inkml:traceGroup>
          <inkml:annotationXML>
            <emma:emma xmlns:emma="http://www.w3.org/2003/04/emma" version="1.0">
              <emma:interpretation id="{C88C7429-82B1-4200-9F09-557CF9845244}" emma:medium="tactile" emma:mode="ink">
                <msink:context xmlns:msink="http://schemas.microsoft.com/ink/2010/main" type="inkWord" rotatedBoundingBox="13669,12226 13679,12036 13860,12045 13851,12235">
                  <msink:destinationLink direction="with" ref="{AA6F137C-8A21-4D6E-A53F-05A0F6CF8A3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-127309.4051">111 123 23 0,'0'0'80'0,"0"0"-12"0,0 0-8 16,0 0-20-16,0 4-8 0,0-4 4 0,0 0-8 0,0 0 4 15,0 0-4-15,0 0 0 0,0 0 0 0,0 0 0 0,0 0 4 0,0 0 0 16,0 0-4-16,-8 0 0 0,8 0 4 0,0 0 0 0,0 0 4 16,0 0-4-16,-10 0 8 0,10 0 0 0,0 0 0 0,-8 0-4 15,8 0 0-15,0 0-4 0,-8 0-4 0,8 0 0 0,0 0 4 16,0 0-4-16,-8 0 0 0,8 0-4 0,0 0 0 0,0 0-4 16,0 0 0-16,0 0-4 0,0 0 4 0,0-4-4 0,0 4 4 15,0 0-4-15,0-5 0 0,0 5 0 0,0-5 0 0,0 5-4 0,0-5-4 16,0 5 4-16,0-4 0 0,0 0 0 0,0-2-4 0,0 6-4 15,8-5 4-15,-8 5-4 0,0 0-16 0,8 0 20 0,-8 0 0 16,8 0 0-16,-8-4-4 0,10 4 4 0,-2 0-4 0,-8 4-4 0,8-4 0 16,1 0 4-16,-9 5-4 0,9-5 0 0,-9 6 4 15,0-2 0-15,0 0-4 0,8-4 4 0,-8 5 0 0,0 5-4 0,0-6 8 16,0 2-4-16,0-2-4 0,-8 5 0 0,8-3 0 0,-9-2 4 16,9 6-4-16,-9-6 0 0,1 1 0 0,8 0 4 0,-8-5 0 15,-2 5 0-15,2-5 0 0,0 5 0 0,8-5 0 0,-8-5 0 16,-2 5 0-16,2-5 0 0,0 0 0 0,8 0 0 0,-9 1 0 15,1-1-4-15,8-4 4 0,-9 3-4 0,9-3 0 0,-9-1 0 0,9 1 4 16,0-1 0-16,0 2 0 0,0-3-4 0,0 7 8 0,0-6-4 16,0 5 4-16,-8-5-4 0,16 6 0 0,-8-2 0 0,0-3 4 15,0 9 0-15,9-4 0 0,-9-2 0 0,9 6-4 0,-9 0 4 0,8-4-4 16,-8 4 4-16,9 4 0 0,-1-4-4 0,0 0-8 16,2 6 12-16,-2-2-8 0,-8-4 0 0,8 4 4 0,0 7 0 0,2-7 0 15,-10 1-4-15,8 5 0 0,-8-6 0 0,0 6 0 0,8 1 4 16,-8-3 0-16,0 2 0 0,0-1-4 0,0 1 0 0,0-1 4 15,-8-3-4-15,8 3 8 0,-8-4-4 0,8-1 0 0,-10 1-4 0,10 0 4 16,-8 0 0-16,0-5 0 0,8-5-4 0,-8 5 0 0,8-5 0 16,-10 0-4-16,10-4 4 0,-8 4 4 0,8-5-4 0,-8 1 0 15,8-5-4-15,0 4 4 0,0-3 0 0,0 2 0 0,-9-3 4 16,9 4-8-16,0 1 4 0,0-6 0 0,0 11 0 0,9-6 0 16,-9 0 0-16,0 5 0 0,0 1 0 0,8-2 0 0,-8 3 0 15,0 3 0-15,8 0 0 0,-8 0 0 0,10 0 0 0,-2 0 0 16,-8 3 4-16,8 3-4 0,0-6 0 0,2 9 4 0,-2-4-8 15,0 0 4-15,1-1 0 0,-9 6 0 0,9-6-4 0,-1 7 4 0,1-7 0 16,-9 6 0-16,8-1 4 0,-8 1 0 0,0 1 0 0,8-7 0 16,-8 5 0-16,0 1-4 0,0-6 0 0,0 6 4 0,0-5-4 15,-8-1 0-15,8 2 0 0,-8-2-4 0,8 1 4 0,-9-5 4 0,9 0 4 16,-8 0-12-16,8 0 8 0,-9-5-4 0,9 5 0 16,-9-4 4-16,9-2-12 0,-8-3 12 0,0 5-4 0,8-2 0 0,0-3 0 15,-10 4 4-15,10-4-4 0,0 5 0 0,0-7 0 0,0 7 0 16,0-6-4-16,0 5 4 0,0 0 0 0,0 0 0 0,0 5-4 15,0-4 4-15,0 4 0 0,0-6-4 0,10 6 8 0,-10 0-4 0,0 0 4 16,8 6-8-16,-8-6 4 0,8 4 0 0,-8 1 0 0,9 0 0 16,0 0 0-16,-9-1 0 0,8 2 0 0,1-2 0 0,-9 1 0 15,8 1 4-15,0-2-4 0,-8 0 4 0,0 1 0 0,8 0 4 16,-8 0 4-16,0-1 4 0,0 2 0 0,0-2 0 0,0 1 0 16,0-5 0-16,-8 4 4 0,8 2-4 0,-8-6 0 0,0 0 0 0,8 0-4 15,-9 0 0-15,1 4 0 0,8-4-4 0,-9 0 4 0,0-4-4 16,9 4-4-16,-8 0 0 0,0-6 0 0,-2 6-4 0,10-4 4 15,-8-1-4-15,8 5 0 0,-8 0 0 0,8-4 0 0,-8-2-8 16,8 6-8-16,0 0-8 0,-10-4-24 0,10 4-24 0,0 0-28 16,0-5-20-16,0 5-32 0,0-5-32 0,0 5-88 0,0-5 4 15,0 5 52-15,0-4 44 0,10 0 28 0,-10-2 24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36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753D65-5171-44FE-9AC8-507E01CB4A17}" emma:medium="tactile" emma:mode="ink">
          <msink:context xmlns:msink="http://schemas.microsoft.com/ink/2010/main" type="inkDrawing" rotatedBoundingBox="30720,4419 30747,2733 31131,2739 31104,4425" semanticType="verticalRange" shapeName="Other">
            <msink:sourceLink direction="with" ref="{97DB85F5-1BD2-4E42-BB40-923CDBDB14D8}"/>
          </msink:context>
        </emma:interpretation>
      </emma:emma>
    </inkml:annotationXML>
    <inkml:trace contextRef="#ctx0" brushRef="#br0">7003 1479 35 0,'0'0'100'16,"0"0"-12"-16,0 5-4 0,8-5-24 0,-8 5 4 0,0-1 0 0,8-4 8 16,-8 10 0-16,10-5 4 0,-10 0-16 0,8 4 20 0,0 2-4 15,1-3 0-15,-9 7 0 0,9-1-4 0,7 0 0 0,-7 1-4 16,-1 4 0-16,10 1-4 0,-10-1 0 0,0 4-4 0,10 2-4 16,-10-1-8-16,9-1 0 0,-8 7-4 0,8-7 0 0,-9 6 0 15,0 5-8-15,10-5 0 0,-10 4-4 0,0-4-4 0,2 4-8 0,-10 5 4 16,8-4-4-16,0 0-4 0,-8 4-16 0,0-4 0 0,9 4 0 15,-18-5 0-15,9 6 0 0,0-1 0 0,-8 1 0 0,0 4 0 16,8-5 0-16,-18 6 0 0,10-5 0 0,0 3 0 0,-2-4 0 0,-6 6 0 16,7-6 0-16,-8 5 0 0,8-6 0 0,-7 3 0 15,-2-1 0-15,10-6 0 0,-10 0-44 0,2 0-36 0,7-4-24 0,-7 5-24 16,-2-10-32-16,2 0-28 0,-2 0-44 0,1-5-52 0,0 0 40 16,-8-4 56-16,7-1 32 0,-8-4 28 0,2 0 20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5.1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02D2A4-E392-46CA-9CFB-363D12C22007}" emma:medium="tactile" emma:mode="ink">
          <msink:context xmlns:msink="http://schemas.microsoft.com/ink/2010/main" type="writingRegion" rotatedBoundingBox="13346,1681 13564,3011 12848,3128 12631,1799">
            <msink:destinationLink direction="with" ref="{C26B1468-4DA8-4003-AC8D-CD168815B7D0}"/>
          </msink:context>
        </emma:interpretation>
      </emma:emma>
    </inkml:annotationXML>
    <inkml:traceGroup>
      <inkml:annotationXML>
        <emma:emma xmlns:emma="http://www.w3.org/2003/04/emma" version="1.0">
          <emma:interpretation id="{CA45B14F-4C8A-4371-89E7-03A3FFCB6C17}" emma:medium="tactile" emma:mode="ink">
            <msink:context xmlns:msink="http://schemas.microsoft.com/ink/2010/main" type="paragraph" rotatedBoundingBox="13346,1681 13564,3011 12848,3128 12631,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F6AA34-C790-4679-A153-F3D4E678360A}" emma:medium="tactile" emma:mode="ink">
              <msink:context xmlns:msink="http://schemas.microsoft.com/ink/2010/main" type="line" rotatedBoundingBox="13346,1681 13564,3011 12848,3128 12631,1799"/>
            </emma:interpretation>
          </emma:emma>
        </inkml:annotationXML>
        <inkml:traceGroup>
          <inkml:annotationXML>
            <emma:emma xmlns:emma="http://www.w3.org/2003/04/emma" version="1.0">
              <emma:interpretation id="{28DFB45D-DF5F-4E23-BEB5-2D730C7606B5}" emma:medium="tactile" emma:mode="ink">
                <msink:context xmlns:msink="http://schemas.microsoft.com/ink/2010/main" type="inkWord" rotatedBoundingBox="13346,1681 13367,1805 12651,1923 12631,1799"/>
              </emma:interpretation>
            </emma:emma>
          </inkml:annotationXML>
          <inkml:trace contextRef="#ctx0" brushRef="#br0">-237-504 19 0,'0'0'108'0,"0"0"-8"0,0 0-8 15,0 0-20-15,0 0 0 0,0 0 0 0,0 0 4 0,0 0-4 0,0 0-4 16,15 0 0-16,-15 0-4 0,0 0-8 0,13 0 4 0,0 0-4 16,-13 0 4-16,15 0 4 0,-2 0 0 0,0 0-4 0,2 0 0 15,-2 0 0-15,0 0-4 0,0 0-4 0,15 0 4 0,-15 0-8 16,2 0 0-16,11 0 0 0,-11 0-4 0,11 0 0 0,-11 0-4 15,11 0-4-15,2 0 0 0,-15 0 0 0,15 0-4 0,-15 0 0 0,15 0-24 16,-2 0 0-16,-13 0-8 0,15 0 0 0,-15 0 0 16,15 0 0-16,-15 0 0 0,15 0 0 0,-15 0 0 0,0 0 0 0,15 0 0 15,-15 0 0-15,2 0 0 0,-2 0 0 0,0 0 0 0,2 0 0 16,-2 0 0-16,-13 0 0 0,13 0 0 0,-13 0 0 0,13 0 0 16,-13 0 0-16,0 0 0 0,15 7 0 0,-15-7 0 0,0 0 0 0,0 0 0 15,0 0 0-15,0 0 0 0,0 0 0 0,0 0 0 0,0 0 0 16,0 0 0-16,-15 0-84 0,15 0-28 0,0 0-20 0,-13 0-36 15,13 0-28-15,-13-7-52 0,13 7-44 0,-13 0 56 0,-2-9 48 16,2 9 36-16,-15-7 28 0,15 0 24 0</inkml:trace>
        </inkml:traceGroup>
        <inkml:traceGroup>
          <inkml:annotationXML>
            <emma:emma xmlns:emma="http://www.w3.org/2003/04/emma" version="1.0">
              <emma:interpretation id="{70201482-5BB0-4777-9E98-C637A2166F82}" emma:medium="tactile" emma:mode="ink">
                <msink:context xmlns:msink="http://schemas.microsoft.com/ink/2010/main" type="inkWord" rotatedBoundingBox="13311,2264 13437,3032 12974,3108 12848,2340">
                  <msink:destinationLink direction="from" ref="{C7485BBB-258F-4187-A0FE-4E3A92315F08}"/>
                </msink:context>
              </emma:interpretation>
            </emma:emma>
          </inkml:annotationXML>
          <inkml:trace contextRef="#ctx0" brushRef="#br0" timeOffset="2043.8247">22 130 71 0,'-13'0'100'0,"13"0"-4"0,0 0 0 0,-13 0-28 16,13 0 0-16,0 0 0 0,0 0-4 0,0 0-8 0,0 0 4 15,0 0-8-15,0 0-8 0,0-8 4 0,0 8 0 0,0-7-12 16,0 7 0-16,13-8-4 0,-13 0-4 0,13 1 0 0,-13 7 0 16,15-8-4-16,-2 1 0 0,-13-2 0 0,13 2 0 0,0-9-4 15,2 8 4-15,-2 2-4 0,0-3-4 0,2 2 4 0,-2 7 0 0,0-7 0 16,2 7-16-16,-2 0 16 0,0 0-4 0,0 0 0 0,2-9-4 16,-2 9 0-16,-13 9-4 0,13-9-4 0,2 0 4 0,-15 7-4 15,13 0 0-15,-13 2-4 0,13-3 4 0,-13 2-4 0,0 8 0 16,0-9 0-16,0 9 0 0,0-1 0 0,0 1 0 0,-13-1 4 0,13 8-4 15,-13-8 4-15,13 1-4 0,-15 7 0 0,15-9 0 16,-13 3 0-16,0-3 0 0,13 10 0 0,-15-17 0 0,15 8 0 0,-13-1 0 16,13-5 0-16,-13-2 0 0,13 2-4 0,0-2 0 0,0-7 0 15,0 6 4-15,0-6 0 0,0 0-4 0,0 10 4 0,0-10 0 16,0-10 0-16,0 10 0 0,13-6 0 0,-13 6-4 0,0 0 4 16,13-7 0-16,-13-2 0 0,15 2 0 0,-15 7 0 0,13-9 4 15,-13 3-8-15,13 6 4 0,2-8 0 0,-15 0 0 0,13 1 0 0,0 7 0 16,2 0 0-16,-15-7 4 0,13 7-4 0,0 0 0 0,0 0 0 15,2 0 0-15,-2 0 0 0,-13 7 0 0,13-7 0 0,2 7 4 16,-2 1-20-16,0 0 20 0,2-2 0 0,-15 3 0 0,13 7 0 16,0-9 4-16,0-1-8 0,-13 11 4 0,15-1 0 0,-15-2 4 15,13 2-4-15,-13-1-4 0,0 0 8 0,13 1 0 0,-13 0 0 0,0-2 4 16,0 1 0-16,0 8 0 0,0-7 0 0,0 0 0 0,-13-2 4 16,13 9 4-16,0-7-4 0,-13-3 4 0,13 4 0 0,-15-2 0 15,2 1-4-15,0-1 0 0,0 0-4 0,-2-8 0 0,2 9-4 16,0-9 0-16,-2 2-4 0,2-1 0 0,0-2 0 0,-15 3-4 15,15-9 4-15,0 7 0 0,-2-7-8 0,2 0 0 0,0 0-4 0,-2-7-4 16,2 7-4-16,0-9-8 0,-2 3-8 0,2-2-8 0,0-8-4 16,13 9-12-16,-13-9-16 0,-2 9-8 0,15-9-12 0,-13 1-20 15,13 0-8-15,-13 1-24 0,13-3-56 0,0 2-12 0,0 0 36 0,0-1 36 16,-15-6 24-16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0.6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AE97DC-19BA-48F4-8404-C12E0F761298}" emma:medium="tactile" emma:mode="ink">
          <msink:context xmlns:msink="http://schemas.microsoft.com/ink/2010/main" type="writingRegion" rotatedBoundingBox="9503,7105 11597,10316 11044,10677 8950,7466"/>
        </emma:interpretation>
      </emma:emma>
    </inkml:annotationXML>
    <inkml:traceGroup>
      <inkml:annotationXML>
        <emma:emma xmlns:emma="http://www.w3.org/2003/04/emma" version="1.0">
          <emma:interpretation id="{797C93D4-55B8-4A9E-8580-42590C317433}" emma:medium="tactile" emma:mode="ink">
            <msink:context xmlns:msink="http://schemas.microsoft.com/ink/2010/main" type="paragraph" rotatedBoundingBox="9503,7105 11597,10316 11044,10677 8950,7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670BB7-8690-4EE5-9567-E6E788763AD2}" emma:medium="tactile" emma:mode="ink">
              <msink:context xmlns:msink="http://schemas.microsoft.com/ink/2010/main" type="line" rotatedBoundingBox="9503,7105 11597,10316 11044,10677 8950,7466"/>
            </emma:interpretation>
          </emma:emma>
        </inkml:annotationXML>
        <inkml:traceGroup>
          <inkml:annotationXML>
            <emma:emma xmlns:emma="http://www.w3.org/2003/04/emma" version="1.0">
              <emma:interpretation id="{E4055E48-B9F5-4155-8455-3987A519C56A}" emma:medium="tactile" emma:mode="ink">
                <msink:context xmlns:msink="http://schemas.microsoft.com/ink/2010/main" type="inkWord" rotatedBoundingBox="9503,7105 11597,10316 11044,10677 8950,7466"/>
              </emma:interpretation>
            </emma:emma>
          </inkml:annotationXML>
          <inkml:trace contextRef="#ctx0" brushRef="#br0">552 475 3 0,'0'0'88'0,"0"-5"0"0,0 5-12 0,10 0-20 15,-10 0 0-15,0 0-4 0,0 0 0 0,8 0 4 0,-8 0 4 16,8 0 0-16,-8 0 0 0,8 0 0 0,-8 0 4 0,9 0-4 16,0 0 0-16,-9 0-4 0,8 0-4 0,1 0 0 0,-1 0-4 15,0 0-8-15,2 0 0 0,-10 0-8 0,8 0-4 0,0 0-4 16,0 0-8-16,-8 0-20 0,9 0 20 0,0 0-4 0,-1-4-8 0,-8 4 0 15,9 0-4-15,-1-5-8 0,-8 5-16 0,8 0-12 0,-8-5-12 16,10 5-20-16,-2 0-16 0,-8 0-16 0,8-5-16 0,-8 5-40 16,8-5-48-16,-8 5 28 0,0 0 40 0,10 0 20 0,-10 0 24 0</inkml:trace>
          <inkml:trace contextRef="#ctx0" brushRef="#br0" timeOffset="-389.9534">536 1017 27 0,'0'0'84'0,"0"-5"-12"0,0 5-8 0,0 0-20 15,0 0-8-15,0 0 4 0,0 0 0 0,0 0 0 0,0 0 0 16,0 0 0-16,-9 0-4 0,9 0 0 0,0 0 0 0,0 0 4 15,0 0-4-15,0 0 0 0,0 0-4 0,0 0 0 0,0 0-4 16,0 0 0-16,0 0 0 0,0 0-4 0,0 0 8 0,0 0 0 16,0 0-4-16,0 0-4 0,0-4 4 0,9 4-4 0,-9 0 0 0,0 0 0 15,0 0 0-15,8 0-4 0,-8 0 0 0,8 0 0 16,2 0 0-16,-10 0-4 0,8 0 0 0,0 0 0 0,0 0-4 0,-8 0 4 16,9 0-4-16,0 0-4 0,-1 0-4 0,1 0 0 0,-1 0 0 15,0 0 4-15,2 0-4 0,-2 0-4 0,0 0 4 0,-8 0 0 16,8 0-4-16,1-6 0 0,0 6 0 0,-9 0-8 0,8 0 0 0,-8 0-16 15,9 0-20-15,-9 0-8 0,8 0-24 0,-8 0-28 16,0 0-20-16,0 0-84 0,0 0-8 0,0-4 48 0,0 8 32 0,-8-4 24 16</inkml:trace>
          <inkml:trace contextRef="#ctx0" brushRef="#br1" timeOffset="174375.6589">-862-896 63 0,'0'0'68'0,"0"0"-4"0,0 0-12 0,0 0-16 0,0-4-8 0,0 4 0 15,0 0-4-15,0 0 0 0,9-6 0 0,-9 6-4 16,0 0 0-16,9 0 0 0,-9 0 4 0,8-5-4 0,-8 5 0 0,8 0 0 16,2 0 0-16,-10 0-4 0,8 0 4 0,0 0 0 0,1 0 0 15,0 0-4-15,-9 0 0 0,8 0 0 0,0 0 4 0,1 0 0 16,-1 0-4-16,10 0 4 0,-10 0 4 0,0 0 0 0,2 0 4 0,6 0-8 15,-7 0 0-15,8 0 0 0,0 0 0 0,-9 0-8 0,10 5 4 16,-2-5-4-16,2 6-4 0,-10-6 4 0,9 4-4 0,0 0 4 16,0 1 0-16,1 0-8 0,-2-5 4 0,2 5 4 0,-2 5-4 15,2-10 0-15,-1 9 0 0,-1-5-4 0,2 2 0 0,-2-2 0 16,-6 1 0-16,6 0 8 0,1 0-12 0,-8 4 4 0,8-4-4 16,-1 0 0-16,-6 0 4 0,6 4 0 0,2-4 0 0,-10 0 0 0,9 6-4 15,-8-8 4-15,-1 7 8 0,9-5-4 0,-9 4-4 0,10-4 0 16,-10 4-4-16,10-4 4 0,-10 5 0 0,0 0-4 0,10-5 8 15,-10 4-4-15,1-4 0 0,7 4 0 0,-6 1 0 0,-2-6 0 16,0 6-4-16,10 0 4 0,-10-1 0 0,0 1 0 0,1-5 0 16,8 5 0-16,-8-1 0 0,-1 1 0 0,0-6 4 0,0 7 0 0,2-3 0 15,-2 2-4-15,0 0 0 0,2-5 0 0,-2 5 0 0,0-1 0 16,1 1 0-16,-1-1 0 0,-8-4 0 0,9 4 0 0,-1 1 0 16,1 0 0-16,-1-1 0 0,-8 1 0 0,8-1-4 0,2 1 4 15,-2 0 0-15,0-1-4 0,-8 2 0 0,10-3 4 0,-2 2 0 16,0 0-4-16,-8-1 0 0,8 0 0 0,1 6 0 0,-1-6 4 0,1 1 0 15,-9 5-4-15,9-6 4 0,-1 1-4 0,0 4 4 0,2-5-4 16,-2 2 0-16,0 3 0 0,0 0 4 0,-8-5-4 0,10 6 0 16,-2-5 4-16,0 4-4 0,1-5 4 0,-1 0-4 0,1 7 4 15,0-6-4-15,-1 4 0 0,0-5 0 0,0 1 4 0,-8 5 0 16,10-6-4-16,-2 1 4 0,0-1-4 0,2 5 0 0,-2-5 4 0,0 2 0 16,1-2 0-16,-1 1 0 0,0-1 0 0,1 6 0 0,0-6 0 15,-1 1 0-15,0 0 0 0,2-1 0 0,-2 6 0 16,0-6 0-16,1 0 0 0,0 6-4 0,-1-5 4 0,1-1-4 0,-9 1 0 15,8 4 4-15,0-4 0 0,1 1-4 0,0-3 4 0,-1 6-4 16,0-4 0-16,2-1 0 0,-10 1 0 0,8 0 0 0,0 4-16 16,1-9 24-16,0 4-4 0,-1 6 0 0,0-10 0 0,1 3 4 0,-1 3-8 15,-8-2 4-15,8 1 0 0,2 0 0 0,-2-1 0 0,0-4-4 16,-8 5 4-16,10 0 0 0,-2-1 4 0,0-4-4 0,-8 4 0 16,8 1 4-16,2-5 4 0,-10 4-4 0,8 1 0 0,-8-5 0 15,8 4-4-15,-8-4 4 0,9 5 0 0,-9-1-4 0,0-4 4 16,8 5-4-16,-8-1 0 0,8 1 0 0,-8-6 0 0,10 6-4 0,-10 0 4 15,8-5 4-15,-8 4-4 0,8 2-4 0,-8-3 4 0,8-3 0 16,-8 5 0-16,10-1-4 0,-10 1 4 0,8-1 0 0,0 1 0 16,-8-5 0-16,9 5 0 0,-9-1-4 0,9 1 4 0,-1-1 0 15,-8 1 0-15,9 0-4 0,-9-1 4 0,8 1-4 0,-8-1 4 16,8-4 0-16,1 4 0 0,-9 1-4 0,9 0 0 0,-9 0 4 0,8-1-4 16,-8 0 4-16,8 1-4 0,2 0 4 0,-10-5-4 15,0 4 0-15,8 1 4 0,0 0 0 0,-8-1-4 0,9 1 4 0,-9-1-4 16,9 1 0-16,-9-1 0 0,8 1 4 0,0 4-4 0,-8-9 0 0,9 9 0 15,-9-5 0-15,8 2 0 0,0-2 0 0,-8 1 0 16,10 4 4-16,-10-4-4 0,8-1 0 0,-8 1 0 0,8-1 0 0,-8 1 4 16,10 5-4-16,-10-6 0 0,8 0 0 0,-8 1 0 0,8 5 0 15,-8-6 0-15,8 1 4 0,-8-1 0 0,9 1-4 0,-9 5 0 16,9-6 4-16,-9 1-4 0,8-1 4 0,-8 5-4 0,9-4 0 16,-9 0 0-16,8 0 0 0,-8-1 0 0,8 5 0 0,-8-4 0 15,10 0 0-15,-10 4 0 0,8 1 0 0,0-6 0 0,-8 1 0 16,10 4 0-16,-10-5 0 0,8 6 0 0,0-5 0 0,-8 4 0 0,8-5 0 15,1 6 0-15,-9-6 0 0,9 6 0 0,-9-1-4 0,8-4 4 16,1 4 0-16,-9-4 0 0,8 4 0 0,0 1 0 0,-8-6 0 16,10 5 0-16,-2-4 0 0,0 5 0 0,-8-1 0 0,8-5 0 15,2 6 0-15,-2-5 0 0,-8 4 0 0,8-5 0 0,1 6 0 16,-1-5 0-16,-8 4 4 0,9-5-4 0,0 1 0 0,-1-1 0 0,-8 1 0 16,8 5 0-16,0-6 0 0,2 1-4 0,-10 0 4 0,8-1 4 15,0 1-4-15,2 4 0 0,-10-9 0 0,8 4 0 0,0 6 4 16,-8-11-4-16,9 6 4 0,-1 0-4 0,-8-1 4 0,9 1-4 0,-1-1 4 15,-8 1 0-15,9-1-4 0,-9-4 0 0,8 4 0 16,-8 2 4-16,8-2-4 0,-8 1 4 0,10-1-4 0,-10-4 4 0,8 4-4 16,-8 1 4-16,0 0 0 0,8-1-4 0,-8 1 4 0,0-5 0 15,10 9-4-15,-10-9 4 0,0 4-4 0,8 1 0 0,-8 0 4 16,0 0-4-16,8-6 0 0,-8 6 4 0,0-1 0 0,8-3 0 16,-8 3 4-16,9 1-4 0,-9-6 0 0,0 6 0 0,0-5 0 15,8-1 0-15,-8 2 0 0,0-2 0 0,0 1 0 0,0-5 0 16,0 4 0-16,0-4 0 0,0 6-4 0,0-6 4 0,0 0 0 0,0 0-8 15,0 0 0-15,0 0 0 0,0 0-12 0,0-6-20 0,-8 6-20 16,8-4-24-16,0-1-28 0,-9 1-44 0,9-6-48 0,-8 5-80 16,0-5 36-16,0 0 40 0,-2 1 40 0,2-1 36 0,0-4 20 15</inkml:trace>
          <inkml:trace contextRef="#ctx0" brushRef="#br0" timeOffset="534.59">0 398 11 0,'8'-4'92'0,"-8"-1"-8"15,0 0-4-15,9-4-24 0,-9-1 0 0,0 1 0 0,9 3-8 0,-9-3 4 16,8-5 4-16,-8 4-4 0,8-5 4 0,-8 6-8 16,8-5 0-16,2-1-4 0,-2 1 0 0,-8-5 0 0,8 4-12 0,1 1-4 15,-1-5 4-15,10 4-4 0,-10-4-8 0,0 5-4 0,0-1 0 16,2-4 4-16,6 4-8 0,-7 6-4 0,-1-5 4 0,1-1 0 16,0 7-4-16,-1-3 0 0,0 6 4 0,0-4 4 0,-8 4 4 0,10 5 0 15,-2-5 4-15,-8 0 0 0,8 10 4 0,-8-5-4 16,0 0 0-16,0 5-4 0,0 0 0 0,0 4 0 0,0-4-4 15,9 6 0-15,-9-3 0 0,0 2-4 0,0 4 0 0,0-4-4 0,-9 4 4 16,9 1-4-16,0-1-8 0,0 5 4 0,0-5 0 0,0 1 0 16,0-1-4-16,0 1 0 0,0-1 0 0,0 1-16 0,0-1-12 15,0 0-16-15,0 1-16 0,0-7-20 0,0 8-24 0,0-6-20 0,0-1-28 16,-8 1-72-16,16-1 8 0,-8 1 44 0,0 0 32 16,0-5 32-16</inkml:trace>
          <inkml:trace contextRef="#ctx0" brushRef="#br1" timeOffset="152870.2661">1560 1841 3 0,'0'0'84'0,"0"0"-12"0,-9-4-4 0,9 4-24 15,0-5 0-15,0 5-4 0,0-5-4 0,0 5 0 0,0-4 0 16,0-1-4-16,0 0-4 0,0 0 0 0,0 1 0 0,0-1 0 0,0 1-4 16,0-2 0-16,0 1 0 0,0 5 0 0,0-4-4 0,0-1 4 15,0 0-4-15,0 0-4 0,0 5 4 0,0-5-4 0,9 1 0 16,-9 4 0-16,0 0-4 0,8 0 0 0,-8-5-4 0,9 5 4 0,-9 0-4 16,9 0-4-16,-9 5 4 0,8-5-4 0,0 4 4 15,-8-4-8-15,10 5 0 0,-10 0 0 0,8 0-4 0,-8 0 4 0,0-1 4 16,0 7 0-16,8-7 0 0,-8 5-4 0,0-4-4 0,0 5 8 15,0-1-4-15,-8 0 4 0,8 2 0 0,0-2 0 0,-8 1 0 16,-2-6 4-16,2 6 0 0,0-1 0 0,8-3 4 0,-9 3 0 16,-8-4 4-16,17 1 0 0,-17-3 0 0,9 2 0 0,0-5-8 15,-2 5 0-15,2-5 0 0,0-5 4 0,-2 5 0 0,2-5-4 16,0 2 0-16,8-3 4 0,-9 1-4 0,9-4-4 0,0-1 0 0,0 5 0 16,-8-5-4-16,8-4 4 0,0 5 8 0,0-2-12 0,0-3 4 15,8 5 0-15,-8-1-4 0,0 1 4 0,9-1-20 0,-9 1 20 16,0-1 0-16,8 5 0 0,-8-4 0 0,8 4 0 0,-8 0 0 15,10 0 0-15,-10 5 0 0,8-5 0 0,0 5 0 0,2-4 0 16,-2 4 0-16,-8 0 0 0,8 4-4 0,0-4 0 0,1 5 0 0,-1 0 0 16,-8 0 0-16,9 0 0 0,0-1 0 0,-1 6 4 0,-8-5 0 15,8 4-4-15,-8 2 0 0,10-2 0 0,-10 0 0 0,0 5 0 16,0-4 4-16,0-1-4 0,-10 1 0 0,10 0 0 0,-8-1 0 16,0 6 0-16,-1-11 0 0,0 6 0 0,1 0 0 0,-1-4 0 15,1-3 4-15,0 2 0 0,0-5 0 0,-10 5-4 0,10-5 4 0,-2-5 0 16,2 5 0-16,0-5-4 0,8 2 0 0,-9-3 0 0,1-4 0 15,-1 6 0-15,9-6 4 0,-8 0 0 0,8 1-4 0,-9-6 0 16,9 5 0-16,0 1 0 0,0-1 0 0,0 1 0 0,0-1 0 0,-8 1 0 16,16-1 0-16,-8 5 4 0,0-4 0 0,0 4-4 0,9 0 0 15,-9 0 0-15,8 5 4 0,1 0-4 0,-9-4 0 0,8 8 4 16,1-4-4-16,-1 0 4 0,0 5-4 0,2 0 0 0,-2 0 0 16,10 0 0-16,-10-1 0 0,0 7 0 0,0-7 0 0,1 1 0 15,-1 4 0-15,1 1 0 0,0-1 4 0,-9 0 0 0,0 2-4 0,8 3 0 16,-8-5 0-16,0 6 0 0,-8-5 0 0,8 4 0 0,-9 0 0 15,9-4 0-15,-9 4 0 0,1-4 4 0,-1 4-4 0,1-4 0 16,0-5 0-16,0 4 4 0,-10-4-4 0,10-5 0 0,-2 5 4 16,2-10-4-16,0 5 4 0,8-5-4 0,-9-4-4 0,1-1 4 15,-1 0 0-15,1-4 0 0,8 5 0 0,-9-6 0 0,9-4 0 0,0 5 0 16,-8-1 0-16,8 1 0 0,0-1 0 0,0 0 0 16,0 1 0-16,0 0-4 0,8 5 4 0,-8 0 0 0,0-2 0 15,9 7 0-15,-9-1 0 0,8 0 0 0,-8 5 0 0,9-5 0 0,-1 5 0 16,1 0 0-16,-9 5 0 0,8-5 8 0,0 5-4 0,2 0-4 15,-2-1 0-15,0 1-16 0,2 1 16 0,-2 3 4 0,0-5-4 16,0 6 0-16,-8-1 0 0,9 1 0 0,-9-1 8 0,8 1-8 0,-8 5 0 16,0-6 0-16,0 5 4 0,-8-4-4 0,8 6 0 15,0-8 0-15,-9 2 0 0,1 4 0 0,0-4 4 0,0-1-4 0,-2-4 0 16,2 5 0-16,0-10 4 0,-2 5-4 0,2 0 0 0,0-5 0 16,-1 0 0-16,1-5 0 0,-1 0 0 0,9 0 0 0,-8-5 4 15,-1 1-8-15,9-1 0 0,-8-4 4 0,8 4 0 0,0-4-4 0,-8 4 4 16,8 0 0-16,0-4 0 0,0 5 0 0,0-1 4 0,0 1-8 15,8-2 4-15,-8 7 4 0,0-1-4 0,8 0-4 0,1 5 4 16,-1 0 0-16,-8 0 0 0,9 0 0 0,-1 5 0 0,1 0 0 16,-1-1 0-16,0-4 0 0,2 11 0 0,6-7 0 0,-6 1 0 15,-2 5 0-15,0-6 0 0,9 1 0 0,-9 5 0 0,1 0 0 0,0-6 0 16,-1 6 0-16,-8-1 0 0,8 1 0 0,2-1 4 0,-10 1-4 16,0 4 0-16,0-4-4 0,0 0 4 0,-10 4 4 0,10-4-4 15,-8-1 0-15,0 6 0 0,-1-5 0 0,0-1 4 0,1-4-4 16,-1 4 0-16,1-3 0 0,-8-2 0 0,6-4 0 0,2 0-4 15,0 0 4-15,-10-4 0 0,10-2-4 0,-1 2 4 0,1-6-4 0,-1 1 4 16,1-1 0-16,-9-5-4 0,17 1 4 0,-8 0-4 16,-2-1 0-16,2 5 0 0,8-4 4 0,-8 0 0 0,8-1-4 0,0 6 4 15,0-5 0-15,0 4 0 0,0 0 0 0,0 5 0 0,0-4 0 16,8 4 0-16,-8 5 0 0,8-5 0 0,2 5 4 0,-10 0-4 16,8 0 0-16,0 5 0 0,1 0 0 0,-1 0 4 0,9-5-4 0,-8 4 4 15,-1 6-4-15,10-5 4 0,-10-1-4 0,0 6 0 0,2-5 0 16,6 6 4-16,-8-3-4 0,1 2 4 0,-1 0-4 0,-8-1 0 15,9 5 4-15,-9-4-4 0,9 5 0 0,-9-6 0 0,0 5 4 16,0 1 0-16,-9-1 0 0,9 1 4 0,-9-5 0 0,1 3 0 16,-1-3 0-16,1 0 0 0,-8 0 0 0,6-1 0 0,2-4-4 15,-10-1 4-15,10-4 0 0,0 0 0 0,-9 0-4 0,8-4 0 0,1-1 0 16,-1-4 0-16,1-1-4 0,0-4 4 0,8 4 0 0,-10-5-4 16,10 1 0-16,-8-1 0 0,8 2 4 0,0-2-4 0,0 1 0 15,0 4 4-15,0-5-4 0,0 6 0 0,8-1 0 0,-8 0 0 16,10 6 4-16,-10-1 0 0,8 0-4 0,-8 0 0 0,8 5 0 15,-8 0 0-15,9 0 0 0,-1 0-12 0,-8 0-20 0,9 5-16 0,-1 0-32 16,-8-5-36-16,9 5-36 0,-1-1-88 0,-8 2 24 0,8-2 32 16,2 6 36-16,-2-6 28 0,0 1 24 0</inkml:trace>
          <inkml:trace contextRef="#ctx0" brushRef="#br0" timeOffset="4410.6231">1466 1846 39 0,'0'0'80'0,"0"0"-12"16,0 0-8-16,0 0-24 0,0 0 4 0,0-5-4 0,0 5 0 15,0 0 4-15,0 0-4 0,0 0 4 0,0 0 0 0,0 0 4 16,0 0-4-16,0 0 0 0,0 0 0 0,0 0 0 0,0 0 4 16,0 0-4-16,0 0 4 0,0 0-4 0,0 0 0 0,0 0-8 15,0 0 4-15,0 0-4 0,0 0 0 0,0 5 0 0,0-5-4 0,0 6-4 16,0-2-4-16,0-4 0 0,0 5 0 0,0 5-4 0,0-6 0 15,0 6 0-15,0-5-4 0,0 5-4 0,0-1-4 0,0 2 0 16,0-3 0-16,0 2 0 0,0 0 0 0,0-1 0 0,0 0-4 16,0 1 0-16,0 0-4 0,0-5 0 0,0 4-4 0,0-4-8 15,0 0-12-15,0 0-12 0,0-1-12 0,0 2-20 0,9-2-12 0,-9-4-8 16,0 0-12-16,0 0-40 0,0 0-48 0,0 0 24 0,8-4 32 16,-8-2 28-16</inkml:trace>
          <inkml:trace contextRef="#ctx0" brushRef="#br2" timeOffset="74170.9213">1458 1976 63 0,'0'0'68'0,"0"0"-4"0,-9 0 0 0,9-5-24 15,0 5 0-15,-8 0-4 0,8 0-16 0,0-5 20 0,-9 5 4 16,9-4-4-16,-8 4 0 0,8-5-4 0,-8 0 0 0,8 5 4 0,0-4 0 16,-10-2 0-16,10 6 0 0,-8-4 0 0,8-1-4 15,0 0 4-15,0 0-4 0,-8 2-4 0,8-3 0 0,0 1-8 0,0 0 8 16,0 1-4-16,0-2-4 0,0 2 4 0,0-6 0 0,0 5-8 16,0 1 0-16,0-1 4 0,0 0-4 0,8 0 0 0,-8 1 0 15,0-2 0-15,8 1-4 0,-8 1 0 0,10 4-4 0,-10-5 4 16,8 5-8-16,-8 0 0 0,8-5 0 0,1 5 0 0,-1 0 0 15,1 0-4-15,-1 0-4 0,1 0 0 0,-9 5 4 0,8 0-4 16,0-5 4-16,2 4-4 0,-10 1 0 0,8 1 0 0,0-6 4 0,-8 4-4 16,0 1 4-16,10 5-4 0,-10-6 0 0,0 1 0 0,0 5 0 15,0-6 0-15,-10 6 0 0,10-5 0 0,-8 6 0 0,8-8 0 16,-8 7 4-16,-2-5-4 0,2-1 4 0,0 2-4 0,-1-2 0 16,1-4 0-16,-1 0 4 0,1 5-20 0,-1-5 20 0,1-5 0 15,0 5-4-15,-2-4 4 0,2-2-4 0,0 2 0 0,8-6 0 0,-10 5 0 16,2-4 0-16,8-1 0 0,-8-4 4 0,8 4-4 0,0 1 4 15,0-6-4-15,-8 5 0 0,8-4 0 0,0 5 0 0,0-1 0 16,0-4 0-16,0 10 0 0,0-7 0 0,8 2 0 0,-8-1 0 0,0 5 0 16,8 1 0-16,-8-1 0 0,8 5 0 0,-8-5 0 15,10 5 0-15,-2 0 0 0,-8 5 4 0,8-5-4 0,2 5 0 0,-2-5 0 16,0 4-4-16,9 1 4 0,-17 5 0 0,9-5 0 0,8-1 0 16,-17 7 4-16,8-2-4 0,0-5 4 0,2 6-8 0,-10-1 4 15,0 1 0-15,8-1 0 0,-8 1 0 0,0 0 0 0,0-1 0 0,0 6 0 16,-8-5 4-16,8-6-4 0,-10 6 0 0,2-1 0 0,8 1 4 15,-8-5-8-15,-1-1 4 0,1 2 0 0,-1-2 4 0,1 1 0 16,-1-5-4-16,1 0 0 0,0 0 0 0,8 0 0 0,-10-5 4 16,2 1-4-16,0-2 0 0,8-3-4 0,-10-1 4 0,10 7 0 15,0-13 0-15,0 6 0 0,-8 1 0 0,8-1 4 0,0-4-8 16,0 5 4-16,0-2-4 0,8 2 8 0,-8 0-4 0,0-1 0 16,10 1 0-16,-10 4 0 0,8 1 4 0,0-2-4 0,2 6 0 15,-10-5 0-15,8 5 0 0,0 0 0 0,1 5 0 0,-1-5 0 0,9 6 0 16,-8-6 4-16,-1 4-4 0,0 1 0 0,2-1 0 0,-2 1-4 15,0 5 4-15,2-6 0 0,-2 1 0 0,0 4 0 0,0-4 0 16,-8 5 0-16,0-5 0 0,9 5 0 0,-9-1 4 0,0 1 0 16,-9 0-4-16,9-6 0 0,-8 6 0 0,8-1 4 0,-8 1 0 15,0-5-4-15,-2 5 0 0,2-6 0 0,0 1 0 0,-2 0 0 0,2-5 0 16,0 4 0-16,-1-4 0 0,1-4 0 0,-1-1 4 0,1 0-4 16,-1 5 0-16,9-10 0 0,-8 1 0 0,0 4 0 0,8-3 0 15,-10-3 0-15,10 2 0 0,0-6 0 0,0 5-4 0,0 1 4 0,0-1-16 16,0 6 16-16,0-7 4 0,0 7 0 0,0-6 0 15,10 6 0-15,-10 4-4 0,8-5 0 0,0 0-4 0,1 5 4 0,-9 0 0 16,8 0 0-16,1 5 0 0,-1-5 0 0,1 5 0 0,-1-5 4 16,0 4-4-16,2 1 0 0,-2 0 0 0,10-1 0 0,-10 1 0 15,-8 1 0-15,8-2 4 0,0 1-8 0,1 5 4 0,-9-6 4 0,0 6-4 16,0-5 4-16,0 5 0 0,0-1 4 0,0-4 0 0,0 4 8 16,-9-4 0-16,9 5 0 0,-8-6 0 0,0 2 0 0,0-2-4 15,-2-4 0-15,2 5 4 0,0-5-4 0,8 5 0 0,-18-10-4 16,10 5 0-16,8-5 0 0,-9 5 0 0,1-4-8 0,-1-2 4 15,9 2 0-15,-8-6-4 0,-1 5 4 0,9-4 0 0,-8-1-4 0,8 6 0 16,0-6 0-16,0 5 0 0,0 0 0 0,0-4 4 0,0 4-4 16,-8 0 4-16,8 5-4 0,0-5 0 0,0 5 0 0,8-4-4 15,-8 4-12-15,0 0-24 0,0 4-12 0,8-4-24 0,-8 5-16 16,9-5-28-16,-9 5-24 0,8 0-32 0,-8-5-72 0,9 4 32 16,-1-4 40-16,9 0 32 0,-9 0 32 0,10 5 16 0</inkml:trace>
          <inkml:trace contextRef="#ctx0" brushRef="#br3" timeOffset="33178.676">562 629 43 0,'0'0'76'15,"-10"4"-8"-15,10-4-12 0,0 0-24 0,0 0-4 0,0 0 4 16,0 0-4-16,0 0 0 0,0 0-8 0,0 0 0 0,0 0 0 16,0 5 0-16,0-5-4 0,0-5 0 0,0 10 0 0,0-10 0 15,0 5-4-15,0 0 4 0,0 0 0 0,0 0-4 0,0 0 4 0,0 0-4 16,0 0 4-16,0 0 0 0,0 0-4 0,0-4 0 0,0 4 0 16,0-5 0-16,0 5 0 0,0-5 4 0,0 5-4 0,0-5 4 15,0 5 0-15,0-4 0 0,0-2 0 0,0 2-8 0,0-1 4 0,0 5-24 16,0-5 24-16,0 0 4 0,10 5 0 0,-10-5-4 15,0 1 0-15,0-1-4 0,8 5 0 0,-8-5-4 0,8 1 0 0,-8 4 0 16,0-5 0-16,8 5 4 0,-8-5-8 0,9 0 8 0,-9 5-8 16,9 0 4-16,-9 0-4 0,0-5 0 0,8 5 0 0,-8 0 0 15,9 0 0-15,-9 0 4 0,8 0-4 0,-8 0 4 0,0 0 0 16,8 0-4-16,-8 0 0 0,10 0 0 0,-10 0 4 0,8 0-4 0,-8 0 4 16,0 0 0-16,8 5-4 0,-8-5 0 0,8 0 0 15,-8 5 0-15,0-5 4 0,0 5 0 0,9-5 0 0,-9 5-4 0,0-5 0 16,0 4 0-16,0 1 4 0,0 0-4 0,0-1 4 0,0 1 0 15,0 0 4-15,0 0-4 0,0 0 4 0,0-1-4 0,-9 2 0 16,9-6-8-16,0 4 4 0,0 1 0 0,-8-5 4 0,8 5-4 0,-8-5 0 16,8 0 4-16,-8 5 0 0,8-5-4 0,-10 0 0 0,10 0-4 15,-8 0 0-15,8 0 0 0,-8 0 0 0,8-5 4 0,0 5-4 16,0-5-8-16,0 5-16 0,-9-5-8 0,9 1-12 0,0 4-12 16,0-6-8-16,0 2-12 0,0-1-44 0,0 0-36 0,0 0 16 15,0 0 32-15,0 1 16 0</inkml:trace>
          <inkml:trace contextRef="#ctx0" brushRef="#br3" timeOffset="34096.3303">706 528 31 0,'0'6'92'0,"-9"-3"-8"0,9-3-4 0,0 0-28 0,-8 0 4 16,8 5 4-16,0-5-8 0,-9 0-8 0,9 0 4 15,-9 0-4-15,9 0-4 0,-8 0 0 0,8 0-4 0,-8 0 0 0,8 0-8 16,0 0-8-16,0 0-4 0,-8 0 8 0,8 0-8 0,0 0 4 16,0 0-4-16,0-5-4 0,0 5 4 0,0-3-4 0,0 3 0 15,0-6 0-15,0 6-4 0,0-5 0 0,0 0 4 0,8 1-4 16,-8 4 0-16,0-5-4 0,0 0 4 0,0 0 0 0,8 0-4 15,-8 0 0-15,8 5 0 0,-8-4-4 0,0 4 8 0,9 0-4 16,-9 0 0-16,9 0 0 0,-9 0 0 0,8 0-8 0,-8 0 8 0,9 0 0 16,-9 4-4-16,0-4 4 0,8 5-4 0,-8 0 0 0,0 0 0 15,0 0 0-15,8 0 4 0,-8-1 0 0,0 1 0 0,0 6-4 16,0-8 4-16,-8 7-4 0,8 0 0 0,-8-5 4 0,8-1-4 0,-9 6 0 16,9-6 0-16,-8 1 0 0,-1 0 0 0,9 0 0 15,-9-5 0-15,1 5 0 0,8-5 8 0,-8 0-8 0,0 0 4 0,8 0-4 16,-10-5 4-16,10 0 4 0,-8 0-8 0,8 0 4 0,-8-4-8 15,8 4 8-15,0-4 4 0,0-1-8 0,0 0 0 0,0 7 4 16,0-8-4-16,0 2-4 0,0-1 4 0,0 5 4 0,0-5-8 16,8 6 4-16,-8-2 0 0,0-3 4 0,8 9-4 0,-8-4-4 15,10-1 4-15,-10 5 0 0,8 0 0 0,-8-5 0 0,8 5 0 0,0 5 0 16,1-5-4-16,-9 0 4 0,9 5 4 0,-1-5-4 0,1 4-4 16,-9 1 4-16,8-1 0 0,0 2 0 0,-8-2 0 0,10 1 0 15,-10 5-4-15,8-5 4 0,-8 4 4 0,0 1-4 0,0-4 4 16,0 2-4-16,0 2 4 0,0-5 0 0,-8 4 4 0,8-4-4 15,-10 4 0-15,10-4 4 0,-8 0-4 0,0 0-4 0,-1 0 0 0,9-5 4 16,-8 0 0-16,8-5-4 0,-9 5 0 0,0-5 0 0,9 0 0 16,-8-4 0-16,8-1-20 0,0 1 24 0,-8-1 0 0,8 0 0 15,0 1-4-15,0-5 0 0,0 4 0 0,0 0 4 0,0 1-4 16,0-1 0-16,0 1 4 0,8 4-4 0,-8 0 0 0,0 0 0 16,8 0 0-16,-8 1 0 0,0 4 0 0,9 0 0 0,-9 0 0 15,9 0 0-15,-1 4 0 0,-8-4 0 0,9 5 0 0,-1 0 0 0,-8 0 0 16,8 0 0-16,-8-1 0 0,10 1 4 0,-2-1-8 0,-8 6 4 15,8-5 0-15,-8 5 0 0,0-5 0 0,8 4 4 0,-8 1 0 16,0-4-4-16,0 2 0 0,0 2 4 0,0-5-4 0,-8 4 0 0,8 1 0 16,-8-6 0-16,8 6 4 0,-8-5-8 0,-2 0 4 15,2 5 4-15,0-10-4 0,-1 4 0 0,1-4 0 0,-1 5-4 0,0-10 4 16,1 5 4-16,0-4-4 0,0-2 0 0,-2 2-8 0,2-6 4 16,8 5 4-16,-8-9 0 0,8 5 0 0,-9-1 0 0,9 0 0 15,0 2 0-15,0-8 0 0,0 7 0 0,-8-1 4 0,16 0-8 0,-8 0 4 16,0 6 0-16,0-5 0 0,0 4 0 0,9 0 0 0,-9 5 0 15,0-5 0-15,8 5 0 0,-8 0 0 0,8-5 0 0,-8 5 4 16,10 5-4-16,-10-5 0 0,8 5 4 0,0-5 0 0,-8 5 4 16,8-5 0-16,-8 5 4 0,9-1 8 0,-9 1 4 0,9-5 4 15,-9 4 4-15,0 2 4 0,0-2 0 0,8 1 4 0,-8-5 0 16,0 5-4-16,0 0-4 0,-8 0-4 0,8-5 0 0,0 5-8 16,-9-5-4-16,9 0 0 0,-9 0-4 0,9 4-4 0,-8-4 0 0,8 0-4 15,-8 0-4-15,8 0 0 0,-8 0-12 0,8 0-16 0,-10 0-8 16,2-4-24-16,8 4-24 0,-8 0-28 0,8 0-32 0,0-5-36 15,-9 5-72-15,9 0 24 0,0 0 44 0,0 0 36 0,0 0 28 0,0 0 16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50.3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1B0E1E-938F-4EF7-868F-76335EDDD771}" emma:medium="tactile" emma:mode="ink">
          <msink:context xmlns:msink="http://schemas.microsoft.com/ink/2010/main" type="writingRegion" rotatedBoundingBox="20675,9253 20633,9391 20543,9363 20586,9226"/>
        </emma:interpretation>
      </emma:emma>
    </inkml:annotationXML>
    <inkml:traceGroup>
      <inkml:annotationXML>
        <emma:emma xmlns:emma="http://www.w3.org/2003/04/emma" version="1.0">
          <emma:interpretation id="{2EAE6FBD-0B37-4634-B9BE-81A82EEFEBEF}" emma:medium="tactile" emma:mode="ink">
            <msink:context xmlns:msink="http://schemas.microsoft.com/ink/2010/main" type="paragraph" rotatedBoundingBox="20675,9253 20633,9391 20543,9363 20586,9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BEB03-ED74-4611-8DBE-B3B85C2E8A18}" emma:medium="tactile" emma:mode="ink">
              <msink:context xmlns:msink="http://schemas.microsoft.com/ink/2010/main" type="line" rotatedBoundingBox="20675,9253 20633,9391 20543,9363 20586,9226"/>
            </emma:interpretation>
          </emma:emma>
        </inkml:annotationXML>
        <inkml:traceGroup>
          <inkml:annotationXML>
            <emma:emma xmlns:emma="http://www.w3.org/2003/04/emma" version="1.0">
              <emma:interpretation id="{B8739914-0945-444A-B24F-27A7AC8D2DB1}" emma:medium="tactile" emma:mode="ink">
                <msink:context xmlns:msink="http://schemas.microsoft.com/ink/2010/main" type="inkWord" rotatedBoundingBox="20675,9253 20633,9391 20543,9363 20586,9226">
                  <msink:destinationLink direction="with" ref="{AA6F137C-8A21-4D6E-A53F-05A0F6CF8A3A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Ł</emma:literal>
                </emma:interpretation>
              </emma:one-of>
            </emma:emma>
          </inkml:annotationXML>
          <inkml:trace contextRef="#ctx0" brushRef="#br0">43 57 51 0,'0'0'100'0,"0"0"-8"0,0 0-4 0,0 0-24 0,0-5 0 16,-8 5-4-16,8-5-8 0,0 5 0 0,0-5 0 0,0 5-8 15,0-4 4-15,-9 4-12 0,9-5 4 0,0-1-8 0,0 6-12 16,0-4 4-16,0 4-4 0,0-5-4 0,0 1 4 0,0 4-4 16,0 0 0-16,9-5 0 0,-9 0-4 0,0 5 0 0,8 0-4 0,-8-5 0 15,0 5 4-15,8 0 0 0,-8 0-4 0,0 0 0 0,9 0-4 16,0 0 4-16,-9 0 4 0,8 5-4 0,-8 0 0 0,0-5 4 16,8 5 0-16,-8 4 0 0,0-5 0 0,0 2-4 0,0-1 4 15,0 4 0-15,0-4 0 0,0 4-4 0,0 1 0 0,-8-5 4 16,8 5-4-16,-8-1 0 0,8-4 0 0,-9 1 0 0,0 2-4 0,9-3 0 15,-8 0 4-15,8-5-4 0,-8 4 0 0,-1-4-4 0,9 6 0 16,-8-6 4-16,8-6 0 0,-9 6-4 0,9-4 0 0,0-1 0 16,0 5 0-16,0-10 0 0,-9 7 0 0,9-3 0 0,0-4 0 15,0 6 0-15,9-6 4 0,-9 5-8 0,0 0 4 0,0-4 0 16,9 4 0-16,-9-5-4 0,0 6 4 0,8 4 0 0,-8-5 0 0,0-1 0 16,9 6 0-16,-9 0 0 0,0 0 0 0,8-4 0 0,-8 4 0 15,8 0 0-15,-8 4 0 0,0-4 0 0,9 0 4 0,-9 6 0 16,9-1-4-16,-9-5 0 0,0 4 0 0,8 1 0 0,-8-5 0 15,0 5 0-15,0 0 0 0,0-1 0 0,0 1 0 0,0 0 0 16,0 0 0-16,0 0 4 0,0 0-4 0,0-1 0 0,-8 1 4 0,8 0 0 16,-9-5-4-16,9 6 4 0,-9-6-4 0,9 3 4 0,-8-3 0 15,8 0 0-15,-8 0-4 0,8-3 0 0,0-3 0 0,0 6 0 16,-9-5 4-16,9-4-4 0,0 4 0 0,0-5 0 0,9 5 0 16,-9-4 0-16,0 4 0 0,8-5-16 0,-8 6 24 0,0-7-4 15,8 7 0-15,-8-1 0 0,9 1 4 0,-9-1 4 0,0 0 4 0,9 5 0 16,-9 0 4-16,8 0 8 0,-8 0 4 0,0 0-4 0,8 5 4 15,-8 0-4-15,0-1 0 0,0 1 4 0,0-1-4 0,0 2-4 16,10-1-4-16,-10-1 0 0,0 6-4 0,0-5 0 0,0-1-4 16,0 6-8-16,0-10 0 0,0 10-12 0,-10-5-12 0,10-5-12 15,0 4-24-15,0-4-24 0,0 5-24 0,10-5-32 0,-10 0-36 16,0 0-76-16,0-5-12 0,0 1 60 0,-10 4 36 0,10-5 28 0,0-5 20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2:57.80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9E9E1AB-0041-4357-B395-F65CAE7288DF}" emma:medium="tactile" emma:mode="ink">
          <msink:context xmlns:msink="http://schemas.microsoft.com/ink/2010/main" type="writingRegion" rotatedBoundingBox="4224,13522 4271,13287 4471,13327 4424,13562"/>
        </emma:interpretation>
      </emma:emma>
    </inkml:annotationXML>
    <inkml:traceGroup>
      <inkml:annotationXML>
        <emma:emma xmlns:emma="http://www.w3.org/2003/04/emma" version="1.0">
          <emma:interpretation id="{1431FFCF-FC1A-44A6-A40D-3007F931247E}" emma:medium="tactile" emma:mode="ink">
            <msink:context xmlns:msink="http://schemas.microsoft.com/ink/2010/main" type="paragraph" rotatedBoundingBox="4224,13522 4271,13287 4471,13327 4424,13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B8BF8-2706-45E2-8867-84DE64D8EBAA}" emma:medium="tactile" emma:mode="ink">
              <msink:context xmlns:msink="http://schemas.microsoft.com/ink/2010/main" type="line" rotatedBoundingBox="4224,13522 4271,13287 4471,13327 4424,13562"/>
            </emma:interpretation>
          </emma:emma>
        </inkml:annotationXML>
        <inkml:traceGroup>
          <inkml:annotationXML>
            <emma:emma xmlns:emma="http://www.w3.org/2003/04/emma" version="1.0">
              <emma:interpretation id="{F1FB32C6-672A-4355-9266-2E3A30AED949}" emma:medium="tactile" emma:mode="ink">
                <msink:context xmlns:msink="http://schemas.microsoft.com/ink/2010/main" type="inkWord" rotatedBoundingBox="4224,13522 4271,13287 4471,13327 4424,13562">
                  <msink:destinationLink direction="with" ref="{20475A1E-4594-4087-A9D9-6CD74A1828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53 134 31 0,'-9'0'112'16,"9"0"-8"-16,0 0 0 0,-9 0-24 0,9 0-4 0,0 0 0 16,0-4-20-16,-8 4 16 0,8-5-8 0,-9 5-4 0,9-4-4 15,0-2-8-15,0 2-12 0,0-6 0 0,-8 6-4 0,8-7 0 16,8 7 4-16,-8-6-4 0,0 1-4 0,0 3 0 0,9-3 0 0,-9 3-8 15,8-2 0-15,-8 3-4 0,9 0 0 0,0-4 0 0,-9 3 0 16,8 6 0-16,0-4-4 0,2 4 0 0,-2-5 0 0,0 5 0 16,0 0 0-16,2 0-4 0,-10 5 0 0,8-1-4 0,0-4 4 15,1 6-4-15,-1 3 4 0,-8-4 0 0,9 4 0 0,-9 1-4 16,0-1 4-16,0 6-4 0,0-5 0 0,0 5 4 0,0-1-4 0,0 0-4 16,-9 0 0-16,9-4 8 0,-8 4-4 0,-1 1 4 0,1-6-4 15,0 1 0-15,8 0 4 0,-10-2 0 0,2-1-4 0,0-3 4 16,-10 0-4-16,10-4 0 0,8 0 0 0,-8 0-4 0,-1-4 0 0,0 0 0 15,1-7 0-15,-1 1 0 0,9 1 0 0,-8-1 0 16,8 1 0-16,0-5 4 0,0-2-4 0,-8 7 0 0,8-4 0 0,0-3 0 16,8 8 0-16,-8-7 0 0,0 5 0 0,8 1 0 0,1-6 0 15,-9 9 0-15,8-2 0 0,1 3 0 0,0-5 4 0,-1 6-4 16,0 4 0-16,2-6 0 0,-2 6 0 0,0-4 0 0,0 4 0 16,2 0 0-16,-2 0 4 0,0 0-4 0,1 4 0 0,-1 2 0 15,1-2 4-15,0 1-4 0,-9 0 0 0,8 4 0 0,-8 1 0 0,0 5 0 16,0-6 0-16,0 5 0 0,0 1 4 0,0-1-4 0,-8 1 4 15,-1-2-4-15,9 3 0 0,-9-2 0 0,1 0 0 0,-1 0 0 16,1-4 0-16,0 1 0 0,-2-7 4 0,2 0 0 0,0 1-4 0,0-5 0 16,-2 0 0-16,10-5 0 0,-8-3 0 0,0 1 0 15,8-1 0-15,-9-7 0 0,9 1 0 0,-9 4 0 0,9-5 0 0,0-4 0 16,0 6 0-16,0-3 0 0,0 2 0 0,0 0 0 0,9 4 0 16,-9-4 0-16,9 3 0 0,-9 3 0 0,8-2 0 0,0 5 0 15,2 1 0-15,-2-2 0 0,0 6 0 0,0-4 0 0,2 4 0 0,-2 0 0 16,0 0 0-16,1 4 0 0,-1-4 0 0,1 6 0 0,8-2 4 15,-17 1-4-15,8 0 0 0,0 0 0 0,2 3 4 0,-10 3-4 16,8-7 4-16,-8 6-4 0,0 5 4 0,0-6 0 0,0 5 0 16,0-4 4-16,0 0-4 0,-8 4-4 0,8-4 4 0,-10 0 0 15,2-1 4-15,0 1-8 0,8-6 4 0,-8 1 0 0,-1 0 0 0,0 0 0 16,1-5-4-16,-1 0 4 0,1-5-4 0,0 0 4 0,8 0 0 16,-10 1 0-16,2-6-4 0,0 5-4 0,8-5 4 0,-8 0 0 15,8 1 4-15,0 0 4 0,0 5-4 0,-10-6 4 0,10 0 0 16,0 6 4-16,0-2 4 0,0 1 4 0,10 1-8 0,-10-1 4 15,0 5 0-15,8 0-4 0,-8 0 4 0,8 0-8 0,-8 5 0 16,8-5-4-16,-8 4-4 0,10-4-4 0,-10 5-16 0,8 1-24 0,-8-2-32 16,8-4-32-16,-8 4-48 0,9 2-44 0,-9-6-96 15,0 0 44-15,8 4 40 0,-8-4 48 0,0 0 24 0,9 0 28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06.5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30D1E4-651C-4A04-829A-91035886AB11}" emma:medium="tactile" emma:mode="ink">
          <msink:context xmlns:msink="http://schemas.microsoft.com/ink/2010/main" type="writingRegion" rotatedBoundingBox="14959,1562 17404,1014 17653,2123 15208,2671">
            <msink:destinationLink direction="with" ref="{DDBFCBF9-E297-4EB8-A7BD-6226B3EE4634}"/>
          </msink:context>
        </emma:interpretation>
      </emma:emma>
    </inkml:annotationXML>
    <inkml:traceGroup>
      <inkml:annotationXML>
        <emma:emma xmlns:emma="http://www.w3.org/2003/04/emma" version="1.0">
          <emma:interpretation id="{A63DDFC9-5149-461D-89E0-023F01B96777}" emma:medium="tactile" emma:mode="ink">
            <msink:context xmlns:msink="http://schemas.microsoft.com/ink/2010/main" type="paragraph" rotatedBoundingBox="14959,1562 17404,1014 17653,2123 15208,2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BC114-859E-4A65-BD33-DBF46FE8F64D}" emma:medium="tactile" emma:mode="ink">
              <msink:context xmlns:msink="http://schemas.microsoft.com/ink/2010/main" type="line" rotatedBoundingBox="14959,1562 17404,1014 17653,2123 15208,2671"/>
            </emma:interpretation>
          </emma:emma>
        </inkml:annotationXML>
        <inkml:traceGroup>
          <inkml:annotationXML>
            <emma:emma xmlns:emma="http://www.w3.org/2003/04/emma" version="1.0">
              <emma:interpretation id="{7449B4A5-4FBD-41CA-A1DD-E127F9A5D1F9}" emma:medium="tactile" emma:mode="ink">
                <msink:context xmlns:msink="http://schemas.microsoft.com/ink/2010/main" type="inkWord" rotatedBoundingBox="14959,1562 15472,1447 15720,2556 15208,2671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mi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ki</emma:literal>
                </emma:interpretation>
              </emma:one-of>
            </emma:emma>
          </inkml:annotationXML>
          <inkml:trace contextRef="#ctx0" brushRef="#br0">-5 34 51 0,'0'0'108'15,"0"5"-4"-15,0-5-4 0,8 0-24 0,0 0-8 0,-8 0-4 16,10-5-4-16,-2 5-8 0,0-5-4 0,1 5-4 0,8-4-12 15,-9-2-8-15,1 6-4 0,7-4-4 0,2-1 0 0,0 1-4 0,-2 4-4 16,1 0-12-16,-8-6-16 0,8 6-20 0,-1 0-12 0,2 0-20 16,0 0-40-16,-2 6-68 0,1-6 24 0,-8 4 28 0,8 5 28 15</inkml:trace>
          <inkml:trace contextRef="#ctx0" brushRef="#br0" timeOffset="-621.3895">3-619 15 0,'0'-9'100'15,"0"-1"-4"-15,0-4 0 0,8 5-20 0,-8-1-8 16,0 0 0-16,0 6 0 0,0-6 0 0,0 5-8 0,0 1 0 0,0-1-8 16,0 0 4-16,0 5-4 0,0-5-4 0,10 5-4 0,-10 5-4 15,0-5-4-15,0 5 0 0,0 0-8 0,0-1-4 0,0 5-4 16,8-3-4-16,-8 8 0 0,0-4-4 0,8-1-4 0,-8 0 0 0,0 6-4 15,9-6 0-15,-9 6 0 0,0-5-4 0,8 4-4 0,-8-5-12 16,0 6-4-16,0-5-16 0,9-1-16 0,-9 1-20 0,0-1-12 16,0 1-12-16,0 0-4 0,8-6-36 0,-8 1-44 0,0 0 8 0,0 4 40 15,0-9 20-15</inkml:trace>
          <inkml:trace contextRef="#ctx0" brushRef="#br0" timeOffset="-437.8788">161-676 39 0,'9'0'104'16,"-9"0"-4"-16,0 0-4 0,0 5-28 0,0-5 0 0,0 5 0 16,0 0-4-16,0-1-4 0,0 1-4 0,0 4-4 0,0-4-4 0,0 5-12 15,0-5-4-15,0 5-4 0,0-1-4 0,0 1-8 0,0-1-4 16,8 1 0-16,-8-6-4 0,0 6-4 0,0 0 4 0,0 0-12 16,0-6-8-16,9 6-12 0,-9-6-12 0,0 1-12 0,0 0-16 15,0 0-16-15,0-5-24 0,0 0-48 0,0 0-12 0,0 0 28 16,-9-5 24-16</inkml:trace>
          <inkml:trace contextRef="#ctx0" brushRef="#br0" timeOffset="-226.909">67-1058 95 0,'0'-7'108'0,"0"3"-8"0,0 4-4 0,0-5-24 0,0 0-8 16,0 5-4-16,9 0-8 0,-9-4-4 0,0 4-12 0,0-5 4 0,8 5-4 15,-8 0-8-15,8-5-4 0,2 0-4 0,-10 5 0 0,8-5-4 16,0 5 0-16,2 0-8 0,-2-4 4 0,8 4-4 16,-7 0-4-16,0-5-4 0,8 5-4 0,-9 0 0 0,0 0-16 0,10 0-12 15,-10 5-12-15,2-1-20 0,-2 1-16 0,8 0-36 0,-7 5-60 16,-9-1 20-16,9 0 24 0,-1 6 32 0</inkml:trace>
        </inkml:traceGroup>
        <inkml:traceGroup>
          <inkml:annotationXML>
            <emma:emma xmlns:emma="http://www.w3.org/2003/04/emma" version="1.0">
              <emma:interpretation id="{D688507A-5E1F-4C99-84A9-28119CE1073A}" emma:medium="tactile" emma:mode="ink">
                <msink:context xmlns:msink="http://schemas.microsoft.com/ink/2010/main" type="inkWord" rotatedBoundingBox="16882,1451 17473,1318 17564,1727 16974,18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333.7582">2003-1026 67 0,'0'-5'88'0,"0"5"-4"0,0 0-4 0,0 0-24 16,0 0-4-16,0 0 0 0,0 0 0 0,0 0 0 0,0 0 0 15,-8 0 0-15,8 0-8 0,0 0 0 0,-10 0 0 0,10 0-4 16,0 5-8-16,-8-5 4 0,0 5 0 0,8-1-8 0,-9 1-8 0,0 5 0 16,1 0 0-16,-1-5-4 0,-7 9 0 0,8-4-4 15,-2 4-8-15,-6-5 4 0,6 10-4 0,2-4 0 0,-9-1-4 16,9 1 4-16,-1 0 0 0,-8-1 0 0,9 0 0 0,0-5 4 0,-2 6-8 16,2-5 4-16,0 0-4 0,8-1 0 0,-10-5-4 0,10 2 4 15,0-2 0-15,0 1 0 0,0-5 0 0,0 0 4 0,0 0-4 16,10-5 0-16,-2 1-4 0,-8-2 8 0,8 2-8 0,2-5 0 0,-2-1 4 15,0-6 0-15,1 7-8 0,8-5 8 0,-9 0 0 16,1 0-4-16,-1-1 4 0,10-4-4 0,-10 5 0 0,0-6 0 0,10 1-16 16,-10 0 24-16,0 5-4 0,9-6 0 0,-8 1 0 0,8 0 8 15,-9-1-4-15,2 6-4 0,6-5 4 0,-8 5 0 0,10-1 0 16,-10-4 0-16,1 5 0 0,-1 5 0 0,10-5 0 0,-10 3-4 0,0 2 0 16,0-1 4-16,2 6 4 0,-2-6-8 0,0 5 8 0,-8 5 4 15,10-6 0-15,-2 6 4 0,-8 0 0 0,8 0 0 0,-8 6 8 16,9-1 0-16,-1-1 4 0,-8 6 0 0,9 0 0 0,-9-1 0 15,9 2 0-15,-9 3-4 0,8 0 0 0,0 0-4 0,-8 0 0 16,8 6 4-16,2-1-4 0,-10-5 0 0,8 5-4 0,0 0-4 0,2 0-4 16,-10-4 0-16,8 0 0 0,0 3 0 0,1-3-8 0,-1-1 0 15,0-4-4-15,1 5-4 0,-9-6-20 0,9 1-16 0,-1-1-24 16,0-4-24-16,2 0-36 0,-2-1-36 0,-8 2-80 0,8-1 16 16,-8-5 32-16,9 0 36 0,-9 0 32 0,0 4 24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00.5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475A1E-4594-4087-A9D9-6CD74A182831}" emma:medium="tactile" emma:mode="ink">
          <msink:context xmlns:msink="http://schemas.microsoft.com/ink/2010/main" type="inkDrawing" rotatedBoundingBox="4331,13506 6709,10157 7012,10372 4635,13721" semanticType="callout" shapeName="Other">
            <msink:sourceLink direction="with" ref="{F1FB32C6-672A-4355-9266-2E3A30AED949}"/>
            <msink:sourceLink direction="with" ref="{00F88FC5-9940-461B-A476-61C24F7173EF}"/>
          </msink:context>
        </emma:interpretation>
      </emma:emma>
    </inkml:annotationXML>
    <inkml:trace contextRef="#ctx0" brushRef="#br0">0 3264 43 0,'0'0'68'0,"0"0"-4"0,0 0-12 0,0 0-24 0,0 0 0 16,0 0 0-16,0 0-12 0,0 0-4 0,0 0 0 0,0 0 0 15,0 0 4-15,0 0-8 0,0 0 0 0,0 0 0 0,0 0 0 16,0 0 0-16,0 0-4 0,0 0 0 0,0 0 4 0,0 0 4 0,0 0-4 16,0 0 0-16,0 0-4 0,0 0 8 0,0 0 0 15,0 0 0-15,0 0-4 0,0 0 4 0,0 0 0 0,0 0 4 0,0 0-4 16,0 0 0-16,0 0 4 0,0 0 0 0,0 0 0 0,0 0 0 15,0 0 0-15,0 0 0 0,0 0 0 0,0 0 0 0,0 0 0 16,0 0-4-16,0 0 4 0,0 0 0 0,0 0 0 0,8 0 0 0,-8 0 0 16,0 0 4-16,0 0-4 0,8 0 0 0,-8 0 4 15,0 0 0-15,10 6 0 0,-10-6-4 0,0 0 0 0,8 0 0 0,-8 0 0 16,8 0 0-16,1 0 0 0,-9 0 4 0,8 0 0 0,-8 4-4 16,0-4-8-16,9 0 0 0,-9 0 0 0,9 0 8 0,-1 0-8 15,-8 0 4-15,8 0-4 0,-8 0 0 0,8 0 4 0,-8-4 0 16,10 4 0-16,-10 0-4 0,8-6 0 0,-8 6 4 0,8-4-4 15,-8 4 0-15,10-5 0 0,-10 0 0 0,8 5 0 0,-8-5 0 0,8 1-4 16,-8-1 0-16,9 0 0 0,-1 0 0 0,-8 1 0 0,8-2-4 16,-8-4 8-16,9 6-4 0,0-1 0 0,-1-4 0 0,-8 5 0 15,8-6 0-15,2 4 0 0,-2-2 0 0,0 2 0 0,10-3-4 0,-10-1 4 16,0 5 0-16,1-5-4 0,-1 1 0 0,10-1 0 16,-10 1 0-16,0 4 4 0,10-4 0 0,-10-1-4 0,10 1 0 0,-10-1 0 15,0 0 0-15,9 1 0 0,-9 3 0 0,2-3 4 0,-2-1 0 16,10 1-4-16,-10 4 0 0,0-4 4 0,0-1 0 0,2 5-4 15,-2-5 0-15,0 6 0 0,1-6 4 0,-1 5-4 0,0-4 4 0,2 4-4 16,-2-5 0-16,0 5-4 0,0-4 4 0,2 0 4 0,-2-1-4 16,0 5 0-16,1-5 0 0,0 1 0 0,-1-1 4 15,1 2-4-15,7-3 0 0,-7 1 4 0,0-4-4 0,-1 5 4 0,0-2-4 16,2-3 0-16,-2 5 0 0,9-1 0 0,-8-3 4 0,-1 3-4 16,0-6 0-16,1 7 0 0,-1 0 4 0,0-5-4 0,2 4 0 15,-2-1 0-15,0 3 0 0,2-2 0 0,-2-5 4 0,0 11-4 0,0-5 0 16,1-1 0-16,0 0 4 0,-1 1-4 0,1 3 4 0,-1-3-8 15,-8 4 4-15,8-4 0 0,2-1 0 0,-2 6 0 0,0-6 4 16,0 0-4-16,-8 5 0 0,10-4 0 0,-2-1 0 0,0 1 0 16,1-1 0-16,0 0 4 0,-1 1-4 0,1-1 0 0,-1 1 0 15,-8-1 0-15,8 0 0 0,2 1 0 0,-2-1 0 0,0 0 0 16,0 1 4-16,2-1-4 0,-2 1 0 0,0-1 0 0,-8 2 0 16,9-3 0-16,-1 1 4 0,1 1-4 0,0-1 0 0,-1 1 0 0,0 3 4 15,0-2 0-15,2-2-8 0,-2 0 4 0,0 1 0 0,2 4 0 16,-2-5 0-16,0 0-4 0,1 2 4 0,-1-3 0 0,1 7 0 15,-1-6 0-15,9 1 0 0,-9-1 0 0,2-1 0 0,-2 3 0 0,0-2 0 16,2 1 0-16,-2-1 4 0,0 5-4 0,0-9 0 16,1 4 0-16,-1 1 0 0,1-1-4 0,0 0 4 0,-1 1 0 0,0-1 0 15,2 1 0-15,-2-1 4 0,0 0-24 0,-8-4 24 0,8 5-4 16,2-1 0-16,-2 1 0 0,0-6 0 0,1 5 4 0,-1 0-4 16,1 1 4-16,0-5 0 0,-9 4 0 0,8 1-4 0,0-1 0 0,0 1 0 15,2-6 0-15,-2 5 0 0,0 0 0 0,-8 1 0 0,10-1 4 16,-2 1 0-16,0-1-4 0,1-3 0 0,-9 3 4 0,8 0-4 15,1 0 4-15,-1 1-4 0,1-1 0 0,-9 1 0 0,8-1 4 16,0-5 0-16,2 6 0 0,-10-1-4 0,8 0 4 0,0-3 4 16,2 3 0-16,-10 0-8 0,8-4 4 0,0 4 0 0,1 1 0 0,-9-1 0 15,8-4 0-15,0 4-4 0,1 0 0 0,-9-4 0 16,9 5 4-16,-1-1-4 0,0 1 0 0,-8-6 0 0,10 5 8 0,-2 1-4 16,-8-1-4-16,8-4 4 0,1 4-4 0,-9 1 0 0,9-6 4 15,-1 5 0-15,0-4-4 0,-8 5 4 0,9-2 0 0,-1-3-4 16,-8 5 0-16,9-1 0 0,-9-5 4 0,9 7-4 0,-1-2 4 0,-8-5 0 15,8 5-12-15,-8-3 16 0,10 3 0 0,-2 0-4 0,-8-4 4 16,8 4 0-16,-8 0 0 0,8-5-4 0,-8 7 4 0,10-2 0 16,-10-4-4-16,8 4 4 0,0-4-4 0,-8 4-4 0,9 0 4 0,-9-4 0 15,8 5 0-15,-8-1-4 0,8-6 0 0,2 8 4 16,-10-2 0-16,8 1 0 0,-8-5-4 0,8 4 4 0,0 1-4 0,-8-2 4 16,10 2 0-16,-2 0-4 0,-8-6 0 0,8 5 4 0,1 1 0 15,-9-1 0-15,9 0-4 0,-1 1 0 0,-8 5 4 0,9-6 0 16,-9 0 0-16,8 1 0 0,0-2 0 0,-8 3 0 0,9-2 0 15,0 0-4-15,-9 5 0 0,8-5 0 0,0-3 0 0,-8 3 4 16,10 0-4-16,-2 1 0 0,0-1 4 0,1 0 0 0,-9-3-4 16,9 2 4-16,-1 2-4 0,0-1 0 0,1-4-4 0,-9 5 4 0,8-6 0 15,0 5 0-15,2 1 0 0,-2-1 0 0,0-4 4 0,2 4-4 16,-10 0 0-16,8 1 0 0,0-1 4 0,0 1 0 0,1-1-4 16,-9 6-16-16,9-6 24 0,-1 1-8 0,1-2 0 0,-9 2 0 15,8 4 0-15,0-4 4 0,2-1-4 0,-10 0 4 0,8 6 0 16,0-6-4-16,-8-5 0 0,8 6 0 0,2-1 0 0,-2 1 0 0,-8-1 0 15,8-4 0-15,1 4 0 0,0 1-4 0,-1-6 8 0,-8 5 0 16,9 1-4-16,-1-1-4 0,0-4 0 0,-8 5 4 0,10 0 4 16,-2-2 0-16,0 2-4 0,-8-1 4 0,8 1-8 0,-8 4 0 15,10-5 8-15,-2 1-4 0,-8 4 0 0,8-6 0 0,1 8 0 16,-9-2 0-16,8-5 0 0,-8 5 0 0,9-4 0 0,-9 4-4 0,0 0 4 16,9 1 0-16,-9-1 0 0,0 0 0 0,0-5 0 0,8 10 0 15,-8-10 0-15,0 6 0 0,0-1 0 0,0 1 0 0,0-2 0 16,8-3 0-16,-8 4 0 0,0-4 0 0,0 3 4 0,8-3 0 15,-8 5-8-15,0-6 4 0,10 0 0 0,-10 1-4 0,8-1 8 16,0 0-4-16,-8 5 0 0,10-4 0 0,-10-1 0 0,8 0 0 16,-8 6 0-16,8-6-4 0,-8 5 4 0,0-4 0 0,9 4 4 0,-9 0-4 15,0 1 4-15,0-2-4 0,0 2 0 0,0 4 4 16,0-5-4-16,0 0 0 0,0 5 0 0,0 0 0 0,0-5 4 0,0 5 0 16,0 0-4-16,0 0 4 0,0 0 0 0,0-4-4 0,0 4 4 15,0 0 0-15,0 0-4 0,0 0 0 0,0 0 0 0,0 0 0 16,0 0 4-16,0 0-8 0,0-5 4 0,0 10-4 0,0-10-4 0,0 5-4 15,0 0-8-15,0 0-16 0,0 0-16 0,0 5-16 0,0-5-12 16,0 0-24-16,-9 4-24 0,9 1-20 0,0-5-64 0,-8 5-24 16,8 0 40-16,-8-1 40 0,8 2 28 0,-10-2 24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22.1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102082-1921-430C-8E5D-6F537E11FFF3}" emma:medium="tactile" emma:mode="ink">
          <msink:context xmlns:msink="http://schemas.microsoft.com/ink/2010/main" type="writingRegion" rotatedBoundingBox="8722,8973 8668,8727 8871,8682 8925,8928"/>
        </emma:interpretation>
      </emma:emma>
    </inkml:annotationXML>
    <inkml:traceGroup>
      <inkml:annotationXML>
        <emma:emma xmlns:emma="http://www.w3.org/2003/04/emma" version="1.0">
          <emma:interpretation id="{34EFD8C6-218E-4449-86FE-D26CF809D66C}" emma:medium="tactile" emma:mode="ink">
            <msink:context xmlns:msink="http://schemas.microsoft.com/ink/2010/main" type="paragraph" rotatedBoundingBox="8722,8973 8668,8727 8871,8682 8925,8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312E9A-C1A8-4DB8-9668-C94F08AEEA14}" emma:medium="tactile" emma:mode="ink">
              <msink:context xmlns:msink="http://schemas.microsoft.com/ink/2010/main" type="line" rotatedBoundingBox="8722,8973 8668,8727 8871,8682 8925,8928"/>
            </emma:interpretation>
          </emma:emma>
        </inkml:annotationXML>
        <inkml:traceGroup>
          <inkml:annotationXML>
            <emma:emma xmlns:emma="http://www.w3.org/2003/04/emma" version="1.0">
              <emma:interpretation id="{993D5CCE-5E77-4EB3-B5AD-B3B8AC04DBA4}" emma:medium="tactile" emma:mode="ink">
                <msink:context xmlns:msink="http://schemas.microsoft.com/ink/2010/main" type="inkWord" rotatedBoundingBox="8722,8973 8668,8727 8871,8682 8925,8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-963 514 51 0,'0'0'68'15,"0"4"-4"-15,0-4-12 0,0 5-24 0,0-5 4 0,0 5 0 16,0-5-4-16,0 0 4 0,0 0-4 0,0 0 0 0,0 6-4 0,0-6 0 16,0 0 0-16,0 0 0 0,0 0-4 0,0 0 4 0,0 0-4 15,0 0-4-15,0-6 8 0,0 6-4 0,0 0 0 0,0 0 4 16,0-5-4-16,0 5 4 0,0-5 0 0,0 5-4 0,-9-4 4 16,9 4-4-16,0-5 4 0,0 0-4 0,0 0 0 0,0 0 0 0,0 5 0 15,0-5-4-15,0 1-4 0,0-2 0 0,0 6 4 16,0-4-8-16,9-1 8 0,-9 5-4 0,0-4 0 0,0-1-4 0,0 5 0 15,8-5 0-15,-8 5 0 0,8 0-4 0,-8 0 4 0,0-5-4 16,8 5 0-16,-8 0 0 0,10 0-4 0,-10 0 4 0,8 0 0 16,-8 0 0-16,0 0 0 0,0 0-4 0,8 0 8 0,-8 0-4 15,0 5 4-15,0-5 0 0,0 0 4 0,0 5-4 0,0-5 0 16,0 5 0-16,0-1 0 0,-8-4-4 0,8 5 4 0,0-1 0 16,-8 2-4-16,8-2 0 0,-10 1 0 0,10-5 4 0,-8 5-4 15,0-5 0-15,8 5 0 0,-8-5 0 0,-1 0 0 0,0 0 0 0,9-5 4 16,-8 5-4-16,8-5-4 0,-9 0 0 0,9 1 0 0,0-2 0 15,-8-3 4-15,8 5-4 0,0-1 4 0,0-5 0 0,0 5 0 16,0-4 0-16,0 4-4 0,0-4 0 0,0 4 4 0,0-6-4 0,0 7 0 16,0-1 0-16,0 1 0 0,8 4 0 0,-8-5 0 15,0 5 0-15,9-5 0 0,-9 5 0 0,0 0 0 0,8 0 0 0,-8 0 0 16,9 0 0-16,0 0 0 0,-9 5 0 0,8-5 0 0,0 5 0 16,-8-5 0-16,8 4 0 0,-8-4 0 0,10 5 0 0,-10-1 0 15,0 2 0-15,0-1 0 0,8 0 0 0,-8-1 0 0,0 1 0 0,-8 5 0 16,8-6 0-16,0 6 0 0,-10-5 0 0,2 4-4 15,8-4 8-15,-8-1-8 0,0 2 0 0,-1-2 4 0,9 1 0 0,-9 0 0 16,1-5 0-16,-1 5-4 0,1-5 0 0,0 0 0 0,-2-5 4 16,2 0-4-16,8 0 4 0,-8 1 0 0,0-2-4 0,8-3 4 15,-10 0 0-15,10-1 0 0,0 5 0 0,-8-4 0 0,8-1 0 0,0 1 0 16,0 4 0-16,0-5 0 0,0 5 0 0,0 1 0 16,0-1 4-16,8 0-4 0,-8 0 0 0,0 5 0 0,10 0 0 0,-10-4 0 15,8 4 0-15,-8 0 0 0,8 0 0 0,-8 0 0 0,8 0 0 16,2 4-4-16,-2-4 4 0,-8 5 0 0,8-5 0 0,-8 0 0 15,9 5 0-15,-1-5 0 0,-8 5-4 0,9-1 4 0,-9-4 4 0,0 9-4 16,0-3 4-16,9-1-4 0,-9 0 4 0,-9 4-4 0,9-4 4 16,0 0-4-16,-9 4 0 0,9-4 4 0,-8 0 0 15,8 4-4-15,-9-4 0 0,1-1 0 0,0 2 4 0,8-6-4 0,-10 4 4 16,2-4 0-16,0 0-4 0,0 0 0 0,8-4 0 0,-10 4 4 16,2-6-4-16,8-3 0 0,-8 5 4 0,8-1-4 0,-9-5 0 15,9 1 0-15,0-1 0 0,0 5 0 0,0-4 0 0,0-2 0 0,-9 7 0 16,9-5 0-16,9-1 0 0,-9 5 0 0,0 1 0 0,0-1 0 15,9 0 0-15,-9 1 0 0,0-1 0 0,8 5 0 0,-8 0 4 16,8 0 0-16,2-6-4 0,-10 6 4 0,8 0-4 0,0 6 0 16,0-6 0-16,-8 0 0 0,10 5 0 0,-2-1 0 0,0-4 0 15,-8 5 0-15,9-5 4 0,-1 5-4 0,-8-1 0 0,0 1 0 0,9 0 4 16,-9 0 0-16,0-1 0 0,0 5 4 0,0-3 0 16,0-1 0-16,0 4-4 0,-9-4 4 0,9 0 0 0,-8 4 0 0,8-4 0 15,-9 0 0-15,1 0-4 0,8-5 0 0,-8 5 0 0,8-5 0 16,-10 0 0-16,2 0-4 0,8 0 4 0,-8-5-4 0,8 0 0 15,-8 0 0-15,8-4 4 0,-10 4-4 0,10-5 0 0,0 1 0 0,0 4 0 16,0-5 4-16,0 1-8 0,-8-1 4 0,8 5 0 0,0-4 4 16,0 4-4-16,0-4 0 0,8 3 0 0,-8 6 0 0,0-4 0 15,0 4 0-15,10-5 4 0,-10 5 0 0,0 0 4 0,8 0 0 16,-8 5-4-16,0-5 8 0,8 4-4 0,-8-4 0 0,8 6 0 16,-8-6 0-16,10 5 4 0,-10-1 0 0,0 1-4 0,0-5 0 0,0 5 0 15,0-1 0-15,0 1 0 0,0 0-4 0,8 0 0 16,-8-1-8-16,0-4-4 0,-8 5-16 0,8-1-24 0,0-4-16 0,0 6-24 15,0-6-36-15,0 5-36 0,0-5-88 0,0 5 20 0,0-5 44 16,0 0 32-16,0 0 28 0,0 0 28 0</inkml:trace>
          <inkml:trace contextRef="#ctx0" brushRef="#br1" timeOffset="124684.7119">-1024 494 59 0,'0'0'88'0,"-8"0"-16"16,8 0 0-16,0 0-24 0,0 0 4 0,0 0-4 15,0 0-4-15,0 0 4 0,0 0-8 0,0 0 4 0,0 0-4 0,0 0-4 16,0 0 4-16,0 5 0 0,0-5 4 0,0 0-8 0,0 0-4 16,-8 0 4-16,8 0 0 0,0 0-4 0,0 0-8 0,0 0 0 15,0 0 0-15,0 0-8 0,0 0 0 0,0 0 4 0,0 0 0 0,0-5 0 16,0 5-4-16,0 0 0 0,0-5 0 0,0 5 0 0,0-4-4 16,0-2 0-16,0 6 0 0,0-4 0 0,0-1 0 0,0 1-4 15,0-1 0-15,8 0-4 0,-8 0 0 0,0 0 0 0,0 1 0 16,8-1 0-16,-8 5 0 0,10-5-4 0,-10 0 0 0,8 5 4 15,-8 0 0-15,8-4-4 0,1 4 4 0,-1 0-4 0,-8 0 0 16,9 0 0-16,-9 4 0 0,9-4 4 0,-1 5-4 0,-8-5 0 0,0 10 0 16,8-6 4-16,-8 1-4 0,0 0 0 0,0 5 0 15,0-6 0-15,0 5 0 0,0 1 4 0,0 0-4 0,-8 0 0 0,8-1 0 16,-8 1 0-16,8-1 0 0,-9 1 4 0,0 0-4 0,1-1 4 16,8-4-4-16,-9 0 4 0,1 4 0 0,0-4-4 0,-2-5 0 15,2 5 0-15,0-5 4 0,0 0-4 0,-2 0 0 0,2-5 4 0,0 0-4 16,-1-4 0-16,9 4 4 0,-9-4 0 0,1-1 0 15,8 0 0-15,-9-4-4 0,9 4 4 0,0-4-4 0,0 4-4 0,-8-5 4 16,8 6 0-16,0-5 4 0,0 4-4 0,0 1 0 0,0-1-4 16,0 1 4-16,8 4 0 0,-8-1 0 0,9-3 0 0,-9 9 0 15,8-4 0-15,-8-1 4 0,0 5 0 0,9 0-8 0,0 0 4 0,-1 0 4 16,-8 0-4-16,8 0 0 0,2 5 0 0,-2-5 4 0,0 4-4 16,0-4-4-16,2 5 4 0,-2-1 0 0,0 2 0 0,1-1 4 15,-1 0-8-15,-8-1 4 0,9 6 0 0,0-5 0 0,-9 4 0 16,0-4 0-16,8 5 0 0,-8-1 0 0,0 1 4 0,0-1-4 15,0 1 0-15,-8 0 0 0,8-1 0 0,-9 2 0 0,9-3 0 0,-9-3 0 16,1 5 4-16,8-5-4 0,-9-1 0 0,1 1 0 0,0-5 0 16,-2 0 4-16,2 0-4 0,0 0-4 0,0-5 4 0,8 1 0 15,-10-6-4-15,2 0 4 0,8 2 0 0,-8-3 0 0,-1 2 0 16,9-1 4-16,0-5-4 0,0 5 0 0,-9-3-4 0,9 3 4 16,0 0 4-16,0 1-4 0,0-1-4 0,9 1 4 0,-9-2 0 0,0 2 0 15,9 5 0-15,-9-1 0 0,8 0-12 0,-8 5 12 0,8-5 4 16,-8 5-4-16,10-4 0 0,-2 4 0 0,0 0 0 0,0 0 0 15,2 4 0-15,-10-4 0 0,8 5 0 0,0-5 4 0,1 5-4 0,-1 0 0 16,1-1 0-16,0 1 0 0,-9-1 0 0,8 2 0 16,0 4 0-16,-8-1 4 0,0 1 0 0,0-1-4 0,8 1 0 15,-16-1 4-15,8 0-4 0,0 6 4 0,0-5 0 0,-8 0 4 0,0 4 0 16,8-8 0-16,-9 2 4 0,0 2 0 0,1-5 0 16,-1 4-4-16,1-4 0 0,8-5 0 0,-8 0 0 0,-2 0-4 0,2 0 0 15,0-5 0-15,8 1-4 0,-8-1 4 0,8-5-4 0,0 5 4 16,-10-3-4-16,10 2 0 0,0-8 0 0,0 9-4 0,0-5 4 15,0 0 0-15,0 0 4 0,0 6 0 0,0-1-4 0,0-4 0 0,10 4 0 16,-10 0 0-16,0 0 0 0,8 5 0 0,-8-4 0 0,0 4-4 16,8 0 8-16,-8 0 0 0,8 0-4 0,-8 0-4 0,10 0-4 15,-10 0-8-15,8 4-36 0,-8-4 0 0,8 5-20 0,-8 0-28 16,0-5-28-16,0 5-40 0,0-5-76 0,9 0 32 0,-9 5 52 16,0-5 28-16,0 0 24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06.6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3B15D3-5C6F-4AAE-B136-CC6BEAFE9835}" emma:medium="tactile" emma:mode="ink">
          <msink:context xmlns:msink="http://schemas.microsoft.com/ink/2010/main" type="inkDrawing" rotatedBoundingBox="11354,10362 13583,13636 13165,13920 10936,10647" semanticType="callout" shapeName="Other">
            <msink:sourceLink direction="with" ref="{00F88FC5-9940-461B-A476-61C24F7173EF}"/>
            <msink:sourceLink direction="with" ref="{17F81F07-DEAD-4C37-B007-CD8413D607C0}"/>
          </msink:context>
        </emma:interpretation>
      </emma:emma>
    </inkml:annotationXML>
    <inkml:trace contextRef="#ctx0" brushRef="#br0">-9 0 47 0,'0'0'80'0,"0"0"-8"0,0 0 0 0,0 6-24 0,0-6-4 0,0 4 0 15,0 1-4-15,0-5-4 0,0 4 0 0,0 2 4 0,0-2 0 16,0 1-4-16,0 0 0 0,0 0-4 0,0-1 4 0,0 2 0 15,0 3-4-15,0-5 0 0,0 2 0 0,0 3 4 0,0 1-4 0,8-5-4 16,-8 4 0-16,10 5 0 0,-10-4-8 0,8 0 4 16,-8 4 0-16,8-5-4 0,-8 6 0 0,8-1 0 0,1 1-4 0,-9 0 0 15,8 3 0-15,1-4 4 0,0 0-4 0,-9 6 0 0,8-6 0 16,0 5 4-16,-8 1-8 0,10-5 4 0,-2 4-4 0,0 0 4 16,-8 0-4-16,8-5 0 0,2 5 0 0,-2 0 0 0,0 1 0 0,1-1-4 15,-1 0 0-15,1 0 0 0,0 0 4 0,-1 1-4 16,0-1-4-16,0 0 0 0,2-1 4 0,-10 2 0 0,8 0 0 0,0-1 0 15,2 1 0-15,-2-2-4 0,0 6 0 0,1-5 0 0,-9 0-4 16,8 0 8-16,1 1-4 0,-1-1 4 0,-8 0 0 0,9 0-4 16,-1 1 0-16,-8-1 0 0,8 0 0 0,2 0-4 0,-10 0 4 15,8 0 0-15,-8 1 0 0,8-1-16 0,2 0 20 0,-10-1-4 16,8 3 4-16,-8-2-4 0,8 0 4 0,-8 1-4 0,9-2 0 0,-9-4 8 16,8 5 0-16,-8 1-4 0,0-1 4 0,8-4-8 0,1 4 4 15,-9-5 0-15,9 5-4 0,-9-4 4 0,8-1-4 0,0 5 0 16,2-5 0-16,-10 1 0 0,8 0 0 0,0-1-4 0,1 0 4 15,0 1 0-15,-1-1 4 0,0 0-4 0,-8 1 0 0,9-1 0 16,-1-4-4-16,1 4 4 0,0 1 4 0,-1-1-4 0,0-1 0 16,2 2 4-16,-2 0 0 0,0-1-4 0,0 1 0 0,2-1-4 0,-2 1 4 15,0 4 4-15,1-5 0 0,-1 1 0 0,0 4-4 0,2-5 4 16,-2 1-4-16,0 4 0 0,0-5 0 0,2 1 0 0,6 3 0 16,-7-3 0-16,0 0 0 0,-1 4-4 0,1-5 0 0,-1 0 0 15,0 1 0-15,10-1 0 0,-10 1 0 0,0-1 0 0,2-5 4 16,-2 6-4-16,0-1 0 0,10 1 0 0,-10-1 0 0,0-5 4 0,1 6-4 15,-1-1-16-15,0 1 20 0,2-5 0 0,-2 4 0 0,0 0-4 16,2-4 4-16,-2 4-4 0,8 1 4 0,-7-6-8 0,0 5 8 16,-1 0-4-16,1-3 4 0,-1-2-4 0,0 5 0 0,2-4 4 15,-2 5-8-15,0-6 8 0,2 1-4 0,-2-1 0 0,0 1-4 16,0 0 4-16,1-1 4 0,0 0-4 0,8 1 4 0,-9 0-4 0,0-1-4 16,2-4 0-16,-2 5 4 0,0-1 0 0,0-4 0 0,2 5 0 15,-2-5 0-15,0 4 4 0,1 1-8 0,0-6 4 0,-9 6 4 16,8-5-8-16,1 5 8 0,-1-6-4 0,0 1-4 0,0 5 4 0,2 0-4 15,-2-6 8-15,0 1-8 0,2 5 8 0,-2-6-8 16,-8 1 4-16,8 5 4 0,1-6-4 0,-1 7-4 0,1-7 8 0,-1 6 0 16,-8-6-4-16,9 6 4 0,-1-5-8 0,0 4 8 0,2-5-4 15,-10 6-4-15,8-4 4 0,0 4 4 0,-8-1-4 0,10 0-4 16,-2-4 0-16,0 4 8 0,-8-3-4 0,8 2 4 0,1 3 0 16,-9-7 0-16,9 6-4 0,-1-1 4 0,-8-3-8 0,9 3 4 15,-1 1 0-15,0-6 4 0,-8 6-8 0,10-1 8 0,-2-4-8 16,0 5 4-16,0-6-4 0,2 6 4 0,-2-5 4 0,-8 4-4 0,8 1 4 15,1-5-8-15,-1 5 4 0,1-1 0 0,0-4 0 0,-1 4 0 16,0-4 4-16,0 5-4 0,2 0 4 0,-2-6-4 0,0 6 0 16,2-5 0-16,-2 4-4 0,0-4 8 0,1 4 0 0,-1-3 0 15,1 3-8-15,-9-4 4 0,9 4 0 0,-1-3 0 0,0-2 4 16,0 5-4-16,2-3 4 0,-2 3 0 0,0-4-8 0,2 0 0 0,-2 3 4 16,0-2 0-16,1-1 0 0,-1 5 4 0,0-6-4 0,1 1 0 15,0 0 0-15,-1 4 0 0,0-4 4 0,2 1-4 0,-2-2 0 16,0 6 0-16,1-6 0 0,0 2 0 0,-1-2-4 0,0 1 4 15,1 4 0-15,-1-5 0 0,1 2 0 0,-9-2-4 0,9 2 4 16,-1 3 0-16,0-4 4 0,2 0-4 0,-2-1 0 0,0 1 0 0,0 0 0 16,2 0 0-16,-2-1 0 0,-8 2 0 0,8-2 0 0,1 0 0 15,-1 3 0-15,0-7 0 0,-8 4 0 0,10 0 0 0,-2 1 0 16,0-5 4-16,-8 5-4 0,8 0 4 0,2-5 0 0,-2 4-4 0,0 1 0 16,-8-5 0-16,9 5 0 0,0-5 0 0,-9 5 0 15,8-5 0-15,1 4 0 0,-1-4 0 0,-8 0 4 0,8 5 0 0,1-5-4 16,-9 5 0-16,9-5 0 0,-1 5 0 0,0-5 0 0,-8 5 4 15,10-5-4-15,-2 0 0 0,0 5 0 0,-8-5 0 0,9 4 4 16,0-4 0-16,-9 0-4 0,8 5 4 0,0-5-4 0,-8 0 0 16,9 5 0-16,-1-5 0 0,-8 0 4 0,9 0-4 0,-9 5 4 15,9-5-4-15,-1 0 0 0,-8 5 4 0,8-5-4 0,-8 0 4 0,10 0-4 16,-2 4 4-16,-8-4-4 0,8 0 0 0,-8 0 0 0,9 5 0 16,-9-5 0-16,0 0 0 0,9 5 0 0,-9-5 0 0,0 0 0 15,0 0 0-15,0 0 0 0,0 0 0 0,0 0-16 0,0 0 16 0,0 0 0 16,0 0 0-16,0 0-8 0,0 0-8 0,0 0-12 15,0 0-12-15,0 0-16 0,0 0-24 0,0 0-24 0,0 0-28 0,0 0-36 16,0 0-56-16,-9 0-52 0,9-5 52 0,-9 5 40 0,9-5 28 16,-8 1 36-16,8-1 24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08.1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F81F07-DEAD-4C37-B007-CD8413D607C0}" emma:medium="tactile" emma:mode="ink">
          <msink:context xmlns:msink="http://schemas.microsoft.com/ink/2010/main" type="inkDrawing" rotatedBoundingBox="13485,13606 15633,10320 16280,10743 14132,14029" semanticType="callout" shapeName="Other">
            <msink:sourceLink direction="with" ref="{1D1601D0-DF1C-40C0-BA08-607BC424A3AD}"/>
            <msink:sourceLink direction="with" ref="{91732F01-2673-4CB9-A5AA-E8E3A3F3ECBF}"/>
            <msink:destinationLink direction="with" ref="{663B15D3-5C6F-4AAE-B136-CC6BEAFE9835}"/>
          </msink:context>
        </emma:interpretation>
      </emma:emma>
    </inkml:annotationXML>
    <inkml:trace contextRef="#ctx0" brushRef="#br0">0 3112 51 0,'9'5'80'0,"-9"0"-8"0,8 0-4 0,-8-5-20 16,9 5-4-16,-9-5-4 0,9 4 0 0,-9 1 0 0,8-5-4 0,0 0 0 15,-8 5 0-15,10-5 0 0,-2 0 0 0,0 5 8 0,1-5 0 16,0 4 0-16,-1-4-8 0,0 0 0 0,1 0 4 0,-1 0-4 16,0 0 0-16,2 0-4 0,6 0 4 0,-6 0-4 0,-2 0 0 15,8 5-4-15,-7-5 0 0,8 0-4 0,-8 0 0 0,7 0 0 0,-6-5-4 16,6 10 4-16,2-10-4 0,-10 5 0 0,9 0-4 0,0-4-4 16,0 4 0-16,-1-5 0 0,2 5-4 0,-10-5 0 0,10 0 0 15,-1 1 0-15,0-1-4 0,0 0 0 0,-1 0 0 0,10 0-4 16,-16-4 4-16,14 4 0 0,-6 0-4 0,-1 0 4 0,-1-4-4 15,2 4 0-15,-2-5 0 0,2 6 0 0,-1-6 0 0,0 5 0 16,0-3 0-16,-9-3 0 0,10 7 4 0,-2-6 0 0,2 0-4 0,-10 1 0 16,9-6 0-16,1 5 4 0,-10 0 0 0,8-3 0 0,-6-2 4 15,6 5 4-15,-6-4-4 0,6-5 4 0,1 4 0 0,-8 0 0 16,8-3 0-16,-1 3 0 0,2-4-4 0,0 1 4 0,-10 3-4 0,8-4-4 16,1 0 4-16,1 4 0 0,-2-4-4 0,2 0 0 15,-2 4 0-15,2-4 0 0,-1 5 0 0,0-5 4 0,0 4-8 0,-1 1 0 16,2-1 4-16,0 1 0 0,-2 0 0 0,1 0 0 0,0-1 0 15,-8 1 0-15,7-1-4 0,2 5 4 0,-1-4 0 0,-8 0 4 16,8 0-4-16,-9 0 4 0,9-1-4 0,0 0 0 0,-9-4 0 16,10 5 0-16,-10-1 0 0,10-4 0 0,-10 5-4 0,9 0 4 15,-9-6-4-15,10 6 0 0,-10-5 0 0,10 4 4 0,-10-4-8 16,0 5 4-16,9-1 0 0,-8-4 0 0,-1 4 4 0,1 2-4 0,-1-2 0 16,0-3 0-16,2 3 4 0,-2 0 0 0,0 1-4 0,0-1 0 15,2-5 4-15,-2 7-4 0,0-2 0 0,1-3 0 0,0 3-4 16,-1-4 4-16,1-2 0 0,-1 8 4 0,0-7-4 0,0 1 0 15,2 1 0-15,-2-7 4 0,0 6-4 0,2 0 0 0,-2 0-4 16,0-5 8-16,1 4-4 0,-1 2 0 0,-8-1 4 0,9-6-4 0,-1 6 0 16,1 0-4-16,-1-1 4 0,-8 1 0 0,8 5 4 0,2-4-8 15,-10-2 4-15,8 5 4 0,0 1-4 0,-8-5 8 0,10 4-4 16,-2 1 8-16,-8-1-8 0,8-4 4 0,0 5 4 0,-8 0-4 0,9-1 0 16,0-4 0-16,-1 5-4 0,-8-1 4 0,9-4-4 15,-1 5 0-15,0-1 0 0,2-4 0 0,-2 5 0 0,-8-5-4 0,8 4 0 16,2 1 0-16,-2-5 0 0,-8 4 0 0,8 0 0 0,0 1 0 15,-8 0 0-15,9-6 0 0,-9 6 4 0,9 0-4 0,-9-1 4 16,8 2-4-16,1-1 0 0,-9-1 0 0,8 0 0 0,-8 1 4 16,8-1 0-16,-8 1-4 0,10 0 4 0,-10 0-4 0,8-6 0 15,-8 6 0-15,8-1 4 0,-8 1-4 0,8-2 4 0,-8 4-4 16,10-3 0-16,-10 1 0 0,8-1 0 0,-8 0 4 0,8 6 0 0,-8-6-4 16,9 6 0-16,-9-1 0 0,0-4 4 0,8 5-4 0,-8-6 0 15,0 5 4-15,9 1-8 0,-9-1 4 0,0 0-4 0,9-3 0 16,-9 3 4-16,8 0 0 0,-8-5 0 0,8 6 0 0,0-5 0 15,-8 4-4-15,10-4 4 0,-2-1 0 0,0 6 0 0,-8-6 0 16,10 1 0-16,-2 4 4 0,0-4 0 0,1 0-4 0,-9 4 4 0,8-4-8 16,1 4 4-16,-1-4 4 0,-8 4-4 0,9 0 0 0,-1 1 0 15,-8-1 0-15,8 1 4 0,-8-1 0 0,10 0 0 0,-10 6 0 16,8-5 0-16,-8 3 0 0,0-3 0 0,8 4 0 0,-8-4 8 16,0 4-8-16,10-5 0 0,-10 0 0 0,0 6 0 0,8-6 4 15,-8 1-4-15,0 3 4 0,8-3-4 0,-8-1 0 0,0 1-4 0,8-1 4 16,-8 0 0-16,9 1 0 0,-9 4 0 0,8-4-4 0,-8-1 4 15,9 1 0-15,-9-2 0 0,9 2 0 0,-9 0 0 0,8-1 4 16,-8 1 0-16,0 4 4 0,8-5 0 0,-8 1 0 0,10 0-4 0,-10 3-8 16,8-3 0-16,-8 4 0 0,0-5 0 0,0 5 0 0,8 1 0 15,-8-1 0-15,0 0 0 0,0-1 0 0,0 3 0 0,0-2 0 16,0 0 0-16,0 0 0 0,0 0 0 0,0 5 0 0,0-5 0 16,0 1 0-16,0 4 0 0,0 0 0 0,0 0 0 0,0 0 0 15,0-5 0-15,0 5 0 0,0 0 0 0,0 0 0 0,0 0 0 16,0 0 0-16,0 0 0 0,0 0 0 0,0 0 0 0,8 0 0 15,-8 0 0-15,0 0 0 0,0 0 0 0,0 0 0 0,0 0 0 0,0 0 0 16,0 0 0-16,0 0 0 0,0 0 0 0,0 0 0 0,0 0 0 16,0 5 0-16,0-5-48 0,0 0-24 0,0 4-24 0,0 1-24 15,0-5-28-15,0 5-28 0,-8 0-52 0,8 0-60 0,-8 0 48 16,8 4 48-16,-8-4 32 0,8 0 24 0,-10-1 28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4:22.9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A2DFCDA-C2BE-42CF-B85C-9D0C082DFC51}" emma:medium="tactile" emma:mode="ink">
          <msink:context xmlns:msink="http://schemas.microsoft.com/ink/2010/main" type="writingRegion" rotatedBoundingBox="19578,953 22102,983 22047,5732 19523,5702"/>
        </emma:interpretation>
      </emma:emma>
    </inkml:annotationXML>
    <inkml:traceGroup>
      <inkml:annotationXML>
        <emma:emma xmlns:emma="http://www.w3.org/2003/04/emma" version="1.0">
          <emma:interpretation id="{F453AF7A-EAFA-42A8-9674-A6A9E342D800}" emma:medium="tactile" emma:mode="ink">
            <msink:context xmlns:msink="http://schemas.microsoft.com/ink/2010/main" type="paragraph" rotatedBoundingBox="19572,997 21444,974 21456,1914 19584,1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10F13-F165-40F0-A7C6-EC6596408BE4}" emma:medium="tactile" emma:mode="ink">
              <msink:context xmlns:msink="http://schemas.microsoft.com/ink/2010/main" type="line" rotatedBoundingBox="19572,997 21444,974 21456,1914 19584,1937">
                <msink:destinationLink direction="with" ref="{E0D0D0E6-F3A3-49DB-9F81-43B28B01E69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113694-627D-45BF-9B29-C0FBE71830B4}" emma:medium="tactile" emma:mode="ink">
                <msink:context xmlns:msink="http://schemas.microsoft.com/ink/2010/main" type="inkWord" rotatedBoundingBox="19573,1058 20746,1043 20757,1923 19584,1937">
                  <msink:destinationLink direction="to" ref="{3AFFE11E-1A1B-4444-9C8D-D5A3269827E6}"/>
                  <msink:destinationLink direction="with" ref="{36C01A67-2F00-458D-ACCA-EE6F8B4BD07A}"/>
                  <msink:destinationLink direction="with" ref="{1554F0CA-DFB7-4301-B2A6-061299CEA28A}"/>
                </msink:context>
              </emma:interpretation>
              <emma:one-of disjunction-type="recognition" id="oneOf0">
                <emma:interpretation id="interp0" emma:lang="" emma:confidence="0">
                  <emma:literal>spurt</emma:literal>
                </emma:interpretation>
                <emma:interpretation id="interp1" emma:lang="" emma:confidence="0">
                  <emma:literal>pkt</emma:literal>
                </emma:interpretation>
                <emma:interpretation id="interp2" emma:lang="" emma:confidence="0">
                  <emma:literal>Spurt</emma:literal>
                </emma:interpretation>
                <emma:interpretation id="interp3" emma:lang="" emma:confidence="0">
                  <emma:literal>Spust</emma:literal>
                </emma:interpretation>
                <emma:interpretation id="interp4" emma:lang="" emma:confidence="0">
                  <emma:literal>Split</emma:literal>
                </emma:interpretation>
              </emma:one-of>
            </emma:emma>
          </inkml:annotationXML>
          <inkml:trace contextRef="#ctx0" brushRef="#br0">-3954-128 7 0,'0'0'108'0,"0"5"-12"0,0-5 0 0,0 5-24 0,8-5-4 16,-8 0-4-16,0 5 0 0,8-5 0 0,-8 0 0 0,8 0-8 15,-8 5 0-15,9-5-8 0,-1 0 0 0,1 0-8 0,0 0-8 16,-1-5-4-16,10 5-4 0,-2 0-8 0,-8-5-4 0,10 10-4 16,-10-5 0-16,9 0-12 0,1 0-16 0,-10 0-28 0,8-5-24 15,2 5-24-15,0 0-44 0,-10 5-64 0,0-5 36 0,9 5 32 16,-8-1 24-16</inkml:trace>
          <inkml:trace contextRef="#ctx0" brushRef="#br0" timeOffset="-188.4957">-3810-51 23 0,'0'0'108'0,"-9"0"-8"0,9 0 0 15,-8 0-24-15,8 5-8 0,0-5 0 0,-8 5 0 0,8-1-4 0,-10 2-12 16,2-2-4-16,8 1-4 0,-8 0 0 0,8 4-8 0,0-4-12 16,-8 0-4-16,8 4 4 0,0-3-4 0,0-1-4 0,0-1-4 15,0 6 0-15,0-6 0 0,8 2-4 0,-8-2 0 0,8 1-4 0,-8-5 0 16,8 4 4-16,-8 2-4 0,10-3-4 0,-2-3 8 15,0 6-4-15,-8-6 4 0,9 5 0 0,-1 0-8 0,1-5 4 16,0 4 0-16,-1 0 0 0,0 2 0 0,0-1 0 0,2-1 0 0,-10 2 8 16,8-2-8-16,0 1 0 0,2 5 0 0,-10-6 0 0,8 7 0 15,-8-7 4-15,0 6-4 0,8-6-4 0,-8 6 4 0,0-1-4 16,0 0 4-16,-8-3 0 0,8 3 0 0,0 1-4 0,-8-1 4 0,-2 1-4 16,10 0 0-16,-8-6-8 0,0 6-4 0,-2-6-4 15,2 3-12-15,0-4-8 0,0-3-12 0,-1 5-12 0,0-5-12 0,1-5-8 16,-1 5-4-16,1-3-24 0,8-4-40 0,-18 3-16 0,10-6 24 15,8 1 24-15</inkml:trace>
          <inkml:trace contextRef="#ctx0" brushRef="#br0" timeOffset="399.106">-3546 285 59 0,'-8'5'108'0,"8"-1"-4"0,0 1-8 0,0 0-24 0,0 0-4 0,0 4 0 16,0 1-4-16,0 0 0 0,0-1 0 0,0 1-12 0,-9 4-4 15,9 1-4-15,0-6-12 0,0 5-4 0,9 1 0 0,-9 4-8 16,0-5-4-16,8 1 0 0,-8 4 0 0,0-5 0 0,0 6-8 0,0-5 8 15,0-2-4-15,8 7-4 0,-8-6 0 0,0 0 0 16,0-4 4-16,0 5 0 0,0-6 4 0,0 1 0 0,-8-1 0 0,8 1 0 16,0-5-4-16,-8-1 0 0,8-4-4 0,-9 0 0 0,0 0 0 15,9-4-4-15,-8-1 0 0,8-5 0 0,-9 1 0 0,1-1-4 16,0-4 0-16,8-1 0 0,-8-4 4 0,8 0-4 0,-10 0-20 0,2-5 20 16,8 0 4-16,0-5 0 0,-8 0-4 0,8 1 4 0,0-1-4 15,0 0 0-15,0 5 0 0,0-5-4 0,0 5 4 0,0 0 0 16,0-5 0-16,8 10 4 0,-8 0-4 0,8 0 0 0,2 0 0 15,-10 9 0-15,8-4 4 0,0 4-4 0,0 6 0 0,1-6 0 16,-1 5 0-16,-8 5 0 0,9-6 0 0,8 2 0 0,-17 4 4 0,8 4-4 16,2-4 0-16,-2 6-4 0,0-1 0 0,-8 5 0 15,8-6-4-15,-8 6-8 0,0-1-12 0,10 2-16 0,-10 3-12 0,0-5-12 16,-10 1-8-16,10 3-8 0,0-3-8 0,-8 0-16 0,8 4-32 16,-8-9-28-16,8 5 16 0,-8-5 28 0,-2-1 24 0</inkml:trace>
          <inkml:trace contextRef="#ctx0" brushRef="#br0" timeOffset="999.0143">-3443-128 63 0,'0'-5'104'0,"0"-4"-8"16,0 4-8-16,0 5-28 0,0-4-4 0,0 4 0 0,0-5-4 0,0 10 0 16,0-5 0-16,8 0-4 0,-8 4 0 0,0 1-4 15,0 0-4-15,0-1-4 0,0 6 0 0,0 0-4 0,8-1-8 0,-8 1-4 16,0-1-4-16,0 6 0 0,0-1 0 0,8 1-4 0,-8-1-8 15,0 5 0-15,0-4 4 0,10 4 0 0,-10-5 0 0,0 5-8 16,0 1 0-16,8-7 0 0,-8 2 0 0,0 5-4 0,0-6 4 0,8 0-4 16,-8-4-4-16,10 5 4 0,-10-6 0 0,8 1-8 15,-8-1 4-15,8-4 0 0,-8 0-4 0,9-5 0 0,-1 5 4 0,-8-5 0 16,8 0 0-16,-8 0 4 0,10-5 4 0,-2 5-4 0,-8-5 4 16,8 0 0-16,-8 0 0 0,8-5 0 0,-8 6 0 0,0-5 0 15,10 4 4-15,-10 0-4 0,8 0 4 0,-8-5-8 0,0 6 8 16,0 0 0-16,0-7-4 0,0 7 4 0,0 4-4 0,0-5 4 15,0 0-4-15,0 5 4 0,0-5 0 0,0 5 0 0,0 0 4 16,0 0 0-16,0 0 0 0,0 5 8 0,0-5-4 0,0 5 0 0,0 0 4 16,8-1-12-16,-8 7 8 0,0-7-8 0,0 0 0 0,9 6 0 15,-9 0 0-15,0-5 0 0,9 4-4 0,-9 1 0 0,8-6 0 16,-8 6 0-16,9-5 0 0,-9 4 4 0,8-9-4 0,0 5 0 0,-8 0 0 16,9-5 0-16,0 5 0 0,-1-10 0 0,0 5 0 15,-8-5 0-15,10 0 0 0,-2-4 0 0,0 4-8 0,1-5 8 0,0-4-12 16,-9 5 4-16,8-6 0 0,0 1 4 0,-8-1-4 0,9 1 0 15,-9-1 4-15,8-4 0 0,-8 5 0 0,0-5 0 0,8 4 4 16,-8-3 0-16,0 3-4 0,0 0 0 0,0 1 4 0,0-1 4 0,0 1-4 16,0 5 4-16,0-6-8 0,-8 5 8 0,8 1 0 0,0-5 0 15,0 9 4-15,0-5-4 0,0 5 0 0,0 0-4 0,0 1 4 16,0-1 0-16,0 5 0 0,0-5-4 0,0 5 4 0,-8 5 0 16,16-5 4-16,-8 5 0 0,0-1 0 0,0 1 0 0,0 0 8 15,0 5 0-15,0-1 0 0,0 1 0 0,0 5 0 0,0-6 0 0,0 5 0 16,0 1 0-16,0 4 0 0,0-5-4 0,0 5-4 15,0 1 0-15,0-1 0 0,0-4-4 0,8 4 0 0,-8 0-4 0,0-5 0 16,10 5 0-16,-10-4-4 0,0-1-8 0,8 1-4 0,-8-2-16 16,8 2-4-16,-8-5-16 0,0-1-16 0,0-4-12 0,0 0-12 15,0 0-20-15,0 0-44 0,0-5-40 0,0 0 28 0,0 0 36 16,-8-5 24-16</inkml:trace>
          <inkml:trace contextRef="#ctx0" brushRef="#br0" timeOffset="1152.6046">-3205 55 75 0,'0'0'104'0,"0"0"-4"0,0 4-8 0,0 2-24 16,0-3-8-16,8-3-8 0,-8 6-8 0,0-1-8 15,0 0-4-15,10-5-8 0,-10 4-8 0,8 0-4 0,0 2-4 0,-8-1-4 16,9-1-20-16,0-4-20 0,-1 6-24 0,0-2-84 0,1 1-20 16,-1 0 28-16,-8-5 28 0</inkml:trace>
          <inkml:trace contextRef="#ctx0" brushRef="#br0" timeOffset="-748.9961">-4143-142 47 0,'0'0'84'0,"0"-5"-12"0,0 1 0 0,0-1-20 15,-8 5 0-15,8-5-4 0,0 0-4 0,0 0 0 0,0 2-4 16,0-3 4-16,8 6 4 0,-8-5 0 0,0 0 0 0,0 5 0 0,-8-5 4 15,8 5 0-15,0 0-4 0,0-4-8 0,0 4 4 0,0 0-4 16,0 0-8-16,0 0-4 0,0 0 0 0,-9 0-4 0,9 4 4 16,0 1-4-16,-8-5 0 0,8 10 0 0,-8-4-4 0,8 2 0 15,-10-3 0-15,2 5-4 0,0 4 0 0,-2-5 0 0,2 6 0 16,8-1 0-16,-8 6 0 0,0-6 0 0,8 5-4 0,-9-4-4 0,9-1 0 16,-8 5-4-16,8-4 0 0,0-1 4 0,0 5-4 15,0-4 4-15,8-1 0 0,-8-5-8 0,9 6 8 0,-1-5-4 0,0-1-4 16,0 1 4-16,2-1 0 0,6 1 0 0,-6-6-4 0,6 2 8 15,-7-2-4-15,8-4 0 0,0 0-4 0,-1 0 0 0,2 0 4 16,-10-4 0-16,10-2 0 0,-2 2-4 0,2 0 0 0,-10-2 0 0,9-3 0 16,-9-1 0-16,2 1 4 0,-2-1 0 0,0-5-4 0,2 6 0 15,-10-5 0-15,8 4 0 0,-8-5 0 0,0 6 0 0,0-5 4 16,0-1-4-16,0 1 0 0,-8 4 0 0,-2-5 0 0,10 1-4 16,-8 5 4-16,0-6 0 0,-2 1 0 0,2 4 0 0,-9 1 0 15,9-1 0-15,-1 0 0 0,-8 1-4 0,9 4 4 0,-10-4-4 0,10 4 0 16,-10 5 0-16,10-5 4 0,-9 0-4 0,0 5-4 0,9 5 0 15,-1-5-8-15,-7 5 0 0,6 0-4 0,-6-1-8 0,6 1-4 16,2 4 0-16,0 1-8 0,0 0-4 0,-1-5 0 0,9 4-8 16,-8 1-12-16,8 4-8 0,-9-4-4 0,9-1 0 0,0 1-4 15,0 5 4-15,0-6-4 0,0 1-44 0,0 4-36 0,9-5 8 16,-9 6 32-16,0-5 20 0</inkml:trace>
          <inkml:trace contextRef="#ctx0" brushRef="#br0" timeOffset="-509.6347">-3954 213 63 0,'0'0'108'0,"0"-5"-8"0,0 5-8 0,8 0-20 0,-8 0-4 16,0 0 0-16,0 5-4 0,0 0 4 0,-8 0-12 0,8-1 4 15,0 6-4-15,0-5-8 0,-10 4-4 0,10 1-8 0,0 1-4 0,-8-3-8 16,8 6 4-16,0-4-12 0,0 4 0 0,-8 1 0 0,8-5-8 15,0 4-4-15,-10-4 8 0,10 4-8 0,0-5-8 16,0 1 0-16,0-1-8 0,0-3-16 0,0 3-28 0,0-4 4 0,0 0-8 16,0-1-12-16,0-4-8 0,0 5-12 0,10-10-44 0,-10 5-32 15,0-4 20-15,0-1 24 0,8 0 28 0</inkml:trace>
        </inkml:traceGroup>
        <inkml:traceGroup>
          <inkml:annotationXML>
            <emma:emma xmlns:emma="http://www.w3.org/2003/04/emma" version="1.0">
              <emma:interpretation id="{2D6432B1-3E20-417D-9C73-F0A5132BC55C}" emma:medium="tactile" emma:mode="ink">
                <msink:context xmlns:msink="http://schemas.microsoft.com/ink/2010/main" type="inkWord" rotatedBoundingBox="21112,978 21444,974 21452,1568 21120,157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04110.2359">-2685 170 11 0,'-8'5'80'0,"8"0"-8"16,-9-1-12-16,9 1-24 0,-9-1 4 0,9 2 0 0,0-6-4 15,0 4 4-15,-8-4 4 0,8 0-4 0,0 5 8 0,0-5-4 16,0 0 4-16,0 0 4 0,0 0 0 0,0 0 0 0,0 0 0 16,0 0-4-16,0 0-4 0,0 0-4 0,0 0 4 0,0 0-4 0,0 0-4 15,0 0 0-15,0 0-4 0,0-5 0 0,0 5 0 0,8-4 0 16,-8-2 0-16,9 2-8 0,-9-5-4 0,9 4 0 0,-1-5 4 16,-8 0-8-16,9 2 0 0,-1-7 0 0,0 0 4 0,2 1 0 0,-2-5-4 15,0 0 0-15,2 4 0 0,6-4-4 0,-8-1 0 0,1 1-4 16,0 0-4-16,-1 0-8 0,1 0 16 0,-1-1-4 0,10 1-4 15,-10 5 0-15,0-5-4 0,0 5 4 0,2-1 0 0,-2 1-8 16,0-1 8-16,-8 1 0 0,9 4-4 0,-1 0 0 0,1 1 0 16,-9 0 0-16,9 3 0 0,-9-3 0 0,8 5 0 0,-8-1 4 0,8 0-4 15,-8 5 0-15,0-5 0 0,8 5 0 0,-8 5 4 0,0-5-4 16,0 5 0-16,0 0 0 0,0 4 4 0,0-5 0 0,0 11-4 16,0-6 0-16,0 6 0 0,0 0 4 0,10-1-4 0,-10 5 0 15,-10-4 0-15,10 8 0 0,0-3 0 0,0 3 0 0,0 2 0 16,0-6 0-16,0 5 0 0,0 0 4 0,0 0-4 0,0 0 0 0,0 0 0 15,10 0 0-15,-10 0 4 0,0-4-4 0,0-2 0 16,0 6 0-16,8-5 0 0,-8-4 0 0,0-1-4 0,8 0-4 0,-8 0 4 16,0-4-12-16,10 0-12 0,-10-1-4 0,0-4-12 0,0 5-4 15,0-10-12-15,0 4-16 0,0-4-16 0,0 0-16 0,8-4-8 16,-8 4-8-16,-8-5-48 0,8-5-32 0,0 1 44 0,0-1 28 0,-10 0 24 16</inkml:trace>
        </inkml:traceGroup>
      </inkml:traceGroup>
    </inkml:traceGroup>
    <inkml:traceGroup>
      <inkml:annotationXML>
        <emma:emma xmlns:emma="http://www.w3.org/2003/04/emma" version="1.0">
          <emma:interpretation id="{E51DC72C-31A2-4074-B44A-93EB7B8AF6AD}" emma:medium="tactile" emma:mode="ink">
            <msink:context xmlns:msink="http://schemas.microsoft.com/ink/2010/main" type="paragraph" rotatedBoundingBox="19600,2814 22088,2878 22062,3873 19575,3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A8130-21C0-4F6F-B33B-744355F5A80E}" emma:medium="tactile" emma:mode="ink">
              <msink:context xmlns:msink="http://schemas.microsoft.com/ink/2010/main" type="line" rotatedBoundingBox="19600,2814 22088,2878 22062,3873 19575,3809">
                <msink:destinationLink direction="with" ref="{B1F9B7AF-5864-4CAB-96B9-809A5D5AF2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F88572-574A-444A-BAD0-B74FAB24A415}" emma:medium="tactile" emma:mode="ink">
                <msink:context xmlns:msink="http://schemas.microsoft.com/ink/2010/main" type="inkWord" rotatedBoundingBox="19600,2824 21060,2862 21035,3846 19575,3809">
                  <msink:destinationLink direction="to" ref="{3AFFE11E-1A1B-4444-9C8D-D5A3269827E6}"/>
                  <msink:destinationLink direction="with" ref="{F1006454-5AFF-4FD8-9013-28F4AC53B32A}"/>
                  <msink:destinationLink direction="with" ref="{36C01A67-2F00-458D-ACCA-EE6F8B4BD07A}"/>
                </msink:context>
              </emma:interpretation>
              <emma:one-of disjunction-type="recognition" id="oneOf2">
                <emma:interpretation id="interp6" emma:lang="" emma:confidence="0">
                  <emma:literal>05</emma:literal>
                </emma:interpretation>
                <emma:interpretation id="interp7" emma:lang="" emma:confidence="0">
                  <emma:literal>0,5 jak</emma:literal>
                </emma:interpretation>
                <emma:interpretation id="interp8" emma:lang="" emma:confidence="0">
                  <emma:literal>0,5 ja</emma:literal>
                </emma:interpretation>
                <emma:interpretation id="interp9" emma:lang="" emma:confidence="0">
                  <emma:literal>055</emma:literal>
                </emma:interpretation>
                <emma:interpretation id="interp10" emma:lang="" emma:confidence="0">
                  <emma:literal>0,5 pkt</emma:literal>
                </emma:interpretation>
              </emma:one-of>
            </emma:emma>
          </inkml:annotationXML>
          <inkml:trace contextRef="#ctx0" brushRef="#br0" timeOffset="1851.2652">-4109 1657 7 0,'0'0'104'16,"-8"0"-8"-16,8 4-4 0,-9 1-24 0,1-5-4 0,8 5-4 15,-9 4 0-15,9 1-4 0,-8-5-4 0,-1 5 0 0,1 4-4 16,8 1-4-16,-8-6-4 0,8 5 0 0,-10 1 0 0,10 4-8 0,0-5 0 16,0 1-4-16,-8 4-4 0,8 0-4 0,0-5-4 0,0 5-8 15,8-4 4-15,-8 4-20 0,10-5 20 0,-10 1-4 0,8-1 0 16,0 1 0-16,1-1 8 0,-1-4-8 0,-8-1-4 0,17 2 0 15,-8-2 4-15,-1-5 0 0,0 1 0 0,10-1 0 0,-10 2 0 16,10-6-4-16,-10 0 0 0,0 0 0 0,10-6-4 0,-10 2 4 16,9-1 0-16,-9 1 0 0,2-5-4 0,-2-2 0 0,0-3 0 0,2 0 0 15,-2-1 0-15,0 1 0 0,-8-6 0 0,0 6 0 0,0-5-4 16,8 0 4-16,-16 0-4 0,8 0 0 0,0 0 0 0,-8-1 0 16,0 1 0-16,-2 0 0 0,2 4 4 0,0-4 0 0,-2 5-4 15,-6 4 4-15,7 1 0 0,-8-1 0 0,8 1-4 0,-7 3 4 16,-2 2 0-16,10 4-4 0,-10 0 0 0,2 0 0 0,7 4-8 0,-8 6-8 15,9-1-8-15,-9 1-4 0,9 0-4 0,-2 5-12 0,2-2-4 16,0 7-4-16,-2-5-8 0,2-2 0 0,0 7-8 0,0-1-16 16,8-4-44-16,-9 4-24 0,9 0 28 0,0-4 20 0</inkml:trace>
          <inkml:trace contextRef="#ctx0" brushRef="#br0" timeOffset="2053.1171">-3861 1988 19 0,'0'0'120'0,"0"0"-4"0,0 0-16 16,0 0-24-16,0 4-4 0,0-4-8 0,0 5-8 0,0-5 0 0,0 10-8 15,0-10-4-15,-8 9-12 0,8-4-8 0,0 4 0 0,-10 1-8 16,10-1-4-16,0 1 0 0,0 4-4 0,0-3 4 0,0 3-12 16,0 0 8-16,-8-4-8 0,8 4-8 0,0-5-12 0,0 1-8 15,8 5-12-15,-8-5-8 0,0-6-8 0,0 5-16 0,10 1-36 16,-10-5-52-16,0-5 12 0,0 5 28 0,8-5 28 0</inkml:trace>
          <inkml:trace contextRef="#ctx0" brushRef="#br0" timeOffset="2578.7332">-3776 1651 15 0,'0'0'116'0,"0"0"-16"0,0 0-8 0,0 0-24 0,0 0-4 0,0 0-4 16,8 0 0-16,-8 0-4 0,0 0-4 0,8 0-12 0,2 0-8 16,-10 0-4-16,8 0-4 0,0 0-8 0,2 0-4 0,6 0 0 15,-7 0-4-15,8 0-4 0,0 0-4 0,-1 6-20 0,10-6-20 16,-8-6-20-16,-2 6-12 0,10 0-72 0,-9 0-28 0,9 0 32 0,-10 0 24 15,2 0 24-15</inkml:trace>
          <inkml:trace contextRef="#ctx0" brushRef="#br0" timeOffset="2385.2498">-3699 1810 35 0,'0'-5'108'0,"0"1"-8"0,-9-2-4 0,9 2-28 16,0-1-4-16,-8 5-4 0,8 0-8 0,0 0-8 0,0 0-4 0,-8 0 0 15,8 5-4-15,0-5 0 0,0 4-4 0,0 2-8 16,0-2 4-16,-10 6-8 0,10-5 0 0,0 5 0 0,0-6-4 16,0 5-4-16,0 1 0 0,0 0-4 0,0-1 4 0,0 1-4 0,10 5 0 15,-20-6 0-15,20-4-4 0,-10 9-4 0,0-9 4 0,0 4 0 16,8-4 0-16,-8 5-4 0,0-5 0 0,8-1-16 0,1 1 20 16,-9 0 0-16,8 0 0 0,1-5 4 0,-1 0-4 0,1 5 0 15,-1-5-4-15,0 0 4 0,2 0 0 0,-2 0-4 0,-8 5 0 16,8-5 0-16,2 4 4 0,-2-4-4 0,0 5 0 0,0-5 4 0,-8 5 0 15,9 0 0-15,-9-1 4 0,8 6 0 0,-8-4 0 0,0 3-4 16,0-5 0-16,0 5 0 0,-8 1 0 0,-1 0-4 0,9-1 0 16,-8-3 0-16,0 3-8 0,0 1 0 0,-2-1 0 0,2 1-12 0,0-6-16 15,-10 2-12-15,10-2-12 0,-1 1-16 0,1-5-8 16,-1-5-32-16,-8 5-48 0,9-4-8 0,0-6 40 0,8 0 24 0</inkml:trace>
          <inkml:trace contextRef="#ctx0" brushRef="#br0" timeOffset="3021.5483">-3383 2117 3 0,'8'-10'104'0,"-8"6"-8"0,0-1-8 0,8 5-20 16,-8-5 0-16,9 5 0 0,-9 0-8 0,0 5-4 0,8 0 0 16,-8-1-12-16,8 6 0 0,-8-1-4 0,0 1-8 0,0-1 0 0,10 6-4 15,-10-1-4-15,8 5-4 0,0-4-4 0,-8 5-4 16,8-1-4-16,2 0 0 0,-10 4 0 0,8-3 0 0,0-1-4 15,-8 5 0-15,9 0 0 0,0-6-4 0,-9 2 4 0,0 4-4 0,8-5 0 16,-8 0 4-16,0-4-4 0,0 4 0 0,0-5 4 0,0 1-4 16,-8-1-4-16,8-4 8 0,-9-6 0 0,9 1-4 0,-9 1 0 15,1-6-16-15,0 0 20 0,8-6 0 0,-10-3-4 0,2-1 0 16,0-4-8-16,0-1 4 0,8-4 0 0,-10 0-4 0,10-5 0 16,-8-4 4-16,0 3 0 0,8-3 4 0,0-1-4 0,0 1 0 0,0-1 4 15,-9 0 4-15,18 0 0 0,-9 0-4 0,0 1 4 0,0 3 4 16,8 2 0-16,-8-2 12 0,8 6 0 0,-8 0-4 0,10-1 8 15,-2 7-4-15,0-2 0 0,-8 5 0 0,8 1-4 0,2-1-4 16,-2 1 4-16,-8 9-4 0,8-5-4 0,-8 0 0 0,9 5-4 16,-9 0 0-16,9 5-4 0,-9 0 0 0,0 0 0 0,0-1-4 0,0 6-4 15,0-5-4-15,0 4-12 0,0 2-16 0,0-2-12 0,0 0-12 16,-9 1-12-16,9-1-8 0,0 0-16 0,-9-4-44 0,9 1-36 16,-8-2 24-16,8 1 32 0,0-5 20 0</inkml:trace>
          <inkml:trace contextRef="#ctx0" brushRef="#br0" timeOffset="3619.9973">-3179 1752 75 0,'8'-9'120'15,"-8"4"-8"-15,0-4-8 0,0 4-24 0,0 0-4 0,0 0-4 16,0 5-16-16,0-5-4 0,0 5-4 0,0 0-4 0,0 0-4 16,0 5-8-16,0-5 0 0,0 5-4 0,0 0-4 0,0 5 0 0,0-6-4 15,0 5 0-15,0 6 0 0,0-5-8 0,0 4-8 0,0-5 4 16,0 11 0-16,0-5 4 0,0 4-8 0,9 0 4 0,-9-5-8 15,0 6 4-15,0-2 0 0,9 1-4 0,-9 1 0 0,8-6 4 16,-8 5 0-16,8-4-4 0,-8-1 0 0,9-5-4 0,-9 6 4 16,8-5-4-16,-8-1 0 0,8-4 4 0,2-1-4 0,-10 1 4 0,8 1 0 15,0-6-4-15,-8 0 4 0,10 0-4 0,-2-6 4 0,-8 6 0 16,8-5-4-16,0 1 4 0,-8-6 0 0,9 6 0 0,-9-6 0 16,9 1 0-16,-9 0 0 0,8-2 0 0,-8 2 4 0,0-1 0 0,0 1-4 15,0-1 0-15,0 0 4 0,0 1-4 0,0 4 0 16,0-5 0-16,0 5 4 0,0 1-4 0,0-1 8 0,0 5 4 0,0-5-8 15,0 5 4-15,0-5 0 0,0 5 0 0,0 5-4 0,0-5-4 16,0 5 0-16,0 0 4 0,0-1 0 0,0 1 0 16,0 5 0-16,0-5 0 0,0 4 0 0,0 1 0 0,9 0 0 0,-9-1 0 15,0 1-4-15,0-1 0 0,8 2 0 0,-8-2 0 0,8 0 0 16,-8-5 0-16,0 6 0 0,10-5 0 0,-2 0 0 0,-8-5 4 16,8 4 0-16,0-4-4 0,-8 0 0 0,10-4 0 0,-2-1-4 0,0 0 0 15,-8 1 4-15,9-6-4 0,0-5 0 0,-1 6 4 0,-8-5-4 16,9-1-4-16,-1-4 0 0,-8 5 4 0,8-6 0 0,-8 1 0 15,8 1 4-15,-8-2-8 0,10-4 4 0,-10 5 4 0,0 0-4 16,0 0 4-16,8 0 4 0,-8 4 0 0,0-5-24 0,0 7 24 16,0-7 8-16,0 5-8 0,0 2 0 0,0 3 0 0,0-5 0 0,0 5 4 15,0 1 0-15,0-1 4 0,0 1-4 0,0 4 4 0,0 0-4 16,0 1 0-16,0 4 0 0,0-5 0 0,0 5 4 0,0 0 4 16,0 0-4-16,0 5 4 0,0-1 4 0,0 6 0 0,0-1 0 15,0 1 4-15,0 5-4 0,0-1 4 0,0 5-8 0,0 0 0 16,0 1 0-16,0 3 0 0,0 1-4 0,0 5 0 0,0-4-4 0,0 3 0 15,0-4-4-15,0 5-4 0,0-1 0 0,0-4 0 0,0 1-8 16,8-6-4-16,-8 4-12 0,0-4-12 0,0-4-8 0,10 5-12 16,-10-11-12-16,0 1-20 0,8-1-16 0,-8 1-16 0,0-6-24 0,0-4-60 15,8 0 0-15,-8 0 44 0,-8-4 24 0,8-1 32 0</inkml:trace>
          <inkml:trace contextRef="#ctx0" brushRef="#br0" timeOffset="3828.4708">-2932 1891 11 0,'0'0'156'0,"-9"0"-12"0,9 6-4 0,0-6-20 0,0 5-12 16,0-1-4-16,0 1-4 0,9-5-8 0,-9 5-12 0,9 4-4 16,-9-9-12-16,8 5-12 0,-8 0-4 0,9-1-12 0,-9 1-4 0,8-5-8 15,0 4-8-15,0 2-8 0,10-1-16 0,-10-5-28 16,2 4-32-16,-2 1-48 0,0-5-48 0,9 5-88 0,-8 0 28 0,-1 0 44 16,-8 0 32-16,9-1 28 0</inkml:trace>
        </inkml:traceGroup>
        <inkml:traceGroup>
          <inkml:annotationXML>
            <emma:emma xmlns:emma="http://www.w3.org/2003/04/emma" version="1.0">
              <emma:interpretation id="{5FECE811-083B-4F2B-A12B-634003C6F18D}" emma:medium="tactile" emma:mode="ink">
                <msink:context xmlns:msink="http://schemas.microsoft.com/ink/2010/main" type="inkWord" rotatedBoundingBox="21909,2817 22080,3464 21561,3601 21391,2954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294226.0085">-2182 1839 27 0,'0'0'92'0,"0"4"0"0,0-4-12 0,0 0-20 16,0 0-4-16,-8 0 0 0,8 0-4 0,0 6 0 0,0-6-4 0,0 0 0 16,0 0-4-16,0-6 4 0,-8 6-8 0,8-4 4 0,0-1-4 15,0 1 0-15,0-2 0 0,0 2-8 0,0-1-4 0,0-5 4 16,0 0 0-16,0 6 0 0,0-5-4 0,0-6 4 0,0 5 0 15,0-4-4-15,8 5 0 0,-8-1 0 0,0-5-4 0,8 5-4 16,-8-3 4-16,8 3-8 0,-8 0 0 0,0 1 0 0,10-1 0 0,-2 5-4 16,-8-5 0-16,8 5-4 0,1 1-16 0,-1-1 20 15,-8 5-4-15,9-5 0 0,0 5 0 0,-1 0-4 0,0 5 0 0,0-5 0 16,2 5 0-16,-2-1 0 0,0 7 0 0,2-7-4 0,-2 11 4 16,0-6-4-16,1 1 4 0,-1 4-4 0,0 1 4 0,2 4-4 15,-10 0 0-15,8 5 0 0,-8-5-4 0,0 5 0 0,0 0 0 16,0 5 0-16,0-5 0 0,-8 5 8 0,-2-1-8 0,2 1 4 0,0 0-8 15,-9-4 4-15,9 3 0 0,-10 1 4 0,0-6-4 0,2 2 0 16,-1-2 4-16,8-4-4 0,-8 0 0 0,1-4 0 0,-2 0 0 16,10-1 0-16,-10-4-4 0,10-1 0 0,0-4 4 0,-1 0 0 15,0-5 0-15,1 3-4 0,-1-6 4 0,9 3-4 0,-8-5 4 16,8 0 4-16,0-4-4 0,0 3 0 0,0-3 0 0,0 0 4 0,-8-1-4 16,16 5 4-16,-8-5 4 0,0 1-4 0,0 0 0 0,8-1 0 15,-8 5 4-15,0-5-4 0,9 6 0 0,-1-2 0 0,-8 2 0 16,9 4 0-16,0 0-16 0,-1 0 24 0,0 0-4 0,2 0 0 15,-2 4 0-15,0 2 0 0,0-2 0 0,10 1 0 0,-10 5 0 16,9-6 0-16,-8 6 0 0,8-5-4 0,-1 4 4 0,2-4 0 16,-10 5 0-16,10-5-4 0,-1 0 0 0,9 0 4 0,-10-1-4 0,2-4 0 15,-2 5-4-15,2-5 0 0,-1 0-8 0,-1 0-20 0,2 0-16 16,-2-5-24-16,2 5-16 0,-1-4-24 0,0-1-20 0,-9-5-60 16,1 5-28-16,7-5 40 0,-6 5 36 0,-2-4 32 0</inkml:trace>
          <inkml:trace contextRef="#ctx0" brushRef="#br0" timeOffset="-297253.7352">-2394 1824 27 0,'-10'0'92'0,"10"-4"-4"0,0 4-4 0,-8-5-28 16,8 0 0-16,0 0-8 0,-8 1 0 0,8-2-4 0,0 2-4 15,0-1-4-15,0 1-4 0,0-2-4 0,0 2-4 0,0-1-4 0,0 0-4 16,0 5-4-16,0-5-20 0,0 5 20 0,0-5 0 0,0 5-4 15,0 0-4-15,0 0 4 0,0 0-4 0,0 0-4 0,0 0 0 16,8 0 0-16,-8 0 0 0,0 0 0 0,0 0-4 0,0 0-8 0,0 0-8 16,8-5-12-16,-8 5-8 0,0 0-4 0,0 0-8 0,0 0-40 15,0-4-52-15,0 4 4 0,0 0 24 0,0 0 24 0</inkml:trace>
        </inkml:traceGroup>
      </inkml:traceGroup>
    </inkml:traceGroup>
    <inkml:traceGroup>
      <inkml:annotationXML>
        <emma:emma xmlns:emma="http://www.w3.org/2003/04/emma" version="1.0">
          <emma:interpretation id="{C91D6DFC-F685-48B7-BA7C-A6CA8280FF1C}" emma:medium="tactile" emma:mode="ink">
            <msink:context xmlns:msink="http://schemas.microsoft.com/ink/2010/main" type="paragraph" rotatedBoundingBox="19542,4777 21798,4804 21788,5729 19531,5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16D1F-7FAF-457B-B370-A0492700E42D}" emma:medium="tactile" emma:mode="ink">
              <msink:context xmlns:msink="http://schemas.microsoft.com/ink/2010/main" type="line" rotatedBoundingBox="19542,4777 21798,4804 21788,5729 19531,5702">
                <msink:destinationLink direction="with" ref="{B6BAD280-E027-4BDA-80FA-4E4D00A5E7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CA8233-3268-4411-85CD-F62ECBABEAA2}" emma:medium="tactile" emma:mode="ink">
                <msink:context xmlns:msink="http://schemas.microsoft.com/ink/2010/main" type="inkWord" rotatedBoundingBox="19541,4842 20950,4859 20940,5719 19531,5702"/>
              </emma:interpretation>
              <emma:one-of disjunction-type="recognition" id="oneOf4">
                <emma:interpretation id="interp12" emma:lang="" emma:confidence="0">
                  <emma:literal>05</emma:literal>
                </emma:interpretation>
                <emma:interpretation id="interp13" emma:lang="" emma:confidence="0">
                  <emma:literal>0,5 pkt</emma:literal>
                </emma:interpretation>
                <emma:interpretation id="interp14" emma:lang="" emma:confidence="0">
                  <emma:literal>05.</emma:literal>
                </emma:interpretation>
                <emma:interpretation id="interp15" emma:lang="" emma:confidence="0">
                  <emma:literal>0,5</emma:literal>
                </emma:interpretation>
                <emma:interpretation id="interp16" emma:lang="" emma:confidence="0">
                  <emma:literal>05,</emma:literal>
                </emma:interpretation>
              </emma:one-of>
            </emma:emma>
          </inkml:annotationXML>
          <inkml:trace contextRef="#ctx0" brushRef="#br0" timeOffset="4401.4515">-4297 3642 3 0,'0'0'112'0,"0"-5"-12"0,0 5-4 16,0 0-28-16,0 0 0 0,0 5-4 0,0-5 0 0,0 5 0 0,0 3-4 15,0-2-4-15,0 4 0 0,0-1-8 0,0 1 0 16,0 3-4-16,0-2-4 0,0 3-8 0,0 1-4 0,0-1-4 0,0 1 0 15,0 4 0-15,10-5-8 0,-10 1 0 0,0 4 4 0,8-5-4 0,0 1-4 16,-8 0 4-16,9-2 0 0,0-2 0 0,-1 2 0 16,9-4 0-16,-9 1-4 0,10 0 0 0,-10-1 0 0,10-3-4 0,-2-2 0 15,1 1 0-15,-8-5 0 0,8 0 0 0,-1 0-4 0,2-5 4 16,0 1-4-16,-2-2-4 0,-8-3 0 0,10-1-16 0,-1 0 20 16,-9-3-4-16,0-2 0 0,2 1-4 0,-2-5 4 0,0 4 0 15,2-3-4-15,-10 3 4 0,0-5 0 0,0 2-4 0,0-2 4 16,-10 1 0-16,10 0 0 0,-8-2 0 0,0 8 0 0,-10-6 0 15,10 3 0-15,-1 3 0 0,-8-1 0 0,0 4-4 0,9 1 4 0,-10 4 0 16,10-5 4-16,-10 10-8 0,2-5 4 0,7 10 0 0,-8-5 0 16,9 5-4-16,-9 5 4 0,9-5-4 0,-2 9 0 15,2-5-8-15,0 6-4 0,-2 4-4 0,2-5 0 0,0 4-8 0,8 3-16 16,-8-2-8-16,8 0-16 0,-9 1-16 0,9-2-12 0,0 2-4 16,0-1-52-16,0 4-36 0,0-2 28 0,0-3 28 0,9-3 24 0</inkml:trace>
          <inkml:trace contextRef="#ctx0" brushRef="#br0" timeOffset="4593.9369">-3845 3992 71 0,'0'-5'148'0,"0"5"-12"0,0 0-8 0,0-4-28 16,0 4-12-16,0 0-8 0,0 0-8 0,0 0-8 0,0 4-12 0,0 1-8 15,0 0-12-15,0 0-4 0,0 5-8 0,0-6-4 0,0 6 0 16,0-5-4-16,0 4 0 0,0 1-12 0,0-1 0 0,0 6-8 15,0-6-4-15,0 1-16 0,0 0-16 0,0-1-12 0,0 1-8 0,0-1-8 16,10 1-12-16,-10-6-16 0,0 0-48 0,0 2-24 16,8-6 36-16,-8 0 24 0</inkml:trace>
          <inkml:trace contextRef="#ctx0" brushRef="#br0" timeOffset="5083.0752">-3742 3623 11 0,'0'0'128'0,"0"0"-12"0,0 0-4 0,0 0-20 15,0 0-8-15,0 0 0 0,8 5-4 0,-8-5 0 0,0 0-12 16,10 0-4-16,-10 0-8 0,8 0-4 0,0 0 0 0,1 0-12 16,-1 0-4-16,1 0-8 0,-1 0-4 0,9 4-8 0,-9-4-4 0,10 0-8 15,-10 0-12-15,10-4-24 0,-2 8-24 0,1-4-28 16,1 0-20-16,-2 5-20 0,2-5-76 0,-2 5 8 0,2-5 28 15,-10 5 16-15,9 0 48 0</inkml:trace>
          <inkml:trace contextRef="#ctx0" brushRef="#br0" timeOffset="4891.5886">-3699 3762 99 0,'0'-5'116'0,"0"5"-8"0,0-5-12 16,0 5-28-16,-9 0-4 0,9 0 0 0,0 0-8 0,0 5-4 16,0-5-4-16,0 5-4 0,0-1-4 0,0 2-4 0,0-2-8 0,0 2-8 15,0 3 0-15,0-5 0 0,0 6-4 0,0-5 0 0,0 5 4 16,9-2 0-16,-9 3-4 0,0-7 0 0,8 6 4 0,-8-1 0 16,9-3 0-16,-9 3 0 0,0 1 4 0,8-6-4 0,1 6 0 15,-1-4-4-15,-8 3 0 0,8-5 0 0,2 5 0 0,-10-3 0 16,8 3-4-16,0-4 0 0,-8-1-8 0,10 7 8 0,-2-7-4 15,-8 6-4-15,8-5 0 0,-8 4-4 0,0-4 4 0,0 4 0 0,8-3 0 16,-8 3-4-16,-8-4 0 0,8 4 4 0,0-4 0 0,0 5-4 16,-8-6 0-16,0 6 0 0,-2-5-4 0,2 0-4 0,8-1-8 15,-8-4-8-15,-2 5-20 0,2-5-8 0,0 0-24 0,-1 0-16 16,1-5-16-16,-1 1-8 0,1-1-52 0,-1-5-28 0,1 1 28 16,0-6 28-16,8 6 32 0</inkml:trace>
          <inkml:trace contextRef="#ctx0" brushRef="#br0" timeOffset="5534.9914">-3461 3983 83 0,'-8'0'104'0,"8"0"-4"0,0 4 0 0,0 1-24 16,0-5 4-16,0 5 0 0,0 0-8 0,8 5 0 0,-8-6 0 16,9 6-8-16,0-1-4 0,-1 1-4 0,0 4-4 0,-8 1-4 15,18-1-4-15,-10 1-4 0,0 4-4 0,2 0-8 0,-2 0-8 0,0 0 0 16,1 0-4-16,-1 5-4 0,0-5-4 0,2 6 0 0,-10-2 0 16,8-4 0-16,-8 6-4 0,8-6 0 0,-8 0 0 0,0-5-4 15,0 5 4-15,0-4-4 0,0-5 4 0,0 4-8 0,-8-10 4 16,8 7-4-16,-8-11 0 0,8 0 0 0,-10 0-4 0,2-11-8 15,0 7 0-15,8-10 0 0,-9-1-4 0,1 1-4 0,0-11 0 0,-2 6 0 16,2-8 4-16,0-3-4 0,8 1 8 0,-10 0 0 0,2 0 0 16,8 1 8-16,0-7-4 0,0 8 8 0,-8-2 0 0,8 0 4 15,0 5 0-15,0 0 4 0,8 0 0 0,-8 5 0 0,0-1 8 16,8 6-4-16,2 0 4 0,-10-1 0 0,8 6 0 0,0-1 0 16,2 2 0-16,-10 2-4 0,8 1 0 0,0 1 0 0,1-2 0 0,-1 6 0 15,-8 0-4-15,8 0-4 0,-8 6 0 0,10-2 0 16,-10 1-8-16,8 5-8 0,-8-6-12 0,0 6-12 0,0-1-24 0,0 1-16 15,-8-1-12-15,8 1-8 0,-10 4-36 0,10-3-36 0,-8-2 0 16,8 1 36-16,-8-6 24 0</inkml:trace>
          <inkml:trace contextRef="#ctx0" brushRef="#br0" timeOffset="6059.5869">-3247 3661 91 0,'0'-6'112'0,"0"3"-8"0,0-2-8 15,0 0-20-15,8 5-8 0,-8 0 0 0,0 0-4 0,0 5-4 0,0-5 0 16,8 5-8-16,-8 4 0 0,0-4-12 0,0 5-4 0,0-1-4 16,9 1 0-16,-9-2-8 0,0 8 0 0,0-2-4 0,0 0-4 15,0 1 4-15,9 5-8 0,-9-7-4 0,0 6 0 0,0-5-4 16,0 6 0-16,0 0-4 0,0-5 0 0,0-2-8 0,8 1 8 16,-8 1-8-16,0-1-4 0,0-4-12 0,8 5-4 0,-8-11-12 0,10 6-12 15,-10-1 0-15,8-4-16 0,-8 0 16 0,8-5 0 0,-8 0 4 16,0 0 0-16,9 0 4 0,-9 0 4 0,9-5 8 0,-9-4 8 15,8 4 4-15,-8 0 4 0,0-4 4 0,8-2 4 0,-8 7 12 16,0-6 8-16,0 0 4 0,0 1 12 0,0 5 4 0,0-5 4 16,9 3 8-16,-9 1 0 0,0 0 4 0,0 1 4 0,0 4-4 0,-9 0 0 15,9-4 0-15,0 8-4 0,0-4-8 0,0 0 0 0,0 4-4 16,0 1 0-16,0-5 4 0,0 5-4 0,0 1-4 0,0 3-4 16,9-5-4-16,-9 1-4 0,0-1 0 0,0 2 0 0,0-2-4 0,8 6-4 15,-8-6 0-15,0 7 0 0,8-7-4 0,-8 1 0 16,10 0-4-16,-2 0 4 0,0-1 0 0,-8 1 0 0,10 0 0 15,-2-5-4-15,0 0 0 0,0 5 0 0,1-5-4 0,8 0 4 0,-8 0-4 16,-1-5 0-16,0 5 0 0,2-5 0 0,6 0-4 0,-8 1 0 16,2-6-4-16,-2 1 0 0,0-2 0 0,1 2 0 0,0 0 4 15,-9-6-20-15,8 2 24 0,1-3 0 0,-9 2 0 0,0-1 0 0,8 1 0 16,-8-6 4-16,0 6 0 0,0-5 0 0,0 6 0 16,0-3 4-16,0 2-4 0,0 0 0 0,0 0 4 0,-8 0 0 0,8 4 0 15,0 0 0-15,-9 0 4 0,9 1 4 0,0 4 4 0,0 0 0 16,-8-1-4-16,8 3 0 0,0 3 4 0,-9 0-4 0,9 0 4 15,0 0 0-15,0 3 0 0,-9 8 0 0,9-6 8 0,0 4 0 16,0 1 0-16,0 0 0 0,-8 0 4 0,8 4-4 0,0 0 0 16,0 0-4-16,0 0 0 0,0 6-8 0,0-1 4 0,0-4-4 0,0 4-4 15,0 0 0-15,0 0 0 0,0-5-4 0,0 5 0 0,0 0 4 16,0-4-4-16,8-1-4 0,-8 6 0 0,0-6-4 0,0 0 0 16,9-4-8-16,-9 5-12 0,9-6-8 0,-9-4-12 0,8 4-8 15,-8-4-16-15,0 0-4 0,9 0-16 0,-9-5-28 0,0 0-12 16,0 0-20-16,0-5-44 0,0-5-28 0,0 6 40 0,0-6 36 0,0 1 8 15</inkml:trace>
          <inkml:trace contextRef="#ctx0" brushRef="#br0" timeOffset="6251.0747">-2991 3776 59 0,'-10'-4'156'0,"10"8"-4"0,0-4-4 0,10 6-28 16,-10-2-4-16,0 1-4 0,0 4-8 0,8-4-12 0,-8 4-12 0,0-3-16 15,8 2-12-15,-8-1-12 0,0-3-4 0,8 5-8 0,2-4-12 16,-10 0-8-16,8-5-24 0,0 4-20 0,1 2-28 0,0-6-36 15,-1 0-32-15,-8-6-48 0,9 2-52 0,-9-1 32 0,8 0 40 0,-8-4 32 16,8-2 24-16</inkml:trace>
        </inkml:traceGroup>
        <inkml:traceGroup>
          <inkml:annotationXML>
            <emma:emma xmlns:emma="http://www.w3.org/2003/04/emma" version="1.0">
              <emma:interpretation id="{B111E90C-084E-4075-A92F-899AA2D96293}" emma:medium="tactile" emma:mode="ink">
                <msink:context xmlns:msink="http://schemas.microsoft.com/ink/2010/main" type="inkWord" rotatedBoundingBox="21409,4799 21798,4804 21790,5499 21401,5494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2" timeOffset="-277759.9907">-2404 3805 47 0,'0'-10'92'0,"0"6"-4"0,-8-1-8 0,8-5-24 0,-8 6-4 16,8-6-16-16,-10 0 16 0,10 1 0 0,0 4 0 0,0-5 4 0,0 1-4 16,0-7-4-16,0 8 4 0,10-2 8 0,-10-4-4 0,8 4-8 15,0 1-4-15,2-6 4 0,-2 6-8 0,0-5 4 0,9 4 0 16,-8 0-8-16,-1 1-4 0,9-1-4 0,1 1-4 0,-2 3 0 15,-6 2-4-15,6-1 0 0,-8 0-8 0,9 5 0 0,-8 0 0 16,8 0-4-16,-9 5-4 0,2 0 0 0,6-1 4 0,-8 2-4 0,-8 3 0 16,10 1 0-16,-10-1-4 0,8 6 4 0,-8-1-4 0,0 0 4 15,0 1-4-15,0-1 4 0,-8 5-4 0,8-4 0 0,-10-1 4 16,2 5-4-16,8-5-4 0,-8 1 4 0,0-1 0 0,-2 1 0 0,10-6 0 16,-8 1 0-16,8 0-4 0,-8-2 4 0,8-1 0 15,-9-3-4-15,9 0 4 0,0-4 0 0,0 5-4 0,0-5 4 0,0 0 0 16,9 0-4-16,-9 0 4 0,0 0 0 0,8 0 0 0,0 0 0 15,-8 0 0-15,10 0 4 0,-2 0-4 0,0 0 0 0,-8 5 0 16,8-5 0-16,2 5 0 0,-2-1 0 0,0 2 0 0,1-6 0 16,-1 9-4-16,1-3 4 0,0-2 0 0,-1 5 4 0,0 2-4 15,0-2 0-15,-8 0 0 0,10 5-4 0,-2-4 8 0,0 5-8 16,-8-6 4-16,10 5 0 0,-10 1 0 0,0-5 0 0,0 9 4 0,8-5-4 16,-8 0 4-16,-8 1 0 0,8-1-4 0,-10 1 4 0,10-1-4 15,-8 0 4-15,0 0-8 0,-2 1 4 0,-6-1 0 0,8-4 4 16,-10 4-4-16,10-4 0 0,-9 0 0 0,-1 0 0 15,10-6 0-15,-8 1-4 0,-2-1 4 0,10-4 0 0,-10 0-4 0,10 0-12 16,-1-4-8-16,-7-1-8 0,8 1-16 0,-2-6-12 0,2 0-8 0,0 0-16 16,-2 1-12-16,10-6-8 0,-8-4-4 0,0 5-40 0,8-1-44 15,-9-4 24-15,9 0 36 0,0-5 24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54.3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3FF675-CEF3-41E3-ABA9-CE1F5B9387B5}" emma:medium="tactile" emma:mode="ink">
          <msink:context xmlns:msink="http://schemas.microsoft.com/ink/2010/main" type="writingRegion" rotatedBoundingBox="28609,5375 29708,5094 29802,5462 28704,5743"/>
        </emma:interpretation>
      </emma:emma>
    </inkml:annotationXML>
    <inkml:traceGroup>
      <inkml:annotationXML>
        <emma:emma xmlns:emma="http://www.w3.org/2003/04/emma" version="1.0">
          <emma:interpretation id="{CD7326FD-956F-46E3-80FD-4004415AD9D2}" emma:medium="tactile" emma:mode="ink">
            <msink:context xmlns:msink="http://schemas.microsoft.com/ink/2010/main" type="paragraph" rotatedBoundingBox="28609,5375 29708,5094 29802,5462 28704,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0EBB7-F7E8-4503-9660-47F900E4E89D}" emma:medium="tactile" emma:mode="ink">
              <msink:context xmlns:msink="http://schemas.microsoft.com/ink/2010/main" type="line" rotatedBoundingBox="28609,5375 29708,5094 29802,5462 28704,5743"/>
            </emma:interpretation>
          </emma:emma>
        </inkml:annotationXML>
        <inkml:traceGroup>
          <inkml:annotationXML>
            <emma:emma xmlns:emma="http://www.w3.org/2003/04/emma" version="1.0">
              <emma:interpretation id="{0009FB4F-F5C0-485F-9617-1337FD997030}" emma:medium="tactile" emma:mode="ink">
                <msink:context xmlns:msink="http://schemas.microsoft.com/ink/2010/main" type="inkWord" rotatedBoundingBox="28611,5379 29063,5264 29155,5623 28703,5739"/>
              </emma:interpretation>
            </emma:emma>
          </inkml:annotationXML>
          <inkml:trace contextRef="#ctx0" brushRef="#br0">4904 4103 19 0,'0'0'120'0,"0"-5"-12"0,0 5-16 16,-10-5-20-16,10 5 0 0,10 0 4 0,-10 0 4 0,8 0 4 15,-8 0 0-15,8 5-4 0,-8 0-4 0,10-1 0 0,-2 1-4 0,-8 5-4 16,8-6-8-16,0 6 4 0,1-1-4 0,-1 1-8 16,10 5 0-16,-10-6-8 0,0 5-4 0,2 1-4 0,-2-1-4 0,8-4-8 15,-6 4-4-15,-2 0 0 0,0-4-8 0,9 5 0 0,-8-1-4 16,0-5-4-16,7 1 0 0,-8 5-12 0,2-6-4 0,-2 1-16 16,0-6-12-16,2 6-16 0,-2-1-16 0,0-3-12 0,1-2-20 0,-1 1-16 15,0 0-12-15,-8-5-16 0,9 0-40 0,-9 0-28 0,0 0 44 16,9-5 32-16,-9 0 24 0</inkml:trace>
          <inkml:trace contextRef="#ctx0" brushRef="#br0" timeOffset="653.9584">5568 4040 59 0,'0'0'124'0,"0"0"-12"0,0 0-8 16,0 0-24-16,0 0 0 0,8 5 0 0,-8-5-4 0,0 5 0 16,10-5-8-16,-10 4-4 0,8-4-12 0,0 0-12 0,-8 0-4 0,9 5-12 15,8-5 0-15,-8 0-8 0,7 0-4 0,-8 0-8 0,10 5 0 16,0-10-12-16,-2 5-12 0,1 0-8 0,0-5-20 0,8 1-12 15,1 4-20-15,-8-5-8 0,7 0-32 0,-8 0-52 0,8 1-4 0,-7-1 32 16,-2 0 28-16</inkml:trace>
        </inkml:traceGroup>
        <inkml:traceGroup>
          <inkml:annotationXML>
            <emma:emma xmlns:emma="http://www.w3.org/2003/04/emma" version="1.0">
              <emma:interpretation id="{C761D984-F394-4E3F-83CD-4CAC6D9855F8}" emma:medium="tactile" emma:mode="ink">
                <msink:context xmlns:msink="http://schemas.microsoft.com/ink/2010/main" type="inkWord" rotatedBoundingBox="29376,5179 29708,5094 29802,5462 29470,5547"/>
              </emma:interpretation>
            </emma:emma>
          </inkml:annotationXML>
          <inkml:trace contextRef="#ctx0" brushRef="#br0" timeOffset="481.7123">5637 3901 55 0,'8'0'116'0,"-8"0"-12"16,0-5-8-16,0 5-16 0,0 0 0 0,8 5 4 0,-8-5 8 15,0 6-4-15,0-3-4 0,8 3-4 0,-8-2-4 0,0 5-12 0,0 1 0 16,0 0-8-16,10-1-4 0,-10 1-4 0,8 5-8 0,-8-1-4 16,0 1-4-16,8 4-8 0,-8-5-8 0,0 5 0 0,10-5-4 15,-10 6-4-15,8-1 0 0,-8-5-12 0,8 4-8 0,1-2-16 16,-9-2-12-16,8 0-20 0,-8 1-12 0,9-5-16 0,-1 0-12 16,-8 3-16-16,0-8-16 0,9 0-48 0,-9 0-28 0,0-1 40 15,0-4 36-15,-9 0 20 0</inkml:trace>
          <inkml:trace contextRef="#ctx0" brushRef="#br0" timeOffset="140636.0199">2320 3953 55 0,'0'0'88'0,"0"5"-4"0,0-5-8 0,0 0-20 0,0 0-4 16,0 0 4-16,0 0 0 0,0 0 0 0,0 0 4 0,0 0-8 0,0 0 0 15,0 0-4-15,0 0-4 0,0 0 0 0,0 0 0 16,0 0-8-16,0 0 4 0,0 0-8 0,0 0 0 0,0 0 0 0,0 0 0 16,9 0-4-16,-9 0 0 0,0 0 0 0,0 0-4 0,0 0 0 15,8-5 4-15,-8 5-4 0,0 0 0 0,0 0-4 0,8 0 0 16,-8 0-4-16,0 0 0 0,0 0 0 0,0 0-4 0,0 0 0 16,0 0-4-16,0 0 4 0,0 0-8 0,0 0-4 0,0 0 0 15,0 0-8-15,0 0-20 0,0 0-24 0,0 0-20 0,0 0-36 0,0 0-28 16,-8 0-48-16,8 0-56 0,-8 0 36 0,8 0 44 0,-9 5 28 15,9 1 24-15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09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56E691-D53B-4812-A140-8BD7D9FB1BB9}" emma:medium="tactile" emma:mode="ink">
          <msink:context xmlns:msink="http://schemas.microsoft.com/ink/2010/main" type="inkDrawing" rotatedBoundingBox="10167,6089 10832,5699 11061,6089 10396,6479" semanticType="callout" shapeName="Other">
            <msink:sourceLink direction="with" ref="{3E36D487-5AD8-484D-9F2E-56B513287400}"/>
          </msink:context>
        </emma:interpretation>
      </emma:emma>
    </inkml:annotationXML>
    <inkml:trace contextRef="#ctx0" brushRef="#br0">333 187 35 0,'0'0'100'15,"0"0"-8"-15,0-7-4 0,0 7-20 0,0 0-4 0,0 0 0 0,0 0-4 16,0 0 4-16,-8 0-8 0,8 0-4 0,0 0-8 0,0 0-8 15,0 0 0-15,0 0-8 0,0 0-4 0,0 0 0 0,-9 7-4 16,9-3-4-16,-8-4-4 0,8 4-4 0,-8 6 0 0,-2-5 4 16,2 5-4-16,-8 4 4 0,6-5 0 0,-6 7 0 0,6-3-4 15,-6 2 0-15,7-1 4 0,-7 5-4 0,-2 0 0 0,2 2 4 16,-2-3-4-16,1 1-4 0,8 0 4 0,-7-5 0 0,-1 6 0 16,8-1 0-16,-8-5-4 0,9 1 0 0,-2-1 0 0,2-4-4 15,0-1-4-15,-1 1 4 0,9 0 0 0,-9-6 4 0,9 1-4 0,0-5 4 16,0 5-4-16,0-10 0 0,9 0 0 0,-9 1 0 0,9-1 0 15,-1-10 0-15,0 6 0 0,10-5-8 0,-10-1 8 0,10 1 0 16,-10-5-4-16,9 0 4 0,0 0 0 0,0-6 0 0,1 6 0 16,-2-5-4-16,2 5 8 0,7-4 0 0,-9-2-8 0,2 6 4 15,0-6 0-15,-2 6-4 0,10 0 4 0,-9 1 4 0,-1-2-4 0,-6 1-4 16,14-1 4-16,-14 1-4 0,6 5 4 0,2 0 0 0,-10-1-4 16,9 6 4-16,-9-1 4 0,1 0-4 0,8 1 0 0,-9-1 8 15,2 6 0-15,-2-1 4 0,0 0 4 0,1 5 4 0,-9-5 4 0,9 5 0 16,-1 0 4-16,0 5 0 0,-8 0 0 0,9 0 12 15,-1-1-4-15,0 1 4 0,2 5 4 0,-10-1-4 0,8 1 0 0,0 4 0 16,2 1-4-16,-2-6-4 0,-8 10-4 0,8-4-4 0,0-1 0 16,-8 5-4-16,9 0 4 0,0-4-8 0,-9 4-4 0,8 0 0 15,1 1 0-15,-9-6-8 0,0 5 0 0,8-4 0 0,-8 0-8 0,8-2-4 16,-8 1-8-16,10 1-16 0,-10-5-20 0,0 0-16 0,0-1-24 16,8 1-20-16,-8-6-36 0,0 1-48 0,0-1-64 0,0 2 16 15,-8-2 44-15,8-4 32 0,0 6 36 0,-10-6 24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09.7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732F01-2673-4CB9-A5AA-E8E3A3F3ECBF}" emma:medium="tactile" emma:mode="ink">
          <msink:context xmlns:msink="http://schemas.microsoft.com/ink/2010/main" type="inkDrawing" rotatedBoundingBox="15426,10649 18230,7140 18732,7541 15927,11050" semanticType="verticalRange" shapeName="Other">
            <msink:sourceLink direction="with" ref="{C9C20987-4834-4EC2-9649-387BD7F7DF7C}"/>
            <msink:destinationLink direction="with" ref="{17F81F07-DEAD-4C37-B007-CD8413D607C0}"/>
          </msink:context>
        </emma:interpretation>
      </emma:emma>
    </inkml:annotationXML>
    <inkml:trace contextRef="#ctx0" brushRef="#br0">-3 3357 35 0,'0'-5'88'0,"0"5"0"0,0-4-8 0,8 4-28 0,-8-6 0 15,8 6-4-15,-8-4-4 0,10-1 0 0,-10 5-4 0,8-5 4 16,0-4 0-16,2 3 0 0,-2-3 0 0,0 5 0 0,0-7 0 0,1 2 0 15,-1 0 0-15,1-6-8 0,0 5 0 0,7-4-4 0,-6-1 0 16,-2 6 4-16,8-10-4 0,-6 5 0 0,6-1 4 0,-7-4-8 16,8 5 8-16,0-6-4 0,-9 1 0 0,10 5 0 0,-10-5 0 15,10-1-4-15,-2 1 0 0,-7 5-20 0,7-5 20 0,-7-1-8 16,8 6 0-16,-9-5 0 0,10 4 0 0,-10 2-4 0,1-7 0 0,8 5 0 16,-8-4-4-16,-1 5 4 0,0 0-4 0,10-1-4 0,-10-4 0 15,0 4 0-15,10 1-4 0,-10 0 0 0,1-6 0 0,0 6 4 16,-1-5-4-16,0 4 0 0,9-4 0 0,-9 5 0 0,2-4 0 0,-2 3 0 15,0-5-4-15,10 6 4 0,-10-5 0 0,0 5-4 16,2-5 0-16,-2-1 4 0,9 1 0 0,-9 4-8 0,0-4 8 0,2 0-4 16,6 5 0-16,-8-5 0 0,2 0 4 0,-2-1-4 0,0 6 0 15,10-5 0-15,-10-1 0 0,1 1 8 0,-1 0-8 0,0 5 4 16,10-5-4-16,-10-1 0 0,0 6 0 0,2-5 0 0,-2 0-4 0,0 4 4 16,10-3 4-16,-10-2-4 0,0 6 0 0,1-5 4 0,-1 4-8 15,0-4 4-15,2 4 4 0,-2 1-4 0,0-5 0 0,2 5 0 16,-2-1 0-16,0 1 0 0,0-5 0 0,1 4 4 0,0 1-4 15,-1 4 0-15,1-4 4 0,-1-1-4 0,0 1 0 0,2 0-4 16,6-1 4-16,-6 5 0 0,-2-4 0 0,0 0 4 0,0 4-4 16,1-4 4-16,0-1-4 0,-1 0 0 0,1 2 0 0,-1-2 0 15,-8 1 4-15,8-1-4 0,2 1 4 0,-2 0-4 0,0 0 4 16,0-1-4-16,2-4 4 0,-2 5-4 0,0-1 0 0,1-4 0 0,-1 4 0 16,-8-4 4-16,9 5-4 0,0 0 4 0,-1-6-4 0,0 6 0 15,0-6 0-15,-8 6 0 0,10-5 0 0,-2 5 0 0,0-1 4 16,2-4 0-16,-10 5-4 0,8-1 0 0,0 0 0 0,-8-3 0 15,9 3 0-15,-1 1 4 0,1 0 0 0,-9-1-4 0,8 6 4 16,1-6 0-16,-9 1 0 0,8-1 0 0,0 1 0 0,2 0-4 0,-10 0 0 16,8-1-4-16,0 1 4 0,2-1 0 0,-2 1 0 0,0 0 0 15,-8-1 0-15,8 5 4 0,1-4-4 0,-1 0 4 0,1-1 0 16,0 5-4-16,-1-4 4 0,0 5-8 0,-8-1 8 0,10-4 0 0,-2 4-4 16,0 0 4-16,-8-4-4 0,8 5 4 0,2-1 0 15,-2 0-4-15,0-4 4 0,-8 4-4 0,9 1 0 0,-1-1 0 0,1-4 0 16,0 4 4-16,-1-4 0 0,-8 5 4 0,8-1-8 0,0-5 0 15,2 6 4-15,-2-5-4 0,0 4 0 0,2 0 4 0,-2 1 0 16,0-6 0-16,9 5 0 0,-8 1-4 0,0-2 4 0,-1 2 0 0,0 0 0 16,0-1 0-16,2 1 0 0,-2 0 0 0,0-2 0 0,10 2 0 15,-10-1 4-15,1 1-4 0,-1 0 0 0,9-2 4 16,-8 2-8-16,-1-1 4 0,10 1 0 0,-10-5-4 0,9 4 4 0,-8 1-4 16,7-1-4-16,1-5 8 0,-8 6-4 0,8-5 0 0,1 4 0 15,-10 0 0-15,8-4 0 0,2 4 0 0,-10 1 8 0,9-1-8 16,1 1 0-16,-10-6 0 0,8 11 0 0,-6-6 0 0,6 1 0 15,-7-1 0-15,8 0 0 0,-8 5 4 0,-1-5-4 0,9 6 0 16,-8-5 0-16,-1 3 4 0,10 2 0 0,-10-1-4 0,0 0-4 0,1-4 4 16,8 3 0-16,-9 2 4 0,1 0-4 0,-1-1 0 0,10-5 4 15,-10 5-4-15,10 0 0 0,-10 0 0 0,9 1 0 0,-9-6 4 16,9 5-4-16,-8 1 0 0,7-6 0 0,-6 5 0 0,6 0 0 16,-6 0 0-16,6-5 0 0,1 6 0 0,-8-1 0 0,8 0 0 15,-1 0 0-15,-6 1 0 0,6-1 0 0,-8 0 0 0,10 5 0 0,-10-4 0 16,10-1 0-16,-10 5 0 0,1-6 0 0,7 2 0 0,-8 4 0 15,2-5 0-15,-2 5 0 0,10-5 0 0,-10 5 0 0,0 0 0 16,1 0 0-16,-1-5 4 0,1 5-4 0,-1 0 4 0,1-4-4 0,-1 4 0 16,0 0 4-16,2-5-4 0,-2 5 0 0,10-5 0 15,-10 5 0-15,0-5 0 0,0 5 4 0,1-4 0 0,0 4-4 0,8-5-4 16,-9 0 4-16,0 5 0 0,2-5 0 0,6 5 0 0,-8-3 0 16,2-4 0-16,-2 7 0 0,0-4 0 0,1 4 0 0,8-5 4 15,-8 0-4-15,-1 5 0 0,0-5 0 0,2 1-16 0,-2 4 20 0,0-5-4 16,0 5 0-16,-8-5 0 0,10 5 4 0,-2-5 0 15,0 5-4-15,-8 0 4 0,9 0-4 0,-9-4 4 0,8 4 0 0,-8 0 4 16,9 0 0-16,-9 0 0 0,9 0 0 0,-9 0-8 0,0 0 0 16,0 0 0-16,0 0 0 0,8 0 0 0,-8 0 0 0,0 0 0 15,0 0 0-15,0 0 0 0,0 0 0 0,0 0 0 0,0 0 0 16,0 0 0-16,0 0 0 0,0 0 0 0,0 0 0 0,0 0 0 0,0 0 0 16,0 0 0-16,0 0 0 0,0 0 0 0,0 0 0 0,0 0 0 15,0 0 0-15,0 0 0 0,0 0 0 0,0 0 0 0,0 0 0 16,0 0 0-16,0 0 0 0,0 0 0 0,0 0 0 0,-8 0 0 15,8 0-84-15,0 0-36 0,-9 0-36 0,0 0-36 0,1 0-56 16,-1 0-56-16,1 0 44 0,0 4 56 0,-10-4 36 0,2 0 28 0,6 0 28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35.5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A30CE7-9DC6-4701-9876-DC7C16F4A7E0}" emma:medium="tactile" emma:mode="ink">
          <msink:context xmlns:msink="http://schemas.microsoft.com/ink/2010/main" type="writingRegion" rotatedBoundingBox="4259,11338 5929,10570 6179,11114 4509,11882"/>
        </emma:interpretation>
      </emma:emma>
    </inkml:annotationXML>
    <inkml:traceGroup>
      <inkml:annotationXML>
        <emma:emma xmlns:emma="http://www.w3.org/2003/04/emma" version="1.0">
          <emma:interpretation id="{47169678-A83D-491B-BEB5-0167FCE6DF0C}" emma:medium="tactile" emma:mode="ink">
            <msink:context xmlns:msink="http://schemas.microsoft.com/ink/2010/main" type="paragraph" rotatedBoundingBox="4259,11338 5929,10570 6179,11114 4509,11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F5B51-2CF5-45D7-97C8-F2E907ECF772}" emma:medium="tactile" emma:mode="ink">
              <msink:context xmlns:msink="http://schemas.microsoft.com/ink/2010/main" type="line" rotatedBoundingBox="4259,11338 5929,10570 6179,11114 4509,11882"/>
            </emma:interpretation>
          </emma:emma>
        </inkml:annotationXML>
        <inkml:traceGroup>
          <inkml:annotationXML>
            <emma:emma xmlns:emma="http://www.w3.org/2003/04/emma" version="1.0">
              <emma:interpretation id="{EFB02FDE-C527-47F3-B90A-C68617B85985}" emma:medium="tactile" emma:mode="ink">
                <msink:context xmlns:msink="http://schemas.microsoft.com/ink/2010/main" type="inkWord" rotatedBoundingBox="4349,11535 4570,11433 4662,11633 4441,117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-640 628 59 0,'-8'-5'80'0,"8"1"4"16,0-2-12-16,0 1-24 0,0 1-4 0,0 0-4 0,0-2 0 16,0 2-4-16,0 4 4 0,0-6-4 0,0 2-4 0,0-1 4 15,8 5 0-15,-8-4 0 0,0-2 0 0,9 3 4 0,-9 3-8 0,9-6 8 16,-1 6-8-16,-8-4-4 0,8 4 0 0,0 0-12 0,10 0 4 15,-10-6-4-15,2 6-4 0,6 6-4 0,-7-6 0 0,-1 4 4 16,9 2-4-16,-8-6 0 0,-1 9 4 0,0-5 0 0,2 1 0 0,-2 5 0 16,0-6 4-16,-8 6 0 0,9-6-4 0,-9 7 0 15,0 3-4-15,0-5 0 0,-9 1 0 0,9-1 0 0,-8 1 4 0,8 0 0 16,-8-5-4-16,-2 5 4 0,2-6-4 0,8 1 0 0,-8-1 0 16,-1 2 0-16,0-6 0 0,1 0 0 0,0 0-4 0,-1-6-4 15,9 2 4-15,-8-1 0 0,0-5 0 0,8 1-4 0,-10-1 0 16,10-5 0-16,0 7-4 0,-8-7 4 0,8 1 4 0,0-1-4 15,0 1 0-15,0-1 0 0,0 2 0 0,0-3 0 0,0 8 4 0,8-3-4 16,-8 2 4-16,10-1 0 0,-10 6 4 0,8-6-4 0,0 5 0 16,-8 5-4-16,9 0 4 0,-1-6 4 0,0 6-4 0,1 0 0 15,8 0 4-15,-9 6-4 0,2-6 4 0,-2 5 0 0,0-5 8 0,1 10 0 16,0-10 8-16,-9 9 4 0,8-4 8 0,0 0 0 0,-8 4 4 16,0-3 0-16,0 2 0 0,0 2-4 0,0-1-4 0,0 1 0 15,-8-1 0-15,8 1 0 0,-8 0-4 0,-1-1 0 0,0-3-4 16,1-2-4-16,0 6 4 0,-2-10-4 0,2 5-4 0,0-1-8 15,-1-4 0-15,0 0-4 0,1 0 4 0,8-4-4 0,-8 4 0 16,-1-5-4-16,1 0 0 0,8 0 4 0,-8 1-4 0,8-2-4 0,-10 1 4 16,10 1-4-16,0 0-8 0,0-2-8 0,-8 2-8 15,8-2-12-15,0 2-12 0,0-1-16 0,0 5-24 0,0 0-16 0,0-4-28 16,8 4-28-16,-8 0-44 0,0 4-68 0,10-4 48 0,-10 5 36 16,8-1 40-16,-8 2 28 0,8-2 24 0</inkml:trace>
        </inkml:traceGroup>
        <inkml:traceGroup>
          <inkml:annotationXML>
            <emma:emma xmlns:emma="http://www.w3.org/2003/04/emma" version="1.0">
              <emma:interpretation id="{CAC84FE5-467C-4861-A99A-80ABE757D4F4}" emma:medium="tactile" emma:mode="ink">
                <msink:context xmlns:msink="http://schemas.microsoft.com/ink/2010/main" type="inkWord" rotatedBoundingBox="5027,10985 5213,10900 5260,11003 5074,110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62183.6164">0 0 75 0,'0'0'100'0,"0"0"-8"0,0 0-12 15,0 0-20-15,0 0 0 0,0 5-4 0,0-5 4 0,0 4-4 0,0-4 4 16,9 0-8-16,-9 5 0 0,8-5-8 0,-8 0 0 0,0 0 0 16,8 0-8-16,1 0-4 0,-9 5-4 0,8-5-4 0,0 0-4 15,2 0 4-15,-2 0-8 0,0 0 0 0,2 0-4 0,6 0-4 16,-8 0 0-16,1 0-4 0,0 0 0 0,-1 0-8 0,1 0-4 15,-1 0-20-15,0 0-28 0,10 0-20 0,-10 0-20 0,0 0-20 16,2 0-88-16,-2 0 12 0,0 0 48 0,1 0 16 0,-9 0 32 0</inkml:trace>
        </inkml:traceGroup>
        <inkml:traceGroup>
          <inkml:annotationXML>
            <emma:emma xmlns:emma="http://www.w3.org/2003/04/emma" version="1.0">
              <emma:interpretation id="{E08F14DF-2AA3-4B60-ADF1-A14975CA3656}" emma:medium="tactile" emma:mode="ink">
                <msink:context xmlns:msink="http://schemas.microsoft.com/ink/2010/main" type="inkWord" rotatedBoundingBox="5545,10854 5969,10659 6179,11114 5754,113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61560.7703">639-187 67 0,'0'0'128'0,"8"5"-8"16,-8-5 4-16,10 5-20 0,-10-5 0 0,8 4-12 0,-8-4 0 16,8 0-8-16,1 0-8 0,-1 0 4 0,1 0-4 0,0 0 0 15,-1-4-12-15,0-1-4 0,10 0-8 0,-2 0-12 0,-6 1-4 0,6-2-8 16,1 6-8-16,0-4-4 0,0-1-12 0,1 0-24 0,-2 0-32 15,2 1-28-15,-1-2-48 0,-1 6-48 0,-7 0-116 0,8 0 60 16,1 0 44-16,-10 6 36 0,0-2 32 0,1 1 20 0</inkml:trace>
          <inkml:trace contextRef="#ctx0" brushRef="#br1" timeOffset="-61939.758">724-43 87 0,'0'0'116'0,"0"4"-4"0,0-4 4 0,0 5-20 15,0-5-8-15,0 5-4 0,-8-5-12 0,8 5-8 0,0-5-4 16,-8 5-12-16,8 0-4 0,-9 0-8 0,9-1-4 0,0 1 0 0,-9 4-8 16,9-4 0-16,-8 5-8 0,8 3-8 0,0 3 4 15,-9-2-4-15,9-4 0 0,0 4-4 0,0 5 0 0,0-4-4 0,0-1-4 16,0 1-28-16,0-2 8 0,0 2-16 0,0-5-12 0,0 0-16 15,0 3-12-15,9-7-12 0,-9 3-24 0,8-4-40 0,-8 0-12 16,9-5 24-16,-9 4 28 0,9-8 24 0</inkml:trace>
          <inkml:trace contextRef="#ctx0" brushRef="#br1" timeOffset="-61762.232">887-24 87 0,'0'-5'116'0,"0"5"-12"0,0 0 0 0,0 5-20 16,8-5-4-16,-8 10-4 0,0-5 0 0,0-1-4 0,-8 6-8 15,8-1-8-15,0 1-8 0,0 3-8 0,0-2-4 0,0 3-4 16,0 1-8-16,0-1-4 0,0 1-4 0,0-2-4 0,0 2-4 16,0-1 0-16,0 0-8 0,0 1-8 0,0 0-4 0,0-5-20 15,0 3-12-15,0-3-16 0,0 0-16 0,0-1-12 0,-8-3-28 0,8-2-76 16,-10 1 16-16,10-5 36 0,-8 0 28 0,0-5 16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2.1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B97E41-394C-4770-9A82-8017DA48103B}" emma:medium="tactile" emma:mode="ink">
          <msink:context xmlns:msink="http://schemas.microsoft.com/ink/2010/main" type="writingRegion" rotatedBoundingBox="10300,10950 10487,10950 10487,11588 10300,11588">
            <msink:destinationLink direction="with" ref="{3E36D487-5AD8-484D-9F2E-56B513287400}"/>
          </msink:context>
        </emma:interpretation>
      </emma:emma>
    </inkml:annotationXML>
    <inkml:traceGroup>
      <inkml:annotationXML>
        <emma:emma xmlns:emma="http://www.w3.org/2003/04/emma" version="1.0">
          <emma:interpretation id="{434995D1-0F58-49BB-B471-4D8EC6A279B6}" emma:medium="tactile" emma:mode="ink">
            <msink:context xmlns:msink="http://schemas.microsoft.com/ink/2010/main" type="paragraph" rotatedBoundingBox="10300,10950 10487,10950 10487,11588 10300,11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AE6D4-DD19-4234-85F2-57FC2358D111}" emma:medium="tactile" emma:mode="ink">
              <msink:context xmlns:msink="http://schemas.microsoft.com/ink/2010/main" type="line" rotatedBoundingBox="10300,10950 10487,10950 10487,11588 10300,11588"/>
            </emma:interpretation>
          </emma:emma>
        </inkml:annotationXML>
        <inkml:traceGroup>
          <inkml:annotationXML>
            <emma:emma xmlns:emma="http://www.w3.org/2003/04/emma" version="1.0">
              <emma:interpretation id="{3D097DB6-C886-4064-ADB7-47836B1C1FA1}" emma:medium="tactile" emma:mode="ink">
                <msink:context xmlns:msink="http://schemas.microsoft.com/ink/2010/main" type="inkWord" rotatedBoundingBox="10300,10950 10462,10950 10462,10975 10300,10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-3208 620 27 0,'-8'0'76'0,"8"0"-8"0,0 0-4 0,0 0-48 0,-8 0 16 16,8 0 4-16,0 0-4 0,0 0 8 0,0 0-4 0,0 0 0 16,0 0-4-16,0 0 0 0,0 0 0 0,0 0 0 0,0 0 0 15,0 0 0-15,0 0-4 0,0 0 0 0,0 0 0 0,0 0 4 0,0 0 4 16,0 0 0-16,0 0-4 0,0 5 4 0,0-5-4 16,0 0 0-16,0 0-4 0,0 0 0 0,0 0 4 0,8 5-8 0,-8-5 0 15,0 0 0-15,8 0-4 0,-8 0 0 0,0 5 0 0,10-5 0 16,-2 0-4-16,-8 0 0 0,8 0 0 0,1 0-4 0,-9 0 0 15,9 0-4-15,-1 0 0 0,1 0 0 0,-1 0 0 0,-8 0 0 16,8 0-4-16,1 0-4 0,0 0 4 0,-1 0-4 0,-8 0 0 0,8 0 0 16,2 0-4-16,-10 0-8 0,8 0-12 0,-8 0-16 0,8 0-16 15,-8 0-24-15,0 0-20 0,0 0-16 0,9 0-56 0,-9 0-40 16,0 5 40-16,0-5 36 0,0 0 24 0,0 5 20 0</inkml:trace>
        </inkml:traceGroup>
        <inkml:traceGroup>
          <inkml:annotationXML>
            <emma:emma xmlns:emma="http://www.w3.org/2003/04/emma" version="1.0">
              <emma:interpretation id="{B4920CBD-9080-4C2B-AFBE-9A176CEE16ED}" emma:medium="tactile" emma:mode="ink">
                <msink:context xmlns:msink="http://schemas.microsoft.com/ink/2010/main" type="inkWord" rotatedBoundingBox="10342,11540 10487,11540 10487,11588 10342,115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1.9255">-3182 1210 19 0,'0'0'96'0,"0"0"-8"0,0 0-8 16,0 0-28-16,0 0 0 0,0 0-4 0,0 0-4 0,0 0 0 15,0 0 0-15,0 0 0 0,0 0 4 0,0 0-4 0,0 0 0 0,0 0 4 16,9 0-4-16,-9 6 0 0,0-6 0 0,0 0-8 0,9 0 4 15,-9 0 0-15,0 0-4 0,8 3-4 0,-8-3-4 0,9 0 0 16,-9 6-4-16,8-6 4 0,0 0-8 0,-8 0 0 0,9 0 0 16,-9 4-8-16,9-4 0 0,-9 0 0 0,8 5-4 0,-8-5 0 15,8 0-4-15,2 4 0 0,-10-4 0 0,8 0-8 0,-8 6 0 16,8-6-8-16,-8 0-16 0,9 0-12 0,-9 4-20 0,9-4-20 0,-9 6-16 16,8-6-20-16,-8 0-44 0,0 0-48 0,0 0 32 0,8 4 36 15,-8-4 24-15,0 0 24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4:07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366054-DDFB-4D22-8D39-63271821346E}" emma:medium="tactile" emma:mode="ink">
          <msink:context xmlns:msink="http://schemas.microsoft.com/ink/2010/main" type="writingRegion" rotatedBoundingBox="15639,5567 15672,6814 15222,6826 15189,5579">
            <msink:destinationLink direction="with" ref="{DDBFCBF9-E297-4EB8-A7BD-6226B3EE4634}"/>
          </msink:context>
        </emma:interpretation>
      </emma:emma>
    </inkml:annotationXML>
    <inkml:traceGroup>
      <inkml:annotationXML>
        <emma:emma xmlns:emma="http://www.w3.org/2003/04/emma" version="1.0">
          <emma:interpretation id="{57C3E6B7-987E-4209-8706-593354D77F51}" emma:medium="tactile" emma:mode="ink">
            <msink:context xmlns:msink="http://schemas.microsoft.com/ink/2010/main" type="paragraph" rotatedBoundingBox="15639,5567 15672,6814 15222,6826 15189,5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9926C9-E27C-4D02-87AF-319AD42AD4FC}" emma:medium="tactile" emma:mode="ink">
              <msink:context xmlns:msink="http://schemas.microsoft.com/ink/2010/main" type="line" rotatedBoundingBox="15639,5567 15672,6814 15222,6826 15189,5579"/>
            </emma:interpretation>
          </emma:emma>
        </inkml:annotationXML>
        <inkml:traceGroup>
          <inkml:annotationXML>
            <emma:emma xmlns:emma="http://www.w3.org/2003/04/emma" version="1.0">
              <emma:interpretation id="{CE91E607-B129-4B20-981B-475BD8F62BAE}" emma:medium="tactile" emma:mode="ink">
                <msink:context xmlns:msink="http://schemas.microsoft.com/ink/2010/main" type="inkWord" rotatedBoundingBox="15567,5569 15569,5618 15332,5624 15330,5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 91 0,'0'0'104'0,"0"0"-4"0,0 0-4 16,0 0-32-16,0 0-4 0,8 0 0 0,-8 0 0 0,0 0-12 15,0 0-4-15,8 0-8 0,-8 0 0 0,8-6-12 0,1 6-4 0,0 0 0 16,-1 0-4-16,1 0-4 0,-1-5 0 0,10 5-4 0,-10 0-4 16,0 0-4-16,10 0-4 0,-10 0-16 0,9 0-12 0,-8 0-16 15,8 5-16-15,-9 1-12 0,10-2-64 0,-10 0-32 0,0 1 32 16,10 5 28-16,-10 0 12 0</inkml:trace>
        </inkml:traceGroup>
        <inkml:traceGroup>
          <inkml:annotationXML>
            <emma:emma xmlns:emma="http://www.w3.org/2003/04/emma" version="1.0">
              <emma:interpretation id="{39D6375F-0DD3-45BE-B7A3-50A50A8B2BAE}" emma:medium="tactile" emma:mode="ink">
                <msink:context xmlns:msink="http://schemas.microsoft.com/ink/2010/main" type="inkWord" rotatedBoundingBox="15558,5977 15563,6151 15204,6160 15200,5986"/>
              </emma:interpretation>
            </emma:emma>
          </inkml:annotationXML>
          <inkml:trace contextRef="#ctx0" brushRef="#br0" timeOffset="-237.3639">204 416 19 0,'0'0'88'0,"0"-5"-8"0,0 5-12 15,0 0-24-15,0-4-8 0,0 4 0 0,0 0-8 0,0 4 0 0,0-4-4 16,8 5 0-16,-8-1-4 0,0-4 0 0,0 10-4 0,0-5-4 16,0-1-4-16,0 6 0 0,8-6-4 0,-8 7 0 0,0-2 0 15,0 1-4-15,0 0-4 0,10-1 0 0,-10 1-8 0,0 0-8 16,0-1-4-16,0-5-24 0,0 2-48 0,0-2-40 0,0 1 20 16,0-1 16-16</inkml:trace>
          <inkml:trace contextRef="#ctx0" brushRef="#br0" timeOffset="-425.8562">42 430 67 0,'0'-5'84'0,"0"5"-4"0,0 0-12 0,0 0-24 0,0 0-4 16,0 5-8-16,0-5-4 0,0 5-4 0,0-1-4 0,0 2-8 0,0-2 0 15,0 0 0-15,0 3-4 0,0 1-4 0,0-3-16 0,0 5 16 16,0-6 0-16,0 6-4 0,0-5-4 0,0 5-8 0,0-6-8 15,8 2 0-15,-8 3-12 0,0-5-32 0,9 2-32 0,-9-6-24 0,0 4 20 16</inkml:trace>
          <inkml:trace contextRef="#ctx0" brushRef="#br0" timeOffset="-605.3795">-129 487 43 0,'0'-4'92'0,"0"-1"-12"0,0 0-4 16,0 0-24-16,0 1 0 0,0 4-8 0,0-4-4 0,0 4 0 15,0 0-4-15,0-7 0 0,0 7-4 0,0 0 4 0,0 0-12 16,0 7 4-16,0-7-4 0,0 4-4 0,0-4-4 0,0 4 0 16,0 1-20-16,8 0 16 0,-8 4-4 0,0-3-4 0,0-2 0 15,0 7 0-15,10-7 0 0,-10 6-8 0,0-1 0 0,0 1-16 0,8-6-8 16,-8 5-12-16,0 1-12 0,0-4 0 0,8-2-20 0,-8 0-40 16,0 1-40-16,0 1 28 0,0-6 24 0</inkml:trace>
        </inkml:traceGroup>
        <inkml:traceGroup>
          <inkml:annotationXML>
            <emma:emma xmlns:emma="http://www.w3.org/2003/04/emma" version="1.0">
              <emma:interpretation id="{40F8E3D0-48AC-4AFF-B1A0-3C3F32CE21A2}" emma:medium="tactile" emma:mode="ink">
                <msink:context xmlns:msink="http://schemas.microsoft.com/ink/2010/main" type="inkWord" rotatedBoundingBox="15671,6777 15672,6814 15321,6823 15320,6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.415">-10 1216 47 0,'0'10'100'0,"0"-5"-4"0,10-1-4 0,-10 2-28 0,8-6 0 16,-8 4-8-16,8-4 4 0,0 5-8 0,1-5 0 0,0 0-8 15,-1 0 4-15,1 0-12 0,7 0-12 0,-6 0 4 0,6-5-8 16,2 5-8-16,-2 0 0 0,2-4-4 0,-1 4-4 0,-1-6-20 16,2 6-20-16,8 0-16 0,-10 0-20 0,1-4-44 0,9 4-72 0,-10 0 32 15,2-5 28-15,0 5 24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00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D3D77A-F661-444D-A436-92EAEF3C1526}" emma:medium="tactile" emma:mode="ink">
          <msink:context xmlns:msink="http://schemas.microsoft.com/ink/2010/main" type="writingRegion" rotatedBoundingBox="10662,8895 6024,11974 5758,11573 10395,8494"/>
        </emma:interpretation>
      </emma:emma>
    </inkml:annotationXML>
    <inkml:traceGroup>
      <inkml:annotationXML>
        <emma:emma xmlns:emma="http://www.w3.org/2003/04/emma" version="1.0">
          <emma:interpretation id="{D93B0D3D-18A0-4F7B-B0B6-1D4C99B1237F}" emma:medium="tactile" emma:mode="ink">
            <msink:context xmlns:msink="http://schemas.microsoft.com/ink/2010/main" type="paragraph" rotatedBoundingBox="10662,8895 6024,11974 5758,11573 10395,8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29040-22DB-4ABB-B962-023129ECF343}" emma:medium="tactile" emma:mode="ink">
              <msink:context xmlns:msink="http://schemas.microsoft.com/ink/2010/main" type="line" rotatedBoundingBox="10662,8895 6024,11974 5758,11573 10395,8494"/>
            </emma:interpretation>
          </emma:emma>
        </inkml:annotationXML>
        <inkml:traceGroup>
          <inkml:annotationXML>
            <emma:emma xmlns:emma="http://www.w3.org/2003/04/emma" version="1.0">
              <emma:interpretation id="{1B12503C-44C4-48F4-98E6-61EAA71B76E3}" emma:medium="tactile" emma:mode="ink">
                <msink:context xmlns:msink="http://schemas.microsoft.com/ink/2010/main" type="inkWord" rotatedBoundingBox="10662,8895 6024,11974 5758,11573 10395,8494"/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go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4884 43 31 0,'0'0'72'0,"0"5"-12"0,0-5-4 0,0 0-28 16,0 0 0-16,0 0-4 0,0 0-4 0,0 0 0 0,0 0-4 15,0 0 0-15,0 0 4 0,0 0-8 0,0 0 4 0,0 6 0 16,0-6-4-16,0 0 0 0,0 0 4 0,0 0 0 0,0 0 0 0,0 0 0 16,0-6 0-16,0 6 4 0,0 6 0 0,0-6 0 0,0 0 0 15,0 0 0-15,0 0 0 0,0 0 4 0,0 0 0 0,0 0 0 16,0 0 4-16,0 0-4 0,0 0 8 0,0 0-4 0,0 0 0 16,0 0 4-16,0 0 0 0,0-6-20 0,0 6 24 0,0 0-8 15,0 0 0-15,0 0 0 0,0-5 0 0,-8 5-4 0,8 0 0 16,0-5-4-16,0 5-4 0,0-4 4 0,-8 4 0 0,8 0-4 0,0 0 0 15,0-5-4-15,-8 5 4 0,8 0 0 0,0-5-4 0,-10 5 4 16,10 0 0-16,0 0-4 0,-8 0 0 0,8-5 4 0,0 5-4 16,-8 0-4-16,8 0 4 0,0-5-4 0,-9 5 4 0,9-5 0 15,-8 5 0-15,8 0-4 0,-8-4 0 0,8 4 4 0,-10 0-4 16,10 0-4-16,-8-6 0 0,8 6 4 0,-8 0 0 0,0 0 0 0,8 0-4 16,-10 0-4-16,2 0 4 0,0 0 0 0,8 0 0 0,-10 0 0 15,2 0-4-15,0 0 0 0,-1 0 0 0,1 0 4 0,0 0 0 16,-1 0 0-16,0 0-4 0,1 0 4 0,0 0 0 0,-2 0-4 15,2 6 0-15,0-6 0 0,-1 0 0 0,0 0 0 0,1 4 4 16,0-4-4-16,-9 5 4 0,8-5 0 0,0 5-4 0,1-5 0 0,-10 5 0 16,10 0-20-16,0-5 24 0,-1 5 0 0,-8-1 0 0,9-4 0 15,-1 5-4-15,-7 0 0 0,6-5 0 0,-6 6 4 0,6-3-4 16,2 2 0-16,-8 0 0 0,7 0 0 0,-8 0 0 0,8 0 4 0,1-1-4 16,-10 1 0-16,10-5 0 0,0 5 0 0,-10-1 0 15,10 1 0-15,0 0 4 0,-10 0-4 0,10 0 0 0,-1-1 0 0,1 2 4 16,0-2-4-16,-10-4-4 0,10 5 8 0,0 0-4 0,-2 0 0 15,2-1-4-15,0 1 4 0,-1 0 4 0,-8 4-4 0,9-3 0 16,-1-2 0-16,1 1-4 0,-10 0 8 0,10 5-4 0,0-6 0 0,-2 1 4 16,-6 4-4-16,8-4-4 0,-1 5 4 0,-8-5 4 15,8 0-4-15,1 4 0 0,-10-4 0 0,10 4-4 0,0-3 4 16,-10-2 4-16,10 6-4 0,-9-5 0 0,9 4 0 0,-10-4 0 0,10 4 4 16,-10-3-4-16,2 3 4 0,8-4 0 0,-10 4-4 0,1 1 0 15,9-1 0-15,-10-4 4 0,2 5-4 0,8 0 0 0,-10-6 0 16,0 6-16-16,10-1 24 0,-9 0 0 0,0-3-4 0,9 3-4 15,-9 1 0-15,-1-1 4 0,10 1-4 0,-10-5 4 0,10 5 0 16,-8-6-4-16,7 6 4 0,-8-1 0 0,8-4 0 0,1 5 0 0,-10-6 0 16,10 6-4-16,-8-5 4 0,6 4-4 0,-6 1 0 0,7-5 4 15,1 5 0-15,-10-5-4 0,10 4 0 0,-8 1 4 0,6-1-8 16,2-4 4-16,-10 4 0 0,10 1 4 0,-9 0 0 0,9-5-4 16,0 4 4-16,-1 1 4 0,-8-6-4 0,9 6 0 0,-2-5 0 15,2 5-4-15,0-5 0 0,-1 4 0 0,0-4 0 0,1-1 4 0,-1 6-4 16,1-5 0-16,0 0-4 0,-1 0 8 0,0 4-4 0,1-4 4 15,0 0 0-15,-2 5 0 0,2-6 0 0,0 6-4 0,-1-5 0 16,0 5 0-16,1-6 0 0,0 5 4 0,-1-4 0 0,1 5 0 0,0 0 0 16,-2-6-4-16,2 6 4 0,0-1 0 0,-2-4-4 15,2 5 4-15,0-1 0 0,0-4 0 0,-1 5-4 0,0-6 4 0,1 6 0 16,-1-5 0-16,9 5 0 0,-8-6 0 0,0 6-4 0,-2-5 4 16,10-1-4-16,-8 6 4 0,0-5-4 0,0-1 0 0,8 6 0 15,-10-5 0-15,2 0 4 0,0 1 0 0,8-3-4 0,-9 7 0 16,0-5 0-16,9 0 4 0,-8 0-4 0,-1-1 0 0,1 6 0 0,8-6 4 15,-8 1-4-15,0 0-4 0,-2 0 4 0,2 0 0 16,8 5 0-16,-8-6 0 0,-2 1 0 0,2 5 4 0,0-6-4 0,-1 1 4 16,0 5-4-16,1-6 0 0,8 2 0 0,-8 3 0 0,-1-4 0 15,1 0 0-15,0-1 0 0,-2 6 4 0,2-5-4 0,8-1 4 16,-8 1 0-16,-2 0-8 0,2 0 4 0,8 0 0 0,-8 0 4 0,0 0 0 16,-1-1-4-16,9-4 0 0,-9 5 0 0,1 0 0 15,-1-1 4-15,1 2 0 0,8-2-4 0,-8 1 0 0,-2 0 0 0,2 0 4 16,0-2-4-16,-2 4 4 0,2-3 0 0,0 1-4 0,8-1 0 15,-8 1 4-15,-1 0-4 0,0 0 0 0,1 0 0 0,8-1 4 16,-9 1-4-16,1 0 0 0,0 0 4 0,8 0-4 0,-10-5 0 0,2 4 0 16,8 1 4-16,-8 1-4 0,8-6 0 0,-8 4 0 15,8 1 0-15,-10-5 0 0,10 4 0 0,-8-4 0 0,8 5 0 16,-8 0 0-16,8 0-4 0,-9-5 8 0,9 4-4 0,-8 1-4 0,8-5 4 16,-9 5 4-16,0-1-4 0,9 1 0 0,-8 1 0 0,8-2 4 15,-8-4-4-15,8 5 4 0,-8 0 0 0,8 0 0 0,-10-5 4 16,10 4 0-16,-8 1 0 0,8-5 0 0,-8 5 0 0,8-5 0 15,0 5-4-15,-10-5 0 0,10 0 0 0,0 0 0 0,-8 4 0 16,8-4 0-16,0 0 0 0,0 0 0 0,0 0-4 0,0 0 0 0,0 0 0 16,0 0 0-16,0 0 0 0,0 0 4 0,0 0-4 0,0 0 0 15,0 0 0-15,0 0 0 0,0 0 0 0,0 0 4 0,0 0-4 16,0 0 4-16,0 0-4 0,0 0 0 0,0 0 4 0,0 0 0 16,0 0 0-16,0 0-4 0,0 0-20 0,0 0 24 0,0 0 0 15,0 0 0-15,0 0-4 0,0 0 0 0,0 0 0 0,0 0 0 0,0 0 0 16,0 0 4-16,0 0 0 0,0 0 0 0,0 0-4 0,0 0 0 15,0 0 4-15,0 0 0 0,0 0 0 0,0 0-4 0,0 0 0 16,0 0 0-16,0 0 4 0,0 0 0 0,0 0 0 0,0 0 0 0,0 0 0 16,0 0 4-16,0 0-8 0,0 0 8 0,0 6-4 15,0-6 0-15,0 0-4 0,-8 0 4 0,8 0-4 0,0 0 4 0,0 4 0 16,0-4-4-16,0 0 4 0,-9 5-4 0,9 0 0 0,0-5 0 16,-8 6 4-16,8-3-4 0,-9-3 0 0,9 5 0 0,-8 0 0 15,8 0 4-15,-9-1-4 0,9 2 0 0,-8-2 0 0,8-4 0 16,-8 5 0-16,-2 0 0 0,10-1 0 0,-8 1 0 0,8 0 0 15,-8 0 0-15,8 0 0 0,-10 0 0 0,2 0 0 0,8-1 0 0,-8 1 0 16,8 0 0-16,-8 0 0 0,-1-1 0 0,9-4 0 0,-8 6 0 16,8-2 0-16,-9 1 0 0,9-1 0 0,-9 2 0 0,9-6 0 15,-8 4 0-15,8 1 0 0,-8 0 0 0,8-5 0 0,-10 5 0 16,10-1 0-16,-8 2 0 0,0-2 0 0,8 1 0 0,-8-1 0 16,8 2 0-16,-10-2 0 0,10-4 0 0,-8 5 0 0,8 5 0 0,-8-5 0 15,8-5 0-15,-9 9 0 0,1-4 0 0,8-1 0 0,-9 1 0 16,9 0 0-16,-9 0 0 0,1 0 0 0,8 0 0 0,-8-2 0 15,8 8 0-15,-8-6 0 0,-2-1 0 0,2 1 0 0,8 5 0 0,-8-5 0 16,-2-1 0-16,10 1 0 0,-8 1 0 0,0 3 0 16,8-5 0-16,-9 1 0 0,1 1 0 0,0-2 0 0,8 5 0 0,-10-4 0 15,2 0 0-15,0 0 0 0,8-1 0 0,-8 6 0 0,-2-6 0 16,2 1 0-16,0 1 0 0,-1 3 0 0,0-4 0 0,1 0 0 16,8 4 0-16,-9-4 0 0,1 0 0 0,0-1 0 0,-1 6 0 15,0-5 0-15,1 0 0 0,0 0 0 0,-2-1 0 0,2 2 0 0,0 3 0 16,8-5 0-16,-9 2 0 0,0-2 0 0,1 1 0 15,0 0 0-15,-1 1 0 0,1-3 0 0,-1 3 0 0,0-2 0 0,1 1 0 16,0 0 0-16,-10 0 0 0,10-1 0 0,0 1 0 0,-2 0 0 16,-6-1 0-16,7 1 0 0,1 1 0 0,0-2 0 0,-2 1 0 15,-6-1 0-15,8 2 0 0,-2-2 0 0,2 1 0 0,0 0 0 0,-1 0 0 16,-8-1 0-16,8 2 0 0,1-2 0 0,0-4 0 16,-1 9 0-16,0-9 0 0,1 6 0 0,0-2 0 0,-2 1 0 0,2 0 0 15,0 0 0-15,-1-1 0 0,9 1 0 0,-9 0 0 0,1 0 0 16,0-1 0-16,-1 1 0 0,1 0 0 0,0 0 0 0,8-5 0 15,-10 5 0-15,2 0 0 0,8 0 0 0,-8-1 0 0,-2-4 0 16,10 5 0-16,-8 0 0 0,0-1 0 0,8-4 0 0,-9 5 0 16,1 0 0-16,8 0 0 0,-9-5 0 0,9 5 0 0,-8-5 0 0,8 4 0 15,-9 0 0-15,9 3 0 0,-8-7 0 0,0 4 0 0,8-4-4 16,0 5 8-16,-10-1-4 0,10-4 0 0,-8 5 0 0,8-5 0 16,0 5 0-16,-8-5 0 0,8 0 0 0,0 5 0 0,0-5 0 0,0 0 0 15,0 0 0-15,-10 0 0 0,10 0 0 0,0 0 0 16,0 0 0-16,0 0 0 0,0 0 0 0,0 0 0 0,0 0 0 0,0 0 0 15,10 0 0-15,-10 0 0 0,-10 0 0 0,10 0 0 0,0 0 0 16,0 0 0-16,0 0 0 0,0 0 0 0,0 0 0 0,0 0 0 16,0 5 0-16,0-5 0 0,0 0 0 0,0 0 0 0,0 0 0 0,0 0 0 15,0 0 0-15,0 0 0 0,0 0 0 0,0 0 0 0,0 0 0 16,0 0 0-16,0 0 0 0,0 0 0 0,0 0 0 0,0 0 0 16,0 0 0-16,0 0 0 0,0 0 0 0,0 0 0 0,0 0 0 15,0 0 0-15,0 0 0 0,0 0 0 0,0 0 0 0,0 0 0 16,0 0 0-16,0 0 0 0,0 0 0 0,0 0 0 0,0 0 0 15,0 0 0-15,0 4 0 0,-8-4 0 0,8 0 0 0,0 5 0 0,0-5 0 16,0 0 0-16,-8 5 0 0,8-5 0 0,0 5 0 16,-8-5 0-16,8 4 0 0,-9 2 0 0,9-2 0 0,0-4 0 0,-9 6 0 15,9-3 0-15,-8 3 0 0,8-6 0 0,-9 4 0 0,9 1 0 16,-8 0 0-16,8 0 0 0,-8-1 0 0,8 2 0 0,-10-2 0 16,10-4 0-16,-8 4 0 0,8 1 0 0,-8 1 0 0,8-2 0 0,-8-4 0 15,8 5 0-15,-10 0 0 0,10-5 0 0,-8 5 0 0,8-1 0 16,0 2 0-16,-8-6 0 0,8 4 0 0,-9-4 0 0,9 5 0 15,-8-5 0-15,8 4 0 0,-9-4 0 0,9 6 0 0,-9-6 0 16,9 4 0-16,0 1 0 0,-8-5 0 0,8 5 0 0,-8 0 0 16,8-5 0-16,-8 4 0 0,8 2 0 0,-10-6 0 0,10 4 0 0,-8-4 0 15,8 5 0-15,-8-1 0 0,8-4 0 0,-10 6 0 0,10-2 0 16,-8-4 0-16,8 5 0 0,-8 0 0 0,8-5 0 0,-9 4 0 16,9 1 0-16,0 1 0 0,-8-6 0 0,-1 4 0 0,9 1 0 15,-8-5 0-15,8 5 0 0,0 0 0 0,-9-5 0 0,9 4 0 16,-8 1 0-16,8 0 0 0,-8-5 0 0,8 5 0 0,0-5 0 0,-10 4 0 15,10 2 0-15,-8-6 0 0,8 0 0 0,-8 4 0 0,8 1 0 16,0-5 0-16,-10 3 0 0,10-3 0 0,-8 7 0 0,8-7 0 16,-8 4 0-16,8-4 0 0,-8 5 0 0,-1-5 0 0,9 5 0 15,-8 0 0-15,8-5 0 0,-9 4 0 0,9 1 0 0,-9-5 0 16,9 5 0-16,-8-5 0 0,0 5 0 0,8-1 0 0,-10-4 0 0,2 6 0 16,8-6 0-16,-8 4 0 0,0 1 0 0,8-5 0 0,-10 5 0 15,2-5 0-15,0 5 0 0,-1-5 0 0,1 5 0 0,-1-1 0 16,0-4 0-16,1 5 0 0,0 0 0 0,-2 0 0 0,2-1 0 15,-8-4 0-15,6 5 0 0,2 0 0 0,0 0 0 0,-1-1 0 16,1 0 0-16,-1 2 0 0,0-6 0 0,-7 5 0 0,8-1 0 16,8 2 0-16,-10-6 0 0,2 4 0 0,0-4 0 0,-2 5 0 0,2-5 0 15,8 0 0-15,-8 0 0 0,-1 5 0 0,9-5 0 0,-8 0 0 16,8 0 0-16,-8 0 0 0,8 0 0 0,-9 5 0 0,9-5 0 16,-9 0 0-16,9 4 0 0,-8-4 0 0,8 5 0 0,-8-5 0 15,8 0 0-15,-10 6 0 0,10-6 0 0,-8 4 0 0,0 0 0 16,8-4 0-16,-9 0 0 0,9 6 0 0,-9-6 0 0,1 0 0 0,8 4 0 15,-8-4 0-15,-1 0 0 0,9 6 0 0,-8-6 0 0,-1 0 0 16,9 3 0-16,-9-3 0 0,1 6 0 0,8-6 0 0,-8 0 0 16,-2 0 0-16,10 4 0 0,-8-4 0 0,0 0 0 0,8 0 0 15,-8 0 0-15,-2 0 0 0,10 5 0 0,-8-5 0 0,8 0 0 16,-8 0 0-16,8-5 0 0,-9 5 0 0,9 0 0 0,0 0 0 0,-8 0 0 16,8 0 0-16,-8 0 0 0,8 0 0 0,0 0 0 0,-10 0 0 15,10 5 0-15,0-5 0 0,-8 0 0 0,8 0 0 0,0 0 0 16,-8 0 0-16,8 0 0 0,0 0 0 0,-8 0 0 0,8 0 0 15,-10 0 0-15,10 0 0 0,0 0 0 0,-8 0 0 0,8 0 0 16,-8 0 0-16,8 0 0 0,-9 0 0 0,9 0 0 0,-9 0 0 0,9 0 0 16,-8 0 0-16,8 0 0 0,-9 0 0 0,9 0 0 0,-8 0 0 15,8 0 0-15,-8 0 0 0,8 0 0 0,-9 0 0 0,9 0 0 16,-9 0 0-16,9 0 0 0,0 0 0 0,-8 0 0 0,0 0 0 16,8 0 0-16,-10 0 0 0,10 0 0 0,-8 0 0 0,0 0 0 15,8 0 0-15,-9 0 0 0,9 0 0 0,-9 0 0 0,1 0 0 16,8 0 0-16,-8 0 0 0,8 0 0 0,0 0 0 0,0 0 0 0,-9 0 0 15,9 0 0-15,0 0 0 0,0 0 0 0,0 0 0 0,0 0 0 16,0 0 0-16,0 0 0 0,0 0 0 0,0 0 0 0,0 0 0 16,-8 0 0-16,8 0 0 0,0 0 0 0,-8 0 0 0,8 0 0 15,-10 0 0-15,10 0 0 0,-8 0 0 0,8 0 0 0,-8 0 0 16,8 0 0-16,-10 0 0 0,2 0 0 0,8 0 0 0,-8 0 0 0,-1 0 0 16,9 0 0-16,-8 0 0 0,-1 0 0 0,9 0 0 0,-8 0 0 15,-1 0 0-15,9 0 0 0,-8 0 0 0,0 0 0 0,8 0 0 16,-10 0 0-16,10 0 0 0,0 0 0 0,-8 0 0 0,8 0 0 0,0 0 0 15,-8 0 0-15,8 0 0 0,0 0 0 0,0 0 0 16,0 0 0-16,0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16,0 0 0-16,0 0 0 0,0 0 0 0,0 4 0 0,0-4-60 15,8 0-56-15,-8 6-32 0,0-6-36 0,0 4-48 0,0 2-84 0,0-2 52 16,0 0 48-16,0 1 40 0,0 1 32 0,0-2 28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2:53.2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C20987-4834-4EC2-9649-387BD7F7DF7C}" emma:medium="tactile" emma:mode="ink">
          <msink:context xmlns:msink="http://schemas.microsoft.com/ink/2010/main" type="writingRegion" rotatedBoundingBox="18834,7440 18833,9099 18594,9098 18595,7439">
            <msink:destinationLink direction="with" ref="{91732F01-2673-4CB9-A5AA-E8E3A3F3ECBF}"/>
          </msink:context>
        </emma:interpretation>
      </emma:emma>
    </inkml:annotationXML>
    <inkml:traceGroup>
      <inkml:annotationXML>
        <emma:emma xmlns:emma="http://www.w3.org/2003/04/emma" version="1.0">
          <emma:interpretation id="{9040AFFA-AF20-4020-A537-C064188104D3}" emma:medium="tactile" emma:mode="ink">
            <msink:context xmlns:msink="http://schemas.microsoft.com/ink/2010/main" type="paragraph" rotatedBoundingBox="18834,7440 18833,9099 18594,9098 18595,7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BBA3B-DE6B-44DB-9D81-735073D29C84}" emma:medium="tactile" emma:mode="ink">
              <msink:context xmlns:msink="http://schemas.microsoft.com/ink/2010/main" type="line" rotatedBoundingBox="18834,7440 18833,9099 18594,9098 18595,7439"/>
            </emma:interpretation>
          </emma:emma>
        </inkml:annotationXML>
        <inkml:traceGroup>
          <inkml:annotationXML>
            <emma:emma xmlns:emma="http://www.w3.org/2003/04/emma" version="1.0">
              <emma:interpretation id="{0BF7A5E9-E73D-4120-98A3-5D6220E27679}" emma:medium="tactile" emma:mode="ink">
                <msink:context xmlns:msink="http://schemas.microsoft.com/ink/2010/main" type="inkWord" rotatedBoundingBox="18800,7440 18799,7656 18638,7655 18639,743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-1883-1670 15 0,'0'0'88'0,"0"0"-8"0,0 0-4 0,0 0-20 16,-10 0-8-16,10 0 0 0,0 0 0 0,0 0-4 0,0 0-4 15,0 0 0-15,0 0 4 0,0 0-4 0,0 0 0 0,0 0 0 16,0 0 4-16,0 0-4 0,0-5-4 0,0 5 0 0,0 0-4 15,0-4-4-15,0 4 0 0,0 0 4 0,0-5-8 0,0 5 4 16,0 0-4-16,0 0 0 0,0 0 4 0,10-5-4 0,-10 5 8 0,0 0-4 16,0 0-4-16,8 0 0 0,-8 0-4 0,0 5 4 0,8-5-8 15,-8 0 0-15,9 5 0 0,-9-5-4 0,0 4-4 0,8 1 4 16,-8-5 0-16,0 5-4 0,0 0 0 0,0-1 0 0,0 3 0 16,0-4 0-16,9 2 4 0,-18 5-4 0,9-6 0 0,0 1 0 15,0 0-4-15,-8 0 0 0,8-1 0 0,-9 1 0 0,9 0 0 16,-8 0 0-16,8-5 0 0,-8 4 0 0,8-4 0 0,-10 0 4 0,2 0-4 15,8 0 0-15,-8-4 0 0,8 4 0 0,-8-5 0 0,8 0-4 16,0-4 8-16,0 4-4 0,0 0 0 0,0-4 0 0,0-1 4 16,0 5 0-16,0-5-4 0,0 1 0 0,8-1 4 0,-8 1-4 0,8 4 0 15,-8-4 0-15,8-1-16 0,-8 5 16 0,10 0 0 16,-2-5 4-16,-8 10-8 0,8-4 4 0,1-1-4 0,-1 1 4 0,1 4-4 16,0 0 4-16,-9 0 0 0,8 0 0 0,0 0-4 0,0 0 4 15,2 0 0-15,-2 4-8 0,-8 1 4 0,8-1 0 0,2-4 0 16,-10 6 0-16,8 3 0 0,-8-4 0 0,0 0 4 0,8 0-4 0,-8 4 0 15,-8 1-4-15,8-1 4 0,-8 1 0 0,8 1 0 16,-10-3 4-16,2-3-4 0,0 4 4 0,-2 1-4 0,2-5 4 0,0 4-4 16,0-4 0-16,-1 0 0 0,0-1 0 0,1-4 0 0,-1 6 0 15,1-12 0-15,0 6 0 0,8-4 0 0,-10-1 0 0,10-5 0 16,-8 6 0-16,8-6 0 0,0-4-4 0,0 4 4 0,0-4 0 16,0 4 4-16,8-4 0 0,-8 0-4 0,10-1 0 0,-10 6 0 15,0-6 0-15,8 5 0 0,0 1 0 0,-8-1 4 0,9 2 0 16,-1-3-4-16,-8 7 0 0,9 4 0 0,0-6 0 0,-9 2 4 0,8 4 0 15,0 4-4-15,0-4 0 0,-8 6 0 0,10-2 0 0,-2 1 4 16,-8 1-4-16,8-2 0 0,-8 5 4 0,10-4-4 0,-10 4 0 16,8 1 0-16,-8-1 0 0,0-3 0 0,0 8 0 0,8-4 0 15,-8-1 4-15,0 1-4 0,-8-1 0 0,8 1 4 0,0 4-4 16,-8-9 0-16,8 9-4 0,-10-9 4 0,2 5 0 0,0-1 0 0,-2-4 0 16,2 0 4-16,0-1-4 0,0 2 0 0,-1-6 0 0,0 0 0 15,1 0 0-15,8 0 0 0,-9-6 0 0,1 2-4 0,0-1 4 16,8 0 4-16,0-4-4 0,-10 4 0 0,10-5 0 0,0 1 0 0,0-1 0 15,0 0 4-15,0 1-4 0,0-1-4 0,0 6 4 16,0-6 0-16,0 5 0 0,0-4 0 0,10 4 0 0,-10 0 0 0,0 0 0 16,0 5 0-16,8-4 0 0,-8 4 0 0,8 0 0 0,-8 0 0 15,9 4 0-15,-9-4 0 0,8 5 0 0,-8 0 0 0,9-5 0 16,-9 5 4-16,9 0 0 0,-9-1 8 0,0 1 4 0,0 0 4 16,8 0-16-16,-8-1 28 0,0 1 4 0,0 0-4 0,0-5-4 0,0 5 0 15,0-1 0-15,0 3-8 0,0-7-4 0,0 3 0 16,0-3-4-16,0 5 0 0,-8-5 0 0,8 0-4 0,0 0-4 0,0 0-4 15,-9 0-4-15,9 0-4 0,0 5-4 0,0-5-12 0,0 0-12 16,0 0-24-16,-9 0-20 0,9-5-24 0,0 5-20 0,0 0-28 16,0 0-28-16,0-5-56 0,0 5-32 0,0 0 48 0,0 0 36 15,0 0 40-15,0 0 28 0</inkml:trace>
        </inkml:traceGroup>
        <inkml:traceGroup>
          <inkml:annotationXML>
            <emma:emma xmlns:emma="http://www.w3.org/2003/04/emma" version="1.0">
              <emma:interpretation id="{25614087-9EA9-4AAB-8F61-ABBF55198414}" emma:medium="tactile" emma:mode="ink">
                <msink:context xmlns:msink="http://schemas.microsoft.com/ink/2010/main" type="inkWord" rotatedBoundingBox="18834,8826 18833,9099 18594,9098 18595,8825">
                  <msink:destinationLink direction="with" ref="{1FB64F1D-EF24-42A8-9FF4-74D44587893D}"/>
                  <msink:destinationLink direction="with" ref="{01D6E255-4EB4-4BC5-9502-60AD6A3258BF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81336.9521">-1927-255 43 0,'-8'0'76'0,"8"5"-8"0,-8-5-12 0,8 0-20 0,0 0-4 0,0 0 8 16,0 5-8-16,0-5 0 0,0 0 0 0,0 4 4 0,0-4 0 16,0 0 0-16,-9 0-16 0,9 0 20 0,0 0 4 0,0 0-4 15,0 0 0-15,0 0 0 0,0 0 0 0,0 0-4 0,0 0 4 16,0 0 0-16,0 0-4 0,0 0-4 0,0 0 4 0,0 0-4 15,0 0-4-15,0 0-8 0,0 0 4 0,0 0-4 0,0 0 0 16,0 0 0-16,0 0 0 0,0-4-4 0,9 4 0 0,-9 0 0 16,0-5-4-16,0 5 0 0,8-5 0 0,-8 5-4 0,8-5 4 15,-8 5-4-15,10-4 0 0,-10-2 0 0,8 6-4 0,0-4 0 0,0 4 4 16,2 0-4-16,-10 0 0 0,8 0 0 0,0 0 0 0,-8 0 0 16,9 0 0-16,-9 0 0 0,8 4-4 0,-8 2 8 0,9-6-4 15,-9 4-4-15,0 1 0 0,0 0 4 0,0 0 0 0,0-1-4 0,0 1 0 16,0 0 0-16,-9 4 0 0,9-3 4 0,-8 3 0 15,-1-4-4-15,9 0 4 0,-8 0 4 0,0-1-4 0,-2 1 0 0,2 0 0 16,0-5 0-16,0 4 0 0,8-4 0 0,-10 0 0 0,2 0 0 16,0-4-20-16,8 4 24 0,-9-10 0 0,9 6-4 0,-9-1 4 15,9 0-4-15,0-5 0 0,0 0-4 0,0 1 0 0,0-1 4 0,0 6 0 16,0-11 0-16,9 11-4 0,-9-6-4 0,9 0 4 0,-9 0 0 16,8 6 0-16,-8-1 4 0,8 0-4 0,2 1 4 0,-10-1-4 15,8 5 0-15,0-5 0 0,0 5 0 0,-8 0 0 0,10 5 0 16,-2-5-4-16,0 5 0 0,-8-5 4 0,9 4 0 0,-1 1 4 15,1 0-8-15,-9-1 4 0,9 6 4 0,-1-5-4 0,-8 0 0 0,8 5 8 16,-8-6-8-16,0 6-4 0,8-5 4 0,-8 4 0 0,0 1 0 16,-8 0 0-16,8-6 4 0,0 6-4 0,-8 0 0 0,8-6 4 15,-8 6-4-15,-1-6 4 0,9 1-4 0,-9 0 4 0,1 0-4 16,8 0 0-16,-9-5 4 0,1 0-4 0,0 0 0 0,8-5 4 16,-10 0-4-16,2 0 0 0,8 0 0 0,0-4 0 0,-8 0 0 15,8-1 0-15,0-4 0 0,0 4 0 0,0-5 4 0,0 6 0 0,0-5-4 16,0-1-4-16,0 0 4 0,8 6 0 0,-8 0 4 15,0-1-4-15,8 0 0 0,-8 2 0 0,0 2 0 0,10 1 0 0,-10 0 0 16,8 5 0-16,-8-4 4 0,8 4 0 0,1 4-4 0,-9-4 0 16,8 5-4-16,-8 0 4 0,9-5 4 0,-9 9-4 0,9-4 0 15,-9 0 0-15,8 5 0 0,-8-5 0 0,0 4 4 0,0-4-4 0,8 4 0 16,-8 1 0-16,0-1 0 0,-8 1 0 0,8 0 0 16,0-1 4-16,-8 1-4 0,8-1 0 0,0 1 0 0,-9-5 4 0,0 5-4 15,9-5 4-15,-8-1 0 0,-1 1-8 0,9 0 4 0,-8-5 0 16,0 4 0-16,8-4 0 0,-10 0 0 0,2-4 0 0,8-1 0 15,-8 0 0-15,8 1 4 0,0-6-8 0,-8 5 4 0,8-4 0 0,0-1 0 16,0 0 4-16,0 1-8 0,0-1 8 0,0 1-4 0,8-6-4 16,-8 5 4-16,0 1 0 0,8 4 0 0,-8-4 0 0,8 4 0 15,-8 0 4-15,0 5-4 0,10-5 0 0,-10 5 0 0,8 0 0 16,-8 0 0-16,8 5-4 0,-8-5 4 0,9 5 4 0,-9 0-4 16,8-1 0-16,-8 1 4 0,9 4 0 0,-9-4-4 0,0 5 0 0,9-5 0 15,-9 5 4-15,0-6-4 0,0 6 4 0,0-5 4 0,0 4 4 16,0-4 4-16,0 0 0 0,0 5 0 0,0-10 4 0,-9 4 0 15,9 1 4-15,-9 0-4 0,9-5-4 0,-8 5 0 0,8-5-4 16,0 0 0-16,-9 5 0 0,1-5-4 0,8 0 0 0,-8 0-4 16,8 0 0-16,-10 0-4 0,10 0 0 0,-8 0 0 0,8 0 0 0,0 0-8 15,0 0-12-15,0 0-16 0,-8 0-16 0,8 0-16 0,0 0-20 16,0 0-24-16,0 0-28 0,0 0-16 0,0 0-72 16,0 0-20-16,0 0 48 0,-8 0 32 0,8 4 36 0,0-4 20 0</inkml:trace>
          <inkml:trace contextRef="#ctx0" brushRef="#br2" timeOffset="47723.2396">-1917-197 11 0,'0'0'100'15,"0"0"-12"-15,0 0-4 0,0 0-24 0,0 0-4 0,0 0 4 16,-10 0-8-16,10 0 0 0,0 0 0 0,0 0-8 0,0-5-16 0,0 5 20 16,0-5-4-16,0 0 0 0,0 1-4 0,10 4 4 0,-10-10-4 15,0 5-8-15,0 0 0 0,8 0 4 0,-8-4-4 0,8 4 0 16,-8-4 0-16,8 3-4 0,2-3 0 0,-10 4-4 0,8 0-4 0,0 0-4 16,1 1 4-16,-1 4-4 0,1-5 0 0,0 5-4 15,-1-5-4-15,0 5 4 0,0 0 0 0,2 5-4 0,-2 0-4 0,0-5 0 16,-8 4 0-16,10 1 0 0,-2 5 4 0,0-5-4 0,-8 5 0 15,0-1 0-15,0-4-4 0,9 4 4 0,-9 1-4 0,0-1 0 16,-9 1 4-16,9 0 0 0,0 0 0 0,-8-1 0 0,0 0 4 0,8-4 0 16,-10 5 0-16,2-5 0 0,0 0 0 0,-2 0 4 0,2-5 0 15,0 4-4-15,0-4 4 0,-1 0 0 0,0-4-4 0,1 4-4 16,8-5 4-16,-9 0-4 0,1-5 4 0,0 5-4 0,8-4 0 16,0-1 0-16,-10-4 0 0,10 4-4 0,0 0 0 0,0-4 0 15,0 0 0-15,0 0 0 0,0 4 4 0,10-5 4 0,-10 6-4 0,0-5 0 16,8 4-4-16,-8 0 0 0,8 2 4 0,1 2 0 15,-9-4-4-15,8 6 4 0,1-1 0 0,0 5 0 0,-1-5 4 0,0 5 0 16,0 0-8-16,2 0 0 0,-2 5 4 0,0-5 0 0,2 5-4 16,-2-1-4-16,0 1 4 0,1 0 0 0,-9 4 0 0,8-4 4 15,0 5 0-15,-8 0 0 0,9-1 0 0,-9 0 4 0,0 6-4 16,0-6 4-16,0 6 0 0,-9-5-4 0,9 4 4 0,-8-5 4 16,0 6 4-16,8-5-4 0,-9-1 0 0,1 1 0 0,0-6-4 15,-2 1 0-15,2 0 0 0,0 0-4 0,-2-5 0 0,2-5 0 0,0 5-4 16,0-10 4-16,8 6 0 0,0-6-4 0,-9-4 0 0,9 0 0 15,0-1 4-15,0 1-4 0,0-1 4 0,0-4-8 0,0 4 4 16,0-3 0-16,0 3 4 0,9 2-8 0,-9-3 4 0,0 2 0 0,8 4 0 16,-8 1 0-16,8-1 0 0,-8 5 0 0,8 1 0 15,-8-1 0-15,10 5 0 0,-2 0-16 0,-8 0 24 0,8 5-4 0,-8-1 0 16,10 1-4-16,-2-1 0 0,-8 6 4 0,8 0-4 0,-8 0 4 16,9-1-8-16,-9 1 4 0,8 4 4 0,-8-4 0 0,0 4-4 15,8-4 4-15,-8 4 0 0,0-4 4 0,0 4 0 0,-8-4 4 0,8-1 4 16,0 1 4-16,0-1 0 0,-8-3-4 0,8-2-4 0,-9 1-4 15,9 0 4-15,-8-5-8 0,8 0 0 0,-8 0 0 0,8-5 0 16,0 0-4-16,0 1 4 0,-10-6 0 0,10 0-4 0,0 5 0 16,0-4 4-16,0-1-4 0,0-4 0 0,0 4 4 0,0 5 0 15,0-9-4-15,0 9 4 0,0-4-4 0,0 4 4 0,0-5 0 16,0 10-4-16,0-5 0 0,0 2 0 0,0 3 4 0,0 0-4 0,0-6 4 16,0 6 0-16,0 0-4 0,0 0 8 0,0 0-8 0,0 0 0 15,0 6 0-15,0-6-4 0,0 0 0 0,10 0-4 0,-10 3-4 16,0-3-8-16,0 0-16 0,8 0-20 0,-8 5-28 0,0-5-24 15,8 0-40-15,-8 0-12 0,9 0-40 0,-9 0-84 0,0 5 40 16,0-5 48-16,0 0 28 0,8 0 40 0,-8 0 24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32.6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5D435-49F1-4939-8025-4C7FF5DE8234}" emma:medium="tactile" emma:mode="ink">
          <msink:context xmlns:msink="http://schemas.microsoft.com/ink/2010/main" type="writingRegion" rotatedBoundingBox="5783,10174 8246,6866 9223,7594 6760,10901"/>
        </emma:interpretation>
      </emma:emma>
    </inkml:annotationXML>
    <inkml:traceGroup>
      <inkml:annotationXML>
        <emma:emma xmlns:emma="http://www.w3.org/2003/04/emma" version="1.0">
          <emma:interpretation id="{EEE4CC38-E503-4E72-8CBD-8FC0E9B1102A}" emma:medium="tactile" emma:mode="ink">
            <msink:context xmlns:msink="http://schemas.microsoft.com/ink/2010/main" type="paragraph" rotatedBoundingBox="5833,10022 7349,9965 7358,10209 5842,10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513E9-12C6-4522-8B52-ACEA6AA0ABE2}" emma:medium="tactile" emma:mode="ink">
              <msink:context xmlns:msink="http://schemas.microsoft.com/ink/2010/main" type="line" rotatedBoundingBox="5833,10022 7349,9965 7358,10209 5842,10266"/>
            </emma:interpretation>
          </emma:emma>
        </inkml:annotationXML>
        <inkml:traceGroup>
          <inkml:annotationXML>
            <emma:emma xmlns:emma="http://www.w3.org/2003/04/emma" version="1.0">
              <emma:interpretation id="{F21C7922-D52B-4F09-91C8-2956597F43DF}" emma:medium="tactile" emma:mode="ink">
                <msink:context xmlns:msink="http://schemas.microsoft.com/ink/2010/main" type="inkWord" rotatedBoundingBox="5833,10022 5909,10019 5917,10214 5841,102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-7614-310 75 0,'0'0'104'16,"0"0"0"-16,0 0-4 0,0 0-20 0,-10 0-12 0,10 0 4 15,0 5-8-15,0-5-4 0,0 0-4 0,0 0-4 0,-8 5-4 0,8-5-4 16,0 5 0-16,-8-1-8 0,8 1 0 0,0 4-8 0,-10-3-8 16,10 3 4-16,0 1-8 0,-8-7-8 0,8 13 0 0,0-7 4 15,-8 1-8-15,8-1 0 0,0 1 0 0,-9 0-8 0,9-1-4 16,0 1-16-16,0-1-16 0,0-4-20 0,0 5-20 0,0-6-12 16,0 1-20-16,0 0-72 0,-8-1 0 0,16 1 44 0,-8-5 20 0,-8 6 20 15</inkml:trace>
        </inkml:traceGroup>
        <inkml:traceGroup>
          <inkml:annotationXML>
            <emma:emma xmlns:emma="http://www.w3.org/2003/04/emma" version="1.0">
              <emma:interpretation id="{AF9A8759-BDD7-49DA-B6AB-C361501E4ADC}" emma:medium="tactile" emma:mode="ink">
                <msink:context xmlns:msink="http://schemas.microsoft.com/ink/2010/main" type="inkWord" rotatedBoundingBox="6642,10011 6709,10009 6718,10233 6651,10236"/>
              </emma:interpretation>
            </emma:emma>
          </inkml:annotationXML>
          <inkml:trace contextRef="#ctx0" brushRef="#br0" timeOffset="-395.4568">-6814-320 47 0,'-8'0'104'0,"8"0"-12"0,0 0 8 0,0 0-32 0,-9 0-8 15,9 5-4-15,0-5-4 0,-8 5 0 0,8 0-4 0,0 0 0 16,-8 0-8-16,8-1-4 0,0 6-4 0,0-6 0 0,0 6 0 16,0 0-4-16,-10-2-8 0,10 3 4 0,0 3 0 0,0-4-12 0,0-1 0 15,0 1 0-15,0 0 0 0,0 5-4 0,0-6-8 0,0-5 4 16,0 6-8-16,0-1 0 0,0 1-12 0,0-6-12 0,0 1-16 16,0 5-12-16,-8-10-20 0,8 5-20 0,0 0-28 0,0 0-56 15,-8-5 28-15,8 0 24 0,0 0 28 0</inkml:trace>
        </inkml:traceGroup>
        <inkml:traceGroup>
          <inkml:annotationXML>
            <emma:emma xmlns:emma="http://www.w3.org/2003/04/emma" version="1.0">
              <emma:interpretation id="{41F582A1-7E8E-4AAA-9AAA-E9F5FEA40F40}" emma:medium="tactile" emma:mode="ink">
                <msink:context xmlns:msink="http://schemas.microsoft.com/ink/2010/main" type="inkWord" rotatedBoundingBox="7291,9987 7349,9985 7357,10175 7299,101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15.3337">-6174-344 39 0,'0'0'88'0,"-9"0"0"0,9 0-8 15,0 0-24-15,-8 0-4 0,8 0 0 0,0 0 0 0,-8 5 0 16,8-10 0-16,0 5 0 0,0 0-8 0,0 0 4 0,0 0-4 16,0 0-8-16,0 0 4 0,0 0-8 0,0 5 4 0,0-5-4 15,0 0-8-15,0 0 4 0,0 5-4 0,0-5 4 0,0 5-4 16,0-5-4-16,0 4 0 0,0 1-4 0,0 0 0 0,0 0-4 0,0 5 0 15,0-5 0-15,0 4-4 0,0-4-4 0,0 5 4 0,0-6-4 16,0 6-4-16,0-2-8 0,0 3-4 0,0-6-12 0,0 4-12 16,-10 1-20-16,10-1-20 0,0 1-12 0,0 0-20 0,0-6-40 15,-8 7-48-15,8-7 32 0,-8 5 28 0,8-4 28 0</inkml:trace>
        </inkml:traceGroup>
      </inkml:traceGroup>
    </inkml:traceGroup>
    <inkml:traceGroup>
      <inkml:annotationXML>
        <emma:emma xmlns:emma="http://www.w3.org/2003/04/emma" version="1.0">
          <emma:interpretation id="{FA9FD650-A0BC-4CE6-AD7C-556C42FF84AC}" emma:medium="tactile" emma:mode="ink">
            <msink:context xmlns:msink="http://schemas.microsoft.com/ink/2010/main" type="paragraph" rotatedBoundingBox="6361,10114 8590,7122 9041,7459 6813,104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BC29D7-49AF-411A-938F-0D15B27318E2}" emma:medium="tactile" emma:mode="ink">
              <msink:context xmlns:msink="http://schemas.microsoft.com/ink/2010/main" type="line" rotatedBoundingBox="6361,10114 8590,7122 9041,7459 6813,10451"/>
            </emma:interpretation>
          </emma:emma>
        </inkml:annotationXML>
        <inkml:traceGroup>
          <inkml:annotationXML>
            <emma:emma xmlns:emma="http://www.w3.org/2003/04/emma" version="1.0">
              <emma:interpretation id="{2AADF2CD-A4A3-4832-A693-2E80BBFF70E3}" emma:medium="tactile" emma:mode="ink">
                <msink:context xmlns:msink="http://schemas.microsoft.com/ink/2010/main" type="inkWord" rotatedBoundingBox="6361,10114 8590,7122 9041,7459 6813,10451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125384.0715">-4793-2813 35 0,'0'0'72'0,"0"0"-4"16,0-6-12-16,0 6-16 0,0-4-8 0,0 4-12 0,0 0 0 0,0-5-4 15,0 1 0-15,0 4 0 0,0-6-8 0,0 6 0 16,0-4 4-16,0-1 0 0,0 5 0 0,0-5-8 0,0 0 4 0,0 5 0 16,0-4-4-16,0 4 0 0,0-4 4 0,0 4 0 0,0-6 0 15,0 1 0-15,0 5 0 0,0 0 0 0,0 0 0 0,0 0 0 16,0-4 0-16,0 4 4 0,0 0-4 0,0 0 0 0,0 0 0 0,0 0 0 16,0 0 0-16,0 0 0 0,0 0 0 0,0 0 0 15,0 0 0-15,0 0 0 0,0 0 4 0,0 0-8 0,0 0 0 0,0 0 0 16,0 0 4-16,0-6 0 0,0 12 8 0,0-6-4 0,0 0-4 15,0-6 4-15,0 6 0 0,0 0 0 0,0 0 0 0,0 0 0 16,0 0 0-16,0 0-4 0,0 0 4 0,0 0-4 0,0 0 4 16,0 0 0-16,0 0 0 0,0 0 0 0,0-4-4 0,0 4 8 15,0 4-4-15,0-4 8 0,0 0 0 0,0 0-4 0,0 0 4 16,0 0-4-16,0 0 8 0,0 0-4 0,0 0-4 0,0 0 0 0,0 0-4 16,0 0 0-16,0 0 0 0,0 6 0 0,0-6 0 0,0 0 0 15,0 0-4-15,0 0 0 0,0 0 4 0,0 0-4 0,0 0 0 16,0 0-4-16,0 0 4 0,0 0-4 0,0 0 0 0,0 0 0 15,0-6 0-15,0 6-4 0,0-4 4 0,0 4-4 0,0-5 4 16,0 1-4-16,0 4 0 0,0-6-4 0,0 2 4 0,0-1 0 0,0-1-20 16,0 2 24-16,0 0 0 0,9 4 0 0,-9-6 0 0,0 6 0 15,0 0-4-15,8-4 0 0,-8 4 0 0,8 0 4 0,-8 0-4 16,0 0 4-16,10 4-4 0,-2-4 0 0,-8 6 0 0,0-6 0 0,8 4 0 16,-8 0 0-16,0 2 0 0,8-1 0 0,-8-1 0 15,0 2 4-15,0-2-8 0,0 5 4 0,0-3 0 0,0 3 0 0,0 1 0 16,0-6 0-16,-8 6 0 0,8-1 4 0,-8-3-4 0,8 3 4 15,-8-5-4-15,-2 6-4 0,2-5 4 0,0 5 4 0,8-5-4 16,-9-1 0-16,0-4 0 0,1 5 0 0,-1-5 0 0,1 0 0 0,0 0 0 16,8-5 0-16,-8 5 0 0,8-9 0 0,-10 4 4 0,10 0-4 15,0-4 0-15,-8-1 0 0,8 1 0 0,0-6 4 0,0 5-8 16,0 2 4-16,0-7 4 0,0 5-4 0,0-5 0 0,8 6 0 16,-8-1 4-16,10 0-4 0,-10 6 0 0,0-5 0 0,8 3 4 15,-8 2-4-15,8-1 4 0,-8 1 0 0,8 4-16 0,1 0 20 0,-9-6-4 16,8 12 0-16,-8-6 4 0,9 0-4 0,0 4 0 15,-1-4 4-15,-8 5-8 0,8-1 4 0,-8 2-4 0,10-3 0 0,-10 3 4 16,8 4-4-16,-8-6 0 0,0 0 0 0,0 7 0 0,0-1 0 16,0-1 0-16,0 1 0 0,-8-6 0 0,8 7 0 0,-10-3 0 15,10 2 0-15,-8-5 0 0,0 5 4 0,-1-6 0 0,9 5-4 0,-9-9 0 16,1 6 0-16,8-2 4 0,-9-4-4 0,1 0 0 16,8-4 0-16,-8 4 0 0,8-6 0 0,-8-3 0 0,8 5 4 15,0-2-4-15,0-3 0 0,0-1 0 0,0 2 0 0,-10-3 4 0,10 7-4 16,0-6 4-16,0 1-4 0,0 3 4 0,0-3-4 0,10 3 0 15,-10 2 0-15,0 0 0 0,0 4 0 0,8-6 0 0,-8 6-4 16,0 0 4-16,8 6 0 0,-8-6-4 0,8 4 4 0,-8 0 0 0,9 2 0 16,-1-1 0-16,-8-1 0 0,9 6 0 0,0-5 0 15,-9 5 0-15,8-6 0 0,-8 7 0 0,0-7-16 0,0 5 24 0,0 1-8 16,8-6 4-16,-8 6 0 0,-8-5-4 0,8 5 0 0,0-6 0 16,0 1 4-16,-8 0-4 0,8 0 0 0,-9 0 0 0,0-5 0 15,9 4 0-15,-8-4 0 0,8 0 0 0,-9 0 0 0,1-4 0 0,8 4 0 16,-8-5 0-16,8 0 4 0,-8 0-4 0,8-4 0 0,0 3 0 15,-10-3 4-15,10 5-4 0,0-6 0 0,0 5 0 0,-8-5 0 16,8 6 0-16,0-6 0 0,0 5 0 0,0 1 0 0,0 4-4 16,0-6 8-16,0 6-4 0,0-4 0 0,0 4 0 0,0 0 4 15,0 0 0-15,0 0 0 0,0 4 0 0,0-4 0 0,0 0 4 16,0 6 0-16,8-6-4 0,-8 4 4 0,0 1-8 0,0-5 8 16,0 0-4-16,0 6 0 0,0-6 0 0,10 4-4 0,-10 0 0 0,0 1-8 15,0-5-4-15,8 5-8 0,-8-5-12 0,0 5-20 0,0-1-24 16,0-4-28-16,0 6-24 0,0-6-72 0,0 4-16 0,0 1 40 15,0-1 32-15,0-4 28 0,0 6 24 0</inkml:trace>
          <inkml:trace contextRef="#ctx0" brushRef="#br1" timeOffset="150402.5507">-6711 121 43 0,'0'0'64'0,"0"0"-28"16,0 0 20-16,0 0-28 0,0-4-4 0,0 4-4 0,0 0-4 15,0-5 0-15,0 5-4 0,0 0 0 0,0-4 4 0,0 4 0 16,0 0-12-16,0-6 4 0,0 6-4 0,0-4 0 0,0 4 8 15,-9-5 0-15,9 0 4 0,0 5-4 0,0-5-4 0,0 5 8 0,9-4-4 16,-9 4 0-16,-9-6 0 0,9 6 4 0,0-4 4 0,0-1-4 16,0 5 4-16,0-4 0 0,0-2 4 0,0 2 0 0,0-1 4 15,0 0 0-15,0 0 0 0,0 1 0 0,0-1 0 0,0 0 4 16,0 0-4-16,0-5 0 0,0 5-4 0,0 1 0 0,0-6 4 16,0 6 4-16,0-6-4 0,0 5 0 0,0-5-8 0,0 7 4 0,0-8-4 15,0 6 0-15,0-5 8 0,0 6-4 0,0-6 0 16,0 1 0-16,0 4-4 0,0-5 4 0,9 6-4 0,-9-7 4 15,0 2-8-15,0 4 0 0,0-4 0 0,0-1-4 0,0 1-4 0,0-1 4 16,8 1 0-16,-8-1 0 0,0 0 0 0,0 1 4 0,9-1-16 16,-9 1 16-16,8-7 0 0,-8 8-4 0,0-2 4 0,0-4 0 15,9 4-4-15,-9 1 4 0,0-6-4 0,8 5-4 0,-8 1 0 0,0-1 4 16,8-4 0-16,-8 5 0 0,0-1 0 0,10 0-4 16,-10 1 0-16,0-1 0 0,8 1 0 0,-8-1 0 0,0 5-4 0,8-5 4 15,-8 1 0-15,10-1 0 0,-10 1 0 0,0-1-4 0,8 0 4 16,-8 1 0-16,0-1-4 0,8 0 0 0,-8 1 0 0,8-5 4 15,-8 4 0-15,9 1 0 0,-9-6 0 0,9 5-4 0,-9-4 4 0,8 5-4 16,-8-6 4-16,9 6 0 0,-9-6 0 0,8 1 0 0,0 4-4 16,-8-4 0-16,10 0 0 0,-2 4 0 0,-8-5 0 0,8 6-4 15,0-5 0-15,-8 4 4 0,10-5 4 0,-10 6-4 0,8 0 4 16,0-6 0-16,-8 6-4 0,9-1 0 0,-9-5-4 0,8 6 0 16,-8-1 4-16,9 0-4 0,-9-4 4 0,9 5 0 0,-9-1 0 0,8 1 0 15,-8-6 0-15,8 5 0 0,-8 1-16 0,8-1 16 0,-8-4 0 16,10 4 0-16,-2-4 0 0,-8 4 0 0,8 1-4 0,2-6 4 15,-10 6-4-15,8-6 4 0,0 0-4 0,1 6 0 0,-9-5 0 16,8 0 0-16,1 5 0 0,-1-6-4 0,-8 0 8 0,9 6 0 16,-1-5-4-16,0-1 0 0,2 1-4 0,-10 4 4 0,8-5 0 0,0 1 4 15,2 5-4-15,-10-6 0 0,8 5 0 0,0-4 0 16,-8 5 0-16,9-1 0 0,-9 1 4 0,8-6-4 0,0 5 0 0,-8 1 0 16,9-1-4-16,-9-4 4 0,9 4 0 0,-9 0 4 0,8 1-4 15,0 0-4-15,-8-6 4 0,10 5 0 0,-10 1 0 0,8-5 0 16,0 4 0-16,1 0-4 0,0 1 4 0,-9-6 0 0,8 6 0 0,0-1 0 15,1-4 0-15,-1 4 4 0,1 1 4 0,-9-2-8 0,9 2-4 16,-1-5 4-16,0 5 0 0,2-1 0 0,-2 1 0 0,-8-6 0 16,8 5 0-16,0 1 0 0,2-1 0 0,-10 0 0 0,8 1 0 0,0-2 0 15,-8 3 0-15,9-2 4 0,-9 0-4 0,8 6 0 16,0-6-4-16,-8 1 4 0,10-1 4 0,-2 0-8 0,-8 1 4 0,8-1 0 16,0 1 0-16,-8-1 4 0,10 2-4 0,-2-3 0 0,-8 1 0 15,8 1 0-15,1-1 0 0,0-4 4 0,-1 4-4 0,1 0-4 16,-1-4 8-16,0 5-4 0,1-6 0 0,0 6 0 0,-1-6-4 15,0 1 8-15,2 4-4 0,6-4 0 0,-7 0-4 0,0 4 4 16,-1-5-4-16,0 1 8 0,1 5-8 0,-1-1 4 0,1-5-4 16,0 6 4-16,-9-1 0 0,8 1 0 0,0-1 0 0,2 0 4 0,-2 1-4 15,-8 4 0-15,8-4 0 0,0-1 0 0,-8 5 0 0,10-5 0 16,-2 6 0-16,-8-6 0 0,8 6 4 0,1-7-4 0,-9 7-4 16,8-6 0-16,0 1 8 0,2-1-4 0,-10 1 8 0,8-1-12 15,0 2 4-15,2-3 0 0,-2 1 0 0,0 1 0 0,0-1 0 16,1 1 0-16,-9-1-4 0,9-5 4 0,-1 6 0 0,1-1 0 0,-1 1 0 15,0-1 0-15,2 1 0 0,-2 5 0 0,0-7 0 0,0 6 0 16,-8-4 0-16,10 4 0 0,-2-5 0 0,0 6 0 0,-8-1 4 16,9-5 0-16,0 6-4 0,-9-1 0 0,8 0 0 0,1 0-4 15,-9 1 4-15,8-2 4 0,0 2-4 0,-8 4 0 0,8-10 0 16,2 10 0-16,-2-5 0 0,0-5 0 0,-8 6 0 0,10-2 0 0,-2 3-4 16,0-3 4-16,1 2 0 0,-1-6 0 0,1 5 0 0,-1 1 0 15,1-6 0-15,-1 6 0 0,0-1 0 0,2-5 0 0,-2 5 4 16,0 0-4-16,2-4 4 0,-2 3-4 0,0 2 0 0,0-1 0 0,1 1 0 15,0-2 0-15,-1 2 0 0,1-1 0 0,-1 0 0 16,-8 0 0-16,8 1 4 0,2-2-8 0,-2 2 4 0,0-1 0 0,0 5 0 16,2-5 0-16,-2 0 4 0,-8 1-4 0,8-1 4 0,1 0-4 15,-1 1-4-15,1-1 4 0,0 5 0 0,-1-6 0 0,0 2 0 16,0-1 4-16,2-5-4 0,-2 6 0 0,0-1 4 0,10 0-8 0,-10 0-16 16,1 1 24-16,-1-6 0 0,1 5 0 0,0 2 0 0,7-4-4 15,-16 3 0-15,18-1-4 0,-10 0 4 0,-8 0 4 0,8 1-4 16,2-1 0-16,-2 0 0 0,0 0 0 0,1 5 4 0,-9-4-4 15,8-1 0-15,0 0 0 0,-8 5 4 0,9-5-8 0,0 0 8 16,-9 1-4-16,8 4 0 0,-8-6 0 0,8 2 4 0,2-1 0 0,-10 1-4 16,8 4-4-16,-8-6 4 0,8 2-4 0,2-1 0 15,-10 5 4-15,8-5 0 0,0 0 0 0,-8 1 0 0,8 4 0 16,-8-4 0-16,9 4 0 0,-1-6-4 0,-8 1 4 0,9 5 0 0,-9 0 4 16,9 0-8-16,-9-4 4 0,8 4 0 0,-8 0-4 0,8 0 8 15,2 0-4-15,-10 0 0 0,8 0 0 0,-8 0 4 0,8 0-4 16,-8 0 0-16,8 0 4 0,-8-6-8 0,10 6 4 0,-10 0-4 15,8 0 4-15,-8-4 0 0,8 4 0 0,1 0 0 0,-9-5 4 16,8 10-4-16,-8-10 0 0,9 5 0 0,-9 0 0 0,9-4 0 0,-9 4 4 16,8 0-4-16,-8 0 0 0,8 0 0 0,-8 0 0 0,0 0 4 15,8 0-4-15,-8 0 0 0,0 0 0 0,0 0 0 0,10 0 4 16,-10 0-4-16,0 0 0 0,0 0 0 0,0 0 0 0,0 0 0 0,0 0 4 16,0 0 0-16,0 0-8 0,0 0 4 0,0 0 0 15,0 0 0-15,0 0 0 0,0 0 0 0,0 0 0 0,0 0 4 0,0 0-4 16,0 0 0-16,8 0 0 0,-8 0 0 0,0 0 0 0,0 0 4 15,0 0-4-15,0 0 0 0,0 0 4 0,0 0-4 0,0 0 0 16,8 0 0-16,-8 0 4 0,0 0-4 0,0 0 4 0,0 0-4 0,0 0 0 16,0 0 4-16,10 0-4 0,-10 0 0 0,0 0 4 0,0 0 0 15,0 0 0-15,0 0-4 0,8 0 0 0,-8 0 0 0,0 0 4 16,0 0 0-16,0 0-4 0,0 0 0 0,0 0 0 0,0 0 0 16,8 0 0-16,-8 0 4 0,0 0 4 0,0 0-8 0,9 0 4 15,-9 0-4-15,0 0 0 0,8 0 4 0,-8 0-20 0,8 0 24 0,-8 0-4 16,9 0 0-16,-9 0 0 0,9 0 4 0,-9 0-8 15,0 0 0-15,8 0 0 0,-8 0 0 0,8 0 0 0,-8 0 4 0,0 0 0 16,10 0 0-16,-10 0-4 0,8 0-4 0,-8 0 4 0,0 0 4 16,0 0-4-16,0 0 0 0,0 0 4 0,0 0-4 0,0 0 0 15,0 0 4-15,0 0-4 0,0 0 0 0,0 0 0 0,0 0 0 0,0 0 0 16,0 0 0-16,0 0 4 0,0 0-4 0,0 0 0 16,0 0 0-16,0 0 0 0,0 0 4 0,0 0-4 0,0 0 0 0,0 0 0 15,0 0 0-15,0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0-28 0,0 0-36 0,0 0-28 0,0 4-24 15,-8-4-24-15,8 5-48 0,0-5-16 0,-10 4-84 0,2 2 40 0,8-6 40 16,-8 4 44-16,8 1 28 0,-9-5 28 0</inkml:trace>
          <inkml:trace contextRef="#ctx0" brushRef="#br1" timeOffset="143532.8718">-6847-219 63 0,'-10'0'96'0,"10"0"-12"0,-8 0 4 16,8-5-28-16,-8 5 0 0,8 0-8 0,-8 0 0 0,8-5 0 0,0 5-4 15,-10-4-8-15,10 4-8 0,0-5 0 0,0 1-4 0,0-3 0 16,0 4 0-16,0 3-4 0,0-5-4 0,0-5 4 0,0 10-4 16,0-10 4-16,10 6-4 0,-10-1 4 0,0 0-4 0,8 1-4 15,-8-1-8-15,8 0 8 0,0-5 0 0,-8 5-4 0,10 0-4 0,-2 1 0 16,-8-1 0-16,8 5 4 0,1-5-8 0,-1 0 0 15,-8 5-4-15,9 0 8 0,0-4 0 0,-1 4-8 0,0 4 0 0,-8-4 0 16,8 0 4-16,2 5-8 0,-10 0 8 0,8 0-4 0,-8-1 0 16,8 6 8-16,-8-5-4 0,0 5 0 0,10-1 0 0,-10 1-4 15,-10 0 0-15,10 4 4 0,0-6-4 0,-8 8 0 0,0-7 4 0,-2 6 0 16,2-6-4-16,0 6 0 0,0-6 0 0,-1 1 4 16,0-1-4-16,1-4 8 0,-1 5-4 0,-7-6 0 0,6-4-4 0,2 5 4 15,0-5 0-15,0 0 0 0,-2-5-4 0,10 1 4 0,-8-6-4 16,0 5 4-16,8-8-4 0,-9 2 0 0,9-3 4 0,0 0-4 15,0-1 4-15,0 1-4 0,-8 0 4 0,16-1-4 0,-8 1 4 16,0-5 0-16,9 9 0 0,-9-5 0 0,0 1 0 0,8 5 0 0,0-1 4 16,2 1-4-16,-10-1 4 0,8 5-4 0,0 5 0 15,0-5 0-15,2 0 0 0,6 5 0 0,-7 0 0 0,-1 0-4 0,1 5 4 16,0-5 0-16,-1 5 0 0,0 0 0 0,0-1 0 0,2 6 0 16,-2-5 0-16,0 5-4 0,-8-1 4 0,0 1 0 0,10 4 0 15,-10-4 0-15,0 4 4 0,-10 0 0 0,10 1-4 0,-8-2 0 0,8 3 0 16,-8-2 4-16,-2 0-4 0,2-4-4 0,0 0 4 0,-9 5 4 15,8-11-4-15,1 5 0 0,-1-4 0 0,-7 0 0 0,6-5 0 16,2 0 0-16,0 0 0 0,0-5-4 0,-2 0 4 0,2-4 0 16,8-1-4-16,-8 1 0 0,-1-1 0 0,9-4 4 0,-8-1 0 15,8 1-4-15,0 0 4 0,0-1-4 0,0 1 0 0,0 0 0 0,0 4 0 16,0-5 0-16,8 6 0 0,-8-1 0 0,9 1 0 0,-1 4-4 16,-8 0 4-16,8 0 0 0,2 5 0 0,-2-4 0 0,0 4 0 15,0 4 4-15,10-4-4 0,-10 5 0 0,1 0 4 0,-1 0-8 16,10-1 4-16,-10 1 0 0,0 5 0 0,0-6-4 0,10 6 4 15,-10-5 4-15,2 5-4 0,-10-1 0 0,8 1 4 0,-8 0 0 0,8-1 0 16,-8 1 12-16,0 4 0 0,0-5 0 0,0 1 0 0,-8 0 0 16,8-1 4-16,-8 1-4 0,8-5 0 0,-10-1-4 0,2 1-4 15,0 1 4-15,-2-6-8 0,10 0 0 0,-8 0 4 0,0 0-4 16,8-6 0-16,-8-3-4 0,8-1 4 0,-9 0-4 0,9 1 4 16,0-1-4-16,0-4 0 0,0 0 0 0,-9 4 0 0,18-5 0 0,-9 6 0 15,0-5 0-15,0 4-4 0,9 0 0 0,-9 5 4 0,0-4 0 16,8 4 0-16,-8 0-8 0,8 5-8 0,-8 0-20 15,8 0-20-15,-8 5-16 0,0 0-28 0,10 4-32 0,-10-4-24 0,0 5-88 16,0 0 8-16,0-1 52 0,0 1 36 0,0 4 24 0,0-4 20 16</inkml:trace>
          <inkml:trace contextRef="#ctx0" brushRef="#br2" timeOffset="61763.8636">-6831-161 31 0,'0'0'92'0,"-8"0"-4"0,8 0-4 15,0-5-24-15,-8 5 4 0,8 0-4 0,0-4-4 0,-10 4-4 16,10-6 0-16,0 6 0 0,-8-5-4 0,8 1 0 0,0 4 0 16,0-5 0-16,0-5-4 0,0 5 0 0,0 1-8 0,0-6 4 15,-8 5-4-15,8-4-4 0,0 4 0 0,0-6 0 0,0 8-20 0,8-7 20 16,-8 5-4-16,0-5 0 0,0 6-4 0,8-1 0 0,-8-4-4 16,0 9-4-16,10-5 0 0,-2 5-4 0,-8-5-4 0,8 5 0 15,1 0-4-15,-9 0 0 0,8 5-4 0,1-5 4 0,0 0 0 0,-1 5 0 16,-8-1 0-16,8 1-4 0,0 0 0 0,-8-1 4 0,0 2 0 15,10-2 0-15,-10 1-4 0,0 5 0 0,0 0 4 0,0-6-4 16,-10 5 4-16,10-4 0 0,-8 5-4 0,0-5 4 0,8 4 0 16,-8-4-4-16,-1 5 0 0,0-6 0 0,1 1 4 0,-1 1 0 15,-7-6 0-15,6 4-4 0,2-4 4 0,0 0-4 0,0-4 0 0,8 4 0 16,-10-6 4-16,2 1-4 0,8 1-4 0,-8-6 8 16,8 0-8-16,-9 1 0 0,9-1 8 0,0-4-4 0,0 3 0 0,0-2 0 15,0-2 0-15,0 6 0 0,0-5 4 0,0-1-4 0,9 5 0 16,-9-4-4-16,0 5 4 0,8-1 0 0,-8 5 0 0,8-5 0 15,2 6 4-15,-10-1-4 0,8 5-16 0,0-5 20 0,0 5-4 0,2 0 0 16,-2 0 0-16,0 5 0 0,1-5 4 0,-1 5 0 0,1-1-4 16,0 2 0-16,-1-2 0 0,0 1 0 0,0 5 4 0,-8-6-4 15,10 6 0-15,-2-1 0 0,-8 1-4 0,0 5 4 0,0-6 0 16,0 5 4-16,0-4-8 0,-8 5 4 0,8-1 0 0,-10-5 4 16,2 6-4-16,0-6 0 0,0 6 0 0,8-6 0 0,-9-4 0 15,0 5 0-15,1-5 0 0,-1-1 0 0,1-4 0 0,0 0 0 0,-2 0 4 16,2-9-4-16,8 5 0 0,-8-2 0 0,8-3 0 0,-8-6-4 15,8 6 4-15,0-6 4 0,-10 6-4 0,10-7 0 0,0 3 0 16,0-2 0-16,10 6 0 0,-10-5 0 0,0 4 0 0,8 0-4 16,-8 1 8-16,8-1-4 0,0 5 4 0,-8 1-4 0,10-1 0 15,-2 5 0-15,0-5 4 0,1 5 0 0,-1 5-4 0,1-5 0 0,0 0 0 16,-1 5 4-16,0-1-4 0,10 1 0 0,-10 0-4 0,0 0 8 16,2-1 0-16,-10 6-20 0,8-5 24 0,0 0-4 0,-8 5 0 15,9-1-4-15,-9 0 4 0,0 1 0 0,0 5 0 0,-9-5 4 16,9-1 0-16,-8 5-4 0,8-4 8 0,-8-1 0 0,-2 1-4 15,2-1 0-15,0 2 0 0,-2-11-4 0,10 9 0 0,-8-9 0 0,0 0 0 16,0 0 0-16,8-5-4 0,-9 1 4 0,9-7-4 16,-9 2 4-16,9-6-4 0,0 6 0 0,0-6 0 0,-8 2 0 0,8-2 0 15,0-5 0-15,0 6 0 0,8 0 0 0,-8-1 0 0,0 1 0 16,9 0 4-16,-9 4 0 0,0 1-4 0,0-1 8 0,9 5 0 16,-9 0 0-16,0 0 4 0,8 1-4 0,-8 8-4 0,0-4 0 0,0 5 0 15,0 0-4-15,0 4-4 0,8 1-16 0,-8 0-32 0,0-1-32 16,0 1-32-16,0-1-36 0,0 1-56 0,0 0-68 0,0 0 60 15,0-1 36-15,0-4 32 0,0 5 28 0,8-6 20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8.6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1AE1EE-E2CA-47D0-BA70-6E2A893FC087}" emma:medium="tactile" emma:mode="ink">
          <msink:context xmlns:msink="http://schemas.microsoft.com/ink/2010/main" type="writingRegion" rotatedBoundingBox="11230,12355 6608,11761 7020,8549 11643,9143"/>
        </emma:interpretation>
      </emma:emma>
    </inkml:annotationXML>
    <inkml:traceGroup>
      <inkml:annotationXML>
        <emma:emma xmlns:emma="http://www.w3.org/2003/04/emma" version="1.0">
          <emma:interpretation id="{FA313D70-1AE3-4B48-85F2-CD4AEDB47C1B}" emma:medium="tactile" emma:mode="ink">
            <msink:context xmlns:msink="http://schemas.microsoft.com/ink/2010/main" type="paragraph" rotatedBoundingBox="11230,12355 6608,11761 7020,8549 11643,9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BF7EF3-0D71-462F-9182-DFE97C280B88}" emma:medium="tactile" emma:mode="ink">
              <msink:context xmlns:msink="http://schemas.microsoft.com/ink/2010/main" type="line" rotatedBoundingBox="11230,12355 6608,11761 7020,8549 11643,9143"/>
            </emma:interpretation>
          </emma:emma>
        </inkml:annotationXML>
        <inkml:traceGroup>
          <inkml:annotationXML>
            <emma:emma xmlns:emma="http://www.w3.org/2003/04/emma" version="1.0">
              <emma:interpretation id="{7132F2AB-F66C-4EC7-B4F3-427286B38A3D}" emma:medium="tactile" emma:mode="ink">
                <msink:context xmlns:msink="http://schemas.microsoft.com/ink/2010/main" type="inkWord" rotatedBoundingBox="11230,12355 6608,11761 7020,8549 11643,9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-4001-177 11 0,'0'0'80'0,"0"-5"-12"0,0 5-4 0,0-5-28 16,0 5 0-16,0 0 4 0,0-4-8 0,0 4 4 0,0-6 0 15,0 6 0-15,0-4 4 0,0 4-4 0,0 0 0 0,0 0 0 16,0-5 4-16,0 5 0 0,0 0 0 0,0-5 0 0,0 5 0 0,0 0 0 16,0-5 8-16,0 5-4 0,0 0-8 0,0 0 4 0,0 0-4 15,0-5-4-15,0 5 0 0,0 0-4 0,0 0 0 0,0 0 4 16,0 0 0-16,0 0-4 0,0 0 0 0,0 5 0 0,0-5-8 15,0 5 4-15,0 0-8 0,0 0 0 0,0-1-4 0,0 6 0 0,0-5 0 16,0 6-8-16,0 3 0 0,0-4 0 0,-8-1-4 16,8 5 4-16,0 1 0 0,0 0-4 0,0-6 0 0,-8 6 0 0,8-1-8 15,0 1-8-15,-9-5-8 0,9 5-8 0,0-6-12 0,0 6-12 16,0-5-20-16,-8-6-16 0,8 6-12 0,0 0-12 0,0-5-36 16,0 0-56-16,0-1 32 0,0-4 36 0,0 0 20 0,-9 0 28 0</inkml:trace>
          <inkml:trace contextRef="#ctx0" brushRef="#br0" timeOffset="200392.6262">-6916 1433 19 0,'0'0'80'0,"9"0"-12"16,-9 0-8-16,0 0-32 0,8 0 0 0,-8 0 0 0,8 0-4 15,-8-5 4-15,10 5-4 0,-10-5 0 0,0 5 0 0,0-4-8 16,0 4 4-16,0-5-4 0,0 5 4 0,8-5-4 0,-8 0 4 16,0 1 0-16,0-2-4 0,0 2 4 0,8-1 0 0,-8 0 0 0,0 0-4 15,0-5 4-15,8 6 0 0,-8-1 0 0,0 1-4 0,0-6 4 16,10 5 0-16,-10-5 0 0,8 0 0 0,-8 5-4 0,0-3 4 15,8-2-4-15,-8 0 8 0,9 1-4 0,-9-6 0 0,0 5-8 16,8-4 4-16,1 5 0 0,-9-6 0 0,9 5 0 0,-9-4 0 16,8 0 0-16,-8 0-4 0,8-1 0 0,-8 1 0 0,8-1 0 15,2 6-4-15,-10-5-4 0,8-1 0 0,-8 0 0 0,8 1-4 0,2 0 4 16,-10 4 4-16,8-4-4 0,-8-1 4 0,8 1 0 0,-8 5-4 16,9-6-4-16,-9 0 0 0,8 1 4 0,-8 4-4 0,9-3 4 15,-1-2 0-15,-8 1 0 0,9 4 0 0,-9-5 0 0,8 1 0 16,0-1 0-16,2 6 0 0,-10-5 0 0,8-1 0 0,0 2 0 15,-8-3 4-15,10 7-4 0,-2-5 0 0,-8-1 0 0,8 1 0 0,0 3 0 16,-8-2 0-16,9-2 0 0,0 6 0 0,-9-5 0 16,8-1 0-16,1 5 4 0,-9-4-4 0,8 0 0 0,0 4 0 0,-8-4 0 15,10-1 0-15,-2 1-12 0,0 5 16 0,-8-6-4 0,8 0 0 16,2 1 4-16,-2 0-8 0,0-1 0 0,-8 1 4 0,9-1 4 16,-1 2-8-16,1 3 4 0,0-5 0 0,-9 1 0 0,8-1 0 0,0 1-4 15,0-1 4-15,2 6 0 0,-10-5 0 0,8-1 0 0,0 6 0 16,2-6 0-16,-2 2-4 0,-8 2 0 0,8-3 0 0,1 0 0 15,-1 4 4-15,-8-4 0 0,9 4-4 0,-1-4 0 0,1 0 4 16,-1 4-4-16,-8-4 4 0,8 4 0 0,2-5-4 0,-2 6 0 16,0-5 8-16,2 4-4 0,-10-5 0 0,8 6 4 0,0-5-8 0,1 4 4 15,-1-5 0-15,0 6 0 0,1-1 4 0,0-4-4 0,-1 4 0 16,-8 2-4-16,8-3 4 0,2-4 0 0,-2 6-4 0,0-1 0 16,1-4 4-16,0 5-4 0,-1-2 4 0,0-3-4 0,1 5 4 15,-9-5-4-15,8 5 0 0,1-6 0 0,0 5 0 0,-1-4 4 16,0 4-4-16,2-4 4 0,-2-2-4 0,0 3 4 0,0 4-4 0,2-6 0 15,-2 1 0-15,0-1 0 0,1 5 0 0,-1-4 0 0,0 0 0 16,2 0 4-16,-2 4-4 0,0-5 0 0,0 1 8 0,2-1-8 16,6 6 0-16,-7-6 0 0,0 1 4 0,-1 0 4 0,1 4-4 15,-1-4 0-15,0 4 0 0,10-4 0 0,-18 4 0 0,16-4 0 16,-6 4 0-16,-2-4 0 0,0-1-4 0,1 6 4 0,0-5 0 0,-1 3-4 16,0-2 8-16,1-2-12 0,8 6 8 0,-8-6-4 0,-1 6 0 15,0-6 4-15,2 1-4 0,-2 5 4 0,0-6-4 0,0 1 0 16,2 4 0-16,6-5 4 0,-7 6-4 0,-1-5 4 0,0 4-4 0,2-5 0 15,-2 6 4-15,0-5-4 0,2 4 0 0,-2 1 0 16,0-6 0-16,0 5 0 0,1 1 0 0,0-5 4 0,8 4-4 16,-9-5 0-16,0 6 0 0,2-5 0 0,-2 4 0 0,0-5 0 0,0 6 0 15,2-5 0-15,6-1 0 0,-7 5 0 0,0-4 0 0,-1 5 0 16,1-6 0-16,-1 6 0 0,0-1 0 0,10-4 0 0,-10 5 8 16,-8-2-12-16,18 2 4 0,-10-1 0 0,-8 1 0 0,8-1 0 15,1 6 0-15,-1-6 0 0,1 0 0 0,-1 1 0 0,1 4 0 16,-9-5 0-16,8 6 0 0,0-6 0 0,2 0 0 0,-2 6-4 0,0-6 4 15,2 0 0-15,-2 5 0 0,0-4 0 0,0-1 0 0,10 1 0 16,-10-1 0-16,1 1 0 0,-1-1 0 0,10 0 4 0,-10 1-8 16,0-1 4-16,0 1 0 0,10-1 0 0,-10 5 0 0,1-5 4 15,-1 1-4-15,10 4 0 0,-10-4 4 0,0 4-4 0,0 0-4 16,2 0 8-16,-2 0-4 0,-8 0 0 0,8 2 0 0,2-3-4 0,-2 6 4 16,-8-5 0-16,8 0 0 0,1 1 0 0,-1 4 4 0,-8-5-4 15,9 0 0-15,0 5 4 0,-1-5-8 0,0 0 8 0,-8 5-8 16,8-5 4-16,2 1 4 0,-2-2-4 0,0 6 0 0,2-4 0 0,-2-1 0 15,0 1 0-15,1 4 0 0,-1-5 0 0,0 0 0 16,1 5 0-16,0-5-4 0,-1 5 8 0,0 0-4 0,2-5 0 0,-2 5 0 16,0 0 4-16,2 0-4 0,-2 0 0 0,0 0 0 0,-8 0 0 15,8 0 0-15,1 0-4 0,-1 0 0 0,1 0 4 0,0 0 4 16,-1 0-4-16,-8 0 0 0,8 0 4 0,2-4-4 0,-2 4-4 0,0 0 4 16,0 0-4-16,-8 0 4 0,10 0 4 0,-2 0 0 0,0 0-4 15,1 0 0-15,-1-5 0 0,1 5 0 0,0 0 0 0,-1 0 0 16,0 0 4-16,0 0-4 0,2 5 0 0,-2-10 0 0,0 5-4 15,2 0 0-15,-2 0 8 0,0 5-4 0,1-5 0 0,7-5-4 16,-16 5 4-16,18 0 0 0,-10 0 0 0,0 0 0 0,2 5 4 16,-2-5-4-16,0 0 4 0,1 0-4 0,0 4 0 0,-1-4 0 15,0 0 0-15,1 5 0 0,-1-5-4 0,10 0 4 0,-10 5 4 0,0-5-4 16,2 0 4-16,-2 5-4 0,0-5 0 0,1 0 4 0,0 5-4 16,-1-5 0-16,-8 0-4 0,8 4 4 0,1-4 0 0,-1 0 0 15,0 0 0-15,2 5 0 0,-2-1-12 0,0-4 16 0,-8 0-4 0,10 6 4 16,-2-6-4-16,0 4 4 0,0-4 0 0,1 5-4 15,0-5-4-15,-1 0 8 0,-8 5-4 0,9-5 0 0,-1 0 0 0,0 5 0 16,2-5 0-16,-10 0 0 0,8 0 4 0,0 5-4 0,-8-5 0 16,8 5 0-16,2-5 4 0,-10 0-4 0,8 4-4 0,-8-4 4 15,8 5 0-15,-8-5-4 0,9 5 4 0,0-5 4 0,-9 0-4 16,8 6 0-16,-8-3 0 0,0-3 4 0,9 0 0 0,-9 5-4 0,8-5 0 16,0 0 0-16,-8 5 0 0,0-5 4 0,8 0-4 0,2 5 0 15,-10-5 0-15,8 0 4 0,-8 5 0 0,8-5-8 0,-8 5 4 16,10-5-4-16,-2 0 4 0,-8 4 4 0,8 1 0 0,-8-5-4 15,9 0 0-15,-9 5 0 0,8-1 0 0,-8-4 4 0,9 5-4 16,-9-5 4-16,8 5-4 0,-8-5 4 0,0 0-4 0,9 5 0 16,-9-5 0-16,0 0 4 0,0 5 0 0,0-5 0 0,0 0-4 15,8 4 4-15,-8-4-8 0,0 0 4 0,0 6 0 0,0-6 0 0,0 0 0 16,0 0 4-16,8 4-4 0,-8-4-4 0,0 0 4 0,0 5 0 16,0-5 4-16,10 0-4 0,-10 5 4 0,8-5-4 0,-8 0 4 15,0 0-4-15,8 5 4 0,-8-5-4 0,0 0 4 0,0 4 0 16,10-4-4-16,-10 5 4 0,0-5 4 0,8 5 0 0,-8-5 0 0,8 5 0 15,-8-1 4-15,8 2 0 0,-8-6-4 0,9 4 0 0,0 1 0 16,-9-5 0-16,8 5 0 0,-8 0 0 0,9-5 0 0,-1 5 0 16,-8-1 0-16,8-4 0 0,2 5-4 0,-10 0 4 0,8-5-4 15,0 4 0-15,-8 1 4 0,8-5-4 0,2 5 4 0,-10 0-4 0,8-5 0 16,0 5 4-16,1 0-4 0,-9-5 0 0,9 5 0 16,-1-1 0-16,-8-4 4 0,9 5 0 0,-1 0 0 0,0-1-4 0,-8 2 0 15,10-6 0-15,-2 4 0 0,0 1 4 0,-8 0-4 0,8 0 0 16,2-5 4-16,-10 3-4 0,8 3 4 0,0-1-4 0,-8 0 0 15,9-1-20-15,-9 2 20 0,8-2 4 0,1 1-4 0,-9 0 4 0,9 0-4 16,-9-1 0-16,8 1 0 0,0 0-4 0,-8 0 4 0,8-1 0 16,-8 1-4-16,10 5 0 0,-10-5 4 0,8 0 0 0,-8-1-4 15,8 1 4-15,2 0 0 0,-10 0-4 0,8 4 8 0,-8-5-8 16,8 2 4-16,-8-1 0 0,9-1-4 0,-9 6 0 0,8-5 4 16,-8-1 0-16,9 6 0 0,-1-5 0 0,-8 0-4 0,9 4 0 15,-9-4 4-15,8 0 0 0,-8 4 0 0,8-4-4 0,-8 0 0 0,10 4 0 16,-10-3 0-16,8 3 0 0,-8-4 0 0,8-1 0 15,-8 6 0-15,10-5 0 0,-10 0 0 0,8 5 4 0,0-6 0 0,-8 6-4 16,8-5 4-16,-8 4 0 0,0-4-4 0,9 4 0 0,-9-3 4 16,8 3-4-16,-8 1 4 0,9-6 0 0,-9 6 0 0,9-5-4 15,-9 5 0-15,8-1 0 0,0-4 0 0,-8 5 0 0,10-1 0 0,-10 0 0 16,8 1 0-16,-8 0 0 0,8-5 0 0,-8 9 0 16,8-5 0-16,-8 1 0 0,10 0 0 0,-10-1 0 0,8 1 0 0,0-1 0 15,-8 2 0-15,0 3 0 0,9-5 0 0,-1 1 0 0,-8-1 0 16,9 1 0-16,-9-1 0 0,9 1 0 0,-9-1 0 0,8 1 0 15,0-5 0-15,-8 5 0 0,8-1 0 0,-8 1 0 0,10-1 0 0,-2 1 0 16,0 0 0-16,-8-6 0 0,10 6 0 0,-2-1 0 16,-8 1 0-16,8 0 0 0,1-1 0 0,-1 1 0 0,-8-1 0 0,8 1 0 15,1-1 0-15,0 1 0 0,-9 0 0 0,8-1 0 0,0 1 0 16,2-1 0-16,-2 1 0 0,0 0 0 0,1-1 0 0,-9 1 0 16,9-1 0-16,-1 1 0 0,1 0 0 0,-1-5 0 0,0 4 0 0,1 1 0 15,-9 0 0-15,9-6 0 0,-1 6 0 0,0-2 0 0,2 3 0 16,-2-6 0-16,-8 4 0 0,8 1 0 0,1-1 0 0,0-4 0 15,-1 5 0-15,-8-1 0 0,8 2 0 0,1-2 0 0,-1-5 0 16,-8 6 0-16,8-1 0 0,2 1 0 0,-10-1 0 0,8 1 0 16,0 0 0-16,2-1 0 0,-10 1 0 0,8-1 0 0,0 1 0 0,-8 0 0 15,8-4 0-15,2 2 0 0,-2 2 0 0,-8 0 0 0,8-1 0 16,1 0 0-16,-9 1 0 0,8 0 0 0,0 0 0 0,2-6 0 16,-10 11 0-16,8-5 0 0,0-1 0 0,-8 1 0 0,8-1 0 15,2 1 0-15,-10 0 0 0,8-1 0 0,0 1 0 0,1-1 0 16,-9 6 0-16,9-6 0 0,-1 0 0 0,-8 1 0 0,9 0 0 15,-9-2 0-15,8 8 0 0,0-7 0 0,-8 1 0 0,9-1 0 0,-9 6 0 16,9-6 0-16,-1 2 0 0,-8-2 0 0,8 0 0 0,2 5 0 16,-10-4 0-16,8-1 0 0,-8 1 0 0,8 0 0 0,-8-1 0 15,9 6 0-15,-9-5 0 0,9-1 0 0,-1 5 0 0,-8-4 0 16,8-1 0-16,-8 6 0 0,0-5 0 0,9 4 0 0,-9-4 0 16,8 4 0-16,-8-5 0 0,8 6 0 0,-8-6 0 0,10 6 0 0,-10-1 0 15,8-4 0-15,-8-1 0 0,8 6 0 0,-8-1 0 0,10-4 0 16,-10-1 0-16,8 6 0 0,-8-5 0 0,8-1 0 0,0 5 0 15,-8-4 0-15,9 0 0 0,-9 5 0 0,9-6 0 0,-9 0 0 16,8 1 0-16,1 4 0 0,-9-4 0 0,8 0 0 0,-8 3 0 16,8-3 0-16,2 5 0 0,-10-5 0 0,8 3 0 0,-8 2 0 0,8-5 0 15,2 4 0-15,-10 1 0 0,8-1 0 0,-8 1 0 0,8-2 0 16,-8 2 0-16,8 5 0 0,-8-6 0 0,9 0 0 0,-9 0 0 16,0 1 0-16,9 4 0 0,-9-5 0 0,0 1 0 0,8-1 0 0,-8 1 0 15,9-6 0-15,-9 6 0 0,0-1 0 0,8-1 0 16,-8 2 0-16,8-5 0 0,-8 5 0 0,10-6 0 0,-10 5 0 0,8-4 0 15,-8 5 0-15,8-6 0 0,-8 1 0 0,8 0 0 0,-8 3 0 16,10-3 0-16,-10 0 0 0,8-1 0 0,-8 1 0 0,8-1 0 16,-8 1 0-16,9 0 0 0,-9-1 0 0,0-3 0 0,8 3 0 15,-8 1 0-15,9-6 0 0,-9 6 0 0,0-1 0 0,9-3 0 16,-9 3 0-16,0 1 0 0,8-6 0 0,-8 6 0 0,0-6 0 0,8 1 0 16,-8 5 0-16,0 0 0 0,8-5 0 0,-8 4 0 0,0-4 0 15,10 4 0-15,-10 1 0 0,8-5 0 0,-8 5 0 0,0-1 0 16,0 1 0-16,8-1 0 0,-8 1 0 0,10-1 0 0,-10 1 0 15,0-1 0-15,0 1 0 0,8-1 0 0,-8 1 0 0,0 0 0 16,8-1 0-16,-8 2 0 0,0-7 0 0,9 6 0 0,-9-6 0 16,0 1 0-16,0 5 0 0,8-6 0 0,-8 1 0 0,0-1 0 0,0 2 0 15,0-6 0-15,9 4 0 0,-9-4 0 0,0 0 0 0,0 0 0 16,0 6 0-16,0-6 0 0,0 0 0 0,0 0 0 0,0 0 0 16,0 0 0-16,0 0 0 0,0 0 0 0,0-6 0 0,0 6 0 15,0-4 0-15,0 4-4 0,0-6-84 0,0 2-28 0,-9-1-28 16,9 5-32-16,0-10-36 0,-8 6-72 0,8-1 12 0,-9-5 52 0,9 6 40 15,-8-7 32-15,0 3 32 0</inkml:trace>
          <inkml:trace contextRef="#ctx0" brushRef="#br0" timeOffset="358.2708">-4631-221 47 0,'0'-4'116'0,"0"4"-8"0,0 0-4 0,0-6-32 0,0 6-4 15,0 0-4-15,0 0-4 0,0 0-8 0,0 6 4 0,0-2-8 0,0 1-4 16,0 0 4-16,0 0-4 0,0 4-8 0,0-3-8 0,0 3-8 16,0 2 4-16,0-7-8 0,0 6 0 0,0 4-4 0,0-4 0 15,0-1 0-15,0 2-8 0,0-7 0 0,0 6 0 0,0 0-4 16,0-6-4-16,0 2-16 0,0 3-8 0,0-4-20 0,0 0-12 16,-8-1-20-16,8 2-8 0,0-1-20 0,0-1-64 0,-10-4 4 0,10 5 28 15,-8 0 28-15</inkml:trace>
          <inkml:trace contextRef="#ctx0" brushRef="#br0" timeOffset="745.236">-5271-288 75 0,'0'-10'96'0,"-8"5"0"16,8 0 0-16,0 0-24 0,-8 5 0 0,8-5-4 0,0 5-4 15,-8-5 0-15,8 5-4 0,0 0-4 0,-10 0 0 0,10 5-8 16,0-5 0-16,-8 5-8 0,8 0 4 0,0 0-8 0,0 5 0 0,0 0-4 16,0-6-4-16,-8 11-4 0,8-5 0 0,0-2-8 15,-10 3 0-15,10 4-4 0,0-1 0 0,0 0-4 0,0-4-4 0,0 6 0 16,0-7 0-16,0 0-4 0,-8 6-8 0,8-5-16 0,0-6-12 16,0 7-16-16,8-2-20 0,-8-4-20 0,0 0-16 0,10 0-24 15,-10-5-68-15,0 4 8 0,0-4 40 0,8 6 36 0,-8-6 16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45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264DDF-A8CE-483A-A83F-87B70ACCDEBB}" emma:medium="tactile" emma:mode="ink">
          <msink:context xmlns:msink="http://schemas.microsoft.com/ink/2010/main" type="inkDrawing" rotatedBoundingBox="4219,15106 6439,11667 6769,11880 4549,15320" semanticType="callout" shapeName="Other">
            <msink:sourceLink direction="with" ref="{9906CD89-8961-45AD-BAA3-2F1D51DC4E09}"/>
            <msink:sourceLink direction="with" ref="{D5E12CD6-1E0E-4B33-AFDA-11B88696D249}"/>
          </msink:context>
        </emma:interpretation>
      </emma:emma>
    </inkml:annotationXML>
    <inkml:trace contextRef="#ctx0" brushRef="#br0">-3 3330 51 0,'0'0'72'0,"0"-4"-12"0,0 4-4 0,0 0-20 0,0 0-8 0,0 0 4 16,0 0-8-16,0 0 0 0,8 0-4 0,-8 0 4 0,0 0 0 15,0 0-4-15,0 0 0 0,10 0 0 0,-10 0 0 0,0 0 4 16,8 0-4-16,-8 0 4 0,0 0-4 0,8 0 0 0,-8 0-4 16,8 0 4-16,-8 0-4 0,9 0 0 0,-9 0 4 0,0 0-4 15,8 0 0-15,1 0 0 0,-9 0 0 0,9 0-4 0,-9 0 4 0,8 0 0 16,-8 0 0-16,8 0-4 0,2 0 0 0,-10 0 8 0,8 0-8 16,-8 0 0-16,8-6-4 0,0 6 0 0,-8 0 8 0,10-4-4 15,-10 4 0-15,8-5-4 0,0 5 0 0,-8-4 4 0,9-2-4 0,-1 6 4 16,1-4-4-16,-9-1 0 0,9 0 0 0,-1 5-8 15,0-5 12-15,0 1 0 0,2-2-8 0,-2 2 4 0,0-1 0 0,2 5 0 16,-2-10-4-16,0 10 0 0,1-9 4 0,-1 4-8 0,0 0 8 16,1 0 0-16,0 0-4 0,-1 1 0 0,0-5 4 0,10 4-4 15,-10 0 0-15,1 0 0 0,0 0 8 0,-1-3-8 0,0 2 4 0,1 1-4 16,-1-5 4-16,10 5 0 0,-10 1 0 0,0-1 0 0,2-5-4 16,-2 6 4-16,9-2-4 0,-8-3 0 0,-1 4 4 0,0-5-8 15,1 6 4-15,-1-5-4 0,10 4 0 0,-10-5 0 0,0 0 4 16,2 6 0-16,-2-6 0 0,0 5-4 0,0-4 0 0,10-1 4 15,-10 0 0-15,1 6 0 0,-1-5 0 0,0-1-4 0,2 0 8 16,-2 1-8-16,0-1 4 0,0 1 0 0,2-1 0 0,-2-6-4 0,0 7 4 16,1 0 0-16,0-1 0 0,-1-4 0 0,1 5-4 0,-1-1 4 15,0-5 0-15,1 6-4 0,0-1 0 0,-1-4 0 0,0 4 0 16,2-4 4-16,-2 4 0 0,0-4 0 0,1 4-4 0,0 1 0 16,-1-6 0-16,0 6 4 0,1-1 0 0,-1-4-4 0,0 4 0 15,2 2 0-15,-2-3 0 0,0-3 0 0,2 4 0 0,-2 1 0 16,-8-1 4-16,8-5-4 0,0 5 4 0,1 1-4 0,0 0 0 15,-1-5 0-15,1 4 4 0,-1 1-4 0,-8-6 4 0,8 5-4 0,2-4 0 16,-2 5 8-16,0-6-8 0,0 4 0 0,2-2 0 0,-2-2 0 16,0 6 0-16,1-5 4 0,0-1-4 0,-9 5 0 0,8-4 0 15,1-1 4-15,-1 1-8 0,0 5 4 0,2-6 0 0,-2 1-4 0,0-1 4 16,0 1 0-16,2 0 0 0,-2 4 0 0,0-4 0 16,1-1 0-16,-1 1 0 0,1 4 4 0,0-4-4 0,-1 0 0 0,0 4 0 15,0-4 4-15,2 4-4 0,-2-4 0 0,0 0 0 0,-8 4 0 16,10 0 0-16,-2-4 0 0,0 0 0 0,1 4 0 0,-1-5 0 15,1 6 0-15,-1-5 0 0,1-1 0 0,-1 5 0 0,0-4 4 0,2-1-4 16,-2 1 0-16,0 0 0 0,2 5 0 0,-2-6 0 0,0 0 0 16,0 1 0-16,1 5 0 0,-1-6 4 0,1 1-8 0,-9-1 4 15,9 6 4-15,-1-6-4 0,0 1 4 0,2 4-4 0,-2-4-4 16,0 0 8-16,-8 4-4 0,8-3 0 0,2 2 0 0,-2-3 0 16,-8 4 0-16,8-4 0 0,1 4-4 0,-1 0 4 0,-8-4 0 0,9 5 4 15,0-6-4-15,-9 5-4 0,8 2 8 0,0-7-4 0,-8 5-4 16,8-5 0-16,2 6 8 0,-2-5-8 0,0 4 4 0,-8-5 0 15,10 6 0-15,-2-5 0 0,0 4 0 0,-8 1 4 0,9-6-4 16,-1 5 0-16,-8 1 0 0,9-5 0 0,-1 4 0 0,1 0 4 16,-9 1-4-16,8-1 0 0,0-4 0 0,-8 4 0 0,10 5 4 0,-2-9-4 15,-8 5 0-15,8-1 4 0,-8 5-8 0,10-5 4 0,-2 1 4 16,-8-1 0-16,8 2-4 0,-8-3 0 0,9 1 0 0,-9 1 0 16,8-1 4-16,0 1 0 0,-8 3 0 0,9-8 0 0,-9 10 0 15,9-6-4-15,-1 1 0 0,-8 0 0 0,8-1 0 0,2 0 0 16,-10 0 4-16,8 1-4 0,0-1 0 0,-8 1 0 0,9-1 0 15,-9 6 0-15,9-7 4 0,-1 2-8 0,-8-1 4 0,8 6 0 0,-8-6 4 16,9 1-4-16,-9 3 0 0,8-4 0 0,-8 6 0 16,9-5 0-16,-9 3 4 0,9-3-4 0,-1 4 0 0,-8 0 4 0,8-4-4 15,-8 4 0-15,10-4 4 0,-10-1 0 0,8 5-4 0,-8-5 0 16,8 1 4-16,0-1-4 0,-8 1 0 0,10 4 0 0,-10-5 0 16,8-4 4-16,0 5-4 0,-8-1 0 0,9 0 0 0,-1 1 0 0,-8-1 0 15,8-5 0-15,2 6 0 0,-10-1 0 0,8 1 0 0,-8-1 0 16,8 2 0-16,0-3 0 0,-8 1 0 0,10 1 0 0,-10-1 0 15,8 1 0-15,-8-1 0 0,8 6 0 0,-8-6 4 0,9 0-4 16,-9 1 0-16,9 0 0 0,-9-1 0 0,8 0 8 0,-8 0-8 16,9 1 4-16,-1-6 0 0,-8 5-4 0,8-5 0 0,1 7 0 0,0-2 4 15,-9-5-4-15,8 2 0 0,0 3 0 0,2-4 0 0,-10-1 0 16,8 5 0-16,0-4 0 0,1 4 0 0,-9-4 4 0,9 0-4 16,-1 4 4-16,0-4 0 0,-8 0-4 0,9 3 4 0,-1-3-4 15,0 4 8-15,-8-3 0 0,10-2-4 0,-2 5 0 0,0-4 0 16,-8-1 0-16,10 1 4 0,-2-1-4 0,0 2 0 0,-8 3 0 0,8-5-4 15,1 2 0-15,-9-3 4 0,9 6 0 0,-9-3 0 0,8-2 0 16,-8 5-4-16,9 2 4 0,-1-3-4 0,-8 2 0 0,0-1 0 16,8 0 0-16,-8 1 0 0,10 5 4 0,-10-6-4 0,0 5 0 0,0 0 4 15,8 0 0-15,-8-4 0 0,0 4 0 0,0 0 0 16,8 0-4-16,-8 1 0 0,0-1 4 0,8 0-4 0,-8 0 4 0,0 1-4 16,0-1 0-16,10 0 4 0,-10-5-4 0,8 5 4 0,-8 1-4 15,8-1 4-15,-8 0-4 0,0 0-20 0,9 1 28 0,-9-1-8 16,9 5 0-16,-9-5 8 0,0 0-4 0,0 5 0 0,8 0 0 15,-8-4 4-15,0 4 4 0,0 0 0 0,0 0 4 0,0 0-4 16,0 0 8-16,0 0 0 0,0 0 0 0,0 0 0 0,0 0-4 16,0 0 0-16,0 0 0 0,0 0 0 0,0 0-4 0,0 0-4 0,0 0 0 15,0 0-4-15,0 0 4 0,0 0 0 0,0 0-4 0,0 0 0 16,0 0-4-16,0 0 0 0,0 0-12 0,0 0-8 0,0 4-12 16,0-4-20-16,-8 0-16 0,8 5-20 0,0 0-12 0,-9 0-32 15,0-5-28-15,9 9-56 0,-8-4-44 0,0 0 44 0,-2 4 40 16,10 1 36-16,-8-5 24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43.7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430E6C-E9CD-4188-8270-6D0FCC98551B}" emma:medium="tactile" emma:mode="ink">
          <msink:context xmlns:msink="http://schemas.microsoft.com/ink/2010/main" type="writingRegion" rotatedBoundingBox="4299,14884 4320,15092 4179,15106 4158,14898"/>
        </emma:interpretation>
      </emma:emma>
    </inkml:annotationXML>
    <inkml:traceGroup>
      <inkml:annotationXML>
        <emma:emma xmlns:emma="http://www.w3.org/2003/04/emma" version="1.0">
          <emma:interpretation id="{95074536-5B3F-4622-93D0-03FC684AED55}" emma:medium="tactile" emma:mode="ink">
            <msink:context xmlns:msink="http://schemas.microsoft.com/ink/2010/main" type="paragraph" rotatedBoundingBox="4299,14884 4320,15092 4179,15106 4158,14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CD240-FF59-4BAB-9995-8C9011AFBF6E}" emma:medium="tactile" emma:mode="ink">
              <msink:context xmlns:msink="http://schemas.microsoft.com/ink/2010/main" type="line" rotatedBoundingBox="4299,14884 4320,15092 4179,15106 4158,14898"/>
            </emma:interpretation>
          </emma:emma>
        </inkml:annotationXML>
        <inkml:traceGroup>
          <inkml:annotationXML>
            <emma:emma xmlns:emma="http://www.w3.org/2003/04/emma" version="1.0">
              <emma:interpretation id="{9906CD89-8961-45AD-BAA3-2F1D51DC4E09}" emma:medium="tactile" emma:mode="ink">
                <msink:context xmlns:msink="http://schemas.microsoft.com/ink/2010/main" type="inkWord" rotatedBoundingBox="4299,14884 4320,15092 4179,15106 4158,14898">
                  <msink:destinationLink direction="with" ref="{7C264DDF-A8CE-483A-A83F-87B70ACCDEBB}"/>
                </msink:context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§</emma:literal>
                </emma:interpretation>
              </emma:one-of>
            </emma:emma>
          </inkml:annotationXML>
          <inkml:trace contextRef="#ctx0" brushRef="#br0">-42 1736 39 0,'-8'0'80'0,"8"0"4"0,0 0-8 0,0 0-24 16,-8 0-4-16,8 0-8 0,0 0 0 0,0 0 0 0,0 0-4 16,0-4 0-16,-9 4 4 0,9-6 0 0,0 2 0 0,0-1 0 15,0 0 4-15,0 0 0 0,0 0-4 0,0 0 4 0,0-4 0 0,0 0-8 16,0 4 0-16,0-5-8 0,0 2 4 0,0 2-8 0,0-4 0 16,0 5 0-16,0-4-4 0,9 4 0 0,-9 0 0 0,0-4-4 15,8 3-4-15,-8 6 0 0,0-4 0 0,8-1-4 0,-8 5 0 0,10 0-4 16,-2-5 0-16,-8 5 0 0,8 0 0 0,-8 0 0 15,10 5 0-15,-10-5 0 0,8 5-4 0,-8-1 4 0,8 2 0 0,-8 3-4 16,0-4 0-16,0 4 4 0,0 1-4 0,8 0 0 0,-16-1 0 16,8 1 4-16,0 0 0 0,0 4-4 0,-8 0 0 0,8-4 4 15,0-1 0-15,-8 6-4 0,-2-5 4 0,10-1 0 0,-8-4 0 0,8 4 0 16,-8-3 0-16,8-2 0 0,-10 1-4 0,10-5 4 0,-8 4-4 16,8-4 0-16,-8 0 0 0,8-4 0 0,-9 4 4 0,9-5-4 15,0 1 0-15,0-6 0 0,0 5 0 0,0-5 0 0,0 6 0 16,0-6 0-16,0 1 0 0,0 3 0 0,0-3 0 0,0-1-4 15,0 0 4-15,9 6 0 0,-9-1 0 0,0-4 0 0,8 9 0 0,0-5 0 16,-8 0 0-16,10 5 0 0,-2-5 0 0,0 5 0 0,2 0 4 16,-2 0-4-16,0 0 0 0,0 5 0 0,1-5 0 0,-1 5 0 15,-8 0 0-15,9 0 0 0,0-1 0 0,-1 1 12 0,-8-1-8 16,0 6 8-16,0-5 0 0,8 5 4 0,-8-6 0 0,0 6 0 16,-8-1 4-16,8-3-4 0,0 3 0 0,-8-4 0 0,-1 0-4 0,9 5 0 15,-9-6 0-15,1-4-4 0,-1 5 0 0,9-1-4 0,-8-4 0 16,0 0 4-16,0-4-4 0,-2-1 0 0,2 5 0 0,8-4-4 15,-8-6 0-15,-2 5 0 0,2 0 0 0,8-4 0 0,-8-1 0 16,8 5 4-16,0-5-4 0,-9 6 4 0,9-1 0 0,0 0-4 16,0 0 4-16,0 0 4 0,0 0-4 0,0 5 4 0,0-4-8 0,0 4 8 15,0 0 4-15,9 0-4 0,-9 0 0 0,0 0-4 0,8 0 0 16,-8 4 4-16,0-4-8 0,8 5 0 0,-8-5 0 16,10 5 0-16,-2 0-4 0,-8-5-12 0,8 5-16 0,-8 0-24 0,10-5-24 15,-2 4-24-15,-8 2-24 0,8-2-24 0,-8-4-60 0,8 0-36 16,1 5 44-16,-9-5 40 0,8 0 32 0,1 0 20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32.0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ED18FF-8C6D-4AF4-9804-4EE9C179C388}" emma:medium="tactile" emma:mode="ink">
          <msink:context xmlns:msink="http://schemas.microsoft.com/ink/2010/main" type="writingRegion" rotatedBoundingBox="11293,11874 11429,12050 11308,12144 11172,11969">
            <msink:destinationLink direction="with" ref="{3E36D487-5AD8-484D-9F2E-56B513287400}"/>
          </msink:context>
        </emma:interpretation>
      </emma:emma>
    </inkml:annotationXML>
    <inkml:traceGroup>
      <inkml:annotationXML>
        <emma:emma xmlns:emma="http://www.w3.org/2003/04/emma" version="1.0">
          <emma:interpretation id="{EDD7C7BA-3EA7-42B5-A844-AC888DE764FD}" emma:medium="tactile" emma:mode="ink">
            <msink:context xmlns:msink="http://schemas.microsoft.com/ink/2010/main" type="paragraph" rotatedBoundingBox="11293,11874 11429,12050 11308,12144 11172,11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DB94D-36BE-425E-97CD-3A77B532CDA7}" emma:medium="tactile" emma:mode="ink">
              <msink:context xmlns:msink="http://schemas.microsoft.com/ink/2010/main" type="line" rotatedBoundingBox="11293,11874 11429,12050 11308,12144 11172,11969"/>
            </emma:interpretation>
          </emma:emma>
        </inkml:annotationXML>
        <inkml:traceGroup>
          <inkml:annotationXML>
            <emma:emma xmlns:emma="http://www.w3.org/2003/04/emma" version="1.0">
              <emma:interpretation id="{7F5D02A2-650D-4AE9-83FF-5B73AF33E564}" emma:medium="tactile" emma:mode="ink">
                <msink:context xmlns:msink="http://schemas.microsoft.com/ink/2010/main" type="inkWord" rotatedBoundingBox="11293,11874 11429,12050 11308,12144 11172,11969">
                  <msink:destinationLink direction="with" ref="{9B9D9F59-A5E0-4E3F-9979-25F4AE00F441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-2269 1690 39 0,'-9'0'76'0,"9"0"-8"0,0 0-12 0,0 0-28 15,0 0-4-15,0 0 4 0,0 0 0 0,0 0-4 0,9 0 4 0,-9 0 0 16,-9 0-4-16,9 0 0 0,0 0 4 0,0 0 0 0,0 0 0 15,0 0 0-15,0 0 4 0,0 0 0 0,0 0 8 0,0 0 0 16,0-6-4-16,0 6 4 0,0-4-4 0,0 4-4 0,0-5 4 0,0 5 4 16,0-4-8-16,0 4-4 0,0-6-4 0,0 2 0 0,0 4-4 15,0-5 0-15,0 1 0 0,0 4-4 0,9-6 0 0,-9 6 0 16,0 0-4-16,8 0 0 0,-8 0-4 0,9 0 0 0,-9 0 4 16,8 0-4-16,1 0-4 0,-9 6 4 0,8-6-4 0,0 4 0 15,2 1 0-15,-2-1 0 0,0 2-4 0,2-2 0 0,-10 1 0 0,8 5 0 16,-8-6 4-16,8 6-4 0,-8-1 0 0,0 1 0 15,0 0 4-15,0-1-4 0,0 1 0 0,0-1 4 0,0-3 0 0,-8 3 0 16,8-4 4-16,-8 0 0 0,8-1-4 0,-10-4 4 0,2 6-4 16,0-6 0-16,8 0 0 0,-10-6 0 0,2 2 0 0,0-1-4 15,-1 0 0-15,1-4 0 0,-1-2 4 0,9 3 0 0,-8-2 0 0,-1 0 0 16,1 1-4-16,8-6 4 0,-8 1 0 0,8 4-4 16,0-5 0-16,-10 6-4 0,10-1 4 0,0 2 0 0,0-3 0 0,0 2 0 15,0 4 0-15,0 0 0 0,10-5 0 0,-10 6 4 0,0 4 0 16,8-5 0-16,-8 5 0 0,8 0 0 0,1 0-4 0,-9 0 0 15,8 0 4-15,1 0 0 0,-1 5-4 0,1-5 0 0,-1 4 0 0,0-4 0 16,2 6 0-16,-2-2 0 0,0-4 0 0,2 5 0 0,-10 0 0 16,8 0 0-16,0-1 0 0,-8 7 0 0,8-7 0 0,-8 6 0 15,0-6 0-15,0 5-16 0,0 1 20 0,0-5 0 0,0 5 0 16,-8 0 0-16,0-6 0 0,8 5 0 0,-8-3-4 0,-2 3 4 16,2-9 0-16,0 5 0 0,-2 0 0 0,2-5-4 0,0 0-4 0,8 0 8 15,-9-5-4-15,1 5-4 0,-1-5 8 0,9-4-4 0,-8 3 0 16,8-3 0-16,0 5 0 0,-9-6 0 0,9 0 0 0,0 5 0 15,0 1 4-15,0-6-8 0,0 1 4 0,9 3 4 0,-9 2-4 16,0 0 0-16,8-3 4 0,-8 3-4 0,9 4 4 0,-1 0-4 16,-8-4 8-16,9 4 0 0,-1 0 0 0,-8 0 0 0,8 4 0 15,2-4 4-15,-2 4 0 0,0-4 4 0,2 7 4 0,-2-3 0 0,-8-4 8 16,8 4 0-16,0 2-4 0,-8-2-4 0,0 1-4 0,9-1 0 16,-9 6-8-16,0-5 0 0,0-1 0 0,0 2 0 0,0-2-8 15,0 2-4-15,0-2-12 0,0 2-16 0,-9-3-20 0,9-3-28 16,0 6-28-16,-8-6-40 0,8 0-36 0,0 0-80 0,-8-6 40 15,8 6 36-15,0-3 36 0,-8-3 28 0,8 2 24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29.6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5FF232-95A2-47CA-8EBA-16A2364B1740}" emma:medium="tactile" emma:mode="ink">
          <msink:context xmlns:msink="http://schemas.microsoft.com/ink/2010/main" type="writingRegion" rotatedBoundingBox="6488,11603 7539,10851 7671,11036 6620,11788"/>
        </emma:interpretation>
      </emma:emma>
    </inkml:annotationXML>
    <inkml:traceGroup>
      <inkml:annotationXML>
        <emma:emma xmlns:emma="http://www.w3.org/2003/04/emma" version="1.0">
          <emma:interpretation id="{C5070315-7488-444E-A125-CE351364C8E4}" emma:medium="tactile" emma:mode="ink">
            <msink:context xmlns:msink="http://schemas.microsoft.com/ink/2010/main" type="paragraph" rotatedBoundingBox="6488,11603 7539,10851 7671,11036 6620,11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2A200C-52D6-4017-A74A-8DE0F9F23359}" emma:medium="tactile" emma:mode="ink">
              <msink:context xmlns:msink="http://schemas.microsoft.com/ink/2010/main" type="line" rotatedBoundingBox="6488,11603 7539,10851 7671,11036 6620,11788"/>
            </emma:interpretation>
          </emma:emma>
        </inkml:annotationXML>
        <inkml:traceGroup>
          <inkml:annotationXML>
            <emma:emma xmlns:emma="http://www.w3.org/2003/04/emma" version="1.0">
              <emma:interpretation id="{D5E12CD6-1E0E-4B33-AFDA-11B88696D249}" emma:medium="tactile" emma:mode="ink">
                <msink:context xmlns:msink="http://schemas.microsoft.com/ink/2010/main" type="inkWord" rotatedBoundingBox="6488,11603 6684,11463 6816,11647 6620,11788">
                  <msink:destinationLink direction="with" ref="{7C264DDF-A8CE-483A-A83F-87B70ACCDEBB}"/>
                </msink:context>
              </emma:interpretation>
            </emma:emma>
          </inkml:annotationXML>
          <inkml:trace contextRef="#ctx0" brushRef="#br0">809 2806 63 0,'0'0'72'0,"0"0"0"16,0 0-8-16,0 0-20 0,0 0 0 0,0 0 0 0,0 0 4 15,0 0 0-15,0 0 0 0,0 4 0 0,0-4 4 0,0 0-8 0,0 0 0 16,0 0 0-16,0-4 4 0,0 4-4 0,0 0 0 0,0-6-8 16,0 6 0-16,0 0-4 0,0-5 0 0,0 5-4 0,0-4 0 15,0 0 0-15,0 4 0 0,0-6-4 0,0 2 4 0,0-1-8 16,0 0 0-16,0 5 0 0,9-5 4 0,-9 1-4 0,0 4-4 16,9-6-4-16,-9 6 0 0,8-5 0 0,1 5-4 0,-9 0 0 0,8 0-4 15,-8 0 4-15,8-4-8 0,2 4 4 0,-2 0-4 0,0 4 4 16,-8-4 0-16,8 5-4 0,2-5 4 0,-10 6-4 0,8-2 0 15,0 1 4-15,-8 0-4 0,0 4 4 0,9-3-4 0,-9 2 0 16,0 3-4-16,0-2 8 0,0 1 0 0,0 0-4 0,0-1 4 16,-9 1-4-16,9 4 4 0,0-9-8 0,-8 9 4 0,0-9-4 15,-2 5 4-15,10-6 0 0,-8 6 0 0,0-10 4 0,0 4-4 0,8 1 0 16,-10-5 4-16,2-5-4 0,0 5 0 0,-1-4 0 0,1-1-16 16,-1-4 20-16,9-1 0 0,-9 1 0 0,9-1 4 0,-8-5-4 15,8 5 0-15,-8-3 4 0,8-2 0 0,0 5-4 0,0-5-4 16,-10 1 4-16,20 0 0 0,-10-1 4 0,0 6-4 0,0-5 4 15,8 4 0-15,-8 1 0 0,8 0 0 0,-8 3-4 0,9-4 0 0,0 6 4 16,-1 0-4-16,1-2 0 0,-1 6 0 0,0 0 0 0,2-5 0 16,-2 5 0-16,0 0-4 0,0 0 4 0,10 0-4 0,-10 5 4 15,1-5-4-15,0 6 0 0,-1-2 0 0,1 0 0 0,-1 6 4 16,0-4-4-16,-8 3 4 0,8 0-4 0,-8 1 0 0,0 0 8 16,0-2-4-16,10 3 4 0,-10 3-4 0,-10-5 0 0,10 1 4 0,0-1-4 15,-8 1-4-15,8 0 4 0,-8-5 0 0,0 5 0 0,8-6-4 16,-9-4 0-16,1 5 0 0,-1-5 0 0,0 0 4 0,9-5-4 15,-8 1 0-15,0-2 0 0,-2 2 0 0,2-6 0 0,0 1 0 16,8 3 0-16,-8-7 0 0,-2 3 0 0,10 0 0 0,-8 1 0 16,8-2-4-16,0 3 4 0,0-8 0 0,-8 12 4 0,8-5-8 0,0 0 4 15,0 3 0-15,8 2 0 0,-8-2 4 0,0 6-4 0,8-4 0 16,-8 4 0-16,10 0 0 0,-10 0 0 0,8-4 0 0,0 8 0 16,0-4 0-16,-8 0 0 0,10 4 0 0,-2-4 0 0,0 6 0 15,1-6 0-15,-9 4 0 0,9 2 0 0,-1-3 0 0,-8 3 4 16,0-2-4-16,9 1 0 0,-9 5 0 0,0-6 0 0,0 6 4 0,0-6 0 15,0 1 4-15,0 1 0 0,-9 3-4 0,9-4 4 0,-8 0 4 16,8 5 0-16,-9-10 0 0,0 4 4 0,9 0-4 0,-8-4 0 16,0 5-4-16,-2-5 0 0,10 0-4 0,-8 0 0 0,0 0 0 15,8 0 0-15,-8-5-4 0,8 1 4 0,-10 4-4 0,10-4 0 16,-8 4 0-16,8-6-4 0,0 6-12 0,0 0-12 0,-8-4-20 16,8 4-20-16,0-5-20 0,0 5-24 0,0 0-28 0,0 0-24 0,0 0-76 15,0 0 4-15,0 0 40 0,0 0 32 0,8 0 32 0,-8 0 24 16</inkml:trace>
        </inkml:traceGroup>
        <inkml:traceGroup>
          <inkml:annotationXML>
            <emma:emma xmlns:emma="http://www.w3.org/2003/04/emma" version="1.0">
              <emma:interpretation id="{5BA7A9FD-D8E6-415E-99B6-B9AE7CBD1522}" emma:medium="tactile" emma:mode="ink">
                <msink:context xmlns:msink="http://schemas.microsoft.com/ink/2010/main" type="inkWord" rotatedBoundingBox="7415,10999 7567,10890 7650,11006 7498,11115"/>
              </emma:interpretation>
            </emma:emma>
          </inkml:annotationXML>
          <inkml:trace contextRef="#ctx0" brushRef="#br0" timeOffset="-179687.2217">1653 2148 59 0,'0'0'104'16,"0"5"-8"-16,-8-5-8 0,8 0-28 0,0 0-4 0,0 0 0 0,0 5 0 16,0-5 0-16,0 0 0 0,8 0-4 0,-8 0 0 0,10 0-4 15,-10 0 0-15,8 0-4 0,-8 0 0 0,8 0-8 0,0 0-4 16,2 0-8-16,-2 0 0 0,0 0-4 0,1 0-4 0,7 0-4 15,-6-5-4-15,6 5 0 0,-8 0 0 0,2 0-4 0,6 0-8 16,-7 0 0-16,0 0-20 0,-1-5-20 0,1 5-28 0,-1 0-24 0,0 0-28 16,1 5-80-16,0-5 20 0,-9 0 32 0,8 5 28 0,-8 0 28 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50.7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9D9F59-A5E0-4E3F-9979-25F4AE00F441}" emma:medium="tactile" emma:mode="ink">
          <msink:context xmlns:msink="http://schemas.microsoft.com/ink/2010/main" type="inkDrawing" rotatedBoundingBox="11649,11790 13745,15361 13077,15753 10980,12182" semanticType="callout" shapeName="Other">
            <msink:sourceLink direction="with" ref="{E9AF8B79-D22E-42AC-B0DF-55D532A22C13}"/>
            <msink:sourceLink direction="with" ref="{7F5D02A2-650D-4AE9-83FF-5B73AF33E564}"/>
          </msink:context>
        </emma:interpretation>
      </emma:emma>
    </inkml:annotationXML>
    <inkml:trace contextRef="#ctx0" brushRef="#br0">0-1 47 0,'0'0'76'0,"0"0"-8"0,0 0-12 0,0 4-28 15,0-4-4-15,0 0 0 0,0 0-4 0,0-4 8 0,0 4-4 16,0 4 0-16,0-4-4 0,0 0 0 0,0 7 0 0,0-7 4 15,0 0-4-15,0 4 0 0,0-4 4 0,9 0 4 0,-9 4 4 0,0-4-4 16,0 6 4-16,0-2 0 0,8-4 0 0,-8 5 4 16,9-1-8-16,-9 2 4 0,0-2-4 0,9 1-4 0,-9-1 0 0,8 2 4 15,-8-2 0-15,8 6 0 0,-8-4-4 0,10 3-12 0,-10-5 4 16,0 6-4-16,8-1 4 0,-8 1-4 0,0-1-4 0,8 1 0 16,-8 0 8-16,8-1-12 0,-8 1 8 0,10 1-4 0,-10-3-4 15,8 7 4-15,-8-5-4 0,8 3 4 0,-8-3 0 0,9 4-4 16,-9 1 4-16,0 0 0 0,8-1 0 0,-8 0 0 0,9 1 0 0,-9-1 8 15,9 0-8-15,-9 1 0 0,8-1 4 0,-8 0-4 0,8 1 4 16,-8-1-4-16,8 1 0 0,-8-1 0 0,10 1 4 0,-10-2-4 16,8 8 4-16,0-7-4 0,-8 0 0 0,10 0 0 0,-10 0 0 15,8 6-4-15,-8-6 4 0,8 0 0 0,1 0 0 0,-9 6-4 16,8-6 0-16,-8 5 4 0,9-4-4 0,-1 4 8 0,-8-4-8 16,9-1 0-16,-1 5 0 0,-8 0 4 0,8-4-4 0,2 4 0 0,-10 0 0 15,8 0 0-15,0-5 4 0,-8 5-4 0,10 1 4 16,-2-1-4-16,0 0 4 0,-8 0-4 0,9 1 4 0,-1-2 0 0,0 2 0 15,1-1-4-15,0 0 4 0,-9-5-4 0,8 6 4 0,0 0-4 16,2-1 4-16,-2 0-4 0,-8-5 4 0,8 5 0 0,1-5 0 16,0 6 0-16,-1-6 0 0,-8 5 4 0,8-4 0 0,1 4-4 0,-1-5 0 15,1 6-4-15,-9-6 4 0,9 5 0 0,-1-4-4 0,0 4 4 16,-8 0 0-16,10-5 0 0,-2 5 0 0,-8 0-4 0,8-3 0 16,0 2 0-16,2-4 4 0,-10 6-4 0,8-6 0 0,0 6 0 0,-8-5 0 15,9 3-4-15,-1-4 8 0,-8 0-4 0,8 1 0 16,2-1-4-16,-2 1 4 0,-8-1 4 0,8 0-4 0,0 1 0 0,2-1 0 15,-10 1 0-15,8-1 0 0,0 1 0 0,1-1 0 0,-9-5 0 16,9 6 4-16,-9-1-4 0,8 1 4 0,1-1 0 0,-9 1 0 16,8-1-4-16,0-1 0 0,-8 2-4 0,9 0 0 0,0-1 0 15,-9-5 4-15,8 7-4 0,-8-2 0 0,8 0 4 0,2 0 0 16,-2 0-4-16,-8 1 4 0,8-5 0 0,1 4 0 0,-9 2-4 0,9-3 0 16,-1-3 4-16,-8 4-4 0,8 0 0 0,1-4 0 0,-9 4 4 15,8 0 0-15,0-4-4 0,-8 5 8 0,10-1-8 0,-10 1 0 16,8-6 0-16,-8 5 4 0,8-4-4 0,2 5 4 0,-10-1-4 0,8-5 0 15,-8 6 0-15,8-5 0 0,0-1 0 0,-8 5 0 16,9-4 0-16,0 5 0 0,-9-6 4 0,8 1-4 0,1 0 0 0,-1 3 8 16,-8-3-8-16,8 0 0 0,-8-1 0 0,10 6 4 0,-2-5-4 15,-8-1 4-15,8 5 0 0,2-4-4 0,-2-1 0 0,-8 5 0 16,8-4 4-16,0 0-4 0,-8 4 0 0,9-4 0 0,0-1-16 0,-9 6 24 16,8-5-4-16,1-1 0 0,-1 0 0 0,-8 6 0 15,8-5 0-15,2-1 0 0,-10 1-4 0,8 4 0 0,0-4 0 0,-8 5 0 16,8-6 4-16,2 1-4 0,-10 4-4 0,8-5 4 0,0 6 0 15,-8-5 4-15,9 4-4 0,0-5 0 0,-1 1 0 0,-8 5 0 16,9-6 0-16,-1 5 0 0,0-3 0 0,-8-3 0 0,8 7 4 16,2-5-4-16,-2-1 0 0,-8 1 0 0,8 4 0 0,2-4 0 0,-2-1 0 15,0 0-4-15,1 1 4 0,-9 0 0 0,8 0 0 16,1-1 0-16,-1 1 0 0,1-1 0 0,-9 1 0 0,8 1 0 0,0-3 4 16,2 2-4-16,-10-5 0 0,8 4-4 0,0 0 4 0,-8 1 0 15,10-5 0-15,-2 5 0 0,0 0 0 0,-8-1 0 0,8-5 0 16,1 6 0-16,0 0 0 0,-9-5 0 0,8 5 0 0,1-1-4 0,-1-5 4 15,-8 6 0-15,8-5 4 0,2 5-4 0,-2-6-4 16,0 6 4-16,-8-5 0 0,8-1 0 0,2 7 4 0,-2-7-4 0,0 1 0 16,1 0 0-16,-1 5 0 0,-8-6-4 0,9 1 4 0,0-1 4 15,-1 2-4-15,0 3 4 0,0-4-4 0,2 0-4 0,-2-1 4 16,0 2 0-16,2 3 4 0,-2-5-8 0,0 2 4 0,1-2 0 16,8 1 0-16,-8 0 0 0,-1 0 0 0,0-1 0 0,0 1 0 15,2 1 0-15,-2-2 0 0,0 0 0 0,2 1 4 0,-2 0-8 0,0 0 8 16,9 0-4-16,-9 0 0 0,1-1 0 0,0-4-4 0,-1 5 8 15,10-1 0-15,-10 2-8 0,0-1 4 0,1-1 0 0,8 1-4 16,-9 0 4-16,1-5-4 0,8 5 4 0,-8-1 0 0,-1 1 4 0,10 0 0 16,-10 0-4-16,0-1 0 0,10-4 4 0,-10 6-8 15,0-2 8-15,9 1-4 0,-9-1 0 0,10 3 0 0,-10-4 4 0,0 2-4 16,2-5 0-16,6 5 0 0,-7 0 0 0,0-1 0 0,-1 2 4 16,9-2-4-16,-9 1 0 0,1-5 0 0,0 4 0 0,-1 1-4 15,0-5 8-15,2 5-8 0,-2-5 4 0,0 0 4 0,1 5-4 0,0-5 0 16,-1 0 0-16,-8 0 4 0,8 0 4 0,1 0-8 0,-1 0 0 15,1 0 0-15,-9-5-4 0,9 5 4 0,-1 0 0 0,-8-5-4 16,8 5 4-16,2-5 4 0,-10 5-4 0,8-4 4 0,0 4-4 16,-8-5 0-16,9 1-4 0,-9 4 0 0,9-6 4 0,-1 2 0 15,-8 4 0-15,8-5 0 0,1 5 4 0,-9 0-4 0,8-5-4 0,0 5 4 16,2-5 0-16,-10 5 0 0,8-3 4 0,0 3-4 0,2-7 0 16,-2 7 0-16,0-4 0 0,0 4 0 0,1-5 0 0,0 1-4 15,-9 4 0-15,8-6-8 0,1 2-8 0,-1-1-20 0,-8 5-24 16,8-5-28-16,-8 0-28 0,0 1-52 0,0-1-56 0,0 5-72 15,0-5 40-15,0 0 56 0,-8 1 44 0,8-1 24 0,-8-1 24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53.4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884982-B60B-4231-8429-40DAFCC319B8}" emma:medium="tactile" emma:mode="ink">
          <msink:context xmlns:msink="http://schemas.microsoft.com/ink/2010/main" type="inkDrawing" rotatedBoundingBox="13548,15377 16016,12110 16316,12336 13848,15603" semanticType="callout" shapeName="Other">
            <msink:sourceLink direction="with" ref="{E9AF8B79-D22E-42AC-B0DF-55D532A22C13}"/>
            <msink:sourceLink direction="with" ref="{A7316320-8B40-4CDD-80F1-67B151F9BC45}"/>
          </msink:context>
        </emma:interpretation>
      </emma:emma>
    </inkml:annotationXML>
    <inkml:trace contextRef="#ctx0" brushRef="#br0">0 3205 7 0,'8'0'80'0,"-8"4"-8"0,0-4-28 0,8 6-4 0,-8-6-8 16,0 0-4-16,9 4-4 0,-9-4 0 0,0 5 0 0,9-5 0 15,-9 0 0-15,0 0 0 0,8 0 0 0,-8 4 0 0,0-4 8 16,8 0-4-16,-8 0 0 0,9-4 4 0,-1 4-4 0,-8 0 0 0,8-5 0 16,2 1 4-16,-2 4 0 0,0 0 0 0,2-6 0 0,-2 2-4 15,0 4-4-15,0-5 4 0,1 0-4 0,0 0 0 0,8 1 8 16,-9-1 0-16,0 0-8 0,2 0 0 0,6 1 0 0,-8-1 0 0,2-1 0 16,6 2 0-16,-7-5-4 0,0 4 0 0,8-5-4 0,-9 5 0 15,8-4 0-15,-6-1-4 0,6 1 0 0,-6-1 0 0,6-5-4 16,-7 6 0-16,8-1 0 0,-9-4 0 0,9 5 0 0,-9-6 0 15,10 1 0-15,-10 4 4 0,10-5-4 0,-10 1 4 0,9 5-4 16,0-6 0-16,-8 1 0 0,7 5 0 0,-6-6 0 0,6 5 4 0,2 0-4 16,-10-3 0-16,9 3 0 0,-9 0-4 0,10-5 4 15,-2 6 0-15,-6 0-16 0,6-6 20 0,-8 7 0 0,10-3-4 0,-10-4 4 16,9 1-4-16,1 5-4 0,-10-6 4 0,8 0-4 0,-6-3 0 16,6 3 0-16,2 2 0 0,-10-7-4 0,9 6 4 0,-9-5 0 15,10 4-8-15,-2-5 8 0,-6 7 0 0,6-7-4 0,-6 5 0 16,6 1 4-16,1-5 0 0,-9 4 0 0,10 2 0 0,-10-2 0 15,10 1 0-15,-10-1 8 0,8 1 0 0,2-1 0 0,-10 1 0 16,9 0 0-16,1-1 0 0,-10 1 0 0,8-5 0 0,2 4-4 0,-10 0 0 16,10 1 0-16,-1 0 0 0,-9-5 0 0,9 4 0 0,0 1-4 15,1-5 0-15,-10 4-4 0,9 2 4 0,0-7 0 0,-8 1 0 16,7 4-4-16,2-5 0 0,-2 7 0 0,-6-6 4 0,6 5 0 16,-7-6 0-16,8 6-4 0,-9-5 0 0,9 4 4 0,-9-4 0 15,10 5 0-15,-10-6 0 0,10 6 0 0,-10-1 4 0,9-4 0 0,-8 5-4 16,-1-5 4-16,9 4-4 0,-9-4 0 0,10 4 0 0,-10-3 0 15,10 3-20-15,-10-4 20 0,0 5 0 0,10-5 0 0,-10 0 0 16,9 5-4-16,-9-6 4 0,0 0-4 0,2 7 0 0,6-7 0 0,-6 5 4 16,-2-4-4-16,9 1 0 0,-9 3 0 0,1-4 4 15,8 4-4-15,-9-4 0 0,0 5 4 0,2-1 0 0,-2-4-4 0,10 5 0 16,-10-6 4-16,0 6-4 0,0 0 4 0,1 0-4 0,0-5 0 16,-1 4-4-16,1 1 4 0,-1-1-4 0,10-5 4 0,-10 7 0 15,-8-2 0-15,18 1 4 0,-10-1-8 0,-8 1 4 0,8-1 0 16,0 0 4-16,1 2-4 0,0-1 0 0,-1 4 0 0,1-5 0 0,-1 1 8 15,0 5-8-15,2-6 0 0,-2 1 0 0,0-1 8 16,0 6-8-16,2-6 4 0,-2 1-4 0,0 0 0 0,1-1 4 0,-1 1-4 16,10 0 0-16,-10-1 4 0,0 1-4 0,10-1 0 0,-10 1 0 15,0-5 0-15,10 4 0 0,-10 0 0 0,9 1-4 0,-8 0 4 16,8-4 0-16,-9 2 0 0,0 2 0 0,10 0 0 0,-10-6 0 0,2 5 0 16,-2 2 4-16,0-1-4 0,9-1 0 0,-9 1 4 0,1-1-8 15,0 1 4-15,-1-1 0 0,0 1 0 0,2 0-4 0,-2-1 4 16,-8 1 0-16,8 0 0 0,0-1 4 0,2 1-4 0,-2-5 4 15,0 4-4-15,1 1-4 0,-1 0 8 0,-8-1-4 0,9 1 0 16,0-1 4-16,-1 0-4 0,0 1 0 0,-8 0 0 0,8 0-4 16,2 0 4-16,-2-2 0 0,-8 3-4 0,8-2 4 0,2 5 4 15,-10-4 0-15,8-1 0 0,-8 6-8 0,0-5 0 0,8-1 4 0,-8 6-4 16,9-5 0-16,-9 4 4 0,0-5 0 0,8 6 0 0,-8 0 0 16,0-6 0-16,0 5 0 0,8 1 4 0,-8-1-4 0,0 1 0 15,0-1 0-15,0 0 0 0,9 1 0 0,-9-1 4 0,0 6-8 0,0-6 0 16,0 1 0-16,0 3 4 0,0-3-4 0,0 4 4 15,0-4 0-15,9 3 0 0,-9 2 0 0,0-1 0 0,0 1 0 0,0-2 0 16,0 6 0-16,0-4 0 0,0 4 0 0,0 0-20 0,8 0 24 16,-8-5 0-16,0 5 0 0,0 0-4 0,0 0 4 0,0 0-4 15,0 0 0-15,0 0 0 0,0 0 4 0,0 0-4 0,0 5 0 0,0-5 0 16,0 0 0-16,0 0-8 0,0 0-8 0,0 0-16 0,0 0-12 16,0 0-20-16,8 0-20 0,-8 0-12 0,0 0-36 0,0 4-20 15,-8 2-32-15,8-6-76 0,0 4 32 0,-8 1 44 0,-1-1 36 16,9 2 24-16,-9-2 24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5:12.3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4D20DA-2E81-4BCB-8148-05C574878451}" emma:medium="tactile" emma:mode="ink">
          <msink:context xmlns:msink="http://schemas.microsoft.com/ink/2010/main" type="writingRegion" rotatedBoundingBox="4481,11326 4495,13166 3922,13170 3908,11330"/>
        </emma:interpretation>
      </emma:emma>
    </inkml:annotationXML>
    <inkml:traceGroup>
      <inkml:annotationXML>
        <emma:emma xmlns:emma="http://www.w3.org/2003/04/emma" version="1.0">
          <emma:interpretation id="{D02386C8-D882-4262-A29B-674F4688CBB8}" emma:medium="tactile" emma:mode="ink">
            <msink:context xmlns:msink="http://schemas.microsoft.com/ink/2010/main" type="paragraph" rotatedBoundingBox="4481,11326 4495,13166 3922,13170 3908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9C71F-26F1-44A9-81F5-95B21593616D}" emma:medium="tactile" emma:mode="ink">
              <msink:context xmlns:msink="http://schemas.microsoft.com/ink/2010/main" type="line" rotatedBoundingBox="4481,11326 4495,13166 3922,13170 3908,11330"/>
            </emma:interpretation>
          </emma:emma>
        </inkml:annotationXML>
        <inkml:traceGroup>
          <inkml:annotationXML>
            <emma:emma xmlns:emma="http://www.w3.org/2003/04/emma" version="1.0">
              <emma:interpretation id="{527B751F-A649-4E98-8F90-3C5C75FD8D0F}" emma:medium="tactile" emma:mode="ink">
                <msink:context xmlns:msink="http://schemas.microsoft.com/ink/2010/main" type="inkWord" rotatedBoundingBox="4333,11327 4340,12176 3940,12179 3934,113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2181 10425 87 0,'0'0'100'0,"0"0"-4"0,8 0 0 15,-8 0-20-15,0 0 4 0,9 0 8 0,-9 0-4 0,8 5 4 16,0-10-8-16,0 10-4 0,2-5 4 0,-10 0-4 0,16 0 0 15,-6 0-4-15,-2 0-4 0,9 0-8 0,-9 0 0 0,10 0-8 16,-10 4-8-16,8-4-4 0,-6 0-4 0,6 0-4 0,2-4-8 16,-1 8-4-16,-9-8-4 0,9 4-4 0,0 0-4 0,-9 0 0 0,10 4 0 15,0-4-4-15,-10 0-4 0,0 6-8 0,9-6-8 0,-9 4-12 16,1-4-20-16,0 5-16 0,-1-5-20 0,0 6-16 0,2-2-28 16,-2 0-20-16,-8 1-40 0,0 0-60 0,8 0 44 0,-8-1 36 15,-8 2 36-15,8-2 20 0</inkml:trace>
          <inkml:trace contextRef="#ctx0" brushRef="#br0" timeOffset="-294.2202">2222 10099 19 0,'-8'5'92'0,"8"-5"-4"0,-8 5-8 0,8-5-20 16,0 0-4-16,0 0 0 0,0 0-4 0,-8 0-8 0,8 0 0 16,0 0-4-16,0 0 0 0,0 0 0 0,0 0 0 0,0-5-4 15,0 0 0-15,8 0 4 0,-8 1 8 0,0-2-4 0,8 1-4 0,-8-4 4 16,8 0-4-16,2-6 0 0,-10 5 0 0,8-4 0 0,0-1-16 16,2-4 20-16,-2 5-8 0,0-6 0 0,1 2-8 0,-1-1 0 15,1 0 0-15,0-1-8 0,-1 2 0 0,-8-2-4 0,8 1 0 16,0 0-4-16,2-2 0 0,-2 3-4 0,0 4-4 0,-8-5 0 15,10 9 0-15,-2-5 0 0,-8 1 0 0,8 5-4 0,-8-1 0 0,9 5 0 16,-9-6 4-16,0 11 0 0,0-8-8 0,8 8 8 0,-8-4-4 16,0 4 4-16,0 0-4 0,0 0 4 0,0 4 4 0,0-4-4 15,0 8 0-15,0-1 4 0,0 2 0 0,0 1 0 0,-8-1-4 16,16 5 4-16,-8 1 0 0,0 0-4 0,0 4-4 0,0 0 0 16,0 0 4-16,0 5 0 0,0-4-4 0,0 4 0 0,0-6 4 0,0 6-4 15,0 0 4-15,0-4-4 0,-8-1 0 0,8 0 0 0,0 0 0 16,0 0 0-16,0-5 0 0,0 1 0 0,0-1-4 0,0 0-4 15,0 1 0-15,0-5-8 0,0-1-4 0,0 1-12 0,0-5-8 0,0 4-4 16,0-4-8-16,0-5-16 0,0 5-16 0,0-5-24 16,0 5-8-16,0-5-4 0,0 0-40 0,0-5-40 0,-9 5 20 0,9-5 32 15,-8 5 28-15,8-5 24 0</inkml:trace>
        </inkml:traceGroup>
        <inkml:traceGroup>
          <inkml:annotationXML>
            <emma:emma xmlns:emma="http://www.w3.org/2003/04/emma" version="1.0">
              <emma:interpretation id="{476149A6-9755-413F-B16A-789E2F496B1C}" emma:medium="tactile" emma:mode="ink">
                <msink:context xmlns:msink="http://schemas.microsoft.com/ink/2010/main" type="inkWord" rotatedBoundingBox="4491,12601 4495,13166 3922,13170 3918,12605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37.1645">2291 11120 79 0,'0'-5'100'0,"-8"-4"-8"0,8 0-4 0,0-1-16 16,0 0 4-16,0 0 0 0,0-4 0 0,0 5-8 0,0-6 4 15,0 1-12-15,8 4-4 0,-8-4-4 0,0 4-12 0,9 1 0 0,-9-6 0 16,9 5-4-16,-1 6 0 0,-8-5 0 0,8 3-8 0,0 2 0 16,2 4-4-16,-10-5-4 0,8 5 0 0,10 0 0 0,-18 5-4 15,8-1 0-15,0 2-8 0,1-2 0 0,-1 5 0 0,1 1 0 16,-1 0 0-16,1-1-4 0,-1 6 0 0,0-5 0 0,-8 4 0 15,10 0-4-15,-10 5-12 0,0-4 16 0,0 4 0 0,0 0-4 0,0 0 4 16,-10 5-4-16,2 1 4 0,0-2-4 0,-1 0 0 16,1 2-4-16,-1-1 4 0,-8 0 0 0,1 0 0 0,6 4 0 0,-6-8 0 15,-2 4 0-15,2-5 0 0,7 0 4 0,-8-4-4 0,0-1 0 0,9-4-4 16,-10-1 4-16,10-4 0 0,-2 0-4 0,-6 0 4 16,8-5-4-16,-1-5 4 0,9 0 0 0,-8 0 0 0,-1-4 0 0,9 4-4 15,0-10 4-15,0 6 0 0,-9-1-4 0,9 1 8 0,0-5-4 16,0 4 4-16,9 1 0 0,-9-6-4 0,0 5 0 0,9 6-4 15,-9-7 8-15,8 7-4 0,1 0 4 0,-1-2 0 0,-8 6 4 16,8-4 8-16,0 8 4 0,2-4-4 0,-2 0 8 0,10 6-4 16,-10-2 8-16,0 0-4 0,9 2 4 0,-8 3 0 0,8-4 4 0,-9 5 0 15,10 0-4-15,-2-1 0 0,2 1 0 0,-10-1 0 0,9 1 0 16,0-1-4-16,0 1 0 0,9-6-4 0,-8 6-4 0,-2 0-16 16,1-6 16-16,0 1-4 0,0 0-4 0,1 0 0 0,-2-5 0 15,2 0-8-15,-2-5-12 0,1 0-12 0,1 0-20 0,-2-4-32 16,2 0-40-16,-10-6-40 0,0 1-44 0,10-1-108 0,-18-4 40 0,8 0 40 15,1-6 44-15,-9 7 36 0,0-6 24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55.0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5FF218-70E4-48E9-9B60-190811F03744}" emma:medium="tactile" emma:mode="ink">
          <msink:context xmlns:msink="http://schemas.microsoft.com/ink/2010/main" type="inkDrawing" rotatedBoundingBox="15656,11832 18478,8714 18860,9059 16038,12177" semanticType="scratchOut" shapeName="Other"/>
        </emma:interpretation>
      </emma:emma>
    </inkml:annotationXML>
    <inkml:trace contextRef="#ctx0" brushRef="#br0">-7 3180 59 0,'0'0'84'0,"0"0"-12"0,0-4-8 0,0 4-20 16,0 0-4-16,0 0-4 0,0-6-4 0,0 2-4 0,0 4-4 0,0-5 0 16,0 0-4-16,0 0-4 0,0 1 4 0,0 0-8 0,0-2 0 15,0-3 0-15,0 3 0 0,0 2 4 0,0-6 0 0,0 1 4 16,0 3-4-16,0-3 4 0,0-1 4 0,0 1 0 15,8 4 0-15,-8-4 4 0,0 0 0 0,0-1 0 0,8 0 0 0,-8 0 0 16,0 1 4-16,9-1 0 0,-9 1-4 0,9-1 0 0,-1-5-8 0,-8 6 4 16,0-5-4-16,8 4 4 0,2-5 0 0,-10 1 0 0,8 0 4 15,0 4 0-15,-8-4 0 0,9-5 0 0,0 4-4 0,-9 1-4 16,8 0 4-16,1-5-8 0,-1 4 0 0,0-4 0 0,-8 5 0 0,9-6-4 16,0 5 0-16,-1-4-4 0,-8 0 4 0,8 0-4 0,2 5 4 15,-10-5-4-15,8 0 0 0,0 3 0 0,-8-3 0 0,9 0 0 16,0 0 0-16,-9 0 0 0,8 0 0 0,0 0 0 0,-8 0 0 15,9 0 0-15,-1 0 0 0,1-1 0 0,-9 6-4 0,9-7 4 16,-1 3-4-16,0-1 0 0,2 0 0 0,-2 0 4 0,0-1 0 16,0 1-4-16,2 0 4 0,-2 0-4 0,9 0 0 0,-9-1-4 15,0 7 8-15,2-7-4 0,-2 2 4 0,0 2-8 0,10-3 4 0,-10 0 0 16,0 5 0-16,1-5 0 0,0 4 4 0,8 1-4 0,-9 0-4 16,0-1 4-16,1 1 0 0,0-1-4 0,-1 1 4 0,10-1-4 15,-10-4 0-15,0 5 0 0,1-1 0 0,8 6 4 0,-9-6-4 0,1 1 4 16,-1 0-8-16,10-1 8 0,-10 1-4 0,0-1 0 15,10-4 0-15,-10 5 0 0,9-1 0 0,-8 1 0 0,8 0 0 0,-9 0 0 16,10-1 0-16,-2 1 0 0,-6-5 0 0,6 4 0 0,1 1-4 16,-8-5 4-16,8 4 0 0,-1 1 4 0,2 0-8 0,-2-6 4 15,-6 6 4-15,6 0-4 0,1-5 0 0,-8 4-4 0,8 1 4 16,-1-1 0-16,-6 1 0 0,6-1 4 0,-6-4 0 0,6 5-4 0,-7-1 0 16,-1 6 4-16,9-5-8 0,-8-1 4 0,-1 2 0 15,0-3-4-15,2 6 4 0,6-4 0 0,-6 5 4 0,-2-6-4 0,0 0 0 16,0 6 4-16,1 0-4 0,8-6 4 0,-8 6-4 0,-1-1 0 15,0-4 0-15,2 4 4 0,6-4 0 0,-8 4-4 0,2-4 4 16,6 3 0-16,-7-2 0 0,-1 4-4 0,10-6 0 0,-10 1 0 16,8-1 0-16,-6 1 0 0,6-1 0 0,2 6 0 0,-10-5 4 0,9-1 0 15,-8 1 0-15,8-1-4 0,-1 1 4 0,-6 4-4 0,6-4 4 16,2 0 0-16,-10-1 0 0,9 5 0 0,-9-4 4 0,10-1-4 16,-2 1 0-16,-6 0-4 0,6 0 0 0,-7-1 4 0,8 1 0 15,0 4 0-15,-9-4-4 0,10-1 4 0,-2 1-4 0,-6 5 4 0,6-5 0 16,-8-1 0-16,10 6 0 0,-1-1 0 0,-9-5-4 15,10 5 4-15,-2 1 0 0,-8-2 0 0,10 8 0 0,-10-7-4 0,1 0 4 16,8 1-4-16,-8 4 4 0,7-4-4 0,-7 4 0 0,0-5 0 16,7 5 0-16,-6 1 0 0,-2-6 0 0,9 5 4 0,-8-5 0 15,-1 6-4-15,9-6 0 0,-9 1 4 0,10-1-4 0,-10 5-4 16,10-9 0-16,-10 9 8 0,9-9-4 0,0 4 0 0,-9 0 0 0,9 0 4 16,1 1 0-16,-10 0 0 0,10-1 0 0,-2 0 0 15,-8 2 0-15,10 2 0 0,-10-4 0 0,9 6 0 0,-9-6-4 0,10 5 4 16,-10-5-4-16,0 6 0 0,2-1 0 0,6 0 4 0,-7 0 0 15,0 1-4-15,-1-1 0 0,1-1 0 0,-1 2 4 0,0 4-4 16,0-5 0-16,2 1 0 0,6-1 0 0,-6 0 0 0,-2 0 0 0,9 1 0 16,-9-1 0-16,1 0 0 0,8 1 0 0,-1-2 4 0,-6 1-4 15,6-4 0-15,2 4 0 0,-2 0 4 0,-7-4-4 0,8 4 0 16,0-4 0-16,1 3 0 0,-10-3 0 0,8 4 0 0,2-4 0 16,-10 4 4-16,9 0 0 0,-8-4-4 0,0 3 4 0,7 2 0 15,-6-1 0-15,-2-4 4 0,0 9-4 0,0-5 4 0,-8 0 4 16,10 0 0-16,-2 0 0 0,-8 5 0 0,8-5 0 0,-8 5 4 0,9-5 0 15,-9 5-16-15,8-4 0 0,-8 4 0 0,0-5 0 0,9 0 0 16,-9 5 0-16,9 0 0 0,-9-4 0 0,0-1 0 0,8 5 0 16,-8-5 0-16,8 5 0 0,0-5 0 0,-8 0 0 0,10 1 0 15,-10 4 0-15,8-6 0 0,-8 2 0 0,8-1 0 0,-8 5 0 0,10-5 0 16,-10 5 0-16,8 0 0 0,-8-5 0 0,0 5 0 16,0 0 0-16,0 0 0 0,0 0 0 0,0 0 0 0,0 0 0 0,0 0 0 15,0 0 0-15,0 0 0 0,0 0 0 0,0 0 0 0,0 5 0 16,0-5 0-16,0 0 0 0,0 0 0 0,-8 5 0 0,8-5 0 15,0 5 0-15,-10-5 0 0,10 4-60 0,-8 2-60 0,8-6-32 0,-8 4-40 16,-2 1-48-16,10 0-68 0,-8-5 48 0,0 5 48 0,0-5 32 16,-1 5 36-16,-8-5 28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38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8C6989-E226-4510-A94B-AE5B2836EF57}" emma:medium="tactile" emma:mode="ink">
          <msink:context xmlns:msink="http://schemas.microsoft.com/ink/2010/main" type="writingRegion" rotatedBoundingBox="16031,12125 16075,11879 16222,11906 16178,12152"/>
        </emma:interpretation>
      </emma:emma>
    </inkml:annotationXML>
    <inkml:traceGroup>
      <inkml:annotationXML>
        <emma:emma xmlns:emma="http://www.w3.org/2003/04/emma" version="1.0">
          <emma:interpretation id="{88667C28-CEFA-40BE-ABA8-07B3A1A098A9}" emma:medium="tactile" emma:mode="ink">
            <msink:context xmlns:msink="http://schemas.microsoft.com/ink/2010/main" type="paragraph" rotatedBoundingBox="16031,12125 16075,11879 16222,11906 16178,12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0E139-0028-4B14-8FA5-FEF0803AB941}" emma:medium="tactile" emma:mode="ink">
              <msink:context xmlns:msink="http://schemas.microsoft.com/ink/2010/main" type="line" rotatedBoundingBox="16031,12125 16075,11879 16222,11906 16178,12152"/>
            </emma:interpretation>
          </emma:emma>
        </inkml:annotationXML>
        <inkml:traceGroup>
          <inkml:annotationXML>
            <emma:emma xmlns:emma="http://www.w3.org/2003/04/emma" version="1.0">
              <emma:interpretation id="{A7316320-8B40-4CDD-80F1-67B151F9BC45}" emma:medium="tactile" emma:mode="ink">
                <msink:context xmlns:msink="http://schemas.microsoft.com/ink/2010/main" type="inkWord" rotatedBoundingBox="16031,12125 16075,11879 16222,11906 16178,12152">
                  <msink:destinationLink direction="with" ref="{AC884982-B60B-4231-8429-40DAFCC319B8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Da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DA</emma:literal>
                </emma:interpretation>
                <emma:interpretation id="interp4" emma:lang="" emma:confidence="0">
                  <emma:literal>De</emma:literal>
                </emma:interpretation>
              </emma:one-of>
            </emma:emma>
          </inkml:annotationXML>
          <inkml:trace contextRef="#ctx0" brushRef="#br0">2582 1723 63 0,'0'0'80'0,"0"0"-4"15,-8 0 0-15,8 0-24 0,0 0 0 0,0 0-4 0,0 0 0 0,0 0 0 16,0 0 0-16,-10-4 0 0,10 4-8 0,0 0 0 16,0-6 8-16,0 6-4 0,0-3 0 0,0-3 0 0,0 6-4 0,0-4-4 15,0-2 0-15,0 2 4 0,0-2 0 0,10 2-4 0,-10-1 0 0,0 1-4 16,0-2 4-16,0 2 0 0,8 4-8 0,-8-5-4 16,0 5 4-16,8-4-4 0,-8 4 0 0,9 0-8 0,0 0 0 0,-9-6-4 15,8 6 4-15,-8 6-4 0,9-6-4 0,-1 4 0 0,-8-4 0 16,8 5-4-16,-8-5 0 0,0 4 0 0,9 2 0 0,-9-2 0 15,0 1-4-15,0-1 4 0,0 6 0 0,0-4-4 0,0 4 4 16,0-1-4-16,-9-5 4 0,9 6-4 0,-8-5 0 0,8 5 0 16,-8-6 4-16,-1 5-4 0,1-3 4 0,8-2 0 0,-9 1-4 0,0-5 4 15,1 5 0-15,0 0 0 0,-2-5 4 0,10-5-4 0,-8 5 0 16,0-5 0-16,8 5 0 0,-9-5 0 0,9-5 0 0,0 5 0 16,-9-3 0-16,9-2 0 0,0 5 0 0,0-9-4 0,0 5 4 15,0-1-4-15,0 0 4 0,0 0-4 0,0 1 4 0,9-1 0 16,-9 1 0-16,9 3-4 0,-9-2 4 0,0 1 0 0,8-1-4 0,-8 3 4 15,8 5-24-15,-8-5 24 0,10 5 0 0,-2-5 0 0,0 5 4 16,1 0-4-16,-9 0 0 0,9 5-4 0,-1-5 0 0,1 5 4 16,-1 0-4-16,0-1-4 0,-8 0 0 0,9 7 8 0,0-7 0 0,-9 6-4 15,8-1 0-15,-8 1 0 0,0-1 4 0,0 7-4 16,0-6 0-16,0-1-4 0,0 5 4 0,-8 1 4 0,8-7 0 0,-9 3-4 16,0-2 0-16,9 1 4 0,-8 0-4 0,0-6 0 0,-1 1 0 15,1 1 0-15,-1-6 4 0,0 0 0 0,1-6-8 0,8 1 4 16,-8 1 0-16,8-6 0 0,-10 0 4 0,10 1-4 0,0-6 4 0,-8 1-4 15,8-1 4-15,0 2-4 0,0-3 4 0,0 2-4 0,0-1 0 16,0 2 0-16,8-1 4 0,-8-1 0 0,0 5 0 16,10 1 4-16,-10-1 0 0,8 1 4 0,-8-1 0 0,8 10 4 0,-8-5 0 15,9 0-4-15,-9 5 0 0,9-5 0 0,-1 10 0 0,1-5-4 16,-9 0 0-16,8 5 0 0,0 0-12 0,1-5 8 0,-9 4 0 16,9 6 0-16,-1-5-4 0,-8-1 0 0,8 6 4 0,-8-5 0 15,0 5-4-15,0-2 4 0,10 3-4 0,-10-1 4 0,-10-1 0 16,10 1 0-16,0-1-4 0,-8 1 4 0,8-6-4 0,-8 6 4 0,8-1 0 15,-9-3-4-15,0-2 4 0,9 1 0 0,-8 0-4 0,0-5 0 16,-1 0 4-16,9 0-4 0,-8 0 0 0,8-5 4 0,-9 0 0 16,9 1-8-16,-9-5 4 0,9 3-4 0,0-4 4 0,-8 0 0 15,8 1 0-15,0-1 0 0,0 1 0 0,0-1 4 0,0 2-4 0,0 1-4 16,0-1 8-16,8 3-8 0,-8 0 4 0,0 0 0 0,9 1 0 16,-9 4 4-16,0-6-8 0,9 6 8 0,-9 0-4 0,0 0 0 15,8 0 4-15,1 0-4 0,-9 6 4 0,8-6 0 0,-8 4 4 16,8 1-4-16,-8 0 4 0,0 0 0 0,0-5 4 0,9 4 0 0,-9 0 4 15,0 7 0-15,0-7 0 0,0 2-4 0,0 3 0 16,-9-5-4-16,9 2 0 0,0-2-4 0,0 1-4 0,-8-1-4 0,8 2 8 16,0-2-4-16,-8-4-8 0,8 6-12 0,0-6-12 0,-9 0-20 15,9 4-24-15,0-4-20 0,0-4-28 0,-8 4-20 0,8-6-28 16,0 2-32-16,0 4-72 0,0-10 40 0,0 5 52 0,0-5 28 0,0 6 28 16,0-5 24-16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19.1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D0D0E6-F3A3-49DB-9F81-43B28B01E691}" emma:medium="tactile" emma:mode="ink">
          <msink:context xmlns:msink="http://schemas.microsoft.com/ink/2010/main" type="inkDrawing" rotatedBoundingBox="21418,2136 21580,587 21923,623 21760,2172" semanticType="verticalRange" shapeName="Other">
            <msink:sourceLink direction="with" ref="{ED210F13-F165-40F0-A7C6-EC6596408BE4}"/>
          </msink:context>
        </emma:interpretation>
      </emma:emma>
    </inkml:annotationXML>
    <inkml:trace contextRef="#ctx0" brushRef="#br0">-2224-626 51 0,'8'-5'92'0,"-8"0"-4"0,8-4-4 16,-8 4-20-16,10 0 0 0,-2 5 0 0,-8 0 4 0,8-5 4 0,-8 5 0 15,8 0 0-15,2 5-4 0,-2-5 0 0,-8 5 0 0,8 0-20 16,1 4 16-16,-1 1-4 0,1-1 0 0,0 1 0 0,-1 4 0 16,8 0 0-16,-6 6-4 0,-2-6-4 0,0 6 0 0,2 3-4 15,-2 2-4-15,0-2-4 0,1 2 4 0,-1 4-4 0,0-1 0 16,2 1-4-16,-2 0-4 0,0 0-4 0,-8 3-8 0,8 2 0 16,-8 0-4-16,0 0 0 0,0 4 0 0,0 0 0 0,0 0-4 0,-8 1 0 15,8 5-12-15,-8-6 0 0,0 5 0 0,-10 0 0 0,10 0 0 16,-9-5 0-16,-1 5 0 0,10 1 0 0,-10-6-12 0,2 5-8 15,-10-5-8-15,9 1-12 0,-9-1-20 0,10 1-12 0,-2-6-12 16,-7 0-16-16,8 1-12 0,-8-5-20 0,7 0-20 0,2-1-16 16,-10-3-64-16,9-2 0 0,0-3 44 0,0-1 32 0,-1 0 28 0,2-4 24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45.4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BAD280-E027-4BDA-80FA-4E4D00A5E7E3}" emma:medium="tactile" emma:mode="ink">
          <msink:context xmlns:msink="http://schemas.microsoft.com/ink/2010/main" type="inkDrawing" rotatedBoundingBox="22142,4588 22224,6141 21870,6160 21787,4607" semanticType="verticalRange" shapeName="Other">
            <msink:sourceLink direction="with" ref="{9D316D1F-7FAF-457B-B370-A0492700E42D}"/>
            <msink:destinationLink direction="to" ref="{7ADA1CF6-5192-4FF0-BBA1-6900B3907BDC}"/>
          </msink:context>
        </emma:interpretation>
      </emma:emma>
    </inkml:annotationXML>
    <inkml:trace contextRef="#ctx0" brushRef="#br0">-1986 3368 23 0,'8'-4'100'0,"2"-6"-8"16,6 10-4-16,-7-5-24 0,0 1 4 0,-1 4 4 16,1 0 4-16,-1 0-4 0,0 4 0 0,1 1 0 0,0 5-8 0,-1-6-4 15,0 6 4-15,2-1-4 0,-2 6-4 0,0-1 0 0,1 5-4 0,8-4-4 16,-9 5-4-16,1 3-4 0,-1 2 0 0,10-6 0 0,-10 10 0 15,0-1 8-15,2 1-8 0,-2 0 0 0,8 4-4 0,-6 1 0 16,-2-1-4-16,0 1-8 0,1 4 4 0,-1 0-8 0,0 1 0 0,-8-1-8 16,10 6 4-16,-10-1-8 0,0 5 0 0,0-5-4 0,0 10 0 15,0-5-4-15,-10 0 0 0,2 0-4 0,0 4-16 0,-9-4-16 16,-1 5-24-16,2-5-24 0,-2 0-20 0,2 0-28 0,-10-1-28 16,9-3-36-16,-9-6-68 0,0 1 36 0,1-1 40 0,0-9 44 15,-1 4 28-15,1-8 20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22.3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C5830F-2E80-4DE6-96D9-CA25B9A5B678}" emma:medium="tactile" emma:mode="ink">
          <msink:context xmlns:msink="http://schemas.microsoft.com/ink/2010/main" type="writingRegion" rotatedBoundingBox="23708,1154 29264,1428 29048,5807 23492,5533"/>
        </emma:interpretation>
      </emma:emma>
    </inkml:annotationXML>
    <inkml:traceGroup>
      <inkml:annotationXML>
        <emma:emma xmlns:emma="http://www.w3.org/2003/04/emma" version="1.0">
          <emma:interpretation id="{2809274D-E303-4333-8054-465CC8B73FB9}" emma:medium="tactile" emma:mode="ink">
            <msink:context xmlns:msink="http://schemas.microsoft.com/ink/2010/main" type="paragraph" rotatedBoundingBox="23842,1160 27407,1339 27382,1849 23817,1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4374B-6877-4C6C-A885-CB1A13ABD43F}" emma:medium="tactile" emma:mode="ink">
              <msink:context xmlns:msink="http://schemas.microsoft.com/ink/2010/main" type="line" rotatedBoundingBox="23842,1160 27407,1339 27382,1849 23817,1670"/>
            </emma:interpretation>
          </emma:emma>
        </inkml:annotationXML>
        <inkml:traceGroup>
          <inkml:annotationXML>
            <emma:emma xmlns:emma="http://www.w3.org/2003/04/emma" version="1.0">
              <emma:interpretation id="{417B29F9-E880-43F0-B640-7937CDC40CD5}" emma:medium="tactile" emma:mode="ink">
                <msink:context xmlns:msink="http://schemas.microsoft.com/ink/2010/main" type="inkWord" rotatedBoundingBox="25059,1221 26411,1289 26385,1799 25033,1731"/>
              </emma:interpretation>
            </emma:emma>
          </inkml:annotationXML>
          <inkml:trace contextRef="#ctx0" brushRef="#br0">1382 98 51 0,'0'-10'80'0,"8"1"-8"0,-8-2-4 16,0 2-20-16,0 0-4 0,0-5 0 0,0 9 0 0,9-4 4 16,-9-2-4-16,0 2 0 0,-9 4-4 0,9-4 4 0,0 4 0 0,-8 5 0 15,8-5-8-15,-8 0 0 0,0 5 0 0,-2 0 0 0,10 0-8 16,-8 0 4-16,0 5-8 0,-2 0 8 0,2 0-8 0,-9-1-4 16,9 1 4-16,0 5 0 0,-1 0-4 0,0-1 0 0,1 5 0 15,0 1-4-15,-2-5 0 0,2 9-4 0,0-5-4 0,-1 5 0 16,9-4 0-16,0 4-4 0,-9 0 4 0,9 0-4 0,0 0 0 15,0 0-4-15,9 1 4 0,-9-2-4 0,9 2 4 0,-9-6-4 16,8 5-16-16,0-4 20 0,10 4 0 0,-10-4 0 0,10-1-4 16,-10-5 4-16,9 6-4 0,-1-5 0 0,2-1-4 0,0 1 4 0,-2-1 0 15,1-4 0-15,0 0 0 0,0-5-4 0,1 4 4 0,6-4-4 16,-6 0 4-16,-10 0 0 0,10-4 0 0,-1-1 0 0,-1 0 0 16,2 0-4-16,-10 1 4 0,10-6 0 0,-10 1 0 0,0 3 0 0,1-3 0 15,-1-1 0-15,1 6 0 0,-1-11 0 0,-8 11 0 16,9-6 0-16,-9 0 0 0,0 1 0 0,8-1 0 0,-8 5 0 0,0-5 0 15,0 6-4-15,0-1 4 0,0 0 0 0,0 0 0 0,0 1 0 16,0-1 0-16,0 5 4 0,0 0-4 0,0-5 0 0,0 5 0 16,0 5 4-16,8-5 0 0,-8 5 0 0,0-1-4 0,0 1 8 0,10 0-4 15,-10 4 0-15,0-4 4 0,8 5 0 0,-8 0 0 0,8-1-4 16,2 1 0-16,-10 0 0 0,8-1 0 0,0 5 0 0,1-4 0 16,-1-1 0-16,1 1 0 0,-1 0 0 0,1-5 0 0,-1 4 0 15,0-4 0-15,10 0-4 0,-10-1 4 0,2-4-4 0,6 6 4 16,-8-6-4-16,9 0 0 0,-8-6 0 0,8 2 4 0,-9-1 0 0,10 0-4 15,-10-4 0-15,10-1 0 0,-10 1 0 0,0-6 4 16,1 1 0-16,8-1-4 0,-8 1 0 0,-9 0 0 0,8-1 0 0,-8-4 0 16,8 4 0-16,-8-4-4 0,0 5 4 0,-8-5 0 0,8 4 0 15,-8 1-4-15,-1 0 4 0,0-1-4 0,1 1 4 0,-9 5 0 16,9-1 0-16,-10 6-4 0,10-2 4 0,-10 1 0 0,10 1 0 0,-9 4-4 16,0 0 4-16,8 4 0 0,1 1-4 0,-8 1-4 0,6-2-4 15,2 6-4-15,0-1-4 0,-2 1-12 0,2 3-4 0,0-3-8 16,-1 0-16-16,9 0-8 0,0 4-8 0,-8-4-8 0,8-1 4 15,8 0 0-15,-8 1-16 0,0 0-36 0,9-1-32 0,-1-4 20 16,10 0 32-16</inkml:trace>
          <inkml:trace contextRef="#ctx0" brushRef="#br0" timeOffset="315.5512">2363 147 35 0,'0'-6'112'0,"0"6"-8"16,0-5-4-16,0 5-28 0,-10-4-4 0,10 8 0 0,-8-4 0 0,0 0-4 15,0 5-4-15,8 1-8 0,-9-6-4 0,9 4-8 0,-9 0-4 16,9-4-12-16,-8 6 0 0,8-2-8 0,0 1 0 0,0 0 0 16,0 0-8-16,0-5 4 0,8 4-4 0,-8 1-4 0,9-1 4 15,0 2-4-15,-1-2 0 0,0 1 4 0,0-5-4 0,2 5 0 16,-2 0 0-16,10-5-4 0,-10 5 4 0,9-1 0 0,-9-4 0 0,10 5 0 16,-10 0-4-16,8 0 4 0,-6-5-4 0,6 5 8 0,-7-1 0 15,0 1 0-15,-1 4-4 0,1-2 12 0,-1-4 0 0,0 7 0 16,1-1 4-16,-9 1 4 0,9-1 4 0,-9 1-4 0,-9 5-4 15,9-1 0-15,-9 1 0 0,1-6-4 0,0 10 0 0,-1-5 0 16,-8 1 0-16,0-1-8 0,-1 1 0 0,2 0-4 0,-10-1-4 16,9-5 0-16,1 1 0 0,-2 0-4 0,-8-7-12 0,10 8-16 0,-2-6-4 15,10-5-12-15,-9 0-20 0,9 0-12 0,-2-5-12 16,2-6-8-16,0 8 0 0,0-7-36 0,8-5-44 0,0 6 4 0,0-5 36 16,0-1 24-16,0 1 20 0</inkml:trace>
        </inkml:traceGroup>
        <inkml:traceGroup>
          <inkml:annotationXML>
            <emma:emma xmlns:emma="http://www.w3.org/2003/04/emma" version="1.0">
              <emma:interpretation id="{96C4C927-DE76-41F4-9FAB-A24A4CA1D31A}" emma:medium="tactile" emma:mode="ink">
                <msink:context xmlns:msink="http://schemas.microsoft.com/ink/2010/main" type="inkWord" rotatedBoundingBox="26896,1325 27407,1351 27385,1786 26874,1760"/>
              </emma:interpretation>
            </emma:emma>
          </inkml:annotationXML>
          <inkml:trace contextRef="#ctx0" brushRef="#br0" timeOffset="1338.3328">3522 155 135 0,'0'-8'144'0,"0"2"-8"0,0-3-8 0,0 4-16 15,0-5-8-15,0 6 4 0,0-2 0 0,-9 2 0 0,9-1-4 16,-8 5-8-16,8-6-8 0,-8 6-20 0,8 0 12 0,-8 0-8 15,8 0-8-15,-10 0 0 0,2 6-4 0,8-1-4 0,-8 5-4 0,-2-6 0 16,-6 6 0-16,7 4-12 0,1-4-24 0,-9 4-16 0,8 1 0 16,-7 4 0-16,-2-5 0 0,0 5 0 0,2 5 0 0,-1-5 0 15,-9 0 0-15,10 0 0 0,-2 1 0 0,-8-1 0 0,10 0 0 0,-1 0 0 16,-9-4 0-16,10 4 0 0,-2-5 0 0,0 1-84 16,2-5-28-16,7-1-28 0,1 1-40 0,-1-1-32 0,1-4-88 0,-1 0 32 15,1-5 44-15,8 4 40 0,-8-4 36 0,8-4 32 0</inkml:trace>
          <inkml:trace contextRef="#ctx0" brushRef="#br0" timeOffset="1104.4414">3062 103 11 0,'0'-5'104'16,"0"5"-8"-16,0-6-4 0,0 2-20 0,0 4 8 0,0 0 4 15,8 0 0-15,-8 0 4 0,0 4-4 0,9-4 0 0,-1 6 0 16,-8-1 0-16,9 5 0 0,-1-6 0 0,0 6 4 0,2-1-4 15,-2 6 0-15,10-5-4 0,-10 4-12 0,8 0 0 0,-7 0-8 0,8 1-4 16,-8-1-8-16,7 1-8 0,2-1-4 0,-2 5-8 0,-6-5-4 16,6 1-4-16,1-1-4 0,1 6-20 0,-2-11 24 0,2 6-8 15,-2-1-8-15,2 0-4 0,-10-4 0 0,9 4 0 0,0-4 0 16,0-1 0-16,-9 1 0 0,10-1 0 0,-10 2 0 0,10-2-8 16,-10-4-24-16,0 4-12 0,1-4-16 0,-1 0-16 0,1-1-16 0,-9 2-16 15,9-3-20-15,-9-3-24 0,0 6-16 0,0-6-36 0,0 0-52 16,0 0 48-16,-9 0 36 0,9-6 32 0,-9 6 24 0</inkml:trace>
        </inkml:traceGroup>
        <inkml:traceGroup>
          <inkml:annotationXML>
            <emma:emma xmlns:emma="http://www.w3.org/2003/04/emma" version="1.0">
              <emma:interpretation id="{4772DF6D-E62C-4A44-8FAD-75C1FE21CCD0}" emma:medium="tactile" emma:mode="ink">
                <msink:context xmlns:msink="http://schemas.microsoft.com/ink/2010/main" type="inkWord" rotatedBoundingBox="23838,1250 24316,1274 24300,1588 23822,1564">
                  <msink:destinationLink direction="to" ref="{EB33231D-E834-465A-940A-6702F023E43B}"/>
                </msink:context>
              </emma:interpretation>
            </emma:emma>
          </inkml:annotationXML>
          <inkml:trace contextRef="#ctx0" brushRef="#br0" timeOffset="-1316.3718">0-3 27 0,'10'5'124'0,"-10"-5"-4"0,8 0-4 0,0 0-16 16,2 0 0-16,-2 0 0 0,0 0-4 0,0 0-8 0,10 0-4 15,-10 0-8-15,9 0-8 0,-9 5-8 0,10-5-4 0,-2 0-12 0,2 4-20 16,-1-4 12-16,0 0-8 0,0 0 0 0,9 0-12 16,-10 6 0-16,2-6-4 0,7 0-4 0,-8 0-4 0,8 0-12 0,-7 0-16 15,8 0-16-15,-10 0-24 0,2 0-32 0,-1 0-24 0,-9 0-16 16,10 5-72-16,-10-5-4 0,-8 4 36 0,8-4 32 0,-8 5 28 16</inkml:trace>
          <inkml:trace contextRef="#ctx0" brushRef="#br0" timeOffset="-1109.9235">52 299 55 0,'0'5'136'0,"0"0"-4"0,0-5 8 16,8 0-20-16,-8 0-4 0,9 4 0 0,0-4 0 16,-9-4-4-16,8 4-8 0,1 0-4 0,-1-5-12 0,10 5-24 0,-10-5 4 15,8 0-8-15,2 1-8 0,-1-1-12 0,-8-5-8 0,16 7-8 16,-9-4-4-16,2 3-4 0,0-1-16 0,-2 0-28 0,10 1-28 15,-9-1-28-15,-1 0-28 0,2 0-36 0,-10 0-28 0,10 5-80 0,-10-4 20 16,9 4 40-16,-8-5 36 0,-1 5 32 0,-8 0 28 0</inkml:trace>
        </inkml:traceGroup>
      </inkml:traceGroup>
    </inkml:traceGroup>
    <inkml:traceGroup>
      <inkml:annotationXML>
        <emma:emma xmlns:emma="http://www.w3.org/2003/04/emma" version="1.0">
          <emma:interpretation id="{30932402-497E-42FD-9E41-5A0004213910}" emma:medium="tactile" emma:mode="ink">
            <msink:context xmlns:msink="http://schemas.microsoft.com/ink/2010/main" type="paragraph" rotatedBoundingBox="23587,3185 29159,2903 29214,3986 23642,4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E533C-A0EC-4EB5-8F3B-267FAC0F45AB}" emma:medium="tactile" emma:mode="ink">
              <msink:context xmlns:msink="http://schemas.microsoft.com/ink/2010/main" type="line" rotatedBoundingBox="23587,3185 29159,2903 29214,3986 23642,4269"/>
            </emma:interpretation>
          </emma:emma>
        </inkml:annotationXML>
        <inkml:traceGroup>
          <inkml:annotationXML>
            <emma:emma xmlns:emma="http://www.w3.org/2003/04/emma" version="1.0">
              <emma:interpretation id="{AC0195D1-E165-4BFA-B502-A0DD0D3F2F83}" emma:medium="tactile" emma:mode="ink">
                <msink:context xmlns:msink="http://schemas.microsoft.com/ink/2010/main" type="inkWord" rotatedBoundingBox="23595,3349 24022,3327 24069,4247 23642,4269">
                  <msink:destinationLink direction="from" ref="{EB33231D-E834-465A-940A-6702F023E4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9630.2565">-221 2145 59 0,'-9'-4'84'0,"9"4"-4"16,0-5-4-16,0 1-16 0,0-6-8 0,-8 5 4 0,8 0 0 16,0 0-4-16,0 1 0 0,0 4 4 0,0-5-4 0,0 5 4 0,0-5-4 15,0 5 4-15,0 0-8 0,0 5 0 0,0-5 0 16,0 5-4-16,0-1-4 0,0 6 0 0,0-5-4 0,0 5 0 0,0-1-8 16,0 1-4-16,0-1 0 0,0 1-4 0,0 0-8 0,8 3-4 15,-8-3 4-15,0 5-4 0,9-5 0 0,-9-1 0 0,9 1-4 16,-9-1 0-16,8 1-4 0,-8 0 4 0,8-6-4 0,2 5 4 0,-2-3 0 15,0-2 0-15,10 1-4 0,-10 0 0 0,1-5 0 0,-1 5-4 16,8-5 4-16,-6 0 4 0,-2 0-8 0,10-5 4 0,-10 0 0 16,0 0 4-16,9 1-4 0,-8-2 0 0,-1-3 0 0,1-2 0 15,-1 3 0-15,0-2 0 0,2 0 0 0,-2 1 0 0,0-5 4 16,2 4-4-16,-10-5 0 0,8 6 0 0,-8-1 0 0,0 1 0 16,8-1 0-16,-8 0 0 0,0 6 0 0,0-1 0 0,0 1-4 0,0-2 4 15,0 2 0-15,0 4 4 0,0 0 0 0,0 4 0 0,8-4 4 16,-8 6 4-16,0-2 4 0,9 5 4 0,-9 1-4 0,9 0 4 15,-9 5 8-15,8-6-4 0,-8 10-4 0,9-4 0 0,-1 3 0 16,0 2-8-16,-8 4 0 0,10-5 0 0,-2 5-4 0,0 0-4 16,0 0 4-16,2 5-4 0,-2-5 0 0,0 4 0 0,1-3 0 0,0 3-4 15,-9-4 4-15,8 5 0 0,1-1 4 0,-9-3-8 0,8 4 4 16,-8-5-4-16,0 4 4 0,0-3 0 0,-8-2-4 0,-1 6 0 16,1-5 4-16,-1 0 0 0,-8 0-4 0,9-5 4 0,-10 4-8 15,2-3 4-15,-10 0 0 0,9-7-4 0,-1 7-4 0,2-5-12 16,-10-6-16-16,8 1-16 0,2-1-20 0,-1-9-16 0,0 0-16 0,8 0-20 15,-7-5-16-15,6-5-16 0,2-3-56 0,0-2 4 0,-2-9 16 16,10 0 56-16,-8-1 24 0</inkml:trace>
        </inkml:traceGroup>
        <inkml:traceGroup>
          <inkml:annotationXML>
            <emma:emma xmlns:emma="http://www.w3.org/2003/04/emma" version="1.0">
              <emma:interpretation id="{4F6BAD8B-A006-4110-A5E9-8CA95F86E7C9}" emma:medium="tactile" emma:mode="ink">
                <msink:context xmlns:msink="http://schemas.microsoft.com/ink/2010/main" type="inkWord" rotatedBoundingBox="24725,3128 25097,3109 25114,3447 24743,34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9882.2487">888 1872 55 0,'8'0'132'15,"-8"5"-12"-15,8 0-4 0,-8-5-16 0,0 5 0 16,10-5 0-16,-10 4-8 0,8-4-8 0,0 6 0 0,-8-6-8 0,8 0-4 16,2 0-12-16,-2 5-8 0,0-5-8 0,9 0-24 0,-9 0 16 0,2 0-8 15,6 0-4-15,2 0-4 0,-2 0-4 0,2 4-4 16,-1-4-4-16,-1 0-4 0,2-4-16 0,-2 8-16 0,2-4-24 0,8 0-24 15,-18 0-32-15,9 0-24 0,0 0-44 0,0 0-52 0,-9 5 28 16,2-5 32-16,-10 5 36 0,8-1 24 0</inkml:trace>
          <inkml:trace contextRef="#ctx0" brushRef="#br1" timeOffset="10077.7283">973 2145 83 0,'0'6'108'15,"0"3"-8"-15,0 1-8 0,0-6-20 0,0 2-4 0,0-2 0 16,8 1-4-16,-8-1-8 0,8 1-4 0,-8-5-8 0,10 0-8 16,-10 5-8-16,8-5 0 0,0 0-8 0,0 0-4 0,10 0-8 0,-10 0 4 15,10-5-12-15,-1 5 0 0,-1-5-24 0,2 5-20 16,8-4-20-16,-10-1-16 0,10 1-52 0,-9-2-52 0,9 2 28 0,-10-6 32 16,10 5 24-16</inkml:trace>
        </inkml:traceGroup>
        <inkml:traceGroup>
          <inkml:annotationXML>
            <emma:emma xmlns:emma="http://www.w3.org/2003/04/emma" version="1.0">
              <emma:interpretation id="{B94EA4B8-F376-4B7C-BC04-DD9663E4A21A}" emma:medium="tactile" emma:mode="ink">
                <msink:context xmlns:msink="http://schemas.microsoft.com/ink/2010/main" type="inkWord" rotatedBoundingBox="25657,3241 27294,3158 27316,3588 25679,36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0684.1029">1970 2011 75 0,'0'0'92'0,"-8"-4"-4"0,-1 4-4 0,1-5-20 0,0 5 0 0,-2-5 0 15,10 5 4-15,-8-5-4 0,0 5-8 0,0-4 0 0,8 4-8 16,-10 0-8-16,2-5-24 0,0 5 28 0,8 0-8 0,-9 5-4 15,9-5-8-15,-9 4 8 0,9 1-8 0,-8 0 0 0,8 4 0 16,-9 1 0-16,9-4-4 0,0 7-4 0,-8-4 4 0,8 1 0 16,0 0-4-16,0 5 0 0,0-1 0 0,-8 0-4 0,16-4 0 0,-8 4-4 15,0 1 0-15,8-1 0 0,-8-5-4 0,9 6 4 0,-1-6-4 16,10 6-4-16,-10-5 0 0,10-1 4 0,-10 0 0 0,8 1 0 16,2 0-4-16,-1-2 0 0,9 3 0 0,-10-6 0 0,10-1-4 15,0 2 8-15,-1-2-4 0,-8-4 4 0,8 5-4 0,1-5 0 16,0 0-4-16,-1 0 0 0,1-5 4 0,0 5-8 0,-10-4 4 0,10-2 0 15,0-3 4-15,-9 5-4 0,-1-3 0 0,10-1 4 0,-8-2 0 16,-1 0 0-16,-9 6 0 0,10-5 0 0,-2-1 0 16,-8 0 0-16,2 0 0 0,-2 5 0 0,0-4 0 0,1 5 4 0,0-2 4 15,-1 2-4-15,-8-1 0 0,9 5 8 0,-9-5 4 0,0 5 8 16,8 0-4-16,-8 0 8 0,0 0-4 0,0 5 4 0,0 0 0 16,0-5 4-16,0 10-4 0,0-6-4 0,0 1 0 0,0 4-4 0,0-4-4 15,0 5 0-15,8-5 0 0,-8 5-4 0,0-1 0 16,9 1 0-16,-9-1-4 0,9 1 0 0,-1 0-4 0,-8-6 0 0,8 5 4 15,2 1 0-15,6-5-4 0,-7 0 0 0,0 0 0 0,7-1 0 16,-7 2 0-16,7-2-4 0,-6-4 4 0,6 0 0 0,2 5-8 16,-2-5 8-16,-7-5-4 0,8 5 0 0,0-4 0 0,1-2 4 0,-10 2-4 15,8-6 0-15,2 1 0 0,-10-1-4 0,10 1 0 0,-10-1 0 16,1-5 0-16,-1 5 0 0,0-3-4 0,0-2 0 0,-8 0 0 16,10 1 0-16,-10 0 0 0,0-1 4 0,-10 1 0 0,10-1 0 15,-8 6 0-15,0-5 0 0,0 4 4 0,-1 1-8 0,1-6 8 16,-10 5-8-16,2 6 4 0,-2-6 0 0,10 5 0 0,-10 1 0 0,2-2 0 15,-10 3-4-15,9 3 0 0,1 0 0 0,6 0-4 0,-6 0-8 16,-2 3 0-16,1 3-4 0,9 3-8 0,-9 1-4 0,8-6-8 16,1 10-8-16,0-3-4 0,-2-2-8 0,10 1-4 0,-8-1-12 15,8 5-4-15,0-4-4 0,0-1 0 0,0 1-4 0,8 0-4 16,-8-5-28-16,10-1-32 0,-2 6-4 0,9-10 32 0,-8 5 28 16</inkml:trace>
          <inkml:trace contextRef="#ctx0" brushRef="#br1" timeOffset="10998.2633">3257 2027 91 0,'0'0'108'0,"0"0"-8"0,0 0-4 0,-8 0-20 15,8 0 0-15,-8 3 0 0,0 3 4 0,-2-6-4 16,2 4-8-16,8 1-4 0,-8-5-16 0,-1 4-4 0,1 2-4 0,8-6-12 16,-9 4-4-16,9 1-4 0,0 0 0 0,0-5-16 0,0 4 16 15,0 1-4-15,9 1 0 0,-9-6-4 0,8 4 0 0,1 1-4 16,-1-5 0-16,10 5 0 0,-10 0 0 0,0-5 0 0,10 4 0 0,-10 1 0 15,9-5 4-15,0 5-4 0,0 0 4 0,-9-1-4 0,10-4 0 16,-2 6 0-16,2-2-4 0,-10 1 4 0,9-1 0 0,-8 2 0 16,-1-2-4-16,9 6 4 0,-9-5 4 0,2 5 0 0,-10-6 4 15,8 5 0-15,-8 1 0 0,0 0-4 0,0-5 0 0,0 5-4 16,0-1 0-16,-8 5 0 0,-2-9 0 0,2 8-4 0,-9-2-4 16,0-2 4-16,9 1-4 0,-9-5 0 0,-9 5-4 0,8 0-8 0,2-6-8 15,-1 1-8-15,-9 0-8 0,10 0-12 0,-2-5-4 0,2 0-20 16,-2 0-12-16,1 0-12 0,9-5-4 0,-1-5-4 0,0 6-24 15,1-6-36-15,0 0-20 0,8-5 40 0,0 2 24 0,8-2 20 16</inkml:trace>
        </inkml:traceGroup>
        <inkml:traceGroup>
          <inkml:annotationXML>
            <emma:emma xmlns:emma="http://www.w3.org/2003/04/emma" version="1.0">
              <emma:interpretation id="{2DD48601-1A57-4427-81D3-08DA0563CEBE}" emma:medium="tactile" emma:mode="ink">
                <msink:context xmlns:msink="http://schemas.microsoft.com/ink/2010/main" type="inkWord" rotatedBoundingBox="28100,3344 28529,3221 28620,3537 28191,3661"/>
              </emma:interpretation>
              <emma:one-of disjunction-type="recognition" id="oneOf3">
                <emma:interpretation id="interp3" emma:lang="" emma:confidence="0">
                  <emma:literal>stał</emma:literal>
                </emma:interpretation>
                <emma:interpretation id="interp4" emma:lang="" emma:confidence="0">
                  <emma:literal>otył</emma:literal>
                </emma:interpretation>
                <emma:interpretation id="interp5" emma:lang="" emma:confidence="0">
                  <emma:literal>stli</emma:literal>
                </emma:interpretation>
                <emma:interpretation id="interp6" emma:lang="" emma:confidence="0">
                  <emma:literal>zatył</emma:literal>
                </emma:interpretation>
                <emma:interpretation id="interp7" emma:lang="" emma:confidence="0">
                  <emma:literal>*t*</emma:literal>
                </emma:interpretation>
              </emma:one-of>
            </emma:emma>
          </inkml:annotationXML>
          <inkml:trace contextRef="#ctx0" brushRef="#br1" timeOffset="11762.4515">4724 2078 47 0,'-8'-5'120'0,"8"1"-12"15,-8 4-4-15,8 0-20 0,-10-5 0 0,2 10 0 16,0-5 0-16,-2 0 0 0,-6 4-8 0,8 1-12 0,-1 1-4 0,-8-2-4 16,0 1-8-16,-1 5-8 0,2-1-4 0,8 1 0 0,-10 0-8 0,-7-1-4 15,7 1-4-15,2 4-4 0,-2 1 0 0,2-6-8 16,-2 5 0-16,1 1-4 0,0-5-4 0,9 3-4 0,-9-3-12 0,9 0-16 15,-10-2-12-15,10 3-24 0,8-6-20 0,-10 5-24 0,2-6-8 16,8-4-68-16,0 0-12 0,8 0 36 0,-8 0 28 0,10-4 24 16</inkml:trace>
          <inkml:trace contextRef="#ctx0" brushRef="#br1" timeOffset="11580.4097">4349 2069 63 0,'0'0'120'0,"0"-5"-12"0,0 5-4 0,0 0-24 15,0 0 4-15,8 5 4 0,-8-1 4 0,0 1 0 16,0 1-4-16,10-2-4 0,-10 1 0 0,8 5 0 0,-8-6-8 0,8 6 0 15,1-1-8-15,-1 1-8 0,-8-1-4 0,9 1-4 0,-1 5-8 16,1-5-8-16,-1-1-4 0,0 5-8 0,2-4-4 0,-2 0-4 16,0-1 0-16,2 0-8 0,-2 1 4 0,0 0-8 0,0-2 0 0,1-1-4 15,0 2-8-15,-1-5-12 0,1 6-12 0,-1-5-16 16,0 0-16-16,2 0-16 0,-10-1-16 0,8 2-16 0,0-2-20 0,0-4-12 16,-8 5-24-16,10-5-48 0,-10 0 12 0,8 0 44 0,-8-5 28 15,8 5 24-15</inkml:trace>
        </inkml:traceGroup>
        <inkml:traceGroup>
          <inkml:annotationXML>
            <emma:emma xmlns:emma="http://www.w3.org/2003/04/emma" version="1.0">
              <emma:interpretation id="{CDDFA91B-2FCF-4286-9F09-1C55275B222C}" emma:medium="tactile" emma:mode="ink">
                <msink:context xmlns:msink="http://schemas.microsoft.com/ink/2010/main" type="inkWord" rotatedBoundingBox="28899,3032 29165,3018 29187,3438 28920,3452"/>
              </emma:interpretation>
            </emma:emma>
          </inkml:annotationXML>
          <inkml:trace contextRef="#ctx0" brushRef="#br1" timeOffset="12277.0657">5074 2007 51 0,'0'0'136'0,"0"0"-16"16,0 0-16-16,0 4-28 0,0-4-4 0,0 0 4 0,0 0 4 15,0 5 4-15,0-5-8 0,0 5 0 0,8-5 0 0,-8 0-8 0,9 0-8 16,-9 0-8-16,9 0-8 0,-1 0-12 0,0 0-8 15,10 0-4-15,-10 0-4 0,10 0-8 0,-10-5-12 0,9 5-16 0,-1-5-16 16,2 1-28-16,-2 4-24 0,-6-5-24 0,6 0-12 0,2 0-52 16,-2 1-40-16,1-1 44 0,-8-5 28 0,8 0 32 0</inkml:trace>
          <inkml:trace contextRef="#ctx0" brushRef="#br1" timeOffset="12132.4493">5142 1782 91 0,'8'-6'100'16,"-8"6"-8"-16,0 0 0 0,0-4-24 0,0 4 0 0,0 0-4 15,0 0 4-15,10 0 0 0,-10 4 0 0,0-4-4 0,8 6-4 0,-8-2-8 16,0 5 0-16,0-3-4 0,8 3-4 0,-8 1-4 0,0 4-4 16,9-5-4-16,-9 6-4 0,0 4-16 0,0-5 12 0,8 6-4 15,-8-1-4-15,0-1-4 0,0 2-4 0,8-5 0 0,-8 4 0 16,0 0-4-16,9 0-4 0,-9-4 0 0,9 3-4 0,-9-3 0 16,0 0-12-16,8-1-12 0,-8-5-8 0,0 6-16 0,8-5-8 0,-8-1-12 15,0 1-12-15,0-6-12 0,0 2-12 0,0-2-44 0,0-4-32 16,-8 5 20-16,8-5 28 0,-8 0 28 0</inkml:trace>
        </inkml:traceGroup>
      </inkml:traceGroup>
    </inkml:traceGroup>
    <inkml:traceGroup>
      <inkml:annotationXML>
        <emma:emma xmlns:emma="http://www.w3.org/2003/04/emma" version="1.0">
          <emma:interpretation id="{0433E848-47F2-40E9-9282-5B576C0EBFBA}" emma:medium="tactile" emma:mode="ink">
            <msink:context xmlns:msink="http://schemas.microsoft.com/ink/2010/main" type="paragraph" rotatedBoundingBox="24405,4735 27675,4896 27634,5737 24363,55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CB8853-DB27-4B75-A86F-ABABF607D537}" emma:medium="tactile" emma:mode="ink">
              <msink:context xmlns:msink="http://schemas.microsoft.com/ink/2010/main" type="line" rotatedBoundingBox="24405,4735 27675,4896 27634,5737 24363,5576"/>
            </emma:interpretation>
          </emma:emma>
        </inkml:annotationXML>
        <inkml:traceGroup>
          <inkml:annotationXML>
            <emma:emma xmlns:emma="http://www.w3.org/2003/04/emma" version="1.0">
              <emma:interpretation id="{2FC3D7EE-75AF-4F10-A86D-080B2CA01FB5}" emma:medium="tactile" emma:mode="ink">
                <msink:context xmlns:msink="http://schemas.microsoft.com/ink/2010/main" type="inkWord" rotatedBoundingBox="24387,5089 24767,5107 24748,5506 24368,5487">
                  <msink:destinationLink direction="from" ref="{7ADA1CF6-5192-4FF0-BBA1-6900B3907BDC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29576.1764">555 3887 87 0,'-8'0'104'0,"8"4"-8"0,8-4 4 0,-8 0-24 15,0 0 4-15,8 0 0 0,2 0 0 0,-2 0 0 0,0 0-4 16,0-4-4-16,2 4-4 0,-2-4 0 0,9 4-4 0,-9-6-8 16,10 1-8-16,-2 1-12 0,2 4-4 0,-2-6-8 0,2 2-4 0,-1-1-4 15,-1 5-4-15,2 0-4 0,-2-5-4 0,2 5-16 0,-1 0-16 16,-8 0-12-16,7 0-28 0,-7 5-24 0,-1-5-24 0,1 5-20 16,0-1-80-16,-9 2 8 0,0 3 44 0,0 1 24 0,0-6 28 15</inkml:trace>
          <inkml:trace contextRef="#ctx0" brushRef="#br2" timeOffset="29780.2151">607 4179 83 0,'0'10'128'0,"8"-1"-12"16,-8-3-4-16,0-2-16 0,0 6 0 0,0-6 4 0,0 2-12 15,8-6-4-15,-8 4-8 0,9-4-8 0,-9 5-8 0,8-5-4 16,1 0-4-16,0 0-8 0,-1 0-4 0,0-5-8 0,10 5-4 0,-10-4-8 15,10 4 0-15,-2-6-8 0,-7 2 0 0,7-2-8 0,2 2-8 16,-2 0-20-16,2 4-24 0,-1-6-24 0,0 1-28 0,-9 1-24 16,9-1-28-16,-8 0-76 0,0 0 20 0,-1 5 40 0,0 0 36 0,2 0 20 15</inkml:trace>
        </inkml:traceGroup>
        <inkml:traceGroup>
          <inkml:annotationXML>
            <emma:emma xmlns:emma="http://www.w3.org/2003/04/emma" version="1.0">
              <emma:interpretation id="{997B1FB5-8C20-47A8-8CBD-671A42DDFE5E}" emma:medium="tactile" emma:mode="ink">
                <msink:context xmlns:msink="http://schemas.microsoft.com/ink/2010/main" type="inkWord" rotatedBoundingBox="25431,4771 27711,5108 27594,5898 25314,5561">
                  <msink:destinationLink direction="with" ref="{783B3D46-688D-446E-B72B-B6E7DD24A11A}"/>
                  <msink:destinationLink direction="with" ref="{B15343AF-311C-4568-A2AA-E68FB9679DD2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30515.7772">1646 3877 75 0,'-8'-5'92'0,"-1"1"-8"0,1-2-4 0,-1-3-24 16,1 4 0-16,0-4 0 0,8-2-4 0,-10 3 4 0,10-2-4 16,-8 0 0-16,0-4-4 0,8 0 0 0,0-1-4 0,-10 1 0 15,20-1 4-15,-10 1-8 0,0-5-4 0,0 4 8 0,8 1-8 16,0-5 0-16,2 4-12 0,-2 1 12 0,0-5-4 0,1 9 0 15,-1-4-4-15,9 5-4 0,-8-6-4 0,7 10 0 0,-6 0-4 0,6 1 0 16,2 4-4-16,-10 0-4 0,9 0 0 0,0 9 4 16,-8-4-4-16,7 10 0 0,-6-1-4 0,-2 0 4 0,10 6-4 0,-10-2 0 15,0 5-4-15,-8 2 0 0,8 5 0 0,-8-7 0 0,0 6 0 0,0 4 0 16,0-4 0-16,-8 5 0 0,0-1 0 0,0 1 0 16,-2-1-4-16,-6 6 0 0,-2-5 4 0,1-1 0 0,0 1 0 0,0-6-4 15,1 6 4-15,-2-5-4 0,0-6 4 0,10 2 4 0,-9-6-4 16,9-1 0-16,-9 2-4 0,8-10-4 0,9 0 4 0,-8-6 0 15,0 1 0-15,8-5 4 0,0-5-4 0,0 1 4 0,0-2 0 0,8-3-4 16,-8-5 0-16,8 3 0 0,1-3 4 0,-9 5-4 0,8-5 0 16,1-1 4-16,-1 5 0 0,1 2 0 0,-1-7 0 0,0 10 0 15,10-5 4-15,-10 6 0 0,2-1 4 0,-2 5 0 0,9 0 4 16,-9 0-16-16,1 5 24 0,-1-1 4 0,9 1 4 0,-9 5-4 16,2-1 0-16,-2-3 0 0,10 8-8 0,-10-4 0 0,8-1 0 0,-7 0 0 15,8 1-8-15,-8 0 4 0,7-2-8 0,2 3 4 0,-2-2-4 16,2-4-4-16,-1 4-4 0,0-3-12 0,0-2-12 0,-1 1-16 15,2-5-24-15,0 6-12 0,-2-6-20 0,1 0-20 0,0-6-16 16,8 6-16-16,-7-5-64 0,0-5 4 0,-2 6 36 0,-8-6 36 16,9 1 32-16</inkml:trace>
          <inkml:trace contextRef="#ctx0" brushRef="#br2" timeOffset="31064.3574">2644 3896 75 0,'0'-5'124'0,"0"5"-12"16,-9-4-8-16,9 4-20 0,-8 0 4 0,8 0 0 16,-8 4-4-16,-1-4-8 0,0 5-4 0,1 0-12 0,8 1-4 0,-8 3-8 15,-2 0-4-15,2 1-8 0,0-6 0 0,-1 10-8 0,9-3 0 16,-9 3-4-16,1 0-4 0,8 6-4 0,-8-6 4 0,8 0-8 16,0 5 0-16,0 0 0 0,0-4-4 0,0 4 0 0,0-5 0 15,8 1-4-15,-8-1-4 0,8 5 4 0,1-9 0 0,0 4 0 0,7 0 0 16,-6-4-4-16,6 5 0 0,2-6 4 0,-10 1-8 15,17 0 8-15,-7-6-4 0,-2 6 0 0,2-5 4 0,-2-1-4 0,10 1 0 16,-9-5 0-16,1 5 0 0,-2-5 0 0,2 0 0 0,-2 0 0 16,-7 0 0-16,8-5 0 0,0 0 0 0,-9 5 0 0,0-4 0 15,2-7 0-15,-2 7 4 0,0-6-8 0,2 6 4 0,-2-6 0 0,0 1 0 16,-8 0 0-16,9-1 0 0,-1 0-4 0,-8 0 4 0,9 1 0 16,-1-1 0-16,-8 5 0 0,9-4 0 0,-9 4 0 0,8 0 4 15,-8-1 0-15,8 2-4 0,-8 0 4 0,10 4 4 0,-10 0 4 16,0 0 4-16,8 0 4 0,-8 4 0 0,0-4 0 0,8 4 0 15,-8 2 4-15,0 4-4 0,0-5 0 0,10 4-4 0,-10 1 0 0,0-1 0 16,8 1-4-16,-8 0 0 0,8 0 0 0,-8 3 0 0,9-3-4 16,-9 5 0-16,8-7 0 0,1 3 0 0,-1-2-4 0,1 1 0 15,-9 0 0-15,16-6-4 0,-6 7 4 0,-2-7 0 0,0-4 0 16,10 0-4-16,-10 0 0 0,9 0 4 0,-8 0-8 0,8-10 4 16,-9 5 0-16,10-5-4 0,-10 1 4 0,0-1 0 0,0-5 0 0,2 7-4 15,-2-7 0-15,-8 1 0 0,8-1 0 0,-8-3 0 16,0 3 4-16,0 0-4 0,0 1 0 0,0-1-4 0,-8 1 4 0,0 0 0 15,-2 4 0-15,2-4 0 0,0 4 4 0,0 1-4 0,-2 4 0 16,-6-5 0-16,7 10 0 0,-8-5 0 0,8 5-4 0,-7 0-4 16,8 0-4-16,-2 5-8 0,-6 0-20 0,6 0 4 0,-6 4-12 0,7-4-8 15,1 5-4-15,-1 0-20 0,1-1-8 0,-1 1-12 0,1-1-4 16,8 1-12-16,0-2-40 0,-8 3-36 0,8-1 24 16,0-6 36-16,0 6 24 0</inkml:trace>
          <inkml:trace contextRef="#ctx0" brushRef="#br2" timeOffset="31384.2474">3522 4016 63 0,'8'-4'112'0,"-8"4"-8"0,0 0-4 0,0-6-28 0,0 12-4 16,-8-6 4-16,8 0 4 0,-9 4 0 0,9-4-12 0,-8 5-4 16,0 0-12-16,8-5-4 0,-8 5-8 0,-2-1-4 0,10-4-4 0,0 5-4 15,-8 0-8-15,8 0 0 0,8-1 0 0,-8 1 4 0,0 0-4 16,10 0-16-16,-2 0 20 0,0-1 0 0,0-4 0 0,1 5 0 15,8 0-4-15,0 0 0 0,1 0 0 0,-10 0 0 0,8-1 0 16,2 6 0-16,7-5 0 0,-7-1-4 0,-2 6 0 0,2-1 0 16,-2 1 4-16,2 0 4 0,-10-1 0 0,9 6 0 0,-9 0 0 0,10-1 0 15,-10-4 4-15,-8 8 0 0,8-4 4 0,2 0 0 16,-10 1 0-16,0 0-4 0,0 4-8 0,-10-5-4 0,2 1 0 0,0 4 0 16,0-5-4-16,-2 1 0 0,-6-1 0 0,7-4 0 0,-7-1-12 15,-2 1 4-15,2-1-8 0,-2 1-8 0,1-5-16 0,8 0-16 16,-8-5-8-16,1 0-12 0,6 0-8 0,-6-5-12 0,8 0-12 15,-2 1-12-15,2-7-4 0,8 2 0 0,-8 0-36 0,8-6-36 0,0 1 4 16,0 4 36-16,0-9 32 0,0 4 20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21.1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FFE11E-1A1B-4444-9C8D-D5A3269827E6}" emma:medium="tactile" emma:mode="ink">
          <msink:context xmlns:msink="http://schemas.microsoft.com/ink/2010/main" type="inkDrawing" rotatedBoundingBox="17401,2571 17528,1932 17842,1994 17714,2634" semanticType="callout" shapeName="Other">
            <msink:sourceLink direction="to" ref="{F6F88572-574A-444A-BAD0-B74FAB24A415}"/>
            <msink:sourceLink direction="to" ref="{81113694-627D-45BF-9B29-C0FBE71830B4}"/>
          </msink:context>
        </emma:interpretation>
      </emma:emma>
    </inkml:annotationXML>
    <inkml:trace contextRef="#ctx0" brushRef="#br0">39 586 59 0,'-10'4'92'0,"10"1"-4"16,-8-5-4-16,8 0-20 0,-8 4-4 0,8-4-4 0,-10 0 0 16,10 0 0-16,0 0-4 0,0 0 0 0,0 0 0 0,-8 0 0 0,8-4 4 15,0-1 0-15,0 1-8 0,0-1 0 0,0 0 4 0,0-5-4 16,8 5 0-16,-8-5-4 0,0-4 4 0,10 5-4 0,-10-6-4 15,8 1 4-15,0-1-4 0,-8-4 0 0,10 0-4 0,-2 4-4 16,0-8-4-16,1 4-8 0,7 0 4 0,-7-1-4 0,0-4 0 16,-1 4 0-16,0-2-4 0,2 2 0 0,-2-4 0 0,0 5-4 0,10-1 0 15,-10 1 0-15,0 0-4 0,1 0 0 0,-1 5-4 0,1-6 4 16,-9 6-4-16,9 0 4 0,-1-1 0 0,0 5-4 16,-8 1 0-16,10-1 0 0,-10 1 0 0,8-1 0 0,-8 6-4 0,0-2 0 15,0 2 4-15,8-1-4 0,-8 5 0 0,0 0 0 0,0 0 0 16,0 0 0-16,8 0 0 0,-8 5 4 0,0-1 0 0,0 6-4 15,0 0 4-15,0-1-20 0,10 1 20 0,-10 6-4 0,0-3 4 0,0 6-4 16,0 0 4-16,8 0-4 0,-8 6 8 0,0-6-8 0,0 4 4 16,0 6-8-16,0-4 0 0,0 4 8 0,0-7-8 0,0 8 8 15,0-6-4-15,0 5 0 0,0-5-4 0,0-1 4 0,0 2 0 16,0-2 0-16,0-4-4 0,0 6 4 0,0-6-4 0,0 0-4 16,0-4-8-16,0-1-4 0,0 0-8 0,0-4-12 0,0 5-8 0,8-6-8 15,-8-5-12-15,0 6-8 0,0-5-12 0,0 0-12 0,9 0-16 16,-9-5-8-16,0 0-12 0,0 0-48 0,0 0-32 0,0-5 48 15,8 0 28-15,-8 0 24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21.7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006454-5AFF-4FD8-9013-28F4AC53B32A}" emma:medium="tactile" emma:mode="ink">
          <msink:context xmlns:msink="http://schemas.microsoft.com/ink/2010/main" type="inkDrawing" rotatedBoundingBox="18121,2318 18515,2635 18320,2878 17925,2561" semanticType="callout" shapeName="Other">
            <msink:sourceLink direction="with" ref="{F6F88572-574A-444A-BAD0-B74FAB24A415}"/>
          </msink:context>
        </emma:interpretation>
      </emma:emma>
    </inkml:annotationXML>
    <inkml:trace contextRef="#ctx0" brushRef="#br0">584 520 3 0,'0'0'108'16,"0"-5"-12"-16,0 5-8 0,0 0-20 0,0-5 0 15,0 5 0-15,8 0 4 0,-8 0-4 0,9 0-16 0,-9 5 24 0,8-5-4 16,1 5-4-16,-9 4-4 0,8-4-4 0,1 5 4 0,-1-6-4 0,10 6 0 15,-10 5-8-15,0-1-4 0,2 1 0 0,-2-1-4 16,0 5-4-16,0 0-4 0,10 0 0 0,-10-4-8 0,1 9 4 0,-1-10 0 16,0 6-8-16,2-1 8 0,6 0-4 0,-8-5 0 0,2 1-8 15,-2 0 0-15,0-2 4 0,1-3-4 0,0-1 0 0,-1 1 0 16,1-1-4-16,-1-4 0 0,0 0 0 0,0-5 0 0,2 0-4 0,-2 0 0 16,0 0-4-16,2-5 0 0,-2 0 0 0,9-4-4 15,-9-1 0-15,1 1-4 0,-1-6 0 0,1 1-4 0,-1 0-12 0,0-1-4 16,2-4-16-16,-2 5-20 0,-8-6-28 0,8 1-24 0,-8 1-28 15,10 3-32-15,-10-4-36 0,0 4-68 0,0 1 24 0,-10-1 52 16,10 6 40-16,-8-5 28 0,0 8 20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3:21.4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C01A67-2F00-458D-ACCA-EE6F8B4BD07A}" emma:medium="tactile" emma:mode="ink">
          <msink:context xmlns:msink="http://schemas.microsoft.com/ink/2010/main" type="inkDrawing" rotatedBoundingBox="18161,2584 18180,1945 18221,1946 18202,2586" semanticType="callout" shapeName="Other">
            <msink:sourceLink direction="with" ref="{F6F88572-574A-444A-BAD0-B74FAB24A415}"/>
            <msink:sourceLink direction="with" ref="{81113694-627D-45BF-9B29-C0FBE71830B4}"/>
          </msink:context>
        </emma:interpretation>
      </emma:emma>
    </inkml:annotationXML>
    <inkml:trace contextRef="#ctx0" brushRef="#br0">772-10 83 0,'0'-5'100'0,"8"5"-8"0,-8 0-8 0,0 0-24 0,0 0 0 0,-8 0-4 15,8 0 0-15,0 5 0 0,0-5-4 0,0 5-8 0,0 0 8 16,8 0-4-16,-8-1-8 0,0 2 8 0,0-2 0 0,8 6-4 16,-8-1-4-16,0 1 0 0,0-1-4 0,8 6 0 0,-8 0-4 0,0 3-4 15,0-3-4-15,0 4-4 0,0 1 0 0,0-1-4 0,0 0-4 16,0 5 0-16,0-5-4 0,0 5 0 0,0 0-4 0,0 0 0 15,0-5 0-15,-8 5-4 0,8 0 0 0,0 0 0 0,0 0-4 16,-8-5-8-16,8 0-8 0,0 0-8 0,0 0-8 0,-8 1-12 16,8-6-8-16,0 0-8 0,-10 1-8 0,10-5-8 0,0 4-8 15,0-5 0-15,-8-3-40 0,8 3-44 0,0-4 8 0,-8 0 32 16,8-5 20-16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8.3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1CBFD1-BA88-4029-AC78-FB569F8C7C5E}" emma:medium="tactile" emma:mode="ink">
          <msink:context xmlns:msink="http://schemas.microsoft.com/ink/2010/main" type="inkDrawing" rotatedBoundingBox="14792,1853 15145,1844 15147,1895 14794,1905" semanticType="callout" shapeName="Other"/>
        </emma:interpretation>
      </emma:emma>
    </inkml:annotationXML>
    <inkml:trace contextRef="#ctx0" brushRef="#br0">-938 615 87 0,'0'9'112'0,"0"-9"-4"0,15 0-8 0,-15 7-16 0,0-7 0 16,13 0 4-16,-13 7-4 0,0-7 0 0,13 8-8 0,-13-8-4 16,15 0-4-16,-2 8-8 0,-13-8 0 0,12 0-8 0,4 0-4 0,-3 0-8 15,-1 0-4-15,1 0-8 0,3 0-4 0,-4 0-4 16,1 0-4-16,2 0-4 0,-2 0-4 0,0 0-8 0,2 0-8 0,11 0-16 15,-26 0-20-15,28-8-20 0,-15 8-32 0,-13-8-24 0,13 8-32 16,2-7-60-16,-2 0-4 0,-13-2 36 0,0 2 40 0,13-1 24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8:58.8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54F0CA-DFB7-4301-B2A6-061299CEA28A}" emma:medium="tactile" emma:mode="ink">
          <msink:context xmlns:msink="http://schemas.microsoft.com/ink/2010/main" type="inkDrawing" rotatedBoundingBox="15708,1978 15882,1167 16481,1295 16307,2106" semanticType="callout" shapeName="Other">
            <msink:sourceLink direction="with" ref="{81113694-627D-45BF-9B29-C0FBE71830B4}"/>
          </msink:context>
        </emma:interpretation>
      </emma:emma>
    </inkml:annotationXML>
    <inkml:trace contextRef="#ctx0" brushRef="#br0">0 631 15 0,'13'7'112'0,"-13"1"-4"0,15-8-8 0,-15 0-24 0,13 8-4 16,-13-8 0-16,13-8-4 0,2 8-4 0,-2-8 0 0,-13 1-8 0,13 0-4 15,2-2-8-15,-2-6 0 0,0-1-8 0,2 1-8 16,-2-8 0-16,0 9-4 0,15-8-20 0,-15-2 20 0,0-7-4 0,15 8 0 15,-15-7 0-15,2 7 0 0,11-7 0 0,-13-2-4 0,2 9 0 16,-2-7 0-16,15-1 0 0,-15 8 0 0,-1-7 8 0,-12 7-4 16,16 0 4-16,-3 1-4 0,-1-2 4 0,-12 8-4 0,13-6 4 0,-13 7 4 15,16 7 0-15,-16 1 0 0,12-9 4 0,-12 16 4 16,0-6 4-16,0 6 0 0,13 0 0 0,-13 0-4 0,0 6 4 0,15 1 4 16,-15 2 0-16,0 6 0 0,13 0 0 0,-13 0-4 0,13 0 0 15,-13 8-24-15,0 8-16 0,15-8 0 0,-15 6 0 0,0 2 0 16,13 1 0-16,-13 6 0 0,0 0 0 0,13-7 0 0,-13 6 0 0,0 2 0 15,0-8 0-15,0 7 0 0,0-7 0 0,0 6 0 16,0-6 0-16,0 0 0 0,0 0 0 0,0-1 0 0,0-7 0 0,0 0 0 16,0 0 0-16,0-1-92 0,0-6-40 0,0-1-36 0,0 0-44 15,-13-7-72-15,13 0-12 0,-13-8 48 0,13 7 48 0,-15-7 44 16,2 0 24-16,0-7 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6:17.6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B8B30D-D39E-4B7C-A267-0949F40ED96D}" emma:medium="tactile" emma:mode="ink">
          <msink:context xmlns:msink="http://schemas.microsoft.com/ink/2010/main" type="inkDrawing" rotatedBoundingBox="25579,4405 25757,5506 25415,5561 25237,4460" semanticType="callout" shapeName="Other">
            <msink:sourceLink direction="with" ref="{EBAB485A-D4E5-486D-B28A-5479209ABF81}"/>
            <msink:sourceLink direction="with" ref="{CF2C904E-0B0A-4697-959A-5F17505EF831}"/>
          </msink:context>
        </emma:interpretation>
      </emma:emma>
    </inkml:annotationXML>
    <inkml:trace contextRef="#ctx0" brushRef="#br0">99 77 63 0,'0'4'108'16,"-7"2"-4"-16,-1-6-8 0,8 4-20 0,-10 1-4 0,2 0 0 15,8-1 0-15,-8 6-8 0,0-5-8 0,8 4-4 0,-9-4 0 0,9 4-8 16,0-3-4-16,0 2-12 0,-8 3 4 0,8-2-4 0,0-4-4 16,0 4-8-16,8 1 0 0,-8-1 0 0,0-3 0 0,9 3 0 15,-1-4-8-15,-8 4 0 0,8-3-20 0,0-2 28 0,2 1-4 0,-2-1 0 16,-1-4-4-16,3 6-4 0,-2-6 4 0,0 0-4 0,1 0 0 15,-1-6-4-15,1 6 4 0,-1-4-4 0,1-5 4 0,-1 3-4 16,0-3 0-16,2 4 4 0,-10-10-4 0,8 6 0 0,-8-1 0 0,8-4 0 16,-8 0 0-16,0 0-4 0,0 4 4 0,-8-5-4 15,8 2 0-15,-8-2 0 0,8 0 0 0,-10 1 4 0,2 4-4 0,0-4 0 16,-1 3 4-16,1 3 0 0,-1 3 0 0,1 0 0 0,-1 1-4 16,1-1 0-16,-10 0 4 0,11 5 0 0,-1 0 0 0,-2 5 0 15,2 0 0-15,0-1 0 0,0 1 4 0,-1 5-4 0,1-7 0 16,-1 8 0-16,0-1 0 0,9-1 0 0,-8 6 0 0,8-5 0 15,-8-1 0-15,8 6 4 0,0-6-4 0,0 5 4 0,0 1-4 0,0-7 0 16,8 7 0-16,-8 0 0 0,8-1 0 0,-8-5 4 0,9 6 0 16,0 5-4-16,-1-7 4 0,9 2 0 0,-9-1 0 0,0 1 0 15,10 4 0-15,-11-5 0 0,11 6-4 0,-10-6 4 0,9 6 0 16,-8-6 0-16,8 5 0 0,-1 0 4 0,-6 0-4 0,6-1 0 16,2-2 0-16,-10 3 0 0,9 1 0 0,0-2 0 0,-8 0-4 0,6 1 0 15,-5 1 0-15,6-1 4 0,-6 0-4 0,-2 5 0 0,0-4 0 16,0-1 0-16,1 1 0 0,-1-2 0 0,1 6 4 0,-9-5-4 15,9 0 0-15,-9 6 0 0,0-6 0 0,0 0 0 0,0 0 4 0,-9 5 0 16,0-5 4-16,9 0 8 0,-8-1-4 0,-1 3 4 16,-7-7-4-16,8 6 4 0,-10-6 0 0,10 0 0 0,-9 0 0 15,0-4 0-15,0 4-4 0,0-10 0 0,1 7-4 0,6-11-4 0,-6 4 0 16,-2-4 0-16,1 0 0 0,9-4 0 0,-9-1-4 0,8-5 0 16,-7 0 0-16,6 1 0 0,3-5 0 0,-1-1 0 0,8-3 0 15,-10 3 0-15,10-4 0 0,-8-2-8 0,8-2-4 0,0 4-4 0,0-5-12 16,0 5-12-16,0-5-8 0,8 0-4 0,-8 5-24 15,10-5-36-15,-10 0 4 0,8 4-8 0,-1-2-40 0,3 2-44 0,-2 1 20 16,0-6 36-16,1 6 28 0,8 0 16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28.9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F9B7AF-5864-4CAB-96B9-809A5D5AF28C}" emma:medium="tactile" emma:mode="ink">
          <msink:context xmlns:msink="http://schemas.microsoft.com/ink/2010/main" type="inkDrawing" rotatedBoundingBox="22469,2733 22604,4028 22262,4064 22127,2769" semanticType="verticalRange" shapeName="Other">
            <msink:sourceLink direction="with" ref="{D18A8130-21C0-4F6F-B33B-744355F5A80E}"/>
          </msink:context>
        </emma:interpretation>
      </emma:emma>
    </inkml:annotationXML>
    <inkml:trace contextRef="#ctx0" brushRef="#br0">-1671 1513 91 0,'10'-5'112'16,"-10"5"0"-16,8 0 0 0,0 0-12 0,0 0-4 15,2 5 0-15,-2-5-12 0,0 5 0 0,1-1-4 0,0 1-4 0,8 5 4 16,-9-1-8-16,9 1-4 0,-8-1 0 0,7 1-4 0,2 4-4 15,-1 6-8-15,0-6 0 0,-9 5 0 0,9 5-8 0,1-4-4 16,-2 3-8-16,2 6 0 0,-1-5-4 0,-9 5 0 0,9 0-4 0,-8 0-4 16,-1 4-4-16,0 1 0 0,2-2-4 0,-10 3 0 0,8-2-4 15,-8 6 0-15,0-1-4 0,-8-5 0 0,8 6 0 0,-10-1-4 16,10 0-4-16,-8 1-8 0,0-1-4 0,-9 1-12 0,8 4-20 0,1-5-16 16,-9 0-24-16,-1 1-20 0,2-1-24 0,-2-4-28 15,1 5-28-15,1-6-64 0,-2 0 16 0,2-3 48 0,-10-2 32 0,8 1 28 16,2 0 28-16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33.7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E525F-FFDC-4CDC-BDF1-2A5CF9FA25AB}" emma:medium="tactile" emma:mode="ink">
          <msink:context xmlns:msink="http://schemas.microsoft.com/ink/2010/main" type="inkDrawing" rotatedBoundingBox="27621,3833 27710,2803 27975,2826 27887,3855" semanticType="scratchOut" shapeName="Other"/>
        </emma:interpretation>
      </emma:emma>
    </inkml:annotationXML>
    <inkml:trace contextRef="#ctx0" brushRef="#br0">4076 1570 67 0,'0'-5'108'0,"0"5"-8"0,-8 0-8 0,8 0-24 0,0 0 0 0,0 0 4 15,-8 0 0-15,-2 0-4 0,10 0-4 0,-8 0 0 0,0 5-4 16,8-5-4-16,-8 5-8 0,-2 1 4 0,2-3-4 0,0 2-4 16,8 0 0-16,-9 5-4 0,0-5-4 0,1 4 4 0,-1 5-4 0,1-4 0 15,8 5 0-15,-8 4 4 0,-1 0-4 0,0 0 4 16,1 1-4-16,0 3 0 0,-2 6-20 0,2-5 20 0,0 5-8 0,-1 4-4 15,0 1 0-15,1-1-8 0,0 1 4 0,-1 4-12 0,1-4 0 16,8 5-4-16,-9-1 4 0,0-5-4 0,9 5 0 0,0-3 0 16,0-2 0-16,0 1 0 0,9-5-4 0,-9-1 0 0,9 1-12 0,-1-1-12 15,9-3-12-15,-9-2-12 0,1 2-20 0,8-2-20 0,1-7-16 16,-10 2-24-16,9-4-16 0,0 0-8 0,0-3-64 0,0-2-12 16,-8-5 40-16,7 2 36 0,2-6 32 0,-2-6 16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54.0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3B3D46-688D-446E-B72B-B6E7DD24A11A}" emma:medium="tactile" emma:mode="ink">
          <msink:context xmlns:msink="http://schemas.microsoft.com/ink/2010/main" type="inkDrawing" rotatedBoundingBox="28154,5850 28259,4879 28514,4907 28408,5877" semanticType="callout" shapeName="Other">
            <msink:sourceLink direction="with" ref="{997B1FB5-8C20-47A8-8CBD-671A42DDFE5E}"/>
          </msink:context>
        </emma:interpretation>
      </emma:emma>
    </inkml:annotationXML>
    <inkml:trace contextRef="#ctx0" brushRef="#br0">4597 3647 75 0,'0'0'104'0,"-10"0"-8"0,10-5-4 0,0 5-20 0,-8 0 0 16,8 0 4-16,-8 0-4 0,8 0 0 0,-8 0-4 0,8 0-4 16,-10 5-16-16,10-5 0 0,-8 0-4 0,8 5 0 0,-8-5 0 0,8 3 0 15,-9 8 0-15,9-6 0 0,-8 4-4 0,8 1 4 0,-9 3 4 16,0 3-4-16,9-2 4 0,-8 5-4 0,0 1 0 0,0-1-8 15,-2 4 0-15,2 2 0 0,0 4 0 0,-2-1-4 0,2 1-24 0,0-1 16 16,-9 2 0-16,8 3-8 0,1 1 0 0,-1-1 0 0,9 1-8 16,-8-2 4-16,0 3-8 0,-2-1 4 0,10-1-8 0,0 1 0 15,0-5 8-15,0-1-8 0,0 1 0 0,10 0-8 0,-10 0-8 16,8-6-12-16,0 2-20 0,9-6-16 0,-8 0-16 0,-1 0-8 16,9-4-24-16,1-1-20 0,-2 0-16 0,2 0-28 0,-2-4-56 15,2-5 16-15,-1 5 48 0,-1-6 28 0,2-4 20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19:54.5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5343AF-311C-4568-A2AA-E68FB9679DD2}" emma:medium="tactile" emma:mode="ink">
          <msink:context xmlns:msink="http://schemas.microsoft.com/ink/2010/main" type="inkDrawing" rotatedBoundingBox="28656,5595 29070,5339 29096,5381 28682,5637" semanticType="callout" shapeName="Other">
            <msink:sourceLink direction="with" ref="{997B1FB5-8C20-47A8-8CBD-671A42DDFE5E}"/>
          </msink:context>
        </emma:interpretation>
      </emma:emma>
    </inkml:annotationXML>
    <inkml:trace contextRef="#ctx0" brushRef="#br0">5253 4117 87 0,'-8'0'116'0,"8"0"-4"0,-10 5-4 16,-6-5-20-16,7 4 4 0,0 1 4 0,-7 0-4 0,7 0-4 15,-7 3-8-15,-2 3-12 0,-8-6-8 0,10 4-8 0,-10 1-8 0,9 4-8 16,-9-4-8-16,10 4-4 0,-10 1-4 0,8-1-8 0,-7 1 0 15,9-7-8-15,-2 7-8 0,0 0-12 0,2-5-16 0,7 5-16 0,-8-7-20 16,8 2-20-16,9-1-8 0,-8-3-16 0,8-2-36 16,8-4-52-16,-8 0 24 0,17 0 36 0,-8 0 24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1:41.7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B64F1D-EF24-42A8-9FF4-74D44587893D}" emma:medium="tactile" emma:mode="ink">
          <msink:context xmlns:msink="http://schemas.microsoft.com/ink/2010/main" type="inkDrawing" rotatedBoundingBox="4379,8725 18588,8953 18537,12144 4327,11917" semanticType="callout" shapeName="Other">
            <msink:sourceLink direction="with" ref="{25614087-9EA9-4AAB-8F61-ABBF55198414}"/>
            <msink:sourceLink direction="with" ref="{00F88FC5-9940-461B-A476-61C24F7173EF}"/>
          </msink:context>
        </emma:interpretation>
      </emma:emma>
    </inkml:annotationXML>
    <inkml:trace contextRef="#ctx0" brushRef="#br0">-9192 1335 47 0,'0'0'72'16,"0"0"-20"-16,0 0 8 0,8 0-28 0,-8 0 0 0,0 0-4 15,0 0-4-15,8 0 4 0,-8 0-4 0,10 0 0 0,-10 0 4 16,0 0-8-16,8 0 4 0,-8 0 0 0,8 0 0 0,1 0 4 16,-9 0-4-16,8 0 4 0,-8 0-4 0,9 5 0 0,-9-5 0 15,9 0 0-15,-1 4 0 0,0-4-4 0,-8 0 0 0,8 0-4 0,2 6-4 16,-2-6 4-16,0 0 4 0,2 0-4 0,-2 4-8 0,0-4 4 15,1 0 8-15,7 0-4 0,-7 0 0 0,0 0 0 0,7-4 0 16,-6 4 0-16,6-6 0 0,-7 6-4 0,8-4 4 0,0 4-4 0,-9-5 0 16,10 0 0-16,-2 0 0 0,2 1-4 0,-1-2 0 15,0 1 0-15,-9 1 0 0,9 0-4 0,1-6 0 0,-2 5 0 16,2 0-4-16,-10 0 4 0,10 1-4 0,-2-2 4 0,1-3-4 0,-9 5 0 16,10-2 4-16,-2 2 0 0,2-2 0 0,-10-3-4 0,10 5 4 15,-1-2-4-15,-1 3 0 0,-7-7 8 0,8 4 0 0,1-2-20 16,-10-3 20-16,9 2 0 0,0 4-4 0,0-4 4 0,-9-1-4 0,10-1 0 15,-2 3 0-15,2-2 4 0,-10 1-4 0,9-6 0 16,-8 6-4-16,8 4 4 0,-1-9-4 0,-6 8 4 0,6-3-4 0,-8-1 4 16,10 1 0-16,-10 4-8 0,10-4 4 0,-10 2 4 0,9 4-4 15,-9-6 0-15,2 3 0 0,6 2 0 0,-8-1 4 0,2 0 0 16,6 0-4-16,-7 1 4 0,-1-1 4 0,1 0-4 0,8 0 0 16,-9-5 0-16,0 5 4 0,2 1 0 0,6-6-4 0,-6 6 0 15,-2-2 0-15,9-3 0 0,-9 5 0 0,1-6 4 0,8 5-4 0,-9-5-4 16,10 6 0-16,-10-6 4 0,10 1-4 0,-10 3 0 0,0-3 4 15,9 4-4-15,0-4 0 0,-8 3 8 0,-1-3-8 0,10-1 0 16,-10 6 4-16,0-6-4 0,10 5 4 0,-10-5 0 0,0 7 0 16,1-7 0-16,8 0 0 0,-8 5 0 0,-1-5 0 0,0 1-4 15,0 4 4-15,2-5 0 0,-2 1 0 0,0 5 0 0,10-7-4 0,-10 2 8 16,1-1-4-16,-1 1 0 0,1-1 0 0,-1 6-4 0,1-6 0 16,-1 0 4-16,0 0-4 0,2 1 0 0,-2-1 0 0,0 6 4 15,2-6 0-15,6 5-4 0,-16-5 0 0,9 1 0 0,7 5 0 0,-7-6 0 16,-9 5 0-16,9 0 4 0,-1-4 0 0,0 3 0 15,2-3 0-15,-2 5-4 0,0-7 0 0,-8 7 0 0,9-6 4 0,0 6-4 16,-1-6 4-16,0 1-4 0,1 3 0 0,-1-3 0 0,-8 4 4 16,9-4 0-16,0-1-4 0,-1 5 0 0,0-5 0 0,2 1 4 15,-2 4-4-15,0-4 0 0,-8 3 0 0,8-3 0 0,2 4 0 16,-2 0 0-16,0-4 4 0,1 4-4 0,-9 0 0 0,8-5 4 16,0 5-4-16,2 1 0 0,-10-6 0 0,8 6 0 0,0-6 4 0,0 5-4 15,-8-4 4-15,10 5 0 0,-2-7 0 0,-8 7-4 0,8-5 4 16,1-2 0-16,-9 7-4 0,9-6 0 0,-1 0 4 0,-8 6-8 15,9-6 4-15,-1 4 0 0,-8-2 0 0,8 3 0 0,1 0 0 0,-9-5 4 16,9 6 0-16,-9-1-4 0,8 0 0 0,-8 1 0 16,8-1 0-16,-8 0 0 0,10 0 0 0,-10 0 4 0,8-5-4 0,-8 6 0 15,8-1-4-15,1 1 4 0,-9-2 0 0,9-3 0 0,-9 4 4 16,8-4-4-16,0 3 0 0,-8 2 0 0,9-5 0 0,-1 3 0 16,0-3 0-16,-8 4 0 0,10 0-4 0,-2-4 4 0,0 4 0 15,-8 0 0-15,10 0 4 0,-2 0 0 0,-8 0-4 0,8 1 0 0,0-1 0 16,-8 0 0-16,9 1-4 0,-9 4 8 0,9-6-4 15,-9 2 0-15,8-1 0 0,-8 0 4 0,9 5-8 0,-9-5 4 0,8 2 0 16,-8-3 0-16,8 1 0 0,-8 0 4 0,10 1-4 0,-10-2 0 16,8 2 0-16,-8-1 0 0,8 0 0 0,-8-4-4 0,8 4 4 15,2 0 0-15,-10 0 0 0,8-5 0 0,0 5 0 0,-8 1 0 0,9-1 4 16,-9 0-4-16,9 1 0 0,-1-1-4 0,-8-5 4 0,9 10 0 16,-9-4 0-16,0-1-16 0,8 1 16 0,-8 4 0 0,8-6 4 15,-8 6-4-15,10-5 4 0,-10 5 0 0,0-4-4 0,0 4 0 16,8 0 0-16,-8 0 0 0,0-5 4 0,8 5-4 0,-8-5 0 15,8 0 0-15,-8 5 0 0,0-5 4 0,10 1 0 0,-2-1-4 0,-8 0 0 16,8 0 0-16,1 0 0 0,-9 1 0 0,8-1 4 16,1-6-4-16,0 8-4 0,-1-2 4 0,0-5 4 0,-8 6-4 0,8-6-4 15,2 5 4-15,-2-4 0 0,0 4 0 0,2-5 0 0,-10 5 0 16,8 0 0-16,0-4-4 0,1 4 4 0,-9 0 0 0,8 0 0 16,1 1 4-16,-1-1-4 0,-8 0 0 0,9 0 0 0,-1 1 0 0,-8-6 0 15,8 5 0-15,2 0 0 0,-10 0 0 0,8 1 0 16,0-1-4-16,-8 0 4 0,10 0 4 0,-2 1-4 0,-8-6 0 0,8 5-4 15,0-5 4-15,1 5 0 0,-9-4 0 0,9 4 4 0,-1-4-4 16,1 4 0-16,-1-5 0 0,0 2 0 0,-8 2 0 0,10-4 0 16,-2 6-12-16,0-6 16 0,0 0 0 0,-8 5-4 0,10-4 0 0,-2-1 4 15,0 6-4-15,1-6 0 0,-1 5 4 0,-8-5 0 0,9 6-4 16,0-6 4-16,-1 5-4 0,0-4 0 0,-8 3 0 0,8 2 4 16,2-5-4-16,-2 4 0 0,0-5 4 0,2 6-4 0,-2-6 0 15,-8 6 0-15,8-7 0 0,1 7 0 0,-1-1 0 0,1-5 0 16,-1 1 4-16,1 4 0 0,-1-4 0 0,0 3-4 0,2-3 4 0,-2-2 0 15,0 8-4-15,2-7 0 0,-2 5 4 0,0-5-4 0,1 1 0 16,7 4 4-16,-7-4-4 0,0-1 0 0,-1 5 0 0,0-5 0 16,10 1 4-16,-10 4 0 0,1-4 0 0,0 4-4 0,7-5 0 15,-7 0 0-15,-1 6 0 0,1-6 0 0,8 1 4 0,-9 4-4 16,2-5 0-16,-2 6 0 0,0-6 0 0,10 5 0 0,-10-5 0 0,0 5 0 16,1 1 0-16,-1-6 0 0,0 6 0 0,10-2 0 0,-10-3 0 15,0 4 0-15,2-3-4 0,-2 2 8 0,0 1-4 0,1-4-16 16,0 4 20-16,8 0-4 0,-9 0 4 0,0-5 0 0,1 6 0 15,0-1-4-15,-1-5 0 0,0 6 0 0,2-1 0 0,-2-5 4 16,0 5-4-16,10 1-4 0,-10-1 4 0,0-5 4 0,1 6-4 16,-1-1 4-16,1-4-4 0,0 3 0 0,7 1 0 0,-6-4 0 0,-2 4 0 15,0-4 0-15,0 4 4 0,10-5 0 0,-10 6-4 16,1-6 0-16,-1 5 0 0,10-6 0 0,-10 8 0 0,0-7 4 0,2 5-4 16,-2-5 0-16,8 1 0 0,-7 4 0 0,0-4 4 0,8-1-4 15,-9 5 0-15,0-5-4 0,2 6 8 0,6-6-4 0,-8 6 4 16,2-6-4-16,-2 5 0 0,9 0-4 0,-8 1 4 0,-1-2 0 0,1 2-4 15,-1-1 4-15,0 0 4 0,0 5-4 0,2-5 4 0,-2 1-4 16,0 4 0-16,10-5 4 0,-18 0-4 0,17 5 0 0,-9-5 0 16,1 5 0-16,-1-4 0 0,1-2 4 0,-1 6-4 0,0-4 0 15,2-1 0-15,-2 5 0 0,0-5 0 0,10 0 0 0,-10 0 4 16,0 1-4-16,10-1 4 0,-10 0 0 0,1 1-4 0,7-1 0 0,-6 5 0 16,-2-10 0-16,8 5 0 0,-6 0 4 0,-2 2-4 0,9-3-4 15,-9 6 8-15,1-5-4 0,8 0 4 0,-9 1-4 0,0 4 0 16,2-5 0-16,-2 5 0 0,0-5 0 0,10 0 0 0,-18 5 4 15,17-5-4-15,-9 5 4 0,1 0-4 0,0 0 0 0,-1-5 4 16,0 5-4-16,0 0 0 0,2-4 0 0,-2 4 4 0,0 0-4 0,2-6 0 16,-2 6 0-16,-8-4 0 0,8 4 4 0,9-5-4 0,-17 5 0 15,8-4 0-15,1 4 0 0,0-5 4 0,-1 5 0 0,0-5-4 16,2 5 4-16,-2-5-4 0,0 5 0 0,2-5 0 0,-2 5 4 0,0-4 0 16,0 4-4-16,1 0 0 0,-1 0 0 0,1-5 0 15,0 5-4-15,-1 0 4 0,0 0 0 0,2 0 0 0,-2 0 0 0,0 0-4 16,0 0 8-16,2 0 0 0,-2 0-4 0,0 0 4 0,1 0-4 15,-1 0-4-15,1 0 4 0,8 0 0 0,-9 0 0 0,0 0 0 16,2 0 0-16,-2 0 0 0,0 0 0 0,2 0 0 0,6 0 0 16,-7 0 4-16,-1 0-4 0,0 0 0 0,10 0 0 0,-10 0 0 15,0 0 0-15,10 0 0 0,-10 0 0 0,1 0 4 0,8 0-4 16,-9 0 0-16,1 0 0 0,8 0 0 0,-8 0 4 0,7 0-8 0,-6 0 8 16,6 0-4-16,-7 0-4 0,0 5 4 0,7-5-4 0,-7 0 4 15,7 4 0-15,-6-4-4 0,6 0 4 0,-6 5 0 0,6-5 0 16,1 5 0-16,-8-5 4 0,8 5-4 0,-1-5 0 0,-6 0 0 15,6 0 0-15,2 5 0 0,-2-5 0 0,-7 0 4 0,8 0-4 16,0 0 0-16,-9 0 0 0,10 4 4 0,-2-4-4 0,2 0 0 0,-10 5 0 16,9-5 0-16,0 4 0 0,0-4 4 0,-9 6 0 0,10-6-4 15,-10 4 0-15,10 1 0 0,-2-5 0 0,-7 5 0 0,8 0 0 16,-8 0 0-16,7 0 0 0,-6-5 4 0,6 4 0 0,-8 1 0 16,10 0-4-16,-10-5-16 0,1 6 16 0,8-3 0 0,-8 2 0 15,7-5 4-15,-6 5 0 0,-2 0 0 0,8 0-4 0,-6-5 4 0,-2 5 0 16,0-1-8-16,9-4 8 0,-8 5-4 0,0 0 0 0,7-5 0 15,-8 4 4-15,2 1-4 0,-2-5 0 0,10 5 0 0,-10 0 4 16,0-5 0-16,9 5-4 0,-8-1 0 0,-1 2 4 0,1-6-4 0,7 4-4 16,-6 1 8-16,-2 0 0 0,0 0-4 0,10-5 0 15,-10 4 0-15,0 1 0 0,1 0 0 0,-1 0 4 0,1-5-4 16,8 4-4-16,-9 2 4 0,2-2 0 0,-2-4 0 0,0 5 4 0,0 0-4 16,10 0 0-16,-10 0 0 0,1-5 0 0,-1 4 4 0,1 1 0 15,0-5-4-15,7 5 4 0,-8-1 0 0,2-4 0 0,6 5 0 16,-6 0 4-16,-2 0-4 0,9 0 0 0,-9-5 0 0,0 5 4 0,1 0-4 15,8-1 0-15,-9 1 0 0,2 0 0 0,-2-1 0 16,0 2 0-16,1-2 0 0,8 1 0 0,-8 0-4 0,-1 3 0 0,0-2 0 16,1-1 4-16,0 0-4 0,-1 5 4 0,0-6 0 0,2 1 0 15,-2 0-4-15,0 0 0 0,1-1 4 0,0 1-4 0,-1 5 4 16,0-6 0-16,1 1-4 0,-1 1 4 0,0-2-8 0,2 6 4 0,-2-6 0 16,0 1 0-16,2 0 0 0,-2 0 0 0,0-1 0 0,0 1 4 15,2 5 0-15,-2-5 0 0,0-1 0 0,1 1 0 0,-1 0 0 16,0 4 0-16,2-4 0 0,-2 0-4 0,0 5 0 0,0-5 0 15,-8-1 0-15,10 6 4 0,-2-4-4 0,9-3 0 0,-17 2 4 16,9 5 0-16,-1-6-4 0,1 2 4 0,-1 3 0 0,0-4 0 0,1-1 0 16,0 1-4-16,-1 5 4 0,0-5-4 0,2 0 4 15,-10 0-4-15,8-1 0 0,0 6 4 0,1-5 0 0,0-1-4 0,-9 1 4 16,8 0 0-16,0 4-4 0,1-3 4 0,-9-2-4 0,8 1 0 16,0 5 4-16,2-6 0 0,-10 1-4 0,8 0 0 0,0 4 4 15,-8-3-4-15,10-2 4 0,-10 6-4 0,8-5 0 0,0 4-16 16,-8-4 20-16,8 4 0 0,1-4-4 0,-9 5 4 0,9-5-4 0,-9 3 4 15,8 3-4-15,1-6 4 0,-9 5-4 0,8-6 0 16,-8 6 0-16,8-5 0 0,2-1 0 0,-10 6 0 0,8-5 0 0,-8-1 4 16,8 1-4-16,2 5 0 0,-10-5 4 0,8 0-4 0,-8-1-4 15,8 1 8-15,0 0-4 0,-8 0 4 0,9-1-4 0,-9 1 0 16,9-1 0-16,-9 7 4 0,8-7-4 0,-8 1 0 0,9 0 4 0,-9 0 0 16,0 4-4-16,8-4 0 0,-8 0 0 0,0 0 0 0,8 0 0 15,-8 4 0-15,0-4 0 0,10 0 4 0,-10-1-4 0,0 6 0 16,0-5 0-16,0-1 0 0,8 2 0 0,-8-2 0 0,0 6 0 15,8-4 0-15,-8-3 0 0,0 2 0 0,0 0 0 0,0 0 0 16,8 5 0-16,-8-6 0 0,0 1 0 0,0 0 0 0,10-1 0 16,-10 1 4-16,0 5-4 0,0-10 0 0,0 5-4 0,8 5 4 15,-8-6 4-15,0 1-4 0,0 0-4 0,8 0 4 0,-8-1-16 0,0 1 20 16,9 0 0-16,-9 0-4 0,0 5 4 0,8-6-4 0,-8 1 0 16,0 0 0-16,9 0 4 0,-9-1-4 0,0 6 0 0,9-5 0 15,-9-1 0-15,8 6 0 0,-8-5 0 0,0 0 4 0,8 0 0 0,-8 0 0 16,8 4-4-16,-8-4-4 0,10-1 0 0,-10 2 4 15,0-2 0-15,8 1 4 0,-8 0-4 0,8 0 0 0,-8-2 0 0,10 4 0 16,-10-3 0-16,8 1 0 0,-8-1 0 0,0 1 0 0,8 0 0 16,-8 0 0-16,9 0 0 0,-9-1 0 0,8 1 0 0,-8 0 0 15,0 0 0-15,9 0 0 0,-9-1 0 0,0 1 0 0,8 1 0 0,-8-2 4 16,9 1-4-16,-9-1 0 0,0 6 0 0,8-5 4 0,-8-1-8 16,0 1 4-16,8 4 0 0,-8-4 0 0,10 1 0 0,-10-2 0 15,0 1 0-15,8 5-4 0,-8-6 4 0,0 1 0 0,8 0 0 16,-8 0 0-16,10-1 0 0,-10 6 0 0,8-5 0 0,-8 0 0 15,0 1 0-15,8-3 0 0,-8 2-16 0,0 0 24 0,8 0-4 0,-8-1 0 16,9 2-4-16,-9-2 0 0,0 6 0 0,8-6 0 16,-8 1 0-16,9 0 0 0,-9 0 0 0,0 0 0 0,9 5 4 0,-9-6-8 15,0 1 8-15,8 0-4 0,-8 4 0 0,0-3 0 0,8-2 0 16,-8 1 0-16,0 5 0 0,10-6 4 0,-10 1-8 0,0 5 4 16,8-6 0-16,-8 2 0 0,0 3 0 0,8-5 0 0,-8 6 0 15,0-5 0-15,8 5 0 0,-8-5 0 0,10 4 0 0,-10-4 4 0,0 4-4 16,8 1 0-16,-8-5 4 0,0 3-4 0,8 3 0 15,-8-6 0-15,0 4 0 0,9 1 0 0,-9-1 0 0,0-4 0 0,8 5-4 16,-8-1 4-16,0 2-4 0,9-7 8 0,-9 5-4 0,0 1 0 16,9-1 0-16,-9 1 0 0,8-6 0 0,-8 7 0 0,0-2 0 15,8 1 0-15,-8-6 0 0,0 6 0 0,8-1 4 0,-8-3-8 0,10 3 0 16,-10 1 4-16,8-6 0 0,-8 6 0 0,0-1 0 16,8-3 0-16,-8 3 0 0,10 1-16 0,-10-6 20 0,0 6 0 0,8 0-4 15,-8-1 0-15,8-4 0 0,-8 4 4 0,9 2-4 0,-9-2 0 16,0 1 0-16,8-1 0 0,-8-4 0 0,9 4 4 0,-9 1-4 15,0-1 0-15,8 1 0 0,-8-5 0 0,9 5 0 0,-9-1 0 0,8 1 0 16,-8-6 0-16,0 6 0 0,8 0 4 0,-8 0-4 0,10-6-4 16,-10 6 4-16,8-6 0 0,-8 6 0 0,8 0 0 0,-8-6 0 15,10 7 0-15,-10-7 0 0,8 5 0 0,-8-4 0 0,8 0 0 16,-8 5 0-16,9-6 0 0,-1 6 0 0,-8-5 0 0,0-1 0 16,8 6 0-16,1-4 0 0,-9-3-4 0,9 7 8 0,-9-5-8 0,8 0 4 15,-8 4 0-15,8-3 0 0,-8-2 0 0,10 5 0 16,-10-3 0-16,8-2 0 0,0 1 0 0,-8 0 0 0,9 4 0 0,0-3 0 15,-9-2 0-15,8 5 0 0,0-3 0 0,-8-2 0 0,9 1 0 16,-9 0 0-16,8 4 0 0,1-3 0 0,0-2 0 0,-9 1 0 16,8-1-16-16,0 6 20 0,2-5 0 0,-10 0 0 0,8-1-4 0,0 1 0 15,0 1 0-15,2 3 0 0,-10-4 0 0,8 0 0 0,0-1 0 16,1 1 0-16,-1 0 4 0,-8 4-4 0,8-3 4 0,2-2-4 16,-2 4-4-16,0-1 4 0,0-3 4 0,-8 1-4 0,10 0-4 0,-2 4 4 15,0-4 0-15,1 0 0 0,0 0 0 0,-9 5 0 16,8-6 0-16,1 1 0 0,-1 0 0 0,0 5 4 0,1-6-4 0,0 1 0 15,-1 0 0-15,0 4 0 0,2-4 0 0,-10 0 0 0,8 0 0 16,0 3 0-16,1-2 0 0,0-1 0 0,-1 5 0 0,-8-6 0 16,8 1 0-16,1 5 4 0,-1-6-4 0,0 1 0 0,2 1 0 15,-2 2 0-15,-8-2 0 0,8-2-4 0,2 2 8 0,-2 3-4 16,0-5 0-16,0 1 0 0,1-1 0 0,0 2 0 0,-9-2 0 0,8 6 0 16,1-6 0-16,-1 1 0 0,0 1 4 0,2-2-4 0,-2 1 0 15,0 0-4-15,2 0 0 0,-2-1 12 0,0 2-8 0,0-2-20 16,1 0 28-16,0 1-8 0,-9 1 0 0,8-2 4 0,1 1-4 15,-1 0 0-15,0 4 0 0,2-3-4 0,-2-2 8 0,0 1-4 16,0-1 0-16,2 2 0 0,-2-2 0 0,-8 1 0 0,8 0 0 0,1 0 0 16,0-1 4-16,-1 2-4 0,1-2 4 0,-1 1-4 0,0 0-4 15,0 0 4-15,2-5 4 0,-2 4-4 0,0 1 0 0,2 0 0 16,-2-5 0-16,0 4 0 0,1 1 0 0,-1 1 0 0,1-6-4 16,-1 4 4-16,1 1 0 0,-1-5 0 0,0 5-4 0,2 0 4 15,-2-5 0-15,0 4 0 0,10 1 0 0,-10-5 0 0,0 5 0 16,1-5 0-16,0 5 0 0,-1-1 0 0,1-4 0 0,-1 5 0 0,10-5 0 15,-10 5 0-15,0-5 0 0,0 5 0 0,10-5 0 0,-10 5 0 16,1-5 0-16,-1 5 0 0,10-5 0 0,-10 4 0 0,0-4 4 16,10 5-4-16,-10-5 0 0,0 5 0 0,10-5 4 0,-10 5-4 15,1-1 0-15,-1-4 0 0,10 5 0 0,-10 0 0 0,0-5-4 16,0 5 4-16,10 0 0 0,-10-1 0 0,2-4 0 0,6 5 0 0,-7 0 0 16,-1-5 0-16,9 5 0 0,-8-5 0 0,-1 4 0 0,10 2 0 15,-10-6 0-15,0 4 0 0,10-4 0 0,-10 5 0 0,0-5 0 16,9 4 0-16,-8-4 0 0,0 6 0 0,7-6 0 0,-6 4 0 15,6-4 0-15,-8 5-4 0,2 0 4 0,-2-5 4 0,9 5-4 16,-9-5 0-16,0 4 0 0,2-4 0 0,-2 4 0 0,0 3 0 0,10-7 0 16,-10 4 0-16,0 0 0 0,1-4 0 0,0 6 0 0,-1-6 0 15,1 4 0-15,-1-4 0 0,0 5 0 0,1-1 0 0,0-4 0 16,7 6 0-16,-16-6 0 0,10 4 0 0,-2-4 0 0,0 5 0 16,1-5 0-16,0 4 0 0,-1-4 0 0,0 6 0 0,1-6 0 15,-1 0 0-15,1 4 0 0,0-4 0 0,-1 6 0 0,0-2 0 0,-8-4 0 16,10 0 0-16,-2 6 0 0,0-6 0 0,-8 3 0 0,9-3 0 15,0 6 0-15,-1-6 0 0,0 0 0 0,1 4 0 0,-1-4 0 16,-8 0 0-16,8 5 0 0,2-5 0 0,-2 0 0 0,0 0 0 16,-8 0 0-16,10 0 0 0,-2 5 0 0,0-5 0 0,0 0 0 15,1 0 0-15,0 0 0 0,-9 0 0 0,8 0 0 0,1 0 0 0,-1 0 0 16,0 0 0-16,2 0 0 0,-2 0 4 0,0 0-4 0,-8 5-4 16,8-5 4-16,2 0 0 0,-2 0 0 0,0 0 0 0,1 0 0 15,0 0 0-15,-1 0 4 0,1 0-8 0,-1 0 4 0,0 0 0 0,0 0 0 16,10 0 0-16,-10 0 4 0,2 0-4 0,-2 0 0 15,9 0 0-15,-9-5 0 0,9 5 0 0,-8 0 0 0,7-5 0 0,-6 5 0 16,6-5 0-16,-6 1 0 0,6 4 0 0,-8-6 0 0,10 6 0 16,-10-3 0-16,9-3 0 0,1 2 4 0,-10 4-4 0,8-6 0 15,-6 2 0-15,6 4 0 0,1-6 0 0,-8 6-4 0,8-4 0 0,-9-1 4 16,10 5 4-16,-10-4-4 0,10-2 0 0,-2 6 0 16,-7-4 0-16,8 4 0 0,-8-5 0 0,7 1 0 0,-8 4 0 0,10-6 0 15,-10 2 0-15,10 4 0 0,-10-4 0 0,9-3 0 0,-8 7 0 16,8-4 0-16,-9 0 0 0,10 4 0 0,-10-5 4 0,0 0-4 15,10 5 0-15,-10-5 0 0,0 5 0 0,9-4 0 0,-8-2 0 0,0 6 0 16,-1-4 0-16,10 4 0 0,-10-5 0 0,0 5 0 0,0-4 0 16,2-2 0-16,-2 2 0 0,0 4 0 0,1-5 0 0,-1 5 0 15,10-5 0-15,-18 0 0 0,16 1 0 0,-8-1 0 0,2 0 0 16,-2 0 0-16,0 0 0 0,2 1 0 0,-2-1 0 0,0 0 0 16,1-4 0-16,-1 4 4 0,0 0-4 0,10-5 0 0,-10 5 0 0,0-4 0 15,2 4 0-15,6-4-4 0,-7 4 4 0,0-5 4 0,-1 6 0 16,9-7-4-16,-9 7 0 0,10-6 0 0,-10 6 4 0,0-6-4 15,2 5 0-15,6-5-4 0,-7 1 4 0,8 4 0 0,-9-4-4 16,1 3 4-16,7-3 4 0,-6 5-4 0,-2-6 0 0,0 5 0 16,10-5 0-16,-10 6 0 0,0-7 0 0,1 7 0 0,8-6 0 15,-8 6 0-15,-1-6 0 0,0 5 0 0,10-5 0 0,-10 1 0 0,0 5 0 16,2-6 0-16,6 0 4 0,-7 1-4 0,0 3 0 16,8-3 0-16,-9-1 0 0,0 2 0 0,10-3 0 0,-10 2 0 0,10-1 4 15,-10 0-4-15,0 1 0 0,9-1 0 0,-8 1 0 0,8-1 4 16,-9 1-4-16,10-5 0 0,-10 4 4 0,10 0 0 0,-10 0 0 15,8 1 0-15,-7-5 0 0,8 4-4 0,-8 1 4 0,7-1-4 0,-6-5 4 16,6 6-4-16,-6-1 0 0,6 1 4 0,-8-1-4 16,1 0 0-16,8 1 0 0,-8-1 0 0,7 0 4 0,-6 1-4 0,-2-1 4 15,8 1-4-15,-6-1 0 0,-2 0 0 0,9 1 0 0,-9-1 0 16,1 1 0-16,0-1 0 0,-1 0 4 0,8 1 0 0,-6-1-4 16,-2 1 0-16,0 4 0 0,2-4 0 0,-2 0 0 0,0-1 0 0,1 4 0 15,-1-3 0-15,1-1 0 0,-1 1 0 0,1 4 0 0,-1-5-4 16,0 6 8-16,-8-5-4 0,10-2 0 0,-2 7 0 0,0-6 0 15,2 0 0-15,-2 6 0 0,0-6 0 0,0 6 0 0,1-6 0 16,-1 0 0-16,1 0 0 0,0 6 0 0,-1-6 0 0,0 5 0 16,2-4 0-16,-2-1 0 0,0 0 0 0,0 6 0 0,2-5 0 0,-2-1 0 15,0 0 0-15,1 1 0 0,-1 3 0 0,1-3 0 0,0-1 0 16,-1 1 0-16,0 4 0 0,0-4 0 0,2-1 0 0,-2 5 0 16,0-5 0-16,-8 6 0 0,10-6 0 0,-2 5 0 0,-8 1 0 15,8-2 0-15,1-3 0 0,-9 5 0 0,8-2 0 0,-8 2 0 16,0-1 0-16,8 0 0 0,-8 0 0 0,9 1 0 0,-9-2 0 0,9 2 0 15,-9-6 0-15,8 5 0 0,-8 1 0 0,8-6 0 0,-8 5 0 16,10-5 0-16,-2 1 0 0,-8 4 0 0,8-4 0 0,1-1 0 16,0 5 0-16,-9-4 0 0,8-1 0 0,1 1 0 0,-1 0 0 15,0 3 0-15,1-3 0 0,0-1 0 0,-1 5-8 0,0-4 12 16,2-1-4-16,-2 4 0 0,-8-2 0 0,8 3 4 0,1-5-4 0,0 5 0 16,-1 1 0-16,-8-6 0 0,8 6 0 0,1-6 0 15,-9 0 0-15,8 6 0 0,-8-6 0 0,8 1 0 0,2 3 0 0,-10-3 0 16,8-1 0-16,0 6 0 0,2-6 0 0,-10 1 0 0,8 3 0 15,0-3 0-15,-8-1 0 0,8 1 0 0,2 4 0 0,-2-5 0 16,0 0 0-16,-8 1 0 0,9 0 0 0,-1-1 0 0,0 5 0 0,2-5 0 16,-2 1 0-16,0-1 0 0,0 6 0 0,2-6 0 0,-2 0 0 15,-8 1 0-15,8 4 0 0,1-5 0 0,0 0 0 0,-1 5 0 16,1-4 0-16,-1 0 0 0,0-1 0 0,1 5 0 0,0-4 0 16,-9-1 0-16,8 5 0 0,0-4 0 0,2-1 0 0,-2 1 0 15,0-1 0-15,1 5 0 0,0-4 0 0,-1 0 0 0,0-1 0 16,1 0-4-16,-1 1 4 0,10-1 4 0,-10 0-4 0,0 1 0 0,10-1 0 15,-10 0 0-15,0 1-4 0,10-1 4 0,-10 1-4 0,9-1 4 16,-9 5 4-16,10-5-4 0,-10 1 0 0,2-1 0 0,6 1 0 16,-8-1 0-16,10 0 0 0,-10 1 0 0,1-1 0 0,7 5 4 15,-6-9-4-15,6 5 0 0,-8-1 0 0,10 0-4 0,-10 1 8 16,9-1-4-16,-8-4 0 0,8 4 0 0,-9 1 0 0,10-6 0 0,-2 6 0 16,-6-1 0-16,6-4 0 0,-7 4-4 0,8 1 4 0,-9-2 0 15,9 2 0-15,-9 0 0 0,10-1-4 0,-10 1 4 0,2 0 0 16,6-2 0-16,-8 2 0 0,9 5 0 0,-8-6 4 0,0 0-4 0,7 5 0 15,-6-5 0-15,-2 1 0 0,0 4-4 0,0-4 8 16,10 4-4-16,-10-5 0 0,1 5 0 0,-1-4 4 0,1 4-4 0,8-4 0 16,-9 4 0-16,0-5 0 0,10 5 0 0,-10 1 0 0,2-6 0 15,6 5 0-15,-7-5 0 0,-1 6 0 0,1-6 0 0,8 5 0 16,-9 1 0-16,10-6 0 0,-10 5 0 0,0-5-4 0,10 6 4 0,-10-1 0 16,1-5-20-16,-1 6 24 0,0-1 4 0,10 0-4 15,-10 0-4-15,0 0 0 0,2 0 4 0,-2 0-4 0,0 1 4 0,10-1-4 16,-10 0 0-16,0 1 0 0,1-2 0 0,-1 2 0 0,1-1 0 15,0 0 0-15,7 0 0 0,-6 2 0 0,-2-3 0 0,0 1 0 16,0 0 0-16,2 1 0 0,6-1 0 0,-7 0 0 0,-1 0 0 0,0 0 0 16,10 0 0-16,-10 1 0 0,0-1 0 0,10 0 0 15,-10 0 0-15,1 1 0 0,8-1 0 0,-8-1 0 0,-1 6 0 0,0-4 0 16,1-1 0-16,8 1 0 0,-9-1 0 0,2 0 0 0,-2 5 0 16,0-5 0-16,1 1 0 0,0 4 0 0,7-5 0 0,-7 0 0 15,-1 5 0-15,0-4 0 0,2-2 0 0,-2 6 0 0,0-5 0 16,2 1 0-16,6-1 0 0,-7 0 0 0,-1 5 0 0,1-5 0 15,-1 1 0-15,1-1 0 0,-1 5 0 0,10-5 0 0,-10 0 0 16,0 1 0-16,2-2 0 0,-2 2 0 0,0-1 0 0,9 0 0 0,-8 5 0 16,-1-6 0-16,1 3 0 0,-1-2 0 0,0 0 0 0,10 5 0 15,-10-5 0-15,0 1 0 0,2 4 0 0,-2-6 0 0,0 2 0 16,1 4 0-16,0-5 0 0,-1 5 0 0,1-5 0 0,-9 5 0 16,8 0 0-16,0-4 0 0,0 4 0 0,-8 0 0 0,10 0 0 15,-2 0 0-15,-8 0 0 0,8 0 0 0,2 0 0 0,-10 0 0 0,8 0 0 16,0 0 0-16,-8 0 0 0,9 0 0 0,-9 0 0 0,8 0 0 15,1 0 0-15,-1 0 0 0,-8 0 0 0,9 0 0 0,-1 0 0 16,0 0 0-16,2-5 0 0,-10 5 0 0,8 0 0 0,0 0 0 0,2 0 0 16,-2 0 0-16,0-5 0 0,0 5 0 0,1 0 0 0,0 0 0 15,-1-5 0-15,1 5 0 0,-9 0 0 0,8 0 0 0,0 0 0 16,2 0 0-16,-10 0 0 0,8 0 0 0,0 0 0 0,-8 0 0 16,8-5 0-16,-8 10 0 0,10-5 0 0,-10 0 0 0,0 0 0 15,8-5 0-15,-8 5 0 0,0 0 0 0,8 0 0 0,-8 0 0 0,0 0 0 16,0-5 0-16,0 5 0 0,9 0 0 0,-9 0 0 15,0 0 0-15,0 0 0 0,0 0 0 0,0 0 0 0,0 0 0 0,0 0 0 16,0 0 0-16,0 0 0 0,0 0 0 0,0 0 0 0,0 0 0 16,0 0 0-16,0 0 0 0,0 0 0 0,0 0 0 0,0 0 0 15,0 0 0-15,0 0 0 0,0 0 0 0,0 0 0 0,0 0 0 0,0 0 0 16,-9 0-12-16,9 0-104 0,0 0-32 0,-8 0-44 0,8 0-52 16,-8 0-80-16,-2 0 52 0,-6 0 56 0,8 0 32 0,-2 0 36 15,-6 0 32-15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55.8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6F137C-8A21-4D6E-A53F-05A0F6CF8A3A}" emma:medium="tactile" emma:mode="ink">
          <msink:context xmlns:msink="http://schemas.microsoft.com/ink/2010/main" type="inkDrawing" rotatedBoundingBox="10496,8965 20420,9189 20352,12227 10428,12004" semanticType="callout" shapeName="Other">
            <msink:sourceLink direction="with" ref="{B8739914-0945-444A-B24F-27A7AC8D2DB1}"/>
            <msink:sourceLink direction="with" ref="{C88C7429-82B1-4200-9F09-557CF9845244}"/>
          </msink:context>
        </emma:interpretation>
      </emma:emma>
    </inkml:annotationXML>
    <inkml:trace contextRef="#ctx0" brushRef="#br0">-3020-1327 51 0,'0'0'72'0,"0"0"-8"0,0 0-8 16,-8 0-32-16,8 0 4 0,0 0-4 0,0 0 0 0,0 0-8 16,0 0 0-16,0 0 4 0,0 0-4 0,0 0 0 0,0 0 0 15,0 0 0-15,0 0 0 0,0 0 0 0,0-5 0 0,8 5 0 0,-8 0 0 16,0-4 0-16,0 4 0 0,0 0 0 0,8-5 4 0,-8 5-4 15,0 0 4-15,0 0 0 0,10-5-4 0,-10 5 4 0,0 0 0 16,8 0 4-16,-8 0 0 0,8 0-4 0,-8 0 0 0,10 0-4 16,-10 0 4-16,0 0-16 0,8 0 20 0,0 0-4 0,-8 0 0 15,8 0 4-15,-8-5-4 0,10 5 4 0,-10 0-4 0,8 0 0 16,-8 0 0-16,8-4-4 0,1 4-4 0,-9 0 4 0,8 0 0 16,0 0-4-16,2 0-8 0,-10 0 8 0,8 0-4 0,0-6-4 0,0 12 4 15,-8-6-4-15,10 0 0 0,-2 0-4 0,0 0 8 0,1 0-8 16,0 0 4-16,-1 0 0 0,1 0-4 0,-1 0 4 0,0 0 0 15,1 0-8-15,-9 0 8 0,9 0 0 0,-1 0-4 0,0 0 0 0,2 0 0 16,-2 4 4-16,0-4 0 0,1 0 0 0,0 0 0 16,-1 5 4-16,0-5-4 0,1 5 0 0,-1-5 4 0,0 5-4 0,2-5 0 15,-2 4 0-15,0-4 0 0,2 5 0 0,6-5-4 0,-8 0 4 16,1 5 0-16,0-5 0 0,8 5-4 0,-9-5 4 0,0 0-4 16,10 4 0-16,-10-4 0 0,2 6 4 0,6-6-4 0,-8 0 4 0,1 4-4 15,8 1 0-15,-8-5 4 0,-1 5 0 0,0-5 0 0,10 5-20 16,-10 0 20-16,0-1 0 0,2-4 4 0,6 5-4 0,-7 0 0 15,-1-5-4-15,1 4 4 0,8 1-4 0,-9-5 0 0,0 5 4 16,2 0-4-16,-2 0 0 0,10-5 8 0,-10 5-4 0,0 0-4 16,9-5 0-16,-8 4 0 0,-1 1 4 0,1 0 0 0,7-5 0 15,-6 4-4-15,-2 2 0 0,10-6 0 0,-10 4 0 0,0 1 0 0,9-5 4 16,-9 5 0-16,1 0 0 0,0-5 0 0,7 3 0 0,-6-3 0 16,-2 6-4-16,0-6 0 0,10 5 8 0,-10-5-4 0,0 5-4 15,1-1 4-15,-1-4 0 0,10 6-4 0,-10-6 8 0,0 4-8 16,0 1 4-16,2-5 0 0,-2 5 4 0,0-5-4 0,2 5-4 15,-2-1 4-15,9 1 0 0,-9-5-4 0,1 5 0 0,-1 0 4 16,1-1-4-16,-1 1 4 0,0 1-8 0,2-2 8 0,-2 1 0 16,10 0-4-16,-10-1 0 0,0 1 0 0,1 5 0 0,-1-6 0 0,0 1 0 15,1-1 0-15,0 2 0 0,-1-1 0 0,0-1 4 0,2 1-20 16,-2 0 20-16,0 0 0 0,1 4 0 0,0-4 0 0,-1 0 0 16,0 0-4-16,9 0 0 0,-8-1 4 0,0 1-4 0,-1 0 0 0,0 1 0 15,2-3 0-15,-2 2 0 0,0 0 0 0,10 0 4 16,-10-1 0-16,0 2-4 0,1-2 4 0,-1 1-4 0,10 0 0 0,-10-1 4 15,0 1-4-15,0 0-4 0,10 0 4 0,-10 0 4 0,1 0-4 16,0 0 0-16,-1-1 4 0,9-4-4 0,-9 5 0 0,1 0 0 16,0 0 4-16,-1-1-4 0,0 1 4 0,2 0-4 0,-2-5 0 0,0 5 0 15,1-1 4-15,0 2-4 0,-1-6 0 0,0 4 0 0,1 1 0 16,-1 0 0-16,0 0 0 0,2-5 0 0,-10 4 4 0,8 1-4 16,0 0 8-16,2-5-4 0,-2 5-4 0,0-1 0 0,-8-4 4 15,8 6 0-15,1-2 0 0,0 1 0 0,-1-5 0 0,-8 5 0 16,9 0-4-16,-1 0 0 0,0-1 0 0,-8-4 4 0,10 5-4 0,-2 0 4 15,-8-1-4-15,8 1 0 0,2-5-16 0,-10 5 24 0,8 0-4 16,0 0 0-16,-8 0-4 0,8-2 4 0,1 3 0 0,0-1 0 16,-9-5-4-16,8 5 0 0,1 5 4 0,-9-10 0 0,8 9 0 15,0-4 0-15,-8 0 0 0,10-1-4 0,-2 2 0 0,0-2 0 16,-8 5 4-16,8-4 0 0,2 1-4 0,-10-2 0 0,8 1 0 0,0 4 0 16,-8-4 0-16,9 0 0 0,0 0 0 0,-9 4 4 0,8-5 0 15,1 2 0-15,-9-1 0 0,8-1 0 0,-8 6 0 0,8-5-4 16,-8-1 0-16,8 1 0 0,-8 0 0 0,10 5 4 0,-10-5 0 15,8-1-4-15,-8 1 4 0,8 5-4 0,-8-6 0 0,10 1 0 16,-10 0 0-16,8 0 0 0,-8 5 4 0,8-6-4 0,-8 1 4 16,9 6-4-16,-9-8 0 0,8 2 0 0,1 5 0 0,-9-5 0 0,8 4 0 15,-8-4 0-15,9 4 0 0,-9-4 0 0,8 0 0 16,-8 5 4-16,8-6-4 0,-8 6 0 0,10-5 0 0,-10 5 0 0,8-6 0 16,-8 6 4-16,8-5-8 0,-8 5-8 0,10-6 16 0,-10 6 0 15,8-5-4-15,-8-1 4 0,8 6-4 0,-8-5 0 0,0-1 0 16,8 6 0-16,-8-5 0 0,9 0 0 0,-9 0 4 0,9 4-8 0,-9-4 4 15,8 0 0-15,-8-1 0 0,9 6 0 0,-9-5 0 0,8 0 4 16,-8 0-4-16,0-2 0 0,8 8 4 0,-8-6-4 0,10-1 0 16,-10 1 0-16,8 5 0 0,-8-5 0 0,8-1 0 0,-8 1 0 15,8 5 4-15,-8-5-4 0,10-1 0 0,-10 1 0 0,0 1 0 16,8 3 0-16,-8-5 0 0,0 1 0 0,0 0 0 0,8 4 0 0,-8-9 4 16,9 5-8-16,-9 4 0 0,0-9 4 0,0 5 0 0,8 1 4 15,-8-2-4-15,0-4 0 0,0 5 0 0,0 0 0 0,9 0 0 16,-9-5 0-16,0 4-4 0,0-4 8 0,9 5-4 0,-9-5 0 15,0 5 0-15,0-5 4 0,0 0-4 0,8 0 0 0,-8 5 0 16,0-5 0-16,0 0 0 0,0 0 0 0,0 0 4 0,0 0-4 0,0 0 0 16,0 0 0-16,0 0 0 0,0 0 0 0,0 0 0 0,0 0 0 15,0 0 0-15,0 0-4 0,0 4 8 0,0-8 0 0,0 4-8 16,0 4 4-16,0-4 4 0,0 0-4 0,0 0 4 0,0 0 0 16,0 0-4-16,0 0 0 0,8 0 0 0,-8 0 0 0,0 6 4 15,0-6-4-15,0 0 0 0,0 0 4 0,0 0-4 0,0 0 0 0,0 0 4 16,0 0 0-16,0 0 0 0,0 4-4 0,0-4 4 0,0 0-4 15,8 5 4-15,-8-5 4 0,0 5-8 0,0-5 4 0,0 6 0 16,10-6 0-16,-10 3 0 0,0 2 0 0,0-5 4 0,8 5-4 16,-8 0-8-16,0-1 8 0,8 2 0 0,-8-2-4 0,0-4 0 15,10 5 4-15,-10 0-4 0,8 4 4 0,0-9-4 0,-8 5 4 16,9 5-4-16,-1-5 4 0,-8 0-4 0,9-1 0 0,0 1 0 0,-9 0 0 16,8 4 4-16,0-3-4 0,0-2 0 0,2 5 0 0,-10-3 0 15,8-2 4-15,0 6-4 0,2-1 0 0,-2-3 0 0,-8 3 0 16,8-5 0-16,1 6 4 0,-1 0 0 0,0 0-4 0,1-6 4 15,0 6-4-15,-9-1 0 0,8 1 4 0,0 0-4 0,2-7 0 16,-2 8 0-16,0-2 0 0,1 1 0 0,0 0 0 0,-1-1 0 0,-8-3 0 16,8 3 0-16,1 0 0 0,-1 1 0 0,1-5 4 0,0 4 0 15,-1 1-8-15,0-1 8 0,2-4-4 0,-2 4 0 0,0 1-4 16,-8-5 4-16,8 5 0 0,2-1 0 0,-2-4 0 0,0 4 0 16,1 1 0-16,-9 0 0 0,8-5 0 0,0 5 0 0,2-1 0 0,-2-5 0 15,0 6 0-15,-8-5 0 0,8 5 0 0,2 0 4 0,-2-6-4 16,-8 6 4-16,8-5-4 0,1 4-4 0,-9 0 0 0,9-4 4 15,-1 5-4-15,-8-5 4 0,9-1 0 0,-1 6 0 0,0-5 4 16,-8 5-4-16,9-6-4 0,0 6 4 0,-9-5 4 0,8 5-8 0,0-6 4 16,-8 6 0-16,10-5 4 0,-2 4-4 0,-8-4-4 15,8 4 4-15,1-4 4 0,-9 5-4 0,9-5 0 0,-1 0 0 16,-8 4 0-16,8-4 0 0,-8 4 0 0,9-4 0 0,-1 5 0 0,-8-5 0 16,9-1 0-16,0 7 0 0,-9-7 0 0,8 5 0 0,0-4 0 15,-8 0 0-15,10 0 0 0,-2 4 0 0,-8-4 0 0,8 0 0 16,1 0-4-16,-9 5 8 0,9-6 0 0,-1 2-4 0,-8-3 0 15,8 3 0-15,1 3 4 0,-9-4-4 0,8 0 0 0,0-1-4 16,-8 2 0-16,10 2 8 0,-2-3 0 0,0 1 0 0,-8-2-4 0,10 6 0 16,-2-5-4-16,0-1 8 0,0 2-4 0,-8-2-4 0,9 5 4 15,0-3 0-15,-1-2 0 0,1 1 0 0,-1 5 0 0,-8-6-4 16,8 2 4-16,2-2 0 0,-2 1 0 0,0 5 4 0,0-6-4 16,2 1 4-16,-2 0 0 0,0-1-4 0,-8 7 0 0,9-7-4 15,0 1 4-15,-1 0 0 0,1 0 0 0,-1-1 0 0,0 6 0 0,0-5 4 16,2-1-4-16,-2 2 0 0,0-2 0 0,2 4 0 0,-2-1 0 15,0-3 0-15,1 6 0 0,-1-5 4 0,1-1-16 0,-1 1 16 16,-8 0-4-16,17 0 4 0,-9 5 0 0,-8-6 0 0,10 1 0 0,6 0-4 16,-16 0 0-16,10 0 0 0,6 4 0 0,-8-4 4 15,-8 0-4-15,18-1 0 0,-10 1 0 0,-8 0 0 0,17 0 0 0,-9-1 0 16,2 0 0-16,-2 2 0 0,0-1 0 0,0-1 0 0,2 2 0 16,-2-2 0-16,0 1 0 0,1 0 0 0,-1 0 0 0,1-1 4 15,0 1-4-15,-1 1 4 0,0-2-4 0,2 0 0 0,-2 2 0 16,0-2 4-16,0 2 0 0,2-3-8 0,-2 3 4 0,0-2 0 0,1 1 0 15,-1-1 0-15,1 2-4 0,0-2 4 0,-1 2 0 16,0-2 0-16,0 0 0 0,-8 1 0 0,10 1 0 0,-2-2 0 0,0 6 0 16,2-10 0-16,-2 5 0 0,0 5 0 0,1-10 0 0,-1 4 4 15,1 0-8-15,-1 1 4 0,1 1 0 0,-1-2 0 0,0 1 0 16,2 0 0-16,-10 4 0 0,8-3 0 0,0-2 0 0,2 1 0 16,-2-1 0-16,0 2 0 0,0-2-20 0,1 1 24 0,-1 0 0 15,-8 0 0-15,9 5-4 0,0-6 4 0,-1 1-4 0,0 0 0 0,2 0 4 16,-10-1-4-16,8 1 0 0,0 0 0 0,0-1 0 0,2 1 0 15,-2 1-4-15,0-2 4 0,1 1 4 0,-1 0-4 0,1 0 0 16,0 4 0-16,-1-9 0 0,0 5 0 0,0 0 0 0,2-1 0 16,-2 6 0-16,0-10 0 0,2 5 0 0,-2 0 0 0,0 0 0 15,1-1 0-15,-1 1 0 0,9 0 0 0,-17 0 0 0,17-1 0 16,-9 6 0-16,2-10 0 0,-2 10 4 0,0-6-4 0,1 1 0 0,-9 0 0 16,9 0 0-16,-1-1 0 0,1 2 0 0,-1-2 0 0,0 1 0 15,1-1 0-15,0 2 0 0,-9-6 0 0,8 4 0 0,0 1-4 16,2 0 8-16,-10 0-4 0,8-5 0 0,0 4 0 0,1 0 0 15,-9-4 0-15,9 7 4 0,-1-3-4 0,0-4 0 0,-8 4 0 16,9-4 4-16,-1 6-4 0,0-6 0 0,-8 4 0 0,10-4 0 0,-2 5-4 16,0-5 4-16,-8 4 4 0,10-4-4 0,-2 6 0 0,0-6 0 15,0 4-4-15,-8 1 4 0,9-5 0 0,0 4 0 0,-1 2 0 16,1-6 0-16,-9 4 0 0,8-4 0 0,0 6-4 0,2-2 4 0,-2-4 0 16,0 6 0-16,0-3 0 0,2-3 0 0,-10 6 0 15,8-6 4-15,0 4 0 0,1 1 0 0,0-5-4 0,-1 5 0 0,1 0 0 16,-1-5 0-16,0 4 4 0,0-4-8 0,2 6 8 0,-2-6-4 15,0 4 0-15,2-4 4 0,-2 4 0 0,0 1-4 0,1-5 4 16,-1 6-4-16,1-6 0 0,-1 0 0 0,1 4 0 0,-1-4 0 16,0 0 4-16,2 5-4 0,-2-5 0 0,0 0 0 0,2 5 0 15,-2-5 0-15,0 0 0 0,0 0-4 0,1 0 4 0,0 0 4 16,-1 0-4-16,1 5 0 0,-1-5 0 0,0 0 0 0,2 0 0 0,-2 0 0 16,0 0 0-16,2 0 0 0,-2-5 0 0,0 5 0 0,0 5 0 15,1-10 0-15,0 5 0 0,8 0 0 0,-9-5 0 0,0 5 4 16,2 0-24-16,6-5 24 0,-8 5 0 0,2-4-4 0,6 4 4 15,-7-6 0-15,8 6 0 0,-8-5-4 0,-1 1 0 0,8 4 0 16,2-4 0-16,-10 4 4 0,10-6-4 0,-10 6 0 0,9-4-4 0,0 4 4 16,0-5 0-16,-9 0 0 0,10 5 0 0,0-5 4 0,-2 1-4 15,1 4 0-15,0-6 0 0,0 3 0 0,1 3 0 0,-10-6 0 16,8 2-4-16,2-2 4 0,-1 2 0 0,0 4 4 0,0-6-4 16,-1 2 0-16,2-1 0 0,0 1 0 0,-2-2 4 0,-7 2 0 15,7 4-4-15,2-5 0 0,-2 1-4 0,2-2 4 0,-10 2 0 0,10 4 0 16,-1-4 0-16,-1-3 0 0,-7 3 0 0,8 0 0 0,1-1 0 15,-10 0 0-15,9 0 0 0,0 1 0 0,0-2-4 0,-1 2 8 16,-6-1-4-16,6 1 0 0,2-2 0 0,-2 2 0 0,2-1 0 16,-10 0 0-16,9 0 0 0,1 1 0 0,-2-1-4 0,-8 0 4 15,10 0 4-15,-1 0-8 0,-8 1 4 0,8-1 4 0,-1 0-24 16,-7 0 28-16,8 1-4 0,1-1 0 0,-10 0 0 0,9 0-4 0,0 0 4 16,0 0 0-16,-9 1-4 0,10-1 4 0,-2 0-4 0,-6 0 0 15,6 1 0-15,1-1 0 0,-8-5 4 0,8 6-8 0,-1-2 4 16,2-3 0-16,-10 4 0 0,10-4 0 0,-10 4 0 0,9-5 0 0,0 0 0 15,-8 6 0-15,7-6 0 0,-6 5 4 0,6-5-4 16,-8 1 0-16,10 5 0 0,-10-6 0 0,1 5 0 0,8-5 0 0,-8 6 0 16,-1-2 0-16,0-3 0 0,0 5-4 0,2-2 4 0,-2-3 4 15,0 4-4-15,2-4 0 0,-2 3-4 0,0-3 4 0,1 5 0 16,-1-6 0-16,1 0-4 0,-1 1 8 0,1 0-4 0,-1-1 0 16,0 0 0-16,2 0 0 0,6 1 0 0,-6-1 0 0,-2 1 0 15,0-1 0-15,0-1-4 0,1 3 4 0,-1-2 0 0,1 1 0 16,0-1 0-16,-1 1 0 0,0-1 0 0,2 0 0 0,-2 6-4 0,0-6 4 15,-8 0 0-15,8 5 0 0,2-4 0 0,-2 4 0 0,0-4 0 16,1-1 0-16,-1 1 0 0,-8 3 0 0,9-3 0 0,0-1 0 16,-1 1 0-16,0-1 0 0,0 6 4 0,2-7-4 0,-2 2-4 15,0 0 4-15,2-1 0 0,6 1 0 0,-7-6 0 0,-1 5 0 16,1 0 0-16,0 1 0 0,-1-1 0 0,8 1 0 0,-6-1 0 0,-2 0 0 16,0 1 0-16,2-1 0 0,-2 1 4 0,0-1 0 0,9 0 0 15,-9 1 0-15,1-1-4 0,0 6 4 0,-1-6 0 0,-8 1-4 16,8-1-4-16,2 0 4 0,-2 6 0 0,0-5 0 0,1-2 0 0,0 2 0 15,-9-1 0-15,8 5 0 0,0-4 0 0,1 0-4 16,-1 4 0-16,1-5 8 0,-9 0-4 0,9 1-4 0,-1 4 4 0,0-5 0 16,2 1 0-16,-2 4 0 0,-8-4 0 0,8 3 0 0,0-3 0 15,2 5 4-15,-2-2-4 0,-8-3 4 0,8 4-8 0,1 0 8 16,-9-5-4-16,8 6 0 0,-8-1 0 0,8 1 0 0,-8-2 0 16,10 1-4-16,-10-4 4 0,8 4-20 0,-8 1 24 0,0-1 0 15,8-5 0-15,-8 6 0 0,8-2-4 0,-8-3 4 0,10 4-4 0,-2-4 4 16,-8 3-8-16,8-3 4 0,1 5-4 0,0-2 8 0,-9-3 0 15,8 4-4-15,1-4 0 0,-1 3 4 0,-8 2-8 0,8-1 8 16,1 5-4-16,-9-5-4 0,9 0 0 0,-9 1 8 0,8 4-4 16,-8 0-4-16,8-5 4 0,-8 5-4 0,0 0 8 0,0-5-8 15,0 5 4-15,0 0 4 0,0 0 0 0,10-5 0 0,-10 5-4 0,0 0 4 16,0-4-4-16,0 4 0 0,0-6-8 0,0 6 8 0,0-5 0 16,0 5 0-16,0-4 4 0,8 4-4 0,-8 0-4 0,0 0 4 15,0-5 4-15,0 5 0 0,0 0-4 0,0 0 0 0,0 0-4 16,0 0 4-16,0 0 4 0,0 0-4 0,0 0 0 0,0 0 0 15,0 0 0-15,0 0 0 0,0 0 4 0,0 0-4 0,0 0-4 16,0 0 4-16,0 0 0 0,0 0 0 0,0 0 0 0,0 0 0 0,0 0 0 16,0 0 0-16,0 0-4 0,0 0 4 0,0 0 0 0,0 0 0 15,0 0 0-15,0 0 0 0,0 0 0 0,0 0 0 0,0-5 4 16,0 5-4-16,0 0 0 0,0 0 0 0,0 0 0 0,0 0 0 16,0 0 0-16,0-4 0 0,0 4 0 0,0 0 0 0,0 0 4 15,0 0-8-15,0-5 0 0,0 5 0 0,0 0 8 0,0 0-8 0,0 0 8 16,0-5-4-16,0 5-4 0,0 0 0 0,0 0 4 0,0 0 0 15,0-5 4-15,0 5-4 0,0-4 4 0,0 4-4 0,0-5 0 16,0 5 0-16,0 0 0 0,0-4 0 0,0-2 0 0,0 6 0 16,0-5 4-16,0 5-4 0,0-4 0 0,0-1-4 0,0 1 8 15,0 4-4-15,0-6-4 0,0 1 4 0,8 1-4 0,-8-1 4 0,0 0 0 16,0 0 4-16,9 0-8 0,-9 1 4 0,0-1 0 0,9 0 0 16,-9-1 0-16,0 3 0 0,8-2 0 0,-8 0 4 0,0 5 0 15,8-5-4-15,-8 0-4 0,0 0 4 0,0 1-4 0,9-1 4 0,-9 0 0 16,0 1 0-16,0-1 0 0,8 0 0 0,-8 0 0 15,0 0 0-15,8 1 4 0,-8-6-8 0,10 5 0 0,-10 1 0 0,8-6 4 16,-8 5 0-16,8-5 0 0,-8 6 4 0,10-6-4 0,-10 5-4 16,0-5 8-16,8 6-8 0,0-6 4 0,-8 5 4 0,9-4-4 15,-9 4 0-15,8-5-4 0,-8 5 8 0,9-4-8 0,-1-1 0 0,-8 6 8 16,9-6-4-16,-1 5 0 0,0-5 4 0,-8 1-4 0,10 4 0 16,-2-4 0-16,0-1 0 0,2 5 0 0,-10-5 0 15,8 1 4-15,0-1-4 0,0 0 0 0,1 5 0 0,0-4 0 0,-1 0 0 16,1-1-4-16,-1 1 4 0,0 0 0 0,2-2 0 0,-2 2 0 15,0-1 0-15,-8 1 4 0,8-1-4 0,2 0-4 0,-2 6 0 16,0-5 0-16,1-1 4 0,-9 0 0 0,9 1 0 0,-1-1 0 0,-8 5 0 16,9-9 0-16,-1 9 0 0,-8-5 0 0,8 0 0 15,0 1 4-15,-8-1-4 0,10 1 0 0,-2-1-4 0,-8 0 4 0,8 1-4 16,2-1 8-16,-2 1-4 0,-8-1 0 0,8 6 0 0,1-11 0 16,-1 10 0-16,1-5 0 0,-9 1 0 0,8 4 0 0,1-4 0 15,-1-1 0-15,0 5 0 0,2-3 0 0,-2 2 0 0,0 1 4 16,2-4-4-16,-10 3 0 0,8-3 0 0,0 4 0 0,0 0 0 15,1 1 4-15,0-6-4 0,-1 5 0 0,1-4 0 0,-9-1 4 0,8 5-4 16,0-4 4-16,2 4-4 0,-2-5 0 0,0 1 4 0,0 3-4 16,2-3-4-16,-2 0 4 0,9-1 4 0,-17 6-4 0,17-6-4 15,-8 0 4-15,-1 1 4 0,0 4-4 0,2-5 0 0,-2 6 0 0,0-6 0 16,0 1 0-16,2 3 4 0,-2-3-4 0,9 4 4 16,-17-1-4-16,8 3 0 0,10-2 0 0,-18-5 0 0,16 5 0 0,-8 0 0 15,2 1 0-15,-2-1 0 0,0 0 0 0,2 1 0 0,-2-6 0 16,0 5 0-16,1 0 0 0,-1 1 0 0,0-2 0 0,10-3-4 15,-10 4 8-15,0 0 0 0,2 1-4 0,6-6 0 0,-7 5 0 0,0 1 0 16,-1-2 0-16,9 2 4 0,-9-1 4 0,1 0-4 0,0 0 4 16,-1 1 0-16,0 4 0 0,2-5 0 0,-2 0 0 0,0 0 4 15,0 5 0-15,2-4-4 0,-2 4 0 0,0-5-4 0,1 5 4 16,-1-5 0-16,0 0-4 0,10 5 0 0,-18-5 0 0,16 0 0 16,-6 5 0-16,-2-5 4 0,0 1-4 0,1 4 0 0,0-5-4 0,8 0 4 15,-9 1 0-15,0-2-4 0,1 6 4 0,8-4 0 0,-9-1 0 16,2 0-4-16,6 0 4 0,2 2-4 0,-10-3 0 0,9 6 0 15,-9-5 0-15,10 0 0 0,-10 1 0 0,10 4 0 0,-10-5 0 16,9 0 0-16,0 0 0 0,0 5 0 0,-9-5 0 0,10 0 0 16,-2 1 0-16,2 4 0 0,-10-5 0 0,9 0 0 0,0 5 0 15,0-5 0-15,-9 1 0 0,10 4 0 0,-2-5 0 0,-6 5 0 16,6-6 0-16,2 2 0 0,-10 4 0 0,9-5 0 0,-9 5 0 16,10-4 0-16,-10 4 0 0,0-5 0 0,10 5 0 0,-10-5 0 0,9 5 0 15,-8 0 0-15,-1 0 0 0,1 0 0 0,7-5 0 0,-6 5 0 16,-2 0 0-16,0 0 0 0,2 0 0 0,-2 0 0 0,0 0 0 15,9 0 0-15,-8 0 0 0,-1 0 0 0,1 5 0 0,-1-5 0 0,0 0 0 16,2-5 0-16,-2 5 0 0,0 0 0 0,2 0 0 16,-2 0 0-16,0 0 0 0,0 0 0 0,1 0 0 0,-1 5 0 0,1-5 0 15,0 0 0-15,-1 0 0 0,-8 0 0 0,8 0 0 0,2 0 0 16,-2 0 0-16,0 0 0 0,-8 0 0 0,8 0 0 0,2 0 0 16,-2 0 0-16,0 0 0 0,-8 0 0 0,9 0 0 0,-1 0 0 0,1 0 0 15,-9 0 0-15,9 0 0 0,-1 0 0 0,0 0 0 0,-8 0 0 16,8 0 0-16,2 0 0 0,-2 0 0 0,-8 0 0 0,8 0 0 15,2 0 0-15,-2 0 0 0,-8 0 0 0,8 0 0 0,-8 0 0 16,9 0 0-16,-1 0 0 0,-8 0 0 0,9 0 0 0,-9 0 0 16,8 0 0-16,1 0 0 0,-9 5 0 0,8-5 0 0,-8 0 0 0,8 5 0 15,-8-5 0-15,10 0 0 0,-2 0 0 0,-8 0 0 0,8 0 0 16,2 0 0-16,-10 0 0 0,8 4 0 0,0-4 0 0,-8 0 0 16,8 0 0-16,1-4 0 0,-9 4 0 0,8 0 0 0,1 0 0 15,-9 0 0-15,9 0 0 0,-1 0 0 0,-8 4 0 0,8-4 0 16,2 0 0-16,-10 0 0 0,8 0 0 0,-8 0 0 0,8 0 0 0,-8 0 0 15,8 0 0-15,-8 0 0 0,0 0 0 0,10 0 0 0,-10 0 0 16,0 0 0-16,0 0 0 0,0 0 0 0,0 0 0 0,0 0 0 16,0 0 0-16,0 0 0 0,0 0 0 0,0 0 0 0,0 0 0 15,0 0 0-15,0 0 0 0,0 0 0 0,0 0 0 0,0 0 0 16,0 0 0-16,0 0 0 0,0 0 0 0,0 0 0 0,0 0 0 16,0 0 0-16,8 0 0 0,-8 0 0 0,0 0 0 0,0 0 0 0,0 0 0 15,0 0 0-15,0 0 0 0,0 0 0 0,0 0 0 16,0 0 0-16,0 0 0 0,0 0 0 0,8 0 0 0,-8 0 0 0,0 0 0 15,9 0 0-15,-9 0 0 0,0 0 0 0,8 0 0 0,-8 0 0 16,0 0 0-16,9 0 0 0,-9 0 0 0,9 0 0 0,-9 0 0 16,8 0 0-16,-8 0 0 0,0 0 0 0,8 0 0 0,-8 0 0 0,0 0 0 15,0 0 0-15,0 0 0 0,0 0 0 0,0 0 0 0,0 0 0 16,0 0 0-16,0 0 0 0,0 0 0 0,0 0 0 0,0 0 0 16,0 0 0-16,0 0 0 0,0 0 0 0,0 0 0 0,0 0 0 15,0 0 0-15,0 0 0 0,0 0 0 0,0 0 0 0,0 0 0 16,0 0 0-16,8 0 0 0,-8 0 0 0,0 0 0 0,0 0 0 0,0 0 0 15,0 0 0-15,0 0 0 0,0 0 0 0,0 0 0 0,0 0 0 16,0 0 0-16,0 0 0 0,0 0 0 0,0 0 0 0,0 0 0 16,-8 0 0-16,8 0 0 0,0 0-56 0,0 0-100 0,-8 0-48 15,0 0-72-15,-1 0-56 0,0 0 56 0,1 0 52 0,-9 0 24 16,-1 0 56-16,2-4 28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8.1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2EBEC3-478C-424A-8A45-9B990ADECC72}" emma:medium="tactile" emma:mode="ink">
          <msink:context xmlns:msink="http://schemas.microsoft.com/ink/2010/main" type="inkDrawing" rotatedBoundingBox="13548,10330 13557,10546 13531,10547 13523,10330" shapeName="Other"/>
        </emma:interpretation>
      </emma:emma>
    </inkml:annotationXML>
    <inkml:trace contextRef="#ctx0" brushRef="#br0">-1 1 3 0,'0'0'96'16,"8"0"-12"-16,-8 0-8 0,0 0-24 0,0 0 0 0,0 0-4 0,0 0 4 15,0 0 0-15,8 0 0 0,-8 5 4 0,0-5 0 0,0 5-4 16,0 0 4-16,0 0-4 0,0 0-4 0,0 4-4 0,-8-4-4 15,16 5-4-15,-8 0-8 0,-8-1-4 0,8 5 0 0,0 1-8 16,8-5 0-16,-8 3-4 0,0-3-4 0,0 5 0 0,-8-6-8 16,8 1 0-16,8-1 0 0,-8 1-16 0,0 0-12 0,0-7-24 0,0 3-16 15,0-1-16-15,10 0-16 0,-10-5-60 0,0 4-32 16,0-4 32-16,8-4 32 0,-8 4 24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8.5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53FB8E-D62C-449C-97C5-7E08B2732D80}" emma:medium="tactile" emma:mode="ink">
          <msink:context xmlns:msink="http://schemas.microsoft.com/ink/2010/main" type="inkDrawing" rotatedBoundingBox="14459,10258 14477,10494 14452,10496 14433,10260" shapeName="Other"/>
        </emma:interpretation>
      </emma:emma>
    </inkml:annotationXML>
    <inkml:trace contextRef="#ctx0" brushRef="#br0">911-56 15 0,'8'-5'96'0,"-8"5"-8"16,0-4-4-16,10 4-20 0,-10 0-4 0,0 0 0 0,0-6 0 16,0 6 4-16,0 6 0 0,0-6-8 0,0 4 0 0,0-4-4 15,0 5 4-15,0 0-8 0,0 1-8 0,0-3-4 0,0 2-4 16,0 0 0-16,0 0-8 0,0 5 0 0,0-6-4 0,0 6-4 15,0-1-4-15,0 1 0 0,0 0-4 0,0-1 0 0,0 1-4 16,0-1-4-16,0 1 0 0,0-1-4 0,0 1-8 0,0 0-4 16,0-1-16-16,0 1-16 0,8-1-16 0,-8 1-12 0,0-5-8 0,8 5-8 15,-8-5-28-15,0-1-44 0,8 1 0 0,-8 0 32 0,0-5 28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18.8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BB3BCF-2630-49D6-A9C9-757F9588A812}" emma:medium="tactile" emma:mode="ink">
          <msink:context xmlns:msink="http://schemas.microsoft.com/ink/2010/main" type="inkDrawing" rotatedBoundingBox="15196,10357 15220,10583 15184,10587 15160,10361" shapeName="Other"/>
        </emma:interpretation>
      </emma:emma>
    </inkml:annotationXML>
    <inkml:trace contextRef="#ctx0" brushRef="#br0">1636 31 39 0,'0'0'100'15,"0"0"-8"-15,0 0-12 0,0 0-20 0,0 0-4 0,0 0-4 16,0 0 4-16,0 0 0 0,8 0 0 0,-8 0 0 0,0 0 4 0,0 4 0 16,0-4-4-16,8 0-4 0,-8 5-4 0,8 0 0 0,-8 0 0 15,0-1 0-15,10 2-4 0,-10 3-4 0,8 1-4 0,-8-6 0 16,0 6-8-16,0-1-8 0,0 6 0 0,0-5-8 0,0-1 0 16,0 1-4-16,0-1-4 0,0 5 0 0,0-4-4 0,0 0-12 0,0-2-20 15,0 3-16-15,0-6-28 0,0 4-20 0,0-4-20 16,0 5-12-16,0-6-76 0,0 1 8 0,-8 1 32 0,8-6 28 0,0 4 24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07:20:20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FC8FD1-B207-44EB-9107-0A09C5511025}" emma:medium="tactile" emma:mode="ink">
          <msink:context xmlns:msink="http://schemas.microsoft.com/ink/2010/main" type="inkDrawing" rotatedBoundingBox="15964,10426 16023,10569 16013,10573 15954,10430" semanticType="callout" shapeName="Other">
            <msink:sourceLink direction="with" ref="{00F88FC5-9940-461B-A476-61C24F7173EF}"/>
            <msink:sourceLink direction="with" ref="{4E750BCC-513B-4325-9844-F3DAC9F7D852}"/>
          </msink:context>
        </emma:interpretation>
      </emma:emma>
    </inkml:annotationXML>
    <inkml:trace contextRef="#ctx0" brushRef="#br0">2445 117 15 0,'0'0'96'0,"0"0"-4"15,0 0-4-15,0 0-24 0,0 0-4 0,-8-5 0 0,8 5-4 0,0 0 0 16,0 0 0-16,0 0-8 0,0-4 4 0,0 4-8 0,0-6 0 16,0 6 0-16,0 0 0 0,0 0-4 0,0-4 0 0,0 4-8 15,0 0 0-15,0 0 4 0,0 0-4 0,0 0-4 0,0 0 0 16,0 4-4-16,0-4-4 0,8 6-4 0,-8-2 0 0,0 1-4 15,0-1-4-15,0 6 0 0,8-5-4 0,-8 0-4 0,0 5-16 0,10-1-12 16,-10 0-20-16,0 1-20 0,8 0-16 0,-8-5-16 0,8 4-12 16,-8 1-56-16,10-1-52 0,-10-4 56 0,8 5 40 0,-8-6 20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43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90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7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73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3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16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32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6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65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402EC-1DBE-47CE-B064-059544433558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B534-38DA-4168-9769-201CE4CFB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804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8.emf"/><Relationship Id="rId26" Type="http://schemas.openxmlformats.org/officeDocument/2006/relationships/customXml" Target="../ink/ink14.xml"/><Relationship Id="rId21" Type="http://schemas.openxmlformats.org/officeDocument/2006/relationships/customXml" Target="../ink/ink11.xml"/><Relationship Id="rId34" Type="http://schemas.openxmlformats.org/officeDocument/2006/relationships/image" Target="../media/image15.emf"/><Relationship Id="rId7" Type="http://schemas.openxmlformats.org/officeDocument/2006/relationships/customXml" Target="../ink/ink4.xml"/><Relationship Id="rId12" Type="http://schemas.openxmlformats.org/officeDocument/2006/relationships/image" Target="../media/image5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8.xml"/><Relationship Id="rId38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customXml" Target="../ink/ink6.xml"/><Relationship Id="rId24" Type="http://schemas.openxmlformats.org/officeDocument/2006/relationships/image" Target="../media/image11.emf"/><Relationship Id="rId32" Type="http://schemas.openxmlformats.org/officeDocument/2006/relationships/image" Target="../media/image14.emf"/><Relationship Id="rId37" Type="http://schemas.openxmlformats.org/officeDocument/2006/relationships/customXml" Target="../ink/ink20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2.emf"/><Relationship Id="rId36" Type="http://schemas.openxmlformats.org/officeDocument/2006/relationships/image" Target="../media/image16.emf"/><Relationship Id="rId10" Type="http://schemas.openxmlformats.org/officeDocument/2006/relationships/image" Target="../media/image4.emf"/><Relationship Id="rId19" Type="http://schemas.openxmlformats.org/officeDocument/2006/relationships/customXml" Target="../ink/ink10.xml"/><Relationship Id="rId31" Type="http://schemas.openxmlformats.org/officeDocument/2006/relationships/customXml" Target="../ink/ink17.xml"/><Relationship Id="rId4" Type="http://schemas.openxmlformats.org/officeDocument/2006/relationships/image" Target="../media/image1.emf"/><Relationship Id="rId9" Type="http://schemas.openxmlformats.org/officeDocument/2006/relationships/customXml" Target="../ink/ink5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5.xml"/><Relationship Id="rId30" Type="http://schemas.openxmlformats.org/officeDocument/2006/relationships/image" Target="../media/image13.emf"/><Relationship Id="rId35" Type="http://schemas.openxmlformats.org/officeDocument/2006/relationships/customXml" Target="../ink/ink19.xml"/><Relationship Id="rId8" Type="http://schemas.openxmlformats.org/officeDocument/2006/relationships/image" Target="../media/image3.emf"/><Relationship Id="rId3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.xml"/><Relationship Id="rId21" Type="http://schemas.openxmlformats.org/officeDocument/2006/relationships/customXml" Target="../ink/ink32.xml"/><Relationship Id="rId42" Type="http://schemas.openxmlformats.org/officeDocument/2006/relationships/customXml" Target="../ink/ink44.xml"/><Relationship Id="rId63" Type="http://schemas.openxmlformats.org/officeDocument/2006/relationships/customXml" Target="../ink/ink59.xml"/><Relationship Id="rId84" Type="http://schemas.openxmlformats.org/officeDocument/2006/relationships/customXml" Target="../ink/ink73.xml"/><Relationship Id="rId16" Type="http://schemas.openxmlformats.org/officeDocument/2006/relationships/customXml" Target="../ink/ink29.xml"/><Relationship Id="rId107" Type="http://schemas.openxmlformats.org/officeDocument/2006/relationships/customXml" Target="../ink/ink89.xml"/><Relationship Id="rId11" Type="http://schemas.openxmlformats.org/officeDocument/2006/relationships/customXml" Target="../ink/ink26.xml"/><Relationship Id="rId32" Type="http://schemas.openxmlformats.org/officeDocument/2006/relationships/customXml" Target="../ink/ink39.xml"/><Relationship Id="rId37" Type="http://schemas.openxmlformats.org/officeDocument/2006/relationships/image" Target="../media/image32.emf"/><Relationship Id="rId53" Type="http://schemas.openxmlformats.org/officeDocument/2006/relationships/customXml" Target="../ink/ink51.xml"/><Relationship Id="rId58" Type="http://schemas.openxmlformats.org/officeDocument/2006/relationships/customXml" Target="../ink/ink55.xml"/><Relationship Id="rId74" Type="http://schemas.openxmlformats.org/officeDocument/2006/relationships/image" Target="../media/image46.emf"/><Relationship Id="rId79" Type="http://schemas.openxmlformats.org/officeDocument/2006/relationships/customXml" Target="../ink/ink68.xml"/><Relationship Id="rId102" Type="http://schemas.openxmlformats.org/officeDocument/2006/relationships/customXml" Target="../ink/ink86.xml"/><Relationship Id="rId123" Type="http://schemas.openxmlformats.org/officeDocument/2006/relationships/customXml" Target="../ink/ink102.xml"/><Relationship Id="rId128" Type="http://schemas.openxmlformats.org/officeDocument/2006/relationships/customXml" Target="../ink/ink105.xml"/><Relationship Id="rId5" Type="http://schemas.openxmlformats.org/officeDocument/2006/relationships/image" Target="../media/image19.emf"/><Relationship Id="rId90" Type="http://schemas.openxmlformats.org/officeDocument/2006/relationships/customXml" Target="../ink/ink76.xml"/><Relationship Id="rId95" Type="http://schemas.openxmlformats.org/officeDocument/2006/relationships/image" Target="../media/image51.emf"/><Relationship Id="rId22" Type="http://schemas.openxmlformats.org/officeDocument/2006/relationships/image" Target="../media/image26.emf"/><Relationship Id="rId27" Type="http://schemas.openxmlformats.org/officeDocument/2006/relationships/image" Target="../media/image28.emf"/><Relationship Id="rId43" Type="http://schemas.openxmlformats.org/officeDocument/2006/relationships/image" Target="../media/image35.emf"/><Relationship Id="rId48" Type="http://schemas.openxmlformats.org/officeDocument/2006/relationships/image" Target="../media/image37.emf"/><Relationship Id="rId64" Type="http://schemas.openxmlformats.org/officeDocument/2006/relationships/image" Target="../media/image41.emf"/><Relationship Id="rId69" Type="http://schemas.openxmlformats.org/officeDocument/2006/relationships/customXml" Target="../ink/ink62.xml"/><Relationship Id="rId113" Type="http://schemas.openxmlformats.org/officeDocument/2006/relationships/customXml" Target="../ink/ink94.xml"/><Relationship Id="rId118" Type="http://schemas.openxmlformats.org/officeDocument/2006/relationships/customXml" Target="../ink/ink98.xml"/><Relationship Id="rId134" Type="http://schemas.openxmlformats.org/officeDocument/2006/relationships/customXml" Target="../ink/ink110.xml"/><Relationship Id="rId80" Type="http://schemas.openxmlformats.org/officeDocument/2006/relationships/customXml" Target="../ink/ink69.xml"/><Relationship Id="rId85" Type="http://schemas.openxmlformats.org/officeDocument/2006/relationships/image" Target="../media/image48.emf"/><Relationship Id="rId12" Type="http://schemas.openxmlformats.org/officeDocument/2006/relationships/image" Target="../media/image22.emf"/><Relationship Id="rId17" Type="http://schemas.openxmlformats.org/officeDocument/2006/relationships/customXml" Target="../ink/ink30.xml"/><Relationship Id="rId33" Type="http://schemas.openxmlformats.org/officeDocument/2006/relationships/image" Target="../media/image30.emf"/><Relationship Id="rId38" Type="http://schemas.openxmlformats.org/officeDocument/2006/relationships/customXml" Target="../ink/ink42.xml"/><Relationship Id="rId59" Type="http://schemas.openxmlformats.org/officeDocument/2006/relationships/image" Target="../media/image40.emf"/><Relationship Id="rId103" Type="http://schemas.openxmlformats.org/officeDocument/2006/relationships/image" Target="../media/image53.emf"/><Relationship Id="rId108" Type="http://schemas.openxmlformats.org/officeDocument/2006/relationships/customXml" Target="../ink/ink90.xml"/><Relationship Id="rId124" Type="http://schemas.openxmlformats.org/officeDocument/2006/relationships/image" Target="../media/image58.emf"/><Relationship Id="rId129" Type="http://schemas.openxmlformats.org/officeDocument/2006/relationships/customXml" Target="../ink/ink106.xml"/><Relationship Id="rId54" Type="http://schemas.openxmlformats.org/officeDocument/2006/relationships/customXml" Target="../ink/ink52.xml"/><Relationship Id="rId70" Type="http://schemas.openxmlformats.org/officeDocument/2006/relationships/image" Target="../media/image44.emf"/><Relationship Id="rId75" Type="http://schemas.openxmlformats.org/officeDocument/2006/relationships/customXml" Target="../ink/ink65.xml"/><Relationship Id="rId91" Type="http://schemas.openxmlformats.org/officeDocument/2006/relationships/customXml" Target="../ink/ink77.xml"/><Relationship Id="rId96" Type="http://schemas.openxmlformats.org/officeDocument/2006/relationships/customXml" Target="../ink/ink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23" Type="http://schemas.openxmlformats.org/officeDocument/2006/relationships/customXml" Target="../ink/ink33.xml"/><Relationship Id="rId28" Type="http://schemas.openxmlformats.org/officeDocument/2006/relationships/customXml" Target="../ink/ink36.xml"/><Relationship Id="rId49" Type="http://schemas.openxmlformats.org/officeDocument/2006/relationships/customXml" Target="../ink/ink48.xml"/><Relationship Id="rId114" Type="http://schemas.openxmlformats.org/officeDocument/2006/relationships/image" Target="../media/image56.emf"/><Relationship Id="rId119" Type="http://schemas.openxmlformats.org/officeDocument/2006/relationships/customXml" Target="../ink/ink99.xml"/><Relationship Id="rId44" Type="http://schemas.openxmlformats.org/officeDocument/2006/relationships/customXml" Target="../ink/ink45.xml"/><Relationship Id="rId60" Type="http://schemas.openxmlformats.org/officeDocument/2006/relationships/customXml" Target="../ink/ink56.xml"/><Relationship Id="rId65" Type="http://schemas.openxmlformats.org/officeDocument/2006/relationships/customXml" Target="../ink/ink60.xml"/><Relationship Id="rId81" Type="http://schemas.openxmlformats.org/officeDocument/2006/relationships/customXml" Target="../ink/ink70.xml"/><Relationship Id="rId86" Type="http://schemas.openxmlformats.org/officeDocument/2006/relationships/customXml" Target="../ink/ink74.xml"/><Relationship Id="rId130" Type="http://schemas.openxmlformats.org/officeDocument/2006/relationships/image" Target="../media/image60.emf"/><Relationship Id="rId135" Type="http://schemas.openxmlformats.org/officeDocument/2006/relationships/customXml" Target="../ink/ink111.xml"/><Relationship Id="rId13" Type="http://schemas.openxmlformats.org/officeDocument/2006/relationships/customXml" Target="../ink/ink27.xml"/><Relationship Id="rId18" Type="http://schemas.openxmlformats.org/officeDocument/2006/relationships/image" Target="../media/image24.emf"/><Relationship Id="rId39" Type="http://schemas.openxmlformats.org/officeDocument/2006/relationships/image" Target="../media/image33.emf"/><Relationship Id="rId109" Type="http://schemas.openxmlformats.org/officeDocument/2006/relationships/customXml" Target="../ink/ink91.xml"/><Relationship Id="rId34" Type="http://schemas.openxmlformats.org/officeDocument/2006/relationships/customXml" Target="../ink/ink40.xml"/><Relationship Id="rId50" Type="http://schemas.openxmlformats.org/officeDocument/2006/relationships/customXml" Target="../ink/ink49.xml"/><Relationship Id="rId55" Type="http://schemas.openxmlformats.org/officeDocument/2006/relationships/customXml" Target="../ink/ink53.xml"/><Relationship Id="rId76" Type="http://schemas.openxmlformats.org/officeDocument/2006/relationships/customXml" Target="../ink/ink66.xml"/><Relationship Id="rId97" Type="http://schemas.openxmlformats.org/officeDocument/2006/relationships/image" Target="../media/image52.emf"/><Relationship Id="rId104" Type="http://schemas.openxmlformats.org/officeDocument/2006/relationships/customXml" Target="../ink/ink87.xml"/><Relationship Id="rId120" Type="http://schemas.openxmlformats.org/officeDocument/2006/relationships/customXml" Target="../ink/ink100.xml"/><Relationship Id="rId125" Type="http://schemas.openxmlformats.org/officeDocument/2006/relationships/customXml" Target="../ink/ink103.xml"/><Relationship Id="rId7" Type="http://schemas.openxmlformats.org/officeDocument/2006/relationships/image" Target="../media/image20.emf"/><Relationship Id="rId71" Type="http://schemas.openxmlformats.org/officeDocument/2006/relationships/customXml" Target="../ink/ink63.xml"/><Relationship Id="rId92" Type="http://schemas.openxmlformats.org/officeDocument/2006/relationships/customXml" Target="../ink/ink78.xml"/><Relationship Id="rId2" Type="http://schemas.openxmlformats.org/officeDocument/2006/relationships/customXml" Target="../ink/ink21.xml"/><Relationship Id="rId29" Type="http://schemas.openxmlformats.org/officeDocument/2006/relationships/image" Target="../media/image29.emf"/><Relationship Id="rId24" Type="http://schemas.openxmlformats.org/officeDocument/2006/relationships/image" Target="../media/image27.emf"/><Relationship Id="rId40" Type="http://schemas.openxmlformats.org/officeDocument/2006/relationships/customXml" Target="../ink/ink43.xml"/><Relationship Id="rId45" Type="http://schemas.openxmlformats.org/officeDocument/2006/relationships/image" Target="../media/image36.emf"/><Relationship Id="rId66" Type="http://schemas.openxmlformats.org/officeDocument/2006/relationships/image" Target="../media/image42.emf"/><Relationship Id="rId87" Type="http://schemas.openxmlformats.org/officeDocument/2006/relationships/image" Target="../media/image49.emf"/><Relationship Id="rId110" Type="http://schemas.openxmlformats.org/officeDocument/2006/relationships/customXml" Target="../ink/ink92.xml"/><Relationship Id="rId115" Type="http://schemas.openxmlformats.org/officeDocument/2006/relationships/customXml" Target="../ink/ink95.xml"/><Relationship Id="rId131" Type="http://schemas.openxmlformats.org/officeDocument/2006/relationships/customXml" Target="../ink/ink107.xml"/><Relationship Id="rId136" Type="http://schemas.openxmlformats.org/officeDocument/2006/relationships/customXml" Target="../ink/ink112.xml"/><Relationship Id="rId61" Type="http://schemas.openxmlformats.org/officeDocument/2006/relationships/customXml" Target="../ink/ink57.xml"/><Relationship Id="rId82" Type="http://schemas.openxmlformats.org/officeDocument/2006/relationships/customXml" Target="../ink/ink71.xml"/><Relationship Id="rId19" Type="http://schemas.openxmlformats.org/officeDocument/2006/relationships/customXml" Target="../ink/ink31.xml"/><Relationship Id="rId14" Type="http://schemas.openxmlformats.org/officeDocument/2006/relationships/image" Target="../media/image23.emf"/><Relationship Id="rId30" Type="http://schemas.openxmlformats.org/officeDocument/2006/relationships/customXml" Target="../ink/ink37.xml"/><Relationship Id="rId35" Type="http://schemas.openxmlformats.org/officeDocument/2006/relationships/image" Target="../media/image31.emf"/><Relationship Id="rId56" Type="http://schemas.openxmlformats.org/officeDocument/2006/relationships/customXml" Target="../ink/ink54.xml"/><Relationship Id="rId77" Type="http://schemas.openxmlformats.org/officeDocument/2006/relationships/customXml" Target="../ink/ink67.xml"/><Relationship Id="rId100" Type="http://schemas.openxmlformats.org/officeDocument/2006/relationships/customXml" Target="../ink/ink84.xml"/><Relationship Id="rId105" Type="http://schemas.openxmlformats.org/officeDocument/2006/relationships/customXml" Target="../ink/ink88.xml"/><Relationship Id="rId126" Type="http://schemas.openxmlformats.org/officeDocument/2006/relationships/image" Target="../media/image59.emf"/><Relationship Id="rId8" Type="http://schemas.openxmlformats.org/officeDocument/2006/relationships/customXml" Target="../ink/ink24.xml"/><Relationship Id="rId51" Type="http://schemas.openxmlformats.org/officeDocument/2006/relationships/customXml" Target="../ink/ink50.xml"/><Relationship Id="rId72" Type="http://schemas.openxmlformats.org/officeDocument/2006/relationships/image" Target="../media/image45.emf"/><Relationship Id="rId93" Type="http://schemas.openxmlformats.org/officeDocument/2006/relationships/customXml" Target="../ink/ink79.xml"/><Relationship Id="rId98" Type="http://schemas.openxmlformats.org/officeDocument/2006/relationships/customXml" Target="../ink/ink82.xml"/><Relationship Id="rId121" Type="http://schemas.openxmlformats.org/officeDocument/2006/relationships/image" Target="../media/image57.emf"/><Relationship Id="rId3" Type="http://schemas.openxmlformats.org/officeDocument/2006/relationships/image" Target="../media/image18.emf"/><Relationship Id="rId25" Type="http://schemas.openxmlformats.org/officeDocument/2006/relationships/customXml" Target="../ink/ink34.xml"/><Relationship Id="rId46" Type="http://schemas.openxmlformats.org/officeDocument/2006/relationships/customXml" Target="../ink/ink46.xml"/><Relationship Id="rId67" Type="http://schemas.openxmlformats.org/officeDocument/2006/relationships/customXml" Target="../ink/ink61.xml"/><Relationship Id="rId116" Type="http://schemas.openxmlformats.org/officeDocument/2006/relationships/customXml" Target="../ink/ink96.xml"/><Relationship Id="rId20" Type="http://schemas.openxmlformats.org/officeDocument/2006/relationships/image" Target="../media/image25.emf"/><Relationship Id="rId41" Type="http://schemas.openxmlformats.org/officeDocument/2006/relationships/image" Target="../media/image34.emf"/><Relationship Id="rId62" Type="http://schemas.openxmlformats.org/officeDocument/2006/relationships/customXml" Target="../ink/ink58.xml"/><Relationship Id="rId83" Type="http://schemas.openxmlformats.org/officeDocument/2006/relationships/customXml" Target="../ink/ink72.xml"/><Relationship Id="rId88" Type="http://schemas.openxmlformats.org/officeDocument/2006/relationships/customXml" Target="../ink/ink75.xml"/><Relationship Id="rId111" Type="http://schemas.openxmlformats.org/officeDocument/2006/relationships/image" Target="../media/image55.emf"/><Relationship Id="rId132" Type="http://schemas.openxmlformats.org/officeDocument/2006/relationships/customXml" Target="../ink/ink108.xml"/><Relationship Id="rId15" Type="http://schemas.openxmlformats.org/officeDocument/2006/relationships/customXml" Target="../ink/ink28.xml"/><Relationship Id="rId36" Type="http://schemas.openxmlformats.org/officeDocument/2006/relationships/customXml" Target="../ink/ink41.xml"/><Relationship Id="rId57" Type="http://schemas.openxmlformats.org/officeDocument/2006/relationships/image" Target="../media/image39.emf"/><Relationship Id="rId106" Type="http://schemas.openxmlformats.org/officeDocument/2006/relationships/image" Target="../media/image54.emf"/><Relationship Id="rId127" Type="http://schemas.openxmlformats.org/officeDocument/2006/relationships/customXml" Target="../ink/ink104.xml"/><Relationship Id="rId10" Type="http://schemas.openxmlformats.org/officeDocument/2006/relationships/customXml" Target="../ink/ink25.xml"/><Relationship Id="rId31" Type="http://schemas.openxmlformats.org/officeDocument/2006/relationships/customXml" Target="../ink/ink38.xml"/><Relationship Id="rId52" Type="http://schemas.openxmlformats.org/officeDocument/2006/relationships/image" Target="../media/image38.emf"/><Relationship Id="rId73" Type="http://schemas.openxmlformats.org/officeDocument/2006/relationships/customXml" Target="../ink/ink64.xml"/><Relationship Id="rId78" Type="http://schemas.openxmlformats.org/officeDocument/2006/relationships/image" Target="../media/image47.emf"/><Relationship Id="rId94" Type="http://schemas.openxmlformats.org/officeDocument/2006/relationships/customXml" Target="../ink/ink80.xml"/><Relationship Id="rId99" Type="http://schemas.openxmlformats.org/officeDocument/2006/relationships/customXml" Target="../ink/ink83.xml"/><Relationship Id="rId101" Type="http://schemas.openxmlformats.org/officeDocument/2006/relationships/customXml" Target="../ink/ink85.xml"/><Relationship Id="rId122" Type="http://schemas.openxmlformats.org/officeDocument/2006/relationships/customXml" Target="../ink/ink101.xml"/><Relationship Id="rId4" Type="http://schemas.openxmlformats.org/officeDocument/2006/relationships/customXml" Target="../ink/ink22.xml"/><Relationship Id="rId9" Type="http://schemas.openxmlformats.org/officeDocument/2006/relationships/image" Target="../media/image21.emf"/><Relationship Id="rId26" Type="http://schemas.openxmlformats.org/officeDocument/2006/relationships/customXml" Target="../ink/ink35.xml"/><Relationship Id="rId47" Type="http://schemas.openxmlformats.org/officeDocument/2006/relationships/customXml" Target="../ink/ink47.xml"/><Relationship Id="rId68" Type="http://schemas.openxmlformats.org/officeDocument/2006/relationships/image" Target="../media/image43.emf"/><Relationship Id="rId89" Type="http://schemas.openxmlformats.org/officeDocument/2006/relationships/image" Target="../media/image50.emf"/><Relationship Id="rId112" Type="http://schemas.openxmlformats.org/officeDocument/2006/relationships/customXml" Target="../ink/ink93.xml"/><Relationship Id="rId133" Type="http://schemas.openxmlformats.org/officeDocument/2006/relationships/customXml" Target="../ink/ink10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customXml" Target="../ink/ink122.xml"/><Relationship Id="rId18" Type="http://schemas.openxmlformats.org/officeDocument/2006/relationships/customXml" Target="../ink/ink125.xml"/><Relationship Id="rId3" Type="http://schemas.openxmlformats.org/officeDocument/2006/relationships/customXml" Target="../ink/ink114.xml"/><Relationship Id="rId21" Type="http://schemas.openxmlformats.org/officeDocument/2006/relationships/customXml" Target="../ink/ink128.xml"/><Relationship Id="rId7" Type="http://schemas.openxmlformats.org/officeDocument/2006/relationships/customXml" Target="../ink/ink118.xml"/><Relationship Id="rId12" Type="http://schemas.openxmlformats.org/officeDocument/2006/relationships/customXml" Target="../ink/ink121.xml"/><Relationship Id="rId17" Type="http://schemas.openxmlformats.org/officeDocument/2006/relationships/customXml" Target="../ink/ink124.xml"/><Relationship Id="rId2" Type="http://schemas.openxmlformats.org/officeDocument/2006/relationships/customXml" Target="../ink/ink113.xml"/><Relationship Id="rId16" Type="http://schemas.openxmlformats.org/officeDocument/2006/relationships/image" Target="../media/image64.emf"/><Relationship Id="rId20" Type="http://schemas.openxmlformats.org/officeDocument/2006/relationships/customXml" Target="../ink/ink1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7.xml"/><Relationship Id="rId11" Type="http://schemas.openxmlformats.org/officeDocument/2006/relationships/customXml" Target="../ink/ink120.xml"/><Relationship Id="rId5" Type="http://schemas.openxmlformats.org/officeDocument/2006/relationships/customXml" Target="../ink/ink116.xml"/><Relationship Id="rId15" Type="http://schemas.openxmlformats.org/officeDocument/2006/relationships/customXml" Target="../ink/ink123.xml"/><Relationship Id="rId23" Type="http://schemas.openxmlformats.org/officeDocument/2006/relationships/image" Target="../media/image65.emf"/><Relationship Id="rId10" Type="http://schemas.openxmlformats.org/officeDocument/2006/relationships/image" Target="../media/image62.emf"/><Relationship Id="rId19" Type="http://schemas.openxmlformats.org/officeDocument/2006/relationships/customXml" Target="../ink/ink126.xml"/><Relationship Id="rId4" Type="http://schemas.openxmlformats.org/officeDocument/2006/relationships/customXml" Target="../ink/ink115.xml"/><Relationship Id="rId9" Type="http://schemas.openxmlformats.org/officeDocument/2006/relationships/customXml" Target="../ink/ink119.xml"/><Relationship Id="rId14" Type="http://schemas.openxmlformats.org/officeDocument/2006/relationships/image" Target="../media/image63.emf"/><Relationship Id="rId22" Type="http://schemas.openxmlformats.org/officeDocument/2006/relationships/customXml" Target="../ink/ink1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customXml" Target="../ink/ink138.xml"/><Relationship Id="rId18" Type="http://schemas.openxmlformats.org/officeDocument/2006/relationships/customXml" Target="../ink/ink142.xml"/><Relationship Id="rId3" Type="http://schemas.openxmlformats.org/officeDocument/2006/relationships/image" Target="../media/image66.emf"/><Relationship Id="rId7" Type="http://schemas.openxmlformats.org/officeDocument/2006/relationships/customXml" Target="../ink/ink133.xml"/><Relationship Id="rId12" Type="http://schemas.openxmlformats.org/officeDocument/2006/relationships/customXml" Target="../ink/ink137.xml"/><Relationship Id="rId17" Type="http://schemas.openxmlformats.org/officeDocument/2006/relationships/customXml" Target="../ink/ink141.xml"/><Relationship Id="rId2" Type="http://schemas.openxmlformats.org/officeDocument/2006/relationships/customXml" Target="../ink/ink130.xml"/><Relationship Id="rId16" Type="http://schemas.openxmlformats.org/officeDocument/2006/relationships/image" Target="../media/image69.emf"/><Relationship Id="rId20" Type="http://schemas.openxmlformats.org/officeDocument/2006/relationships/customXml" Target="../ink/ink1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2.xml"/><Relationship Id="rId11" Type="http://schemas.openxmlformats.org/officeDocument/2006/relationships/image" Target="../media/image68.emf"/><Relationship Id="rId5" Type="http://schemas.openxmlformats.org/officeDocument/2006/relationships/image" Target="../media/image67.emf"/><Relationship Id="rId15" Type="http://schemas.openxmlformats.org/officeDocument/2006/relationships/customXml" Target="../ink/ink140.xml"/><Relationship Id="rId10" Type="http://schemas.openxmlformats.org/officeDocument/2006/relationships/customXml" Target="../ink/ink136.xml"/><Relationship Id="rId19" Type="http://schemas.openxmlformats.org/officeDocument/2006/relationships/customXml" Target="../ink/ink143.xml"/><Relationship Id="rId4" Type="http://schemas.openxmlformats.org/officeDocument/2006/relationships/customXml" Target="../ink/ink131.xml"/><Relationship Id="rId9" Type="http://schemas.openxmlformats.org/officeDocument/2006/relationships/customXml" Target="../ink/ink135.xml"/><Relationship Id="rId14" Type="http://schemas.openxmlformats.org/officeDocument/2006/relationships/customXml" Target="../ink/ink13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emf"/><Relationship Id="rId21" Type="http://schemas.openxmlformats.org/officeDocument/2006/relationships/customXml" Target="../ink/ink159.xml"/><Relationship Id="rId34" Type="http://schemas.openxmlformats.org/officeDocument/2006/relationships/image" Target="../media/image77.emf"/><Relationship Id="rId42" Type="http://schemas.openxmlformats.org/officeDocument/2006/relationships/image" Target="../media/image78.emf"/><Relationship Id="rId47" Type="http://schemas.openxmlformats.org/officeDocument/2006/relationships/image" Target="../media/image79.emf"/><Relationship Id="rId50" Type="http://schemas.openxmlformats.org/officeDocument/2006/relationships/customXml" Target="../ink/ink183.xml"/><Relationship Id="rId55" Type="http://schemas.openxmlformats.org/officeDocument/2006/relationships/image" Target="../media/image80.emf"/><Relationship Id="rId63" Type="http://schemas.openxmlformats.org/officeDocument/2006/relationships/customXml" Target="../ink/ink195.xml"/><Relationship Id="rId7" Type="http://schemas.openxmlformats.org/officeDocument/2006/relationships/customXml" Target="../ink/ink149.xml"/><Relationship Id="rId2" Type="http://schemas.openxmlformats.org/officeDocument/2006/relationships/customXml" Target="../ink/ink145.xml"/><Relationship Id="rId16" Type="http://schemas.openxmlformats.org/officeDocument/2006/relationships/image" Target="../media/image73.emf"/><Relationship Id="rId29" Type="http://schemas.openxmlformats.org/officeDocument/2006/relationships/customXml" Target="../ink/ink165.xml"/><Relationship Id="rId11" Type="http://schemas.openxmlformats.org/officeDocument/2006/relationships/customXml" Target="../ink/ink152.xml"/><Relationship Id="rId24" Type="http://schemas.openxmlformats.org/officeDocument/2006/relationships/image" Target="../media/image75.emf"/><Relationship Id="rId32" Type="http://schemas.openxmlformats.org/officeDocument/2006/relationships/customXml" Target="../ink/ink168.xml"/><Relationship Id="rId37" Type="http://schemas.openxmlformats.org/officeDocument/2006/relationships/customXml" Target="../ink/ink172.xml"/><Relationship Id="rId40" Type="http://schemas.openxmlformats.org/officeDocument/2006/relationships/customXml" Target="../ink/ink175.xml"/><Relationship Id="rId45" Type="http://schemas.openxmlformats.org/officeDocument/2006/relationships/customXml" Target="../ink/ink179.xml"/><Relationship Id="rId53" Type="http://schemas.openxmlformats.org/officeDocument/2006/relationships/customXml" Target="../ink/ink186.xml"/><Relationship Id="rId58" Type="http://schemas.openxmlformats.org/officeDocument/2006/relationships/customXml" Target="../ink/ink190.xml"/><Relationship Id="rId5" Type="http://schemas.openxmlformats.org/officeDocument/2006/relationships/customXml" Target="../ink/ink147.xml"/><Relationship Id="rId61" Type="http://schemas.openxmlformats.org/officeDocument/2006/relationships/customXml" Target="../ink/ink193.xml"/><Relationship Id="rId19" Type="http://schemas.openxmlformats.org/officeDocument/2006/relationships/image" Target="../media/image74.emf"/><Relationship Id="rId14" Type="http://schemas.openxmlformats.org/officeDocument/2006/relationships/customXml" Target="../ink/ink154.xml"/><Relationship Id="rId22" Type="http://schemas.openxmlformats.org/officeDocument/2006/relationships/customXml" Target="../ink/ink160.xml"/><Relationship Id="rId27" Type="http://schemas.openxmlformats.org/officeDocument/2006/relationships/customXml" Target="../ink/ink163.xml"/><Relationship Id="rId30" Type="http://schemas.openxmlformats.org/officeDocument/2006/relationships/customXml" Target="../ink/ink166.xml"/><Relationship Id="rId35" Type="http://schemas.openxmlformats.org/officeDocument/2006/relationships/customXml" Target="../ink/ink170.xml"/><Relationship Id="rId43" Type="http://schemas.openxmlformats.org/officeDocument/2006/relationships/customXml" Target="../ink/ink177.xml"/><Relationship Id="rId48" Type="http://schemas.openxmlformats.org/officeDocument/2006/relationships/customXml" Target="../ink/ink181.xml"/><Relationship Id="rId56" Type="http://schemas.openxmlformats.org/officeDocument/2006/relationships/customXml" Target="../ink/ink188.xml"/><Relationship Id="rId64" Type="http://schemas.openxmlformats.org/officeDocument/2006/relationships/customXml" Target="../ink/ink196.xml"/><Relationship Id="rId8" Type="http://schemas.openxmlformats.org/officeDocument/2006/relationships/customXml" Target="../ink/ink150.xml"/><Relationship Id="rId51" Type="http://schemas.openxmlformats.org/officeDocument/2006/relationships/customXml" Target="../ink/ink184.xml"/><Relationship Id="rId3" Type="http://schemas.openxmlformats.org/officeDocument/2006/relationships/customXml" Target="../ink/ink146.xml"/><Relationship Id="rId12" Type="http://schemas.openxmlformats.org/officeDocument/2006/relationships/customXml" Target="../ink/ink153.xml"/><Relationship Id="rId17" Type="http://schemas.openxmlformats.org/officeDocument/2006/relationships/customXml" Target="../ink/ink156.xml"/><Relationship Id="rId25" Type="http://schemas.openxmlformats.org/officeDocument/2006/relationships/customXml" Target="../ink/ink162.xml"/><Relationship Id="rId33" Type="http://schemas.openxmlformats.org/officeDocument/2006/relationships/customXml" Target="../ink/ink169.xml"/><Relationship Id="rId38" Type="http://schemas.openxmlformats.org/officeDocument/2006/relationships/customXml" Target="../ink/ink173.xml"/><Relationship Id="rId46" Type="http://schemas.openxmlformats.org/officeDocument/2006/relationships/customXml" Target="../ink/ink180.xml"/><Relationship Id="rId59" Type="http://schemas.openxmlformats.org/officeDocument/2006/relationships/customXml" Target="../ink/ink191.xml"/><Relationship Id="rId20" Type="http://schemas.openxmlformats.org/officeDocument/2006/relationships/customXml" Target="../ink/ink158.xml"/><Relationship Id="rId41" Type="http://schemas.openxmlformats.org/officeDocument/2006/relationships/customXml" Target="../ink/ink176.xml"/><Relationship Id="rId54" Type="http://schemas.openxmlformats.org/officeDocument/2006/relationships/customXml" Target="../ink/ink187.xml"/><Relationship Id="rId62" Type="http://schemas.openxmlformats.org/officeDocument/2006/relationships/customXml" Target="../ink/ink19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8.xml"/><Relationship Id="rId15" Type="http://schemas.openxmlformats.org/officeDocument/2006/relationships/customXml" Target="../ink/ink155.xml"/><Relationship Id="rId23" Type="http://schemas.openxmlformats.org/officeDocument/2006/relationships/customXml" Target="../ink/ink161.xml"/><Relationship Id="rId28" Type="http://schemas.openxmlformats.org/officeDocument/2006/relationships/customXml" Target="../ink/ink164.xml"/><Relationship Id="rId36" Type="http://schemas.openxmlformats.org/officeDocument/2006/relationships/customXml" Target="../ink/ink171.xml"/><Relationship Id="rId49" Type="http://schemas.openxmlformats.org/officeDocument/2006/relationships/customXml" Target="../ink/ink182.xml"/><Relationship Id="rId57" Type="http://schemas.openxmlformats.org/officeDocument/2006/relationships/customXml" Target="../ink/ink189.xml"/><Relationship Id="rId10" Type="http://schemas.openxmlformats.org/officeDocument/2006/relationships/customXml" Target="../ink/ink151.xml"/><Relationship Id="rId31" Type="http://schemas.openxmlformats.org/officeDocument/2006/relationships/customXml" Target="../ink/ink167.xml"/><Relationship Id="rId44" Type="http://schemas.openxmlformats.org/officeDocument/2006/relationships/customXml" Target="../ink/ink178.xml"/><Relationship Id="rId52" Type="http://schemas.openxmlformats.org/officeDocument/2006/relationships/customXml" Target="../ink/ink185.xml"/><Relationship Id="rId60" Type="http://schemas.openxmlformats.org/officeDocument/2006/relationships/customXml" Target="../ink/ink192.xml"/><Relationship Id="rId65" Type="http://schemas.openxmlformats.org/officeDocument/2006/relationships/customXml" Target="../ink/ink197.xml"/><Relationship Id="rId4" Type="http://schemas.openxmlformats.org/officeDocument/2006/relationships/image" Target="../media/image70.emf"/><Relationship Id="rId9" Type="http://schemas.openxmlformats.org/officeDocument/2006/relationships/image" Target="../media/image71.emf"/><Relationship Id="rId13" Type="http://schemas.openxmlformats.org/officeDocument/2006/relationships/image" Target="../media/image72.emf"/><Relationship Id="rId18" Type="http://schemas.openxmlformats.org/officeDocument/2006/relationships/customXml" Target="../ink/ink157.xml"/><Relationship Id="rId39" Type="http://schemas.openxmlformats.org/officeDocument/2006/relationships/customXml" Target="../ink/ink1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.xml"/><Relationship Id="rId13" Type="http://schemas.openxmlformats.org/officeDocument/2006/relationships/customXml" Target="../ink/ink209.xml"/><Relationship Id="rId3" Type="http://schemas.openxmlformats.org/officeDocument/2006/relationships/customXml" Target="../ink/ink199.xml"/><Relationship Id="rId7" Type="http://schemas.openxmlformats.org/officeDocument/2006/relationships/customXml" Target="../ink/ink203.xml"/><Relationship Id="rId12" Type="http://schemas.openxmlformats.org/officeDocument/2006/relationships/customXml" Target="../ink/ink208.xml"/><Relationship Id="rId17" Type="http://schemas.openxmlformats.org/officeDocument/2006/relationships/customXml" Target="../ink/ink213.xml"/><Relationship Id="rId2" Type="http://schemas.openxmlformats.org/officeDocument/2006/relationships/customXml" Target="../ink/ink198.xml"/><Relationship Id="rId16" Type="http://schemas.openxmlformats.org/officeDocument/2006/relationships/customXml" Target="../ink/ink2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2.xml"/><Relationship Id="rId11" Type="http://schemas.openxmlformats.org/officeDocument/2006/relationships/customXml" Target="../ink/ink207.xml"/><Relationship Id="rId5" Type="http://schemas.openxmlformats.org/officeDocument/2006/relationships/customXml" Target="../ink/ink201.xml"/><Relationship Id="rId15" Type="http://schemas.openxmlformats.org/officeDocument/2006/relationships/customXml" Target="../ink/ink211.xml"/><Relationship Id="rId10" Type="http://schemas.openxmlformats.org/officeDocument/2006/relationships/customXml" Target="../ink/ink206.xml"/><Relationship Id="rId4" Type="http://schemas.openxmlformats.org/officeDocument/2006/relationships/customXml" Target="../ink/ink200.xml"/><Relationship Id="rId9" Type="http://schemas.openxmlformats.org/officeDocument/2006/relationships/customXml" Target="../ink/ink205.xml"/><Relationship Id="rId14" Type="http://schemas.openxmlformats.org/officeDocument/2006/relationships/customXml" Target="../ink/ink2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customXml" Target="../ink/ink21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3.xml"/><Relationship Id="rId18" Type="http://schemas.openxmlformats.org/officeDocument/2006/relationships/customXml" Target="../ink/ink227.xml"/><Relationship Id="rId26" Type="http://schemas.openxmlformats.org/officeDocument/2006/relationships/image" Target="../media/image88.emf"/><Relationship Id="rId39" Type="http://schemas.openxmlformats.org/officeDocument/2006/relationships/customXml" Target="../ink/ink239.xml"/><Relationship Id="rId21" Type="http://schemas.openxmlformats.org/officeDocument/2006/relationships/customXml" Target="../ink/ink229.xml"/><Relationship Id="rId34" Type="http://schemas.openxmlformats.org/officeDocument/2006/relationships/image" Target="../media/image92.emf"/><Relationship Id="rId42" Type="http://schemas.openxmlformats.org/officeDocument/2006/relationships/image" Target="../media/image96.emf"/><Relationship Id="rId47" Type="http://schemas.openxmlformats.org/officeDocument/2006/relationships/customXml" Target="../ink/ink243.xml"/><Relationship Id="rId50" Type="http://schemas.openxmlformats.org/officeDocument/2006/relationships/image" Target="../media/image100.emf"/><Relationship Id="rId55" Type="http://schemas.openxmlformats.org/officeDocument/2006/relationships/customXml" Target="../ink/ink247.xml"/><Relationship Id="rId7" Type="http://schemas.openxmlformats.org/officeDocument/2006/relationships/customXml" Target="../ink/ink218.xml"/><Relationship Id="rId2" Type="http://schemas.openxmlformats.org/officeDocument/2006/relationships/customXml" Target="../ink/ink215.xml"/><Relationship Id="rId16" Type="http://schemas.openxmlformats.org/officeDocument/2006/relationships/customXml" Target="../ink/ink225.xml"/><Relationship Id="rId29" Type="http://schemas.openxmlformats.org/officeDocument/2006/relationships/customXml" Target="../ink/ink234.xml"/><Relationship Id="rId11" Type="http://schemas.openxmlformats.org/officeDocument/2006/relationships/image" Target="../media/image84.emf"/><Relationship Id="rId24" Type="http://schemas.openxmlformats.org/officeDocument/2006/relationships/customXml" Target="../ink/ink231.xml"/><Relationship Id="rId32" Type="http://schemas.openxmlformats.org/officeDocument/2006/relationships/image" Target="../media/image91.emf"/><Relationship Id="rId37" Type="http://schemas.openxmlformats.org/officeDocument/2006/relationships/customXml" Target="../ink/ink238.xml"/><Relationship Id="rId40" Type="http://schemas.openxmlformats.org/officeDocument/2006/relationships/image" Target="../media/image95.emf"/><Relationship Id="rId45" Type="http://schemas.openxmlformats.org/officeDocument/2006/relationships/customXml" Target="../ink/ink242.xml"/><Relationship Id="rId53" Type="http://schemas.openxmlformats.org/officeDocument/2006/relationships/customXml" Target="../ink/ink246.xml"/><Relationship Id="rId58" Type="http://schemas.openxmlformats.org/officeDocument/2006/relationships/customXml" Target="../ink/ink249.xml"/><Relationship Id="rId5" Type="http://schemas.openxmlformats.org/officeDocument/2006/relationships/image" Target="../media/image83.emf"/><Relationship Id="rId61" Type="http://schemas.openxmlformats.org/officeDocument/2006/relationships/customXml" Target="../ink/ink251.xml"/><Relationship Id="rId19" Type="http://schemas.openxmlformats.org/officeDocument/2006/relationships/customXml" Target="../ink/ink228.xml"/><Relationship Id="rId14" Type="http://schemas.openxmlformats.org/officeDocument/2006/relationships/image" Target="../media/image85.emf"/><Relationship Id="rId22" Type="http://schemas.openxmlformats.org/officeDocument/2006/relationships/customXml" Target="../ink/ink230.xml"/><Relationship Id="rId27" Type="http://schemas.openxmlformats.org/officeDocument/2006/relationships/customXml" Target="../ink/ink233.xml"/><Relationship Id="rId30" Type="http://schemas.openxmlformats.org/officeDocument/2006/relationships/image" Target="../media/image90.emf"/><Relationship Id="rId35" Type="http://schemas.openxmlformats.org/officeDocument/2006/relationships/customXml" Target="../ink/ink237.xml"/><Relationship Id="rId43" Type="http://schemas.openxmlformats.org/officeDocument/2006/relationships/customXml" Target="../ink/ink241.xml"/><Relationship Id="rId48" Type="http://schemas.openxmlformats.org/officeDocument/2006/relationships/image" Target="../media/image99.emf"/><Relationship Id="rId56" Type="http://schemas.openxmlformats.org/officeDocument/2006/relationships/image" Target="../media/image103.emf"/><Relationship Id="rId8" Type="http://schemas.openxmlformats.org/officeDocument/2006/relationships/customXml" Target="../ink/ink219.xml"/><Relationship Id="rId51" Type="http://schemas.openxmlformats.org/officeDocument/2006/relationships/customXml" Target="../ink/ink245.xml"/><Relationship Id="rId3" Type="http://schemas.openxmlformats.org/officeDocument/2006/relationships/image" Target="../media/image82.emf"/><Relationship Id="rId12" Type="http://schemas.openxmlformats.org/officeDocument/2006/relationships/customXml" Target="../ink/ink222.xml"/><Relationship Id="rId17" Type="http://schemas.openxmlformats.org/officeDocument/2006/relationships/customXml" Target="../ink/ink226.xml"/><Relationship Id="rId25" Type="http://schemas.openxmlformats.org/officeDocument/2006/relationships/customXml" Target="../ink/ink232.xml"/><Relationship Id="rId33" Type="http://schemas.openxmlformats.org/officeDocument/2006/relationships/customXml" Target="../ink/ink236.xml"/><Relationship Id="rId38" Type="http://schemas.openxmlformats.org/officeDocument/2006/relationships/image" Target="../media/image94.emf"/><Relationship Id="rId46" Type="http://schemas.openxmlformats.org/officeDocument/2006/relationships/image" Target="../media/image98.emf"/><Relationship Id="rId59" Type="http://schemas.openxmlformats.org/officeDocument/2006/relationships/image" Target="../media/image104.emf"/><Relationship Id="rId20" Type="http://schemas.openxmlformats.org/officeDocument/2006/relationships/image" Target="../media/image86.emf"/><Relationship Id="rId41" Type="http://schemas.openxmlformats.org/officeDocument/2006/relationships/customXml" Target="../ink/ink240.xml"/><Relationship Id="rId54" Type="http://schemas.openxmlformats.org/officeDocument/2006/relationships/image" Target="../media/image10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7.xml"/><Relationship Id="rId15" Type="http://schemas.openxmlformats.org/officeDocument/2006/relationships/customXml" Target="../ink/ink224.xml"/><Relationship Id="rId23" Type="http://schemas.openxmlformats.org/officeDocument/2006/relationships/image" Target="../media/image87.emf"/><Relationship Id="rId28" Type="http://schemas.openxmlformats.org/officeDocument/2006/relationships/image" Target="../media/image89.emf"/><Relationship Id="rId36" Type="http://schemas.openxmlformats.org/officeDocument/2006/relationships/image" Target="../media/image93.emf"/><Relationship Id="rId49" Type="http://schemas.openxmlformats.org/officeDocument/2006/relationships/customXml" Target="../ink/ink244.xml"/><Relationship Id="rId57" Type="http://schemas.openxmlformats.org/officeDocument/2006/relationships/customXml" Target="../ink/ink248.xml"/><Relationship Id="rId10" Type="http://schemas.openxmlformats.org/officeDocument/2006/relationships/customXml" Target="../ink/ink221.xml"/><Relationship Id="rId31" Type="http://schemas.openxmlformats.org/officeDocument/2006/relationships/customXml" Target="../ink/ink235.xml"/><Relationship Id="rId44" Type="http://schemas.openxmlformats.org/officeDocument/2006/relationships/image" Target="../media/image97.emf"/><Relationship Id="rId52" Type="http://schemas.openxmlformats.org/officeDocument/2006/relationships/image" Target="../media/image101.emf"/><Relationship Id="rId60" Type="http://schemas.openxmlformats.org/officeDocument/2006/relationships/customXml" Target="../ink/ink250.xml"/><Relationship Id="rId4" Type="http://schemas.openxmlformats.org/officeDocument/2006/relationships/customXml" Target="../ink/ink216.xml"/><Relationship Id="rId9" Type="http://schemas.openxmlformats.org/officeDocument/2006/relationships/customXml" Target="../ink/ink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Pismo odręczne 53"/>
              <p14:cNvContentPartPr/>
              <p14:nvPr/>
            </p14:nvContentPartPr>
            <p14:xfrm>
              <a:off x="341411" y="464003"/>
              <a:ext cx="5294520" cy="4495815"/>
            </p14:xfrm>
          </p:contentPart>
        </mc:Choice>
        <mc:Fallback xmlns="">
          <p:pic>
            <p:nvPicPr>
              <p:cNvPr id="54" name="Pismo odręczne 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171" y="451403"/>
                <a:ext cx="5316840" cy="452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" name="Pismo odręczne 86"/>
              <p14:cNvContentPartPr/>
              <p14:nvPr/>
            </p14:nvContentPartPr>
            <p14:xfrm>
              <a:off x="6203651" y="530018"/>
              <a:ext cx="42120" cy="1959840"/>
            </p14:xfrm>
          </p:contentPart>
        </mc:Choice>
        <mc:Fallback xmlns="">
          <p:pic>
            <p:nvPicPr>
              <p:cNvPr id="87" name="Pismo odręczne 8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3931" y="518138"/>
                <a:ext cx="6696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1" name="Pismo odręczne 90"/>
              <p14:cNvContentPartPr/>
              <p14:nvPr/>
            </p14:nvContentPartPr>
            <p14:xfrm>
              <a:off x="3784451" y="1273643"/>
              <a:ext cx="145800" cy="561015"/>
            </p14:xfrm>
          </p:contentPart>
        </mc:Choice>
        <mc:Fallback xmlns="">
          <p:pic>
            <p:nvPicPr>
              <p:cNvPr id="91" name="Pismo odręczne 9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1571" y="1262480"/>
                <a:ext cx="169560" cy="57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Pismo odręczne 91"/>
              <p14:cNvContentPartPr/>
              <p14:nvPr/>
            </p14:nvContentPartPr>
            <p14:xfrm>
              <a:off x="5466371" y="1347218"/>
              <a:ext cx="1753560" cy="272160"/>
            </p14:xfrm>
          </p:contentPart>
        </mc:Choice>
        <mc:Fallback xmlns="">
          <p:pic>
            <p:nvPicPr>
              <p:cNvPr id="92" name="Pismo odręczne 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3131" y="1334258"/>
                <a:ext cx="1770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" name="Pismo odręczne 96"/>
              <p14:cNvContentPartPr/>
              <p14:nvPr/>
            </p14:nvContentPartPr>
            <p14:xfrm>
              <a:off x="7055411" y="539378"/>
              <a:ext cx="127080" cy="322920"/>
            </p14:xfrm>
          </p:contentPart>
        </mc:Choice>
        <mc:Fallback xmlns="">
          <p:pic>
            <p:nvPicPr>
              <p:cNvPr id="97" name="Pismo odręczne 9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8211" y="528938"/>
                <a:ext cx="140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" name="Pismo odręczne 105"/>
              <p14:cNvContentPartPr/>
              <p14:nvPr/>
            </p14:nvContentPartPr>
            <p14:xfrm>
              <a:off x="5471771" y="486098"/>
              <a:ext cx="851040" cy="45828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65651" y="472418"/>
                <a:ext cx="86364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" name="Pismo odręczne 111"/>
              <p14:cNvContentPartPr/>
              <p14:nvPr/>
            </p14:nvContentPartPr>
            <p14:xfrm>
              <a:off x="5473571" y="2005658"/>
              <a:ext cx="168840" cy="450360"/>
            </p14:xfrm>
          </p:contentPart>
        </mc:Choice>
        <mc:Fallback xmlns="">
          <p:pic>
            <p:nvPicPr>
              <p:cNvPr id="112" name="Pismo odręczne 1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491" y="1994498"/>
                <a:ext cx="1825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6" name="Pismo odręczne 165"/>
              <p14:cNvContentPartPr/>
              <p14:nvPr/>
            </p14:nvContentPartPr>
            <p14:xfrm>
              <a:off x="1412051" y="4078763"/>
              <a:ext cx="205560" cy="662535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96571" y="4061840"/>
                <a:ext cx="227160" cy="698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0" name="Pismo odręczne 199"/>
              <p14:cNvContentPartPr/>
              <p14:nvPr/>
            </p14:nvContentPartPr>
            <p14:xfrm>
              <a:off x="9116771" y="1595978"/>
              <a:ext cx="141120" cy="400320"/>
            </p14:xfrm>
          </p:contentPart>
        </mc:Choice>
        <mc:Fallback xmlns="">
          <p:pic>
            <p:nvPicPr>
              <p:cNvPr id="200" name="Pismo odręczne 1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02731" y="1582298"/>
                <a:ext cx="1699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2" name="Pismo odręczne 211"/>
              <p14:cNvContentPartPr/>
              <p14:nvPr/>
            </p14:nvContentPartPr>
            <p14:xfrm>
              <a:off x="6550331" y="1874618"/>
              <a:ext cx="162720" cy="368280"/>
            </p14:xfrm>
          </p:contentPart>
        </mc:Choice>
        <mc:Fallback xmlns="">
          <p:pic>
            <p:nvPicPr>
              <p:cNvPr id="212" name="Pismo odręczne 2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36291" y="1865258"/>
                <a:ext cx="186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6" name="Pismo odręczne 225"/>
              <p14:cNvContentPartPr/>
              <p14:nvPr/>
            </p14:nvContentPartPr>
            <p14:xfrm>
              <a:off x="6332531" y="2044178"/>
              <a:ext cx="893160" cy="509400"/>
            </p14:xfrm>
          </p:contentPart>
        </mc:Choice>
        <mc:Fallback xmlns="">
          <p:pic>
            <p:nvPicPr>
              <p:cNvPr id="226" name="Pismo odręczne 2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23171" y="2031938"/>
                <a:ext cx="90648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3" name="Pismo odręczne 232"/>
              <p14:cNvContentPartPr/>
              <p14:nvPr/>
            </p14:nvContentPartPr>
            <p14:xfrm>
              <a:off x="9206051" y="532043"/>
              <a:ext cx="1654200" cy="548415"/>
            </p14:xfrm>
          </p:contentPart>
        </mc:Choice>
        <mc:Fallback xmlns="">
          <p:pic>
            <p:nvPicPr>
              <p:cNvPr id="233" name="Pismo odręczne 2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89491" y="521961"/>
                <a:ext cx="1691280" cy="56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6" name="Pismo odręczne 245"/>
              <p14:cNvContentPartPr/>
              <p14:nvPr/>
            </p14:nvContentPartPr>
            <p14:xfrm>
              <a:off x="1526531" y="2716883"/>
              <a:ext cx="82800" cy="445455"/>
            </p14:xfrm>
          </p:contentPart>
        </mc:Choice>
        <mc:Fallback xmlns=""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11411" y="2710401"/>
                <a:ext cx="101160" cy="455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7" name="Pismo odręczne 246"/>
              <p14:cNvContentPartPr/>
              <p14:nvPr/>
            </p14:nvContentPartPr>
            <p14:xfrm>
              <a:off x="3177131" y="2763323"/>
              <a:ext cx="145800" cy="469575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73531" y="2754320"/>
                <a:ext cx="170280" cy="48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1" name="Pismo odręczne 250"/>
              <p14:cNvContentPartPr/>
              <p14:nvPr/>
            </p14:nvContentPartPr>
            <p14:xfrm>
              <a:off x="8934971" y="3102938"/>
              <a:ext cx="169560" cy="435960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21651" y="3089618"/>
                <a:ext cx="196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3" name="Pismo odręczne 272"/>
              <p14:cNvContentPartPr/>
              <p14:nvPr/>
            </p14:nvContentPartPr>
            <p14:xfrm>
              <a:off x="8521158" y="548243"/>
              <a:ext cx="443693" cy="728055"/>
            </p14:xfrm>
          </p:contentPart>
        </mc:Choice>
        <mc:Fallback xmlns="">
          <p:pic>
            <p:nvPicPr>
              <p:cNvPr id="273" name="Pismo odręczne 2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13595" y="536361"/>
                <a:ext cx="464581" cy="753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5" name="Pismo odręczne 274"/>
              <p14:cNvContentPartPr/>
              <p14:nvPr/>
            </p14:nvContentPartPr>
            <p14:xfrm>
              <a:off x="8051171" y="1198538"/>
              <a:ext cx="3704400" cy="3115440"/>
            </p14:xfrm>
          </p:contentPart>
        </mc:Choice>
        <mc:Fallback xmlns="">
          <p:pic>
            <p:nvPicPr>
              <p:cNvPr id="275" name="Pismo odręczne 27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45051" y="1184498"/>
                <a:ext cx="3720600" cy="31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6" name="Pismo odręczne 275"/>
              <p14:cNvContentPartPr/>
              <p14:nvPr/>
            </p14:nvContentPartPr>
            <p14:xfrm>
              <a:off x="6900251" y="1430603"/>
              <a:ext cx="2127240" cy="319815"/>
            </p14:xfrm>
          </p:contentPart>
        </mc:Choice>
        <mc:Fallback xmlns="">
          <p:pic>
            <p:nvPicPr>
              <p:cNvPr id="276" name="Pismo odręczne 27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90891" y="1420519"/>
                <a:ext cx="2140200" cy="34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9" name="Pismo odręczne 278"/>
              <p14:cNvContentPartPr/>
              <p14:nvPr/>
            </p14:nvContentPartPr>
            <p14:xfrm>
              <a:off x="10344371" y="1259378"/>
              <a:ext cx="48960" cy="0"/>
            </p14:xfrm>
          </p:contentPart>
        </mc:Choice>
        <mc:Fallback xmlns="">
          <p:pic>
            <p:nvPicPr>
              <p:cNvPr id="279" name="Pismo odręczne 27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0" y="0"/>
                <a:ext cx="48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0" name="Pismo odręczne 279"/>
              <p14:cNvContentPartPr/>
              <p14:nvPr/>
            </p14:nvContentPartPr>
            <p14:xfrm>
              <a:off x="11071571" y="779363"/>
              <a:ext cx="159120" cy="137295"/>
            </p14:xfrm>
          </p:contentPart>
        </mc:Choice>
        <mc:Fallback xmlns="">
          <p:pic>
            <p:nvPicPr>
              <p:cNvPr id="280" name="Pismo odręczne 27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061131" y="767832"/>
                <a:ext cx="187560" cy="1668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41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Pismo odręczne 11"/>
              <p14:cNvContentPartPr/>
              <p14:nvPr/>
            </p14:nvContentPartPr>
            <p14:xfrm>
              <a:off x="1027398" y="554363"/>
              <a:ext cx="173520" cy="16488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198" y="543563"/>
                <a:ext cx="1915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1051878" y="596483"/>
              <a:ext cx="145080" cy="13392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758" y="586043"/>
                <a:ext cx="1692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Pismo odręczne 13"/>
              <p14:cNvContentPartPr/>
              <p14:nvPr/>
            </p14:nvContentPartPr>
            <p14:xfrm>
              <a:off x="1289838" y="372203"/>
              <a:ext cx="121320" cy="40212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878" y="363203"/>
                <a:ext cx="1429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Pismo odręczne 14"/>
              <p14:cNvContentPartPr/>
              <p14:nvPr/>
            </p14:nvContentPartPr>
            <p14:xfrm>
              <a:off x="1631838" y="519083"/>
              <a:ext cx="186120" cy="1728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7518" y="503603"/>
                <a:ext cx="201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Pismo odręczne 15"/>
              <p14:cNvContentPartPr/>
              <p14:nvPr/>
            </p14:nvContentPartPr>
            <p14:xfrm>
              <a:off x="1636878" y="625643"/>
              <a:ext cx="156600" cy="3024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30398" y="622403"/>
                <a:ext cx="166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Pismo odręczne 29"/>
              <p14:cNvContentPartPr/>
              <p14:nvPr/>
            </p14:nvContentPartPr>
            <p14:xfrm>
              <a:off x="4498518" y="190763"/>
              <a:ext cx="230400" cy="4716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9158" y="180683"/>
                <a:ext cx="243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Pismo odręczne 30"/>
              <p14:cNvContentPartPr/>
              <p14:nvPr/>
            </p14:nvContentPartPr>
            <p14:xfrm>
              <a:off x="4499598" y="266003"/>
              <a:ext cx="14040" cy="211320"/>
            </p14:xfrm>
          </p:contentPart>
        </mc:Choice>
        <mc:Fallback xmlns="">
          <p:pic>
            <p:nvPicPr>
              <p:cNvPr id="31" name="Pismo odręczne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9878" y="256643"/>
                <a:ext cx="38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Pismo odręczne 31"/>
              <p14:cNvContentPartPr/>
              <p14:nvPr/>
            </p14:nvContentPartPr>
            <p14:xfrm>
              <a:off x="4618398" y="325763"/>
              <a:ext cx="16560" cy="156960"/>
            </p14:xfrm>
          </p:contentPart>
        </mc:Choice>
        <mc:Fallback xmlns=""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06158" y="314963"/>
                <a:ext cx="45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Pismo odręczne 32"/>
              <p14:cNvContentPartPr/>
              <p14:nvPr/>
            </p14:nvContentPartPr>
            <p14:xfrm>
              <a:off x="4115118" y="523763"/>
              <a:ext cx="159480" cy="3600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07198" y="520523"/>
                <a:ext cx="170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Pismo odręczne 33"/>
              <p14:cNvContentPartPr/>
              <p14:nvPr/>
            </p14:nvContentPartPr>
            <p14:xfrm>
              <a:off x="2309891" y="565163"/>
              <a:ext cx="476827" cy="14184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95496" y="547523"/>
                <a:ext cx="508496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Pismo odręczne 34"/>
              <p14:cNvContentPartPr/>
              <p14:nvPr/>
            </p14:nvContentPartPr>
            <p14:xfrm>
              <a:off x="2991558" y="534563"/>
              <a:ext cx="172440" cy="19980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76078" y="525203"/>
                <a:ext cx="207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Pismo odręczne 35"/>
              <p14:cNvContentPartPr/>
              <p14:nvPr/>
            </p14:nvContentPartPr>
            <p14:xfrm>
              <a:off x="3452358" y="251963"/>
              <a:ext cx="151200" cy="79056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33638" y="238283"/>
                <a:ext cx="1749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Pismo odręczne 36"/>
              <p14:cNvContentPartPr/>
              <p14:nvPr/>
            </p14:nvContentPartPr>
            <p14:xfrm>
              <a:off x="3725238" y="532403"/>
              <a:ext cx="199440" cy="16056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9118" y="521963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Pismo odręczne 37"/>
              <p14:cNvContentPartPr/>
              <p14:nvPr/>
            </p14:nvContentPartPr>
            <p14:xfrm>
              <a:off x="4166238" y="416843"/>
              <a:ext cx="44640" cy="17028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60478" y="408923"/>
                <a:ext cx="59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Pismo odręczne 38"/>
              <p14:cNvContentPartPr/>
              <p14:nvPr/>
            </p14:nvContentPartPr>
            <p14:xfrm>
              <a:off x="3746838" y="557603"/>
              <a:ext cx="184320" cy="15912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38918" y="544283"/>
                <a:ext cx="197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Pismo odręczne 46"/>
              <p14:cNvContentPartPr/>
              <p14:nvPr/>
            </p14:nvContentPartPr>
            <p14:xfrm>
              <a:off x="5038518" y="269963"/>
              <a:ext cx="160920" cy="74556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33838" y="258443"/>
                <a:ext cx="18612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Pismo odręczne 77"/>
              <p14:cNvContentPartPr/>
              <p14:nvPr/>
            </p14:nvContentPartPr>
            <p14:xfrm>
              <a:off x="8265731" y="487178"/>
              <a:ext cx="212400" cy="472320"/>
            </p14:xfrm>
          </p:contentPart>
        </mc:Choice>
        <mc:Fallback xmlns=""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54211" y="475298"/>
                <a:ext cx="240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7" name="Pismo odręczne 86"/>
              <p14:cNvContentPartPr/>
              <p14:nvPr/>
            </p14:nvContentPartPr>
            <p14:xfrm>
              <a:off x="10675571" y="906938"/>
              <a:ext cx="331560" cy="1324800"/>
            </p14:xfrm>
          </p:contentPart>
        </mc:Choice>
        <mc:Fallback xmlns="">
          <p:pic>
            <p:nvPicPr>
              <p:cNvPr id="87" name="Pismo odręczne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64051" y="902978"/>
                <a:ext cx="35964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4" name="Pismo odręczne 113"/>
              <p14:cNvContentPartPr/>
              <p14:nvPr/>
            </p14:nvContentPartPr>
            <p14:xfrm>
              <a:off x="11147891" y="1796138"/>
              <a:ext cx="111240" cy="43560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144651" y="1792898"/>
                <a:ext cx="135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7" name="Pismo odręczne 116"/>
              <p14:cNvContentPartPr/>
              <p14:nvPr/>
            </p14:nvContentPartPr>
            <p14:xfrm>
              <a:off x="186611" y="410858"/>
              <a:ext cx="53280" cy="20484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3651" y="401138"/>
                <a:ext cx="799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8" name="Pismo odręczne 117"/>
              <p14:cNvContentPartPr/>
              <p14:nvPr/>
            </p14:nvContentPartPr>
            <p14:xfrm>
              <a:off x="258611" y="279458"/>
              <a:ext cx="91800" cy="595080"/>
            </p14:xfrm>
          </p:contentPart>
        </mc:Choice>
        <mc:Fallback xmlns="">
          <p:pic>
            <p:nvPicPr>
              <p:cNvPr id="118" name="Pismo odręczne 1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4291" y="272258"/>
                <a:ext cx="1152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1" name="Pismo odręczne 120"/>
              <p14:cNvContentPartPr/>
              <p14:nvPr/>
            </p14:nvContentPartPr>
            <p14:xfrm>
              <a:off x="564971" y="3619178"/>
              <a:ext cx="10396440" cy="37728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7411" y="3603698"/>
                <a:ext cx="104223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" name="Pismo odręczne 122"/>
              <p14:cNvContentPartPr/>
              <p14:nvPr/>
            </p14:nvContentPartPr>
            <p14:xfrm>
              <a:off x="3577091" y="2111138"/>
              <a:ext cx="254520" cy="340128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72771" y="2099978"/>
                <a:ext cx="276120" cy="34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9" name="Pismo odręczne 138"/>
              <p14:cNvContentPartPr/>
              <p14:nvPr/>
            </p14:nvContentPartPr>
            <p14:xfrm>
              <a:off x="4297451" y="3631778"/>
              <a:ext cx="0" cy="89280"/>
            </p14:xfrm>
          </p:contentPart>
        </mc:Choice>
        <mc:Fallback xmlns="">
          <p:pic>
            <p:nvPicPr>
              <p:cNvPr id="139" name="Pismo odręczne 13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0" y="0"/>
                <a:ext cx="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2" name="Pismo odręczne 141"/>
              <p14:cNvContentPartPr/>
              <p14:nvPr/>
            </p14:nvContentPartPr>
            <p14:xfrm>
              <a:off x="4548731" y="3646538"/>
              <a:ext cx="141840" cy="684720"/>
            </p14:xfrm>
          </p:contentPart>
        </mc:Choice>
        <mc:Fallback xmlns="">
          <p:pic>
            <p:nvPicPr>
              <p:cNvPr id="142" name="Pismo odręczne 14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43331" y="3636098"/>
                <a:ext cx="15228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8" name="Pismo odręczne 177"/>
              <p14:cNvContentPartPr/>
              <p14:nvPr/>
            </p14:nvContentPartPr>
            <p14:xfrm>
              <a:off x="6246131" y="4061618"/>
              <a:ext cx="196920" cy="46620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39651" y="4049018"/>
                <a:ext cx="207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6" name="Pismo odręczne 185"/>
              <p14:cNvContentPartPr/>
              <p14:nvPr/>
            </p14:nvContentPartPr>
            <p14:xfrm>
              <a:off x="6498131" y="4172138"/>
              <a:ext cx="997920" cy="203400"/>
            </p14:xfrm>
          </p:contentPart>
        </mc:Choice>
        <mc:Fallback xmlns="">
          <p:pic>
            <p:nvPicPr>
              <p:cNvPr id="186" name="Pismo odręczne 18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95251" y="4165658"/>
                <a:ext cx="10040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9" name="Pismo odręczne 198"/>
              <p14:cNvContentPartPr/>
              <p14:nvPr/>
            </p14:nvContentPartPr>
            <p14:xfrm>
              <a:off x="3374771" y="4170338"/>
              <a:ext cx="186480" cy="155160"/>
            </p14:xfrm>
          </p:contentPart>
        </mc:Choice>
        <mc:Fallback xmlns="">
          <p:pic>
            <p:nvPicPr>
              <p:cNvPr id="199" name="Pismo odręczne 1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64331" y="4156658"/>
                <a:ext cx="212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4" name="Pismo odręczne 203"/>
              <p14:cNvContentPartPr/>
              <p14:nvPr/>
            </p14:nvContentPartPr>
            <p14:xfrm>
              <a:off x="2876891" y="3856418"/>
              <a:ext cx="122400" cy="477720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70051" y="3844538"/>
                <a:ext cx="13356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4" name="Pismo odręczne 213"/>
              <p14:cNvContentPartPr/>
              <p14:nvPr/>
            </p14:nvContentPartPr>
            <p14:xfrm>
              <a:off x="5374211" y="3991418"/>
              <a:ext cx="132840" cy="381240"/>
            </p14:xfrm>
          </p:contentPart>
        </mc:Choice>
        <mc:Fallback xmlns="">
          <p:pic>
            <p:nvPicPr>
              <p:cNvPr id="214" name="Pismo odręczne 21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63771" y="3980258"/>
                <a:ext cx="1598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3" name="Pismo odręczne 222"/>
              <p14:cNvContentPartPr/>
              <p14:nvPr/>
            </p14:nvContentPartPr>
            <p14:xfrm>
              <a:off x="11427971" y="541898"/>
              <a:ext cx="162720" cy="513360"/>
            </p14:xfrm>
          </p:contentPart>
        </mc:Choice>
        <mc:Fallback xmlns="">
          <p:pic>
            <p:nvPicPr>
              <p:cNvPr id="223" name="Pismo odręczne 2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19691" y="531098"/>
                <a:ext cx="173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5" name="Pismo odręczne 224"/>
              <p14:cNvContentPartPr/>
              <p14:nvPr/>
            </p14:nvContentPartPr>
            <p14:xfrm>
              <a:off x="8367251" y="1890098"/>
              <a:ext cx="188280" cy="443520"/>
            </p14:xfrm>
          </p:contentPart>
        </mc:Choice>
        <mc:Fallback xmlns=""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53571" y="1877858"/>
                <a:ext cx="2181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9" name="Pismo odręczne 228"/>
              <p14:cNvContentPartPr/>
              <p14:nvPr/>
            </p14:nvContentPartPr>
            <p14:xfrm>
              <a:off x="11651531" y="727658"/>
              <a:ext cx="220680" cy="198000"/>
            </p14:xfrm>
          </p:contentPart>
        </mc:Choice>
        <mc:Fallback xmlns=""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34251" y="715418"/>
                <a:ext cx="244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38" name="Pismo odręczne 237"/>
              <p14:cNvContentPartPr/>
              <p14:nvPr/>
            </p14:nvContentPartPr>
            <p14:xfrm>
              <a:off x="4877771" y="4334858"/>
              <a:ext cx="110160" cy="1237320"/>
            </p14:xfrm>
          </p:contentPart>
        </mc:Choice>
        <mc:Fallback xmlns="">
          <p:pic>
            <p:nvPicPr>
              <p:cNvPr id="238" name="Pismo odręczne 23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62651" y="4316498"/>
                <a:ext cx="144720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9" name="Pismo odręczne 248"/>
              <p14:cNvContentPartPr/>
              <p14:nvPr/>
            </p14:nvContentPartPr>
            <p14:xfrm>
              <a:off x="11059331" y="984698"/>
              <a:ext cx="142200" cy="606600"/>
            </p14:xfrm>
          </p:contentPart>
        </mc:Choice>
        <mc:Fallback xmlns="">
          <p:pic>
            <p:nvPicPr>
              <p:cNvPr id="249" name="Pismo odręczne 24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56451" y="979658"/>
                <a:ext cx="16596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1" name="Pismo odręczne 270"/>
              <p14:cNvContentPartPr/>
              <p14:nvPr/>
            </p14:nvContentPartPr>
            <p14:xfrm>
              <a:off x="4547478" y="630323"/>
              <a:ext cx="274320" cy="477720"/>
            </p14:xfrm>
          </p:contentPart>
        </mc:Choice>
        <mc:Fallback xmlns="">
          <p:pic>
            <p:nvPicPr>
              <p:cNvPr id="271" name="Pismo odręczne 2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7758" y="617363"/>
                <a:ext cx="3009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80" name="Pismo odręczne 279"/>
              <p14:cNvContentPartPr/>
              <p14:nvPr/>
            </p14:nvContentPartPr>
            <p14:xfrm>
              <a:off x="3223571" y="2683538"/>
              <a:ext cx="896040" cy="1097280"/>
            </p14:xfrm>
          </p:contentPart>
        </mc:Choice>
        <mc:Fallback xmlns="">
          <p:pic>
            <p:nvPicPr>
              <p:cNvPr id="280" name="Pismo odręczne 2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7091" y="2672378"/>
                <a:ext cx="91368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5" name="Pismo odręczne 284"/>
              <p14:cNvContentPartPr/>
              <p14:nvPr/>
            </p14:nvContentPartPr>
            <p14:xfrm>
              <a:off x="7400291" y="3326138"/>
              <a:ext cx="34920" cy="4860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85531" y="3311378"/>
                <a:ext cx="68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8" name="Pismo odręczne 287"/>
              <p14:cNvContentPartPr/>
              <p14:nvPr/>
            </p14:nvContentPartPr>
            <p14:xfrm>
              <a:off x="1528331" y="4789898"/>
              <a:ext cx="74520" cy="8568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11411" y="4774418"/>
                <a:ext cx="108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91" name="Pismo odręczne 290"/>
              <p14:cNvContentPartPr/>
              <p14:nvPr/>
            </p14:nvContentPartPr>
            <p14:xfrm>
              <a:off x="1559651" y="3687218"/>
              <a:ext cx="895680" cy="117828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49931" y="3668858"/>
                <a:ext cx="92376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4" name="Pismo odręczne 293"/>
              <p14:cNvContentPartPr/>
              <p14:nvPr/>
            </p14:nvContentPartPr>
            <p14:xfrm>
              <a:off x="3130691" y="3134258"/>
              <a:ext cx="74160" cy="92160"/>
            </p14:xfrm>
          </p:contentPart>
        </mc:Choice>
        <mc:Fallback xmlns="">
          <p:pic>
            <p:nvPicPr>
              <p:cNvPr id="294" name="Pismo odręczne 29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15571" y="3118418"/>
                <a:ext cx="102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9" name="Pismo odręczne 298"/>
              <p14:cNvContentPartPr/>
              <p14:nvPr/>
            </p14:nvContentPartPr>
            <p14:xfrm>
              <a:off x="4079651" y="3738338"/>
              <a:ext cx="808200" cy="116964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68491" y="3732938"/>
                <a:ext cx="83952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1" name="Pismo odręczne 300"/>
              <p14:cNvContentPartPr/>
              <p14:nvPr/>
            </p14:nvContentPartPr>
            <p14:xfrm>
              <a:off x="4855811" y="3776498"/>
              <a:ext cx="863280" cy="1137600"/>
            </p14:xfrm>
          </p:contentPart>
        </mc:Choice>
        <mc:Fallback xmlns="">
          <p:pic>
            <p:nvPicPr>
              <p:cNvPr id="301" name="Pismo odręczne 30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52211" y="3755618"/>
                <a:ext cx="887760" cy="11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7" name="Pismo odręczne 306"/>
              <p14:cNvContentPartPr/>
              <p14:nvPr/>
            </p14:nvContentPartPr>
            <p14:xfrm>
              <a:off x="7036331" y="351098"/>
              <a:ext cx="910800" cy="1706400"/>
            </p14:xfrm>
          </p:contentPart>
        </mc:Choice>
        <mc:Fallback xmlns="">
          <p:pic>
            <p:nvPicPr>
              <p:cNvPr id="307" name="Pismo odręczne 30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23371" y="334178"/>
                <a:ext cx="927360" cy="17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08" name="Pismo odręczne 307"/>
              <p14:cNvContentPartPr/>
              <p14:nvPr/>
            </p14:nvContentPartPr>
            <p14:xfrm>
              <a:off x="9420251" y="1855538"/>
              <a:ext cx="1292040" cy="178920"/>
            </p14:xfrm>
          </p:contentPart>
        </mc:Choice>
        <mc:Fallback xmlns="">
          <p:pic>
            <p:nvPicPr>
              <p:cNvPr id="308" name="Pismo odręczne 3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07291" y="1847978"/>
                <a:ext cx="1308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9" name="Pismo odręczne 308"/>
              <p14:cNvContentPartPr/>
              <p14:nvPr/>
            </p14:nvContentPartPr>
            <p14:xfrm>
              <a:off x="3701651" y="2058938"/>
              <a:ext cx="252360" cy="20376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88331" y="2044538"/>
                <a:ext cx="2818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12" name="Pismo odręczne 311"/>
              <p14:cNvContentPartPr/>
              <p14:nvPr/>
            </p14:nvContentPartPr>
            <p14:xfrm>
              <a:off x="5664371" y="2713058"/>
              <a:ext cx="1076760" cy="1209240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58971" y="2692178"/>
                <a:ext cx="110304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9" name="Pismo odręczne 328"/>
              <p14:cNvContentPartPr/>
              <p14:nvPr/>
            </p14:nvContentPartPr>
            <p14:xfrm>
              <a:off x="1579811" y="3871178"/>
              <a:ext cx="587880" cy="340920"/>
            </p14:xfrm>
          </p:contentPart>
        </mc:Choice>
        <mc:Fallback xmlns=""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71171" y="3857138"/>
                <a:ext cx="5994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2" name="Pismo odręczne 331"/>
              <p14:cNvContentPartPr/>
              <p14:nvPr/>
            </p14:nvContentPartPr>
            <p14:xfrm>
              <a:off x="3708851" y="3941738"/>
              <a:ext cx="65880" cy="230040"/>
            </p14:xfrm>
          </p:contentPart>
        </mc:Choice>
        <mc:Fallback xmlns="">
          <p:pic>
            <p:nvPicPr>
              <p:cNvPr id="332" name="Pismo odręczne 3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96611" y="3930938"/>
                <a:ext cx="860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33" name="Pismo odręczne 332"/>
              <p14:cNvContentPartPr/>
              <p14:nvPr/>
            </p14:nvContentPartPr>
            <p14:xfrm>
              <a:off x="2078411" y="3184298"/>
              <a:ext cx="1758600" cy="993960"/>
            </p14:xfrm>
          </p:contentPart>
        </mc:Choice>
        <mc:Fallback xmlns="">
          <p:pic>
            <p:nvPicPr>
              <p:cNvPr id="333" name="Pismo odręczne 3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57531" y="3167378"/>
                <a:ext cx="179208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9" name="Pismo odręczne 338"/>
              <p14:cNvContentPartPr/>
              <p14:nvPr/>
            </p14:nvContentPartPr>
            <p14:xfrm>
              <a:off x="6693611" y="2679218"/>
              <a:ext cx="87120" cy="596520"/>
            </p14:xfrm>
          </p:contentPart>
        </mc:Choice>
        <mc:Fallback xmlns="">
          <p:pic>
            <p:nvPicPr>
              <p:cNvPr id="339" name="Pismo odręczne 3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77411" y="2661218"/>
                <a:ext cx="12096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42" name="Pismo odręczne 341"/>
              <p14:cNvContentPartPr/>
              <p14:nvPr/>
            </p14:nvContentPartPr>
            <p14:xfrm>
              <a:off x="2103251" y="2650058"/>
              <a:ext cx="1137960" cy="1112760"/>
            </p14:xfrm>
          </p:contentPart>
        </mc:Choice>
        <mc:Fallback xmlns="">
          <p:pic>
            <p:nvPicPr>
              <p:cNvPr id="342" name="Pismo odręczne 3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92811" y="2636018"/>
                <a:ext cx="116928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3" name="Pismo odręczne 342"/>
              <p14:cNvContentPartPr/>
              <p14:nvPr/>
            </p14:nvContentPartPr>
            <p14:xfrm>
              <a:off x="2379011" y="3168818"/>
              <a:ext cx="1680120" cy="1161360"/>
            </p14:xfrm>
          </p:contentPart>
        </mc:Choice>
        <mc:Fallback xmlns="">
          <p:pic>
            <p:nvPicPr>
              <p:cNvPr id="343" name="Pismo odręczne 34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75051" y="3152258"/>
                <a:ext cx="170496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44" name="Pismo odręczne 343"/>
              <p14:cNvContentPartPr/>
              <p14:nvPr/>
            </p14:nvContentPartPr>
            <p14:xfrm>
              <a:off x="1520771" y="4240178"/>
              <a:ext cx="857880" cy="1197000"/>
            </p14:xfrm>
          </p:contentPart>
        </mc:Choice>
        <mc:Fallback xmlns="">
          <p:pic>
            <p:nvPicPr>
              <p:cNvPr id="344" name="Pismo odręczne 34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14291" y="4220738"/>
                <a:ext cx="88380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5" name="Pismo odręczne 344"/>
              <p14:cNvContentPartPr/>
              <p14:nvPr/>
            </p14:nvContentPartPr>
            <p14:xfrm>
              <a:off x="1504211" y="5361218"/>
              <a:ext cx="49320" cy="74520"/>
            </p14:xfrm>
          </p:contentPart>
        </mc:Choice>
        <mc:Fallback xmlns="">
          <p:pic>
            <p:nvPicPr>
              <p:cNvPr id="345" name="Pismo odręczne 34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86571" y="5346818"/>
                <a:ext cx="828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9" name="Pismo odręczne 348"/>
              <p14:cNvContentPartPr/>
              <p14:nvPr/>
            </p14:nvContentPartPr>
            <p14:xfrm>
              <a:off x="4039331" y="4290938"/>
              <a:ext cx="55800" cy="74520"/>
            </p14:xfrm>
          </p:contentPart>
        </mc:Choice>
        <mc:Fallback xmlns="">
          <p:pic>
            <p:nvPicPr>
              <p:cNvPr id="349" name="Pismo odręczne 3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24571" y="4275818"/>
                <a:ext cx="88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51" name="Pismo odręczne 350"/>
              <p14:cNvContentPartPr/>
              <p14:nvPr/>
            </p14:nvContentPartPr>
            <p14:xfrm>
              <a:off x="2363531" y="3957578"/>
              <a:ext cx="389880" cy="278640"/>
            </p14:xfrm>
          </p:contentPart>
        </mc:Choice>
        <mc:Fallback xmlns="">
          <p:pic>
            <p:nvPicPr>
              <p:cNvPr id="351" name="Pismo odręczne 3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47691" y="3944978"/>
                <a:ext cx="410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2" name="Pismo odręczne 351"/>
              <p14:cNvContentPartPr/>
              <p14:nvPr/>
            </p14:nvContentPartPr>
            <p14:xfrm>
              <a:off x="4091531" y="4304978"/>
              <a:ext cx="851760" cy="1261800"/>
            </p14:xfrm>
          </p:contentPart>
        </mc:Choice>
        <mc:Fallback xmlns="">
          <p:pic>
            <p:nvPicPr>
              <p:cNvPr id="352" name="Pismo odręczne 3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3611" y="4298498"/>
                <a:ext cx="878040" cy="12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5" name="Pismo odręczne 354"/>
              <p14:cNvContentPartPr/>
              <p14:nvPr/>
            </p14:nvContentPartPr>
            <p14:xfrm>
              <a:off x="4877771" y="4382018"/>
              <a:ext cx="914400" cy="1162080"/>
            </p14:xfrm>
          </p:contentPart>
        </mc:Choice>
        <mc:Fallback xmlns="">
          <p:pic>
            <p:nvPicPr>
              <p:cNvPr id="355" name="Pismo odręczne 3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74531" y="4362578"/>
                <a:ext cx="93492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7" name="Pismo odręczne 356"/>
              <p14:cNvContentPartPr/>
              <p14:nvPr/>
            </p14:nvContentPartPr>
            <p14:xfrm>
              <a:off x="5776331" y="3239378"/>
              <a:ext cx="989280" cy="1145160"/>
            </p14:xfrm>
          </p:contentPart>
        </mc:Choice>
        <mc:Fallback xmlns="">
          <p:pic>
            <p:nvPicPr>
              <p:cNvPr id="357" name="Pismo odręczne 35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66611" y="3218498"/>
                <a:ext cx="101988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58" name="Pismo odręczne 357"/>
              <p14:cNvContentPartPr/>
              <p14:nvPr/>
            </p14:nvContentPartPr>
            <p14:xfrm>
              <a:off x="5779571" y="4281218"/>
              <a:ext cx="56160" cy="90360"/>
            </p14:xfrm>
          </p:contentPart>
        </mc:Choice>
        <mc:Fallback xmlns="">
          <p:pic>
            <p:nvPicPr>
              <p:cNvPr id="358" name="Pismo odręczne 35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62291" y="4262498"/>
                <a:ext cx="92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65" name="Pismo odręczne 364"/>
              <p14:cNvContentPartPr/>
              <p14:nvPr/>
            </p14:nvContentPartPr>
            <p14:xfrm>
              <a:off x="7710611" y="214658"/>
              <a:ext cx="159840" cy="554760"/>
            </p14:xfrm>
          </p:contentPart>
        </mc:Choice>
        <mc:Fallback xmlns="">
          <p:pic>
            <p:nvPicPr>
              <p:cNvPr id="365" name="Pismo odręczne 3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07371" y="204578"/>
                <a:ext cx="1839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7" name="Pismo odręczne 366"/>
              <p14:cNvContentPartPr/>
              <p14:nvPr/>
            </p14:nvContentPartPr>
            <p14:xfrm>
              <a:off x="7866851" y="1656818"/>
              <a:ext cx="118800" cy="561240"/>
            </p14:xfrm>
          </p:contentPart>
        </mc:Choice>
        <mc:Fallback xmlns="">
          <p:pic>
            <p:nvPicPr>
              <p:cNvPr id="367" name="Pismo odręczne 3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63611" y="1648178"/>
                <a:ext cx="14112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1" name="Pismo odręczne 380"/>
              <p14:cNvContentPartPr/>
              <p14:nvPr/>
            </p14:nvContentPartPr>
            <p14:xfrm>
              <a:off x="8496851" y="442898"/>
              <a:ext cx="2007000" cy="1620000"/>
            </p14:xfrm>
          </p:contentPart>
        </mc:Choice>
        <mc:Fallback xmlns="">
          <p:pic>
            <p:nvPicPr>
              <p:cNvPr id="381" name="Pismo odręczne 3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82091" y="431378"/>
                <a:ext cx="2025360" cy="16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2" name="Pismo odręczne 381"/>
              <p14:cNvContentPartPr/>
              <p14:nvPr/>
            </p14:nvContentPartPr>
            <p14:xfrm>
              <a:off x="6269531" y="706058"/>
              <a:ext cx="110520" cy="242280"/>
            </p14:xfrm>
          </p:contentPart>
        </mc:Choice>
        <mc:Fallback xmlns="">
          <p:pic>
            <p:nvPicPr>
              <p:cNvPr id="382" name="Pismo odręczne 3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56571" y="686978"/>
                <a:ext cx="134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3" name="Pismo odręczne 382"/>
              <p14:cNvContentPartPr/>
              <p14:nvPr/>
            </p14:nvContentPartPr>
            <p14:xfrm>
              <a:off x="6480851" y="889298"/>
              <a:ext cx="158040" cy="137160"/>
            </p14:xfrm>
          </p:contentPart>
        </mc:Choice>
        <mc:Fallback xmlns="">
          <p:pic>
            <p:nvPicPr>
              <p:cNvPr id="383" name="Pismo odręczne 382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73291" y="880298"/>
                <a:ext cx="180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84" name="Pismo odręczne 383"/>
              <p14:cNvContentPartPr/>
              <p14:nvPr/>
            </p14:nvContentPartPr>
            <p14:xfrm>
              <a:off x="6538451" y="701738"/>
              <a:ext cx="17640" cy="229320"/>
            </p14:xfrm>
          </p:contentPart>
        </mc:Choice>
        <mc:Fallback xmlns="">
          <p:pic>
            <p:nvPicPr>
              <p:cNvPr id="384" name="Pismo odręczne 3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32331" y="693458"/>
                <a:ext cx="38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89" name="Pismo odręczne 388"/>
              <p14:cNvContentPartPr/>
              <p14:nvPr/>
            </p14:nvContentPartPr>
            <p14:xfrm>
              <a:off x="5327958" y="664163"/>
              <a:ext cx="125280" cy="21240"/>
            </p14:xfrm>
          </p:contentPart>
        </mc:Choice>
        <mc:Fallback xmlns="">
          <p:pic>
            <p:nvPicPr>
              <p:cNvPr id="389" name="Pismo odręczne 38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2198" y="660563"/>
                <a:ext cx="13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0" name="Pismo odręczne 389"/>
              <p14:cNvContentPartPr/>
              <p14:nvPr/>
            </p14:nvContentPartPr>
            <p14:xfrm>
              <a:off x="5663478" y="448163"/>
              <a:ext cx="214920" cy="307080"/>
            </p14:xfrm>
          </p:contentPart>
        </mc:Choice>
        <mc:Fallback xmlns=""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60238" y="429803"/>
                <a:ext cx="2394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91" name="Pismo odręczne 390"/>
              <p14:cNvContentPartPr/>
              <p14:nvPr/>
            </p14:nvContentPartPr>
            <p14:xfrm>
              <a:off x="7980251" y="996218"/>
              <a:ext cx="128160" cy="467280"/>
            </p14:xfrm>
          </p:contentPart>
        </mc:Choice>
        <mc:Fallback xmlns="">
          <p:pic>
            <p:nvPicPr>
              <p:cNvPr id="391" name="Pismo odręczne 3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76291" y="987578"/>
                <a:ext cx="1522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92" name="Pismo odręczne 391"/>
              <p14:cNvContentPartPr/>
              <p14:nvPr/>
            </p14:nvContentPartPr>
            <p14:xfrm>
              <a:off x="9957011" y="1016378"/>
              <a:ext cx="92160" cy="371160"/>
            </p14:xfrm>
          </p:contentPart>
        </mc:Choice>
        <mc:Fallback xmlns="">
          <p:pic>
            <p:nvPicPr>
              <p:cNvPr id="392" name="Pismo odręczne 3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37931" y="1005938"/>
                <a:ext cx="1166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3" name="Pismo odręczne 392"/>
              <p14:cNvContentPartPr/>
              <p14:nvPr/>
            </p14:nvContentPartPr>
            <p14:xfrm>
              <a:off x="10150331" y="1763738"/>
              <a:ext cx="86760" cy="351720"/>
            </p14:xfrm>
          </p:contentPart>
        </mc:Choice>
        <mc:Fallback xmlns="">
          <p:pic>
            <p:nvPicPr>
              <p:cNvPr id="393" name="Pismo odręczne 39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130891" y="1753298"/>
                <a:ext cx="1108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94" name="Pismo odręczne 393"/>
              <p14:cNvContentPartPr/>
              <p14:nvPr/>
            </p14:nvContentPartPr>
            <p14:xfrm>
              <a:off x="10323131" y="1934378"/>
              <a:ext cx="150120" cy="9000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12691" y="1928618"/>
                <a:ext cx="164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95" name="Pismo odręczne 394"/>
              <p14:cNvContentPartPr/>
              <p14:nvPr/>
            </p14:nvContentPartPr>
            <p14:xfrm>
              <a:off x="1559651" y="3168818"/>
              <a:ext cx="5132160" cy="1176480"/>
            </p14:xfrm>
          </p:contentPart>
        </mc:Choice>
        <mc:Fallback xmlns="">
          <p:pic>
            <p:nvPicPr>
              <p:cNvPr id="395" name="Pismo odręczne 394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54611" y="3151178"/>
                <a:ext cx="5158080" cy="12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96" name="Pismo odręczne 395"/>
              <p14:cNvContentPartPr/>
              <p14:nvPr/>
            </p14:nvContentPartPr>
            <p14:xfrm>
              <a:off x="3779051" y="3232898"/>
              <a:ext cx="3572280" cy="1126800"/>
            </p14:xfrm>
          </p:contentPart>
        </mc:Choice>
        <mc:Fallback xmlns="">
          <p:pic>
            <p:nvPicPr>
              <p:cNvPr id="396" name="Pismo odręczne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1491" y="3219938"/>
                <a:ext cx="360072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97" name="Pismo odręczne 396"/>
              <p14:cNvContentPartPr/>
              <p14:nvPr/>
            </p14:nvContentPartPr>
            <p14:xfrm>
              <a:off x="4868771" y="3718898"/>
              <a:ext cx="12240" cy="77760"/>
            </p14:xfrm>
          </p:contentPart>
        </mc:Choice>
        <mc:Fallback xmlns="">
          <p:pic>
            <p:nvPicPr>
              <p:cNvPr id="397" name="Pismo odręczne 3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58691" y="3710978"/>
                <a:ext cx="295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8" name="Pismo odręczne 397"/>
              <p14:cNvContentPartPr/>
              <p14:nvPr/>
            </p14:nvContentPartPr>
            <p14:xfrm>
              <a:off x="5196371" y="3693338"/>
              <a:ext cx="15120" cy="85320"/>
            </p14:xfrm>
          </p:contentPart>
        </mc:Choice>
        <mc:Fallback xmlns="">
          <p:pic>
            <p:nvPicPr>
              <p:cNvPr id="398" name="Pismo odręczne 3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89171" y="3685058"/>
                <a:ext cx="29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99" name="Pismo odręczne 398"/>
              <p14:cNvContentPartPr/>
              <p14:nvPr/>
            </p14:nvContentPartPr>
            <p14:xfrm>
              <a:off x="5457731" y="3730418"/>
              <a:ext cx="17280" cy="81000"/>
            </p14:xfrm>
          </p:contentPart>
        </mc:Choice>
        <mc:Fallback xmlns="">
          <p:pic>
            <p:nvPicPr>
              <p:cNvPr id="399" name="Pismo odręczne 3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49451" y="3720698"/>
                <a:ext cx="40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0" name="Pismo odręczne 399"/>
              <p14:cNvContentPartPr/>
              <p14:nvPr/>
            </p14:nvContentPartPr>
            <p14:xfrm>
              <a:off x="5746451" y="3754538"/>
              <a:ext cx="20880" cy="51480"/>
            </p14:xfrm>
          </p:contentPart>
        </mc:Choice>
        <mc:Fallback xmlns="">
          <p:pic>
            <p:nvPicPr>
              <p:cNvPr id="400" name="Pismo odręczne 3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32771" y="3741218"/>
                <a:ext cx="38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1" name="Pismo odręczne 400"/>
              <p14:cNvContentPartPr/>
              <p14:nvPr/>
            </p14:nvContentPartPr>
            <p14:xfrm>
              <a:off x="5749691" y="3730418"/>
              <a:ext cx="64440" cy="88920"/>
            </p14:xfrm>
          </p:contentPart>
        </mc:Choice>
        <mc:Fallback xmlns="">
          <p:pic>
            <p:nvPicPr>
              <p:cNvPr id="401" name="Pismo odręczne 400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8171" y="3713858"/>
                <a:ext cx="92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02" name="Pismo odręczne 401"/>
              <p14:cNvContentPartPr/>
              <p14:nvPr/>
            </p14:nvContentPartPr>
            <p14:xfrm>
              <a:off x="5786051" y="3726458"/>
              <a:ext cx="74160" cy="119880"/>
            </p14:xfrm>
          </p:contentPart>
        </mc:Choice>
        <mc:Fallback xmlns=""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68771" y="3708818"/>
                <a:ext cx="109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3" name="Pismo odręczne 402"/>
              <p14:cNvContentPartPr/>
              <p14:nvPr/>
            </p14:nvContentPartPr>
            <p14:xfrm>
              <a:off x="6041291" y="3741938"/>
              <a:ext cx="21240" cy="104040"/>
            </p14:xfrm>
          </p:contentPart>
        </mc:Choice>
        <mc:Fallback xmlns="">
          <p:pic>
            <p:nvPicPr>
              <p:cNvPr id="403" name="Pismo odręczne 40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030131" y="3733658"/>
                <a:ext cx="36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04" name="Pismo odręczne 403"/>
              <p14:cNvContentPartPr/>
              <p14:nvPr/>
            </p14:nvContentPartPr>
            <p14:xfrm>
              <a:off x="6372131" y="3760658"/>
              <a:ext cx="18720" cy="83520"/>
            </p14:xfrm>
          </p:contentPart>
        </mc:Choice>
        <mc:Fallback xmlns="">
          <p:pic>
            <p:nvPicPr>
              <p:cNvPr id="404" name="Pismo odręczne 40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64211" y="3748058"/>
                <a:ext cx="42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05" name="Pismo odręczne 404"/>
              <p14:cNvContentPartPr/>
              <p14:nvPr/>
            </p14:nvContentPartPr>
            <p14:xfrm>
              <a:off x="6386171" y="3767858"/>
              <a:ext cx="34920" cy="46440"/>
            </p14:xfrm>
          </p:contentPart>
        </mc:Choice>
        <mc:Fallback xmlns="">
          <p:pic>
            <p:nvPicPr>
              <p:cNvPr id="405" name="Pismo odręczne 4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70691" y="3752378"/>
                <a:ext cx="66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06" name="Pismo odręczne 405"/>
              <p14:cNvContentPartPr/>
              <p14:nvPr/>
            </p14:nvContentPartPr>
            <p14:xfrm>
              <a:off x="6686051" y="3761378"/>
              <a:ext cx="36720" cy="101880"/>
            </p14:xfrm>
          </p:contentPart>
        </mc:Choice>
        <mc:Fallback xmlns="">
          <p:pic>
            <p:nvPicPr>
              <p:cNvPr id="406" name="Pismo odręczne 4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81011" y="3750578"/>
                <a:ext cx="46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07" name="Pismo odręczne 406"/>
              <p14:cNvContentPartPr/>
              <p14:nvPr/>
            </p14:nvContentPartPr>
            <p14:xfrm>
              <a:off x="7028051" y="3785138"/>
              <a:ext cx="10440" cy="105840"/>
            </p14:xfrm>
          </p:contentPart>
        </mc:Choice>
        <mc:Fallback xmlns="">
          <p:pic>
            <p:nvPicPr>
              <p:cNvPr id="407" name="Pismo odręczne 406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017251" y="3779018"/>
                <a:ext cx="29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08" name="Pismo odręczne 407"/>
              <p14:cNvContentPartPr/>
              <p14:nvPr/>
            </p14:nvContentPartPr>
            <p14:xfrm>
              <a:off x="7320371" y="3788738"/>
              <a:ext cx="15480" cy="90000"/>
            </p14:xfrm>
          </p:contentPart>
        </mc:Choice>
        <mc:Fallback xmlns="">
          <p:pic>
            <p:nvPicPr>
              <p:cNvPr id="408" name="Pismo odręczne 4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14971" y="3780098"/>
                <a:ext cx="35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13" name="Pismo odręczne 412"/>
              <p14:cNvContentPartPr/>
              <p14:nvPr/>
            </p14:nvContentPartPr>
            <p14:xfrm>
              <a:off x="858198" y="333683"/>
              <a:ext cx="61560" cy="452880"/>
            </p14:xfrm>
          </p:contentPart>
        </mc:Choice>
        <mc:Fallback xmlns="">
          <p:pic>
            <p:nvPicPr>
              <p:cNvPr id="413" name="Pismo odręczne 4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1278" y="320003"/>
                <a:ext cx="878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14" name="Pismo odręczne 413"/>
              <p14:cNvContentPartPr/>
              <p14:nvPr/>
            </p14:nvContentPartPr>
            <p14:xfrm>
              <a:off x="518718" y="669563"/>
              <a:ext cx="163800" cy="97560"/>
            </p14:xfrm>
          </p:contentPart>
        </mc:Choice>
        <mc:Fallback xmlns="">
          <p:pic>
            <p:nvPicPr>
              <p:cNvPr id="414" name="Pismo odręczne 4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0078" y="666683"/>
                <a:ext cx="175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15" name="Pismo odręczne 414"/>
              <p14:cNvContentPartPr/>
              <p14:nvPr/>
            </p14:nvContentPartPr>
            <p14:xfrm>
              <a:off x="527718" y="305963"/>
              <a:ext cx="123120" cy="636120"/>
            </p14:xfrm>
          </p:contentPart>
        </mc:Choice>
        <mc:Fallback xmlns="">
          <p:pic>
            <p:nvPicPr>
              <p:cNvPr id="415" name="Pismo odręczne 4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9798" y="290843"/>
                <a:ext cx="1461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17" name="Pismo odręczne 416"/>
              <p14:cNvContentPartPr/>
              <p14:nvPr/>
            </p14:nvContentPartPr>
            <p14:xfrm>
              <a:off x="865931" y="955538"/>
              <a:ext cx="691200" cy="299520"/>
            </p14:xfrm>
          </p:contentPart>
        </mc:Choice>
        <mc:Fallback xmlns="">
          <p:pic>
            <p:nvPicPr>
              <p:cNvPr id="417" name="Pismo odręczne 4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931" y="947978"/>
                <a:ext cx="713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21" name="Pismo odręczne 420"/>
              <p14:cNvContentPartPr/>
              <p14:nvPr/>
            </p14:nvContentPartPr>
            <p14:xfrm>
              <a:off x="2036838" y="426203"/>
              <a:ext cx="221040" cy="275400"/>
            </p14:xfrm>
          </p:contentPart>
        </mc:Choice>
        <mc:Fallback xmlns="">
          <p:pic>
            <p:nvPicPr>
              <p:cNvPr id="421" name="Pismo odręczne 4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26398" y="410723"/>
                <a:ext cx="23544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8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6" name="Pismo odręczne 105"/>
              <p14:cNvContentPartPr/>
              <p14:nvPr/>
            </p14:nvContentPartPr>
            <p14:xfrm>
              <a:off x="10635971" y="455138"/>
              <a:ext cx="1353240" cy="59544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25171" y="446858"/>
                <a:ext cx="13694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" name="Pismo odręczne 111"/>
              <p14:cNvContentPartPr/>
              <p14:nvPr/>
            </p14:nvContentPartPr>
            <p14:xfrm>
              <a:off x="2471531" y="367883"/>
              <a:ext cx="386640" cy="721215"/>
            </p14:xfrm>
          </p:contentPart>
        </mc:Choice>
        <mc:Fallback xmlns="">
          <p:pic>
            <p:nvPicPr>
              <p:cNvPr id="112" name="Pismo odręczne 1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0361" y="353840"/>
                <a:ext cx="413305" cy="748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8" name="Pismo odręczne 127"/>
              <p14:cNvContentPartPr/>
              <p14:nvPr/>
            </p14:nvContentPartPr>
            <p14:xfrm>
              <a:off x="6895211" y="1580858"/>
              <a:ext cx="803520" cy="1080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85851" y="1564658"/>
                <a:ext cx="830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7" name="Pismo odręczne 166"/>
              <p14:cNvContentPartPr/>
              <p14:nvPr/>
            </p14:nvContentPartPr>
            <p14:xfrm>
              <a:off x="6909251" y="1037258"/>
              <a:ext cx="2262240" cy="922320"/>
            </p14:xfrm>
          </p:contentPart>
        </mc:Choice>
        <mc:Fallback xmlns="">
          <p:pic>
            <p:nvPicPr>
              <p:cNvPr id="167" name="Pismo odręczne 1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95929" y="1021058"/>
                <a:ext cx="2285644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1" name="Pismo odręczne 230"/>
              <p14:cNvContentPartPr/>
              <p14:nvPr/>
            </p14:nvContentPartPr>
            <p14:xfrm>
              <a:off x="6795851" y="3609458"/>
              <a:ext cx="261000" cy="232560"/>
            </p14:xfrm>
          </p:contentPart>
        </mc:Choice>
        <mc:Fallback xmlns=""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79291" y="3595418"/>
                <a:ext cx="2829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" name="Pismo odręczne 234"/>
              <p14:cNvContentPartPr/>
              <p14:nvPr/>
            </p14:nvContentPartPr>
            <p14:xfrm>
              <a:off x="1952051" y="3467483"/>
              <a:ext cx="427320" cy="217935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211" y="3453074"/>
                <a:ext cx="446400" cy="24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2" name="Pismo odręczne 251"/>
              <p14:cNvContentPartPr/>
              <p14:nvPr/>
            </p14:nvContentPartPr>
            <p14:xfrm>
              <a:off x="3963011" y="3597443"/>
              <a:ext cx="617760" cy="205695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8611" y="3582313"/>
                <a:ext cx="652320" cy="23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5" name="Pismo odręczne 254"/>
              <p14:cNvContentPartPr/>
              <p14:nvPr/>
            </p14:nvContentPartPr>
            <p14:xfrm>
              <a:off x="3889211" y="3826403"/>
              <a:ext cx="1488960" cy="528975"/>
            </p14:xfrm>
          </p:contentPart>
        </mc:Choice>
        <mc:Fallback xmlns="">
          <p:pic>
            <p:nvPicPr>
              <p:cNvPr id="255" name="Pismo odręczne 2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75171" y="3813440"/>
                <a:ext cx="1522080" cy="55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7" name="Pismo odręczne 316"/>
              <p14:cNvContentPartPr/>
              <p14:nvPr/>
            </p14:nvContentPartPr>
            <p14:xfrm>
              <a:off x="6973691" y="1682963"/>
              <a:ext cx="573120" cy="418815"/>
            </p14:xfrm>
          </p:contentPart>
        </mc:Choice>
        <mc:Fallback xmlns="">
          <p:pic>
            <p:nvPicPr>
              <p:cNvPr id="317" name="Pismo odręczne 3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66496" y="1677201"/>
                <a:ext cx="592188" cy="43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2" name="Pismo odręczne 321"/>
              <p14:cNvContentPartPr/>
              <p14:nvPr/>
            </p14:nvContentPartPr>
            <p14:xfrm>
              <a:off x="303611" y="1189403"/>
              <a:ext cx="2561400" cy="474615"/>
            </p14:xfrm>
          </p:contentPart>
        </mc:Choice>
        <mc:Fallback xmlns="">
          <p:pic>
            <p:nvPicPr>
              <p:cNvPr id="322" name="Pismo odręczne 3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2728" y="1174279"/>
                <a:ext cx="2597405" cy="498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6" name="Pismo odręczne 325"/>
              <p14:cNvContentPartPr/>
              <p14:nvPr/>
            </p14:nvContentPartPr>
            <p14:xfrm>
              <a:off x="2943851" y="1255283"/>
              <a:ext cx="2913480" cy="376695"/>
            </p14:xfrm>
          </p:contentPart>
        </mc:Choice>
        <mc:Fallback xmlns="">
          <p:pic>
            <p:nvPicPr>
              <p:cNvPr id="326" name="Pismo odręczne 3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611" y="1235116"/>
                <a:ext cx="2934003" cy="41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7" name="Pismo odręczne 326"/>
              <p14:cNvContentPartPr/>
              <p14:nvPr/>
            </p14:nvContentPartPr>
            <p14:xfrm>
              <a:off x="5806931" y="1212803"/>
              <a:ext cx="207000" cy="229815"/>
            </p14:xfrm>
          </p:contentPart>
        </mc:Choice>
        <mc:Fallback xmlns=""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98997" y="1205599"/>
                <a:ext cx="217819" cy="25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9" name="Pismo odręczne 328"/>
              <p14:cNvContentPartPr/>
              <p14:nvPr/>
            </p14:nvContentPartPr>
            <p14:xfrm>
              <a:off x="6139211" y="1484963"/>
              <a:ext cx="356040" cy="125775"/>
            </p14:xfrm>
          </p:contentPart>
        </mc:Choice>
        <mc:Fallback xmlns=""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33806" y="1473431"/>
                <a:ext cx="374419" cy="14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4" name="Pismo odręczne 333"/>
              <p14:cNvContentPartPr/>
              <p14:nvPr/>
            </p14:nvContentPartPr>
            <p14:xfrm>
              <a:off x="421331" y="389483"/>
              <a:ext cx="10723320" cy="5684895"/>
            </p14:xfrm>
          </p:contentPart>
        </mc:Choice>
        <mc:Fallback xmlns="">
          <p:pic>
            <p:nvPicPr>
              <p:cNvPr id="334" name="Pismo odręczne 3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1611" y="368603"/>
                <a:ext cx="10743121" cy="5724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5" name="Pismo odręczne 334"/>
              <p14:cNvContentPartPr/>
              <p14:nvPr/>
            </p14:nvContentPartPr>
            <p14:xfrm>
              <a:off x="8500091" y="2739338"/>
              <a:ext cx="2624040" cy="236520"/>
            </p14:xfrm>
          </p:contentPart>
        </mc:Choice>
        <mc:Fallback xmlns="">
          <p:pic>
            <p:nvPicPr>
              <p:cNvPr id="335" name="Pismo odręczne 3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93971" y="2730698"/>
                <a:ext cx="2644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4" name="Pismo odręczne 343"/>
              <p14:cNvContentPartPr/>
              <p14:nvPr/>
            </p14:nvContentPartPr>
            <p14:xfrm>
              <a:off x="9608531" y="2004578"/>
              <a:ext cx="675360" cy="291240"/>
            </p14:xfrm>
          </p:contentPart>
        </mc:Choice>
        <mc:Fallback xmlns="">
          <p:pic>
            <p:nvPicPr>
              <p:cNvPr id="344" name="Pismo odręczne 3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03851" y="1995578"/>
                <a:ext cx="6937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9" name="Pismo odręczne 348"/>
              <p14:cNvContentPartPr/>
              <p14:nvPr/>
            </p14:nvContentPartPr>
            <p14:xfrm>
              <a:off x="6143531" y="4139018"/>
              <a:ext cx="615600" cy="416520"/>
            </p14:xfrm>
          </p:contentPart>
        </mc:Choice>
        <mc:Fallback xmlns="">
          <p:pic>
            <p:nvPicPr>
              <p:cNvPr id="349" name="Pismo odręczne 3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31651" y="4119578"/>
                <a:ext cx="63072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30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Pismo odręczne 33"/>
              <p14:cNvContentPartPr/>
              <p14:nvPr/>
            </p14:nvContentPartPr>
            <p14:xfrm>
              <a:off x="6920411" y="239498"/>
              <a:ext cx="5022720" cy="48456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7451" y="226178"/>
                <a:ext cx="50540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Pismo odręczne 79"/>
              <p14:cNvContentPartPr/>
              <p14:nvPr/>
            </p14:nvContentPartPr>
            <p14:xfrm>
              <a:off x="691878" y="499418"/>
              <a:ext cx="1792973" cy="409680"/>
            </p14:xfrm>
          </p:contentPart>
        </mc:Choice>
        <mc:Fallback xmlns="">
          <p:pic>
            <p:nvPicPr>
              <p:cNvPr id="80" name="Pismo odręczne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837" y="491858"/>
                <a:ext cx="1823936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Pismo odręczne 98"/>
              <p14:cNvContentPartPr/>
              <p14:nvPr/>
            </p14:nvContentPartPr>
            <p14:xfrm>
              <a:off x="8069531" y="1566818"/>
              <a:ext cx="15840" cy="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5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7" name="Pismo odręczne 146"/>
              <p14:cNvContentPartPr/>
              <p14:nvPr/>
            </p14:nvContentPartPr>
            <p14:xfrm>
              <a:off x="2616971" y="3047858"/>
              <a:ext cx="1233000" cy="761760"/>
            </p14:xfrm>
          </p:contentPart>
        </mc:Choice>
        <mc:Fallback xmlns=""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09771" y="3034178"/>
                <a:ext cx="125748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8" name="Pismo odręczne 147"/>
              <p14:cNvContentPartPr/>
              <p14:nvPr/>
            </p14:nvContentPartPr>
            <p14:xfrm>
              <a:off x="4789571" y="2133098"/>
              <a:ext cx="720000" cy="32436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4531" y="2116178"/>
                <a:ext cx="7358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2" name="Pismo odręczne 151"/>
              <p14:cNvContentPartPr/>
              <p14:nvPr/>
            </p14:nvContentPartPr>
            <p14:xfrm>
              <a:off x="6899891" y="2474738"/>
              <a:ext cx="150120" cy="122760"/>
            </p14:xfrm>
          </p:contentPart>
        </mc:Choice>
        <mc:Fallback xmlns="">
          <p:pic>
            <p:nvPicPr>
              <p:cNvPr id="152" name="Pismo odręczne 1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95571" y="2457098"/>
                <a:ext cx="159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4" name="Pismo odręczne 163"/>
              <p14:cNvContentPartPr/>
              <p14:nvPr/>
            </p14:nvContentPartPr>
            <p14:xfrm>
              <a:off x="6254051" y="3469058"/>
              <a:ext cx="1598040" cy="67680"/>
            </p14:xfrm>
          </p:contentPart>
        </mc:Choice>
        <mc:Fallback xmlns="">
          <p:pic>
            <p:nvPicPr>
              <p:cNvPr id="164" name="Pismo odręczne 1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4691" y="3450338"/>
                <a:ext cx="1625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6" name="Pismo odręczne 165"/>
              <p14:cNvContentPartPr/>
              <p14:nvPr/>
            </p14:nvContentPartPr>
            <p14:xfrm>
              <a:off x="6958211" y="3717458"/>
              <a:ext cx="137520" cy="22680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39851" y="3705578"/>
                <a:ext cx="1760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1" name="Pismo odręczne 170"/>
              <p14:cNvContentPartPr/>
              <p14:nvPr/>
            </p14:nvContentPartPr>
            <p14:xfrm>
              <a:off x="3463331" y="2092778"/>
              <a:ext cx="978840" cy="591120"/>
            </p14:xfrm>
          </p:contentPart>
        </mc:Choice>
        <mc:Fallback xmlns=""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54691" y="2080898"/>
                <a:ext cx="9910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2" name="Pismo odręczne 171"/>
              <p14:cNvContentPartPr/>
              <p14:nvPr/>
            </p14:nvContentPartPr>
            <p14:xfrm>
              <a:off x="2697971" y="1963538"/>
              <a:ext cx="932040" cy="325800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89331" y="1950938"/>
                <a:ext cx="955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3" name="Pismo odręczne 172"/>
              <p14:cNvContentPartPr/>
              <p14:nvPr/>
            </p14:nvContentPartPr>
            <p14:xfrm>
              <a:off x="3358571" y="2053178"/>
              <a:ext cx="1075680" cy="53640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53171" y="2038778"/>
                <a:ext cx="109800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" name="Pismo odręczne 173"/>
              <p14:cNvContentPartPr/>
              <p14:nvPr/>
            </p14:nvContentPartPr>
            <p14:xfrm>
              <a:off x="4831331" y="2112578"/>
              <a:ext cx="1602360" cy="123768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18011" y="2099258"/>
                <a:ext cx="1618920" cy="12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5" name="Pismo odręczne 174"/>
              <p14:cNvContentPartPr/>
              <p14:nvPr/>
            </p14:nvContentPartPr>
            <p14:xfrm>
              <a:off x="4332371" y="3102578"/>
              <a:ext cx="4569480" cy="723240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8331" y="3088178"/>
                <a:ext cx="459684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9" name="Pismo odręczne 178"/>
              <p14:cNvContentPartPr/>
              <p14:nvPr/>
            </p14:nvContentPartPr>
            <p14:xfrm>
              <a:off x="2704091" y="328418"/>
              <a:ext cx="7342560" cy="132228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96891" y="316538"/>
                <a:ext cx="73530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" name="Pismo odręczne 183"/>
              <p14:cNvContentPartPr/>
              <p14:nvPr/>
            </p14:nvContentPartPr>
            <p14:xfrm>
              <a:off x="4260371" y="563138"/>
              <a:ext cx="2387880" cy="51768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4531" y="549818"/>
                <a:ext cx="241488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10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Pismo odręczne 33"/>
              <p14:cNvContentPartPr/>
              <p14:nvPr/>
            </p14:nvContentPartPr>
            <p14:xfrm>
              <a:off x="4309878" y="502883"/>
              <a:ext cx="199440" cy="57168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03038" y="489923"/>
                <a:ext cx="227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Pismo odręczne 36"/>
              <p14:cNvContentPartPr/>
              <p14:nvPr/>
            </p14:nvContentPartPr>
            <p14:xfrm>
              <a:off x="1326011" y="735218"/>
              <a:ext cx="0" cy="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Pismo odręczne 38"/>
              <p14:cNvContentPartPr/>
              <p14:nvPr/>
            </p14:nvContentPartPr>
            <p14:xfrm>
              <a:off x="5958131" y="554138"/>
              <a:ext cx="173520" cy="43920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46611" y="537218"/>
                <a:ext cx="204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Pismo odręczne 48"/>
              <p14:cNvContentPartPr/>
              <p14:nvPr/>
            </p14:nvContentPartPr>
            <p14:xfrm>
              <a:off x="6194291" y="708218"/>
              <a:ext cx="322920" cy="22176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81331" y="692018"/>
                <a:ext cx="3398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Pismo odręczne 49"/>
              <p14:cNvContentPartPr/>
              <p14:nvPr/>
            </p14:nvContentPartPr>
            <p14:xfrm>
              <a:off x="905531" y="482003"/>
              <a:ext cx="3216787" cy="1387215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0412" y="465441"/>
                <a:ext cx="3235506" cy="1423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" name="Pismo odręczne 93"/>
              <p14:cNvContentPartPr/>
              <p14:nvPr/>
            </p14:nvContentPartPr>
            <p14:xfrm>
              <a:off x="10633091" y="1007738"/>
              <a:ext cx="228600" cy="726480"/>
            </p14:xfrm>
          </p:contentPart>
        </mc:Choice>
        <mc:Fallback xmlns="">
          <p:pic>
            <p:nvPicPr>
              <p:cNvPr id="94" name="Pismo odręczne 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24465" y="990458"/>
                <a:ext cx="24154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Pismo odręczne 94"/>
              <p14:cNvContentPartPr/>
              <p14:nvPr/>
            </p14:nvContentPartPr>
            <p14:xfrm>
              <a:off x="8253491" y="531458"/>
              <a:ext cx="1988640" cy="90936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9454" y="519938"/>
                <a:ext cx="2011676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7" name="Pismo odręczne 116"/>
              <p14:cNvContentPartPr/>
              <p14:nvPr/>
            </p14:nvContentPartPr>
            <p14:xfrm>
              <a:off x="7911131" y="2606138"/>
              <a:ext cx="3569040" cy="6840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01771" y="2589218"/>
                <a:ext cx="3593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9" name="Pismo odręczne 118"/>
              <p14:cNvContentPartPr/>
              <p14:nvPr/>
            </p14:nvContentPartPr>
            <p14:xfrm>
              <a:off x="8456171" y="2015378"/>
              <a:ext cx="34560" cy="120384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42491" y="2006018"/>
                <a:ext cx="6516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Pismo odręczne 122"/>
              <p14:cNvContentPartPr/>
              <p14:nvPr/>
            </p14:nvContentPartPr>
            <p14:xfrm>
              <a:off x="8513411" y="2398778"/>
              <a:ext cx="1636920" cy="45324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1171" y="2382938"/>
                <a:ext cx="1669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6" name="Pismo odręczne 135"/>
              <p14:cNvContentPartPr/>
              <p14:nvPr/>
            </p14:nvContentPartPr>
            <p14:xfrm>
              <a:off x="8486771" y="2440178"/>
              <a:ext cx="1135800" cy="168012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3091" y="2425418"/>
                <a:ext cx="1167480" cy="17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1" name="Pismo odręczne 150"/>
              <p14:cNvContentPartPr/>
              <p14:nvPr/>
            </p14:nvContentPartPr>
            <p14:xfrm>
              <a:off x="8512331" y="2422898"/>
              <a:ext cx="1039680" cy="65880"/>
            </p14:xfrm>
          </p:contentPart>
        </mc:Choice>
        <mc:Fallback xmlns=""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2971" y="2407778"/>
                <a:ext cx="1067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6" name="Pismo odręczne 165"/>
              <p14:cNvContentPartPr/>
              <p14:nvPr/>
            </p14:nvContentPartPr>
            <p14:xfrm>
              <a:off x="9212891" y="2733578"/>
              <a:ext cx="171000" cy="107604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00651" y="2722778"/>
                <a:ext cx="20412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3" name="Pismo odręczne 172"/>
              <p14:cNvContentPartPr/>
              <p14:nvPr/>
            </p14:nvContentPartPr>
            <p14:xfrm>
              <a:off x="9223331" y="2654378"/>
              <a:ext cx="0" cy="468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" name="Pismo odręczne 173"/>
              <p14:cNvContentPartPr/>
              <p14:nvPr/>
            </p14:nvContentPartPr>
            <p14:xfrm>
              <a:off x="9735611" y="438938"/>
              <a:ext cx="76680" cy="19872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30236" y="423458"/>
                <a:ext cx="98537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9" name="Pismo odręczne 178"/>
              <p14:cNvContentPartPr/>
              <p14:nvPr/>
            </p14:nvContentPartPr>
            <p14:xfrm>
              <a:off x="9868811" y="3887378"/>
              <a:ext cx="0" cy="7776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5" name="Pismo odręczne 184"/>
              <p14:cNvContentPartPr/>
              <p14:nvPr/>
            </p14:nvContentPartPr>
            <p14:xfrm>
              <a:off x="9920291" y="2792618"/>
              <a:ext cx="393480" cy="303480"/>
            </p14:xfrm>
          </p:contentPart>
        </mc:Choice>
        <mc:Fallback xmlns="">
          <p:pic>
            <p:nvPicPr>
              <p:cNvPr id="185" name="Pismo odręczne 18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10931" y="2788658"/>
                <a:ext cx="414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6" name="Pismo odręczne 195"/>
              <p14:cNvContentPartPr/>
              <p14:nvPr/>
            </p14:nvContentPartPr>
            <p14:xfrm>
              <a:off x="6514331" y="2398778"/>
              <a:ext cx="223920" cy="741240"/>
            </p14:xfrm>
          </p:contentPart>
        </mc:Choice>
        <mc:Fallback xmlns="">
          <p:pic>
            <p:nvPicPr>
              <p:cNvPr id="196" name="Pismo odręczne 1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05691" y="2381858"/>
                <a:ext cx="2473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7" name="Pismo odręczne 236"/>
              <p14:cNvContentPartPr/>
              <p14:nvPr/>
            </p14:nvContentPartPr>
            <p14:xfrm>
              <a:off x="4867158" y="597563"/>
              <a:ext cx="730080" cy="31284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62478" y="576683"/>
                <a:ext cx="7556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1" name="Pismo odręczne 240"/>
              <p14:cNvContentPartPr/>
              <p14:nvPr/>
            </p14:nvContentPartPr>
            <p14:xfrm>
              <a:off x="6183131" y="1632698"/>
              <a:ext cx="855720" cy="290520"/>
            </p14:xfrm>
          </p:contentPart>
        </mc:Choice>
        <mc:Fallback xmlns=""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76651" y="1626218"/>
                <a:ext cx="865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5" name="Pismo odręczne 304"/>
              <p14:cNvContentPartPr/>
              <p14:nvPr/>
            </p14:nvContentPartPr>
            <p14:xfrm>
              <a:off x="4545491" y="2466323"/>
              <a:ext cx="2025360" cy="359775"/>
            </p14:xfrm>
          </p:contentPart>
        </mc:Choice>
        <mc:Fallback xmlns="">
          <p:pic>
            <p:nvPicPr>
              <p:cNvPr id="305" name="Pismo odręczne 3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0011" y="2450837"/>
                <a:ext cx="2045160" cy="38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4" name="Pismo odręczne 323"/>
              <p14:cNvContentPartPr/>
              <p14:nvPr/>
            </p14:nvContentPartPr>
            <p14:xfrm>
              <a:off x="2409611" y="2404043"/>
              <a:ext cx="730800" cy="255735"/>
            </p14:xfrm>
          </p:contentPart>
        </mc:Choice>
        <mc:Fallback xmlns="">
          <p:pic>
            <p:nvPicPr>
              <p:cNvPr id="324" name="Pismo odręczne 3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00611" y="2397199"/>
                <a:ext cx="743040" cy="277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9" name="Pismo odręczne 328"/>
              <p14:cNvContentPartPr/>
              <p14:nvPr/>
            </p14:nvContentPartPr>
            <p14:xfrm>
              <a:off x="699611" y="3296843"/>
              <a:ext cx="1249560" cy="2842695"/>
            </p14:xfrm>
          </p:contentPart>
        </mc:Choice>
        <mc:Fallback xmlns=""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4851" y="3282082"/>
                <a:ext cx="1274400" cy="28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0" name="Pismo odręczne 329"/>
              <p14:cNvContentPartPr/>
              <p14:nvPr/>
            </p14:nvContentPartPr>
            <p14:xfrm>
              <a:off x="2035571" y="4009643"/>
              <a:ext cx="1019160" cy="287055"/>
            </p14:xfrm>
          </p:contentPart>
        </mc:Choice>
        <mc:Fallback xmlns="">
          <p:pic>
            <p:nvPicPr>
              <p:cNvPr id="330" name="Pismo odręczne 3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25851" y="3988753"/>
                <a:ext cx="1032120" cy="31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3" name="Pismo odręczne 332"/>
              <p14:cNvContentPartPr/>
              <p14:nvPr/>
            </p14:nvContentPartPr>
            <p14:xfrm>
              <a:off x="3465131" y="4602338"/>
              <a:ext cx="601920" cy="767160"/>
            </p14:xfrm>
          </p:contentPart>
        </mc:Choice>
        <mc:Fallback xmlns="">
          <p:pic>
            <p:nvPicPr>
              <p:cNvPr id="333" name="Pismo odręczne 33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52891" y="4585418"/>
                <a:ext cx="61848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4" name="Pismo odręczne 333"/>
              <p14:cNvContentPartPr/>
              <p14:nvPr/>
            </p14:nvContentPartPr>
            <p14:xfrm>
              <a:off x="868451" y="5745203"/>
              <a:ext cx="442440" cy="181215"/>
            </p14:xfrm>
          </p:contentPart>
        </mc:Choice>
        <mc:Fallback xmlns="">
          <p:pic>
            <p:nvPicPr>
              <p:cNvPr id="334" name="Pismo odręczne 3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0891" y="5735836"/>
                <a:ext cx="452880" cy="194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7" name="Pismo odręczne 356"/>
              <p14:cNvContentPartPr/>
              <p14:nvPr/>
            </p14:nvContentPartPr>
            <p14:xfrm>
              <a:off x="604931" y="5901938"/>
              <a:ext cx="2571840" cy="464760"/>
            </p14:xfrm>
          </p:contentPart>
        </mc:Choice>
        <mc:Fallback xmlns="">
          <p:pic>
            <p:nvPicPr>
              <p:cNvPr id="357" name="Pismo odręczne 3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5571" y="5892218"/>
                <a:ext cx="26002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1" name="Pismo odręczne 390"/>
              <p14:cNvContentPartPr/>
              <p14:nvPr/>
            </p14:nvContentPartPr>
            <p14:xfrm>
              <a:off x="7215251" y="2136698"/>
              <a:ext cx="1067400" cy="351000"/>
            </p14:xfrm>
          </p:contentPart>
        </mc:Choice>
        <mc:Fallback xmlns="">
          <p:pic>
            <p:nvPicPr>
              <p:cNvPr id="391" name="Pismo odręczne 3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03727" y="2123738"/>
                <a:ext cx="1093329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2" name="Pismo odręczne 391"/>
              <p14:cNvContentPartPr/>
              <p14:nvPr/>
            </p14:nvContentPartPr>
            <p14:xfrm>
              <a:off x="2772851" y="3204683"/>
              <a:ext cx="686520" cy="313695"/>
            </p14:xfrm>
          </p:contentPart>
        </mc:Choice>
        <mc:Fallback xmlns="">
          <p:pic>
            <p:nvPicPr>
              <p:cNvPr id="392" name="Pismo odręczne 3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65651" y="3187035"/>
                <a:ext cx="699120" cy="339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4" name="Pismo odręczne 433"/>
              <p14:cNvContentPartPr/>
              <p14:nvPr/>
            </p14:nvContentPartPr>
            <p14:xfrm>
              <a:off x="7693331" y="4132178"/>
              <a:ext cx="330480" cy="454320"/>
            </p14:xfrm>
          </p:contentPart>
        </mc:Choice>
        <mc:Fallback xmlns=""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72451" y="4116698"/>
                <a:ext cx="35460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8" name="Pismo odręczne 457"/>
              <p14:cNvContentPartPr/>
              <p14:nvPr/>
            </p14:nvContentPartPr>
            <p14:xfrm>
              <a:off x="6062891" y="3420818"/>
              <a:ext cx="1371960" cy="1021680"/>
            </p14:xfrm>
          </p:contentPart>
        </mc:Choice>
        <mc:Fallback xmlns="">
          <p:pic>
            <p:nvPicPr>
              <p:cNvPr id="458" name="Pismo odręczne 4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52451" y="3417218"/>
                <a:ext cx="138672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0" name="Pismo odręczne 459"/>
              <p14:cNvContentPartPr/>
              <p14:nvPr/>
            </p14:nvContentPartPr>
            <p14:xfrm>
              <a:off x="5712611" y="3571298"/>
              <a:ext cx="258120" cy="1868040"/>
            </p14:xfrm>
          </p:contentPart>
        </mc:Choice>
        <mc:Fallback xmlns="">
          <p:pic>
            <p:nvPicPr>
              <p:cNvPr id="460" name="Pismo odręczne 4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3971" y="3563018"/>
                <a:ext cx="270360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3" name="Pismo odręczne 462"/>
              <p14:cNvContentPartPr/>
              <p14:nvPr/>
            </p14:nvContentPartPr>
            <p14:xfrm>
              <a:off x="5018891" y="4922738"/>
              <a:ext cx="779760" cy="312480"/>
            </p14:xfrm>
          </p:contentPart>
        </mc:Choice>
        <mc:Fallback xmlns="">
          <p:pic>
            <p:nvPicPr>
              <p:cNvPr id="463" name="Pismo odręczne 4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10251" y="4905098"/>
                <a:ext cx="7956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4" name="Pismo odręczne 463"/>
              <p14:cNvContentPartPr/>
              <p14:nvPr/>
            </p14:nvContentPartPr>
            <p14:xfrm>
              <a:off x="7458971" y="4040738"/>
              <a:ext cx="132120" cy="647640"/>
            </p14:xfrm>
          </p:contentPart>
        </mc:Choice>
        <mc:Fallback xmlns="">
          <p:pic>
            <p:nvPicPr>
              <p:cNvPr id="464" name="Pismo odręczne 4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52491" y="4031738"/>
                <a:ext cx="153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5" name="Pismo odręczne 464"/>
              <p14:cNvContentPartPr/>
              <p14:nvPr/>
            </p14:nvContentPartPr>
            <p14:xfrm>
              <a:off x="4832051" y="5377418"/>
              <a:ext cx="2645280" cy="255240"/>
            </p14:xfrm>
          </p:contentPart>
        </mc:Choice>
        <mc:Fallback xmlns="">
          <p:pic>
            <p:nvPicPr>
              <p:cNvPr id="465" name="Pismo odręczne 4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27731" y="5369498"/>
                <a:ext cx="2663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2" name="Pismo odręczne 471"/>
              <p14:cNvContentPartPr/>
              <p14:nvPr/>
            </p14:nvContentPartPr>
            <p14:xfrm>
              <a:off x="561371" y="2589578"/>
              <a:ext cx="2899440" cy="485640"/>
            </p14:xfrm>
          </p:contentPart>
        </mc:Choice>
        <mc:Fallback xmlns="">
          <p:pic>
            <p:nvPicPr>
              <p:cNvPr id="472" name="Pismo odręczne 4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3451" y="2580218"/>
                <a:ext cx="292572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3" name="Pismo odręczne 472"/>
              <p14:cNvContentPartPr/>
              <p14:nvPr/>
            </p14:nvContentPartPr>
            <p14:xfrm>
              <a:off x="2358491" y="3112883"/>
              <a:ext cx="186840" cy="593775"/>
            </p14:xfrm>
          </p:contentPart>
        </mc:Choice>
        <mc:Fallback xmlns="">
          <p:pic>
            <p:nvPicPr>
              <p:cNvPr id="473" name="Pismo odręczne 4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53451" y="3099200"/>
                <a:ext cx="207000" cy="622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4" name="Pismo odręczne 473"/>
              <p14:cNvContentPartPr/>
              <p14:nvPr/>
            </p14:nvContentPartPr>
            <p14:xfrm>
              <a:off x="604571" y="3264083"/>
              <a:ext cx="1614600" cy="345015"/>
            </p14:xfrm>
          </p:contentPart>
        </mc:Choice>
        <mc:Fallback xmlns="">
          <p:pic>
            <p:nvPicPr>
              <p:cNvPr id="474" name="Pismo odręczne 4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1611" y="3251478"/>
                <a:ext cx="1639800" cy="36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9" name="Pismo odręczne 478"/>
              <p14:cNvContentPartPr/>
              <p14:nvPr/>
            </p14:nvContentPartPr>
            <p14:xfrm>
              <a:off x="3133931" y="2172338"/>
              <a:ext cx="648000" cy="343080"/>
            </p14:xfrm>
          </p:contentPart>
        </mc:Choice>
        <mc:Fallback xmlns="">
          <p:pic>
            <p:nvPicPr>
              <p:cNvPr id="479" name="Pismo odręczne 4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30691" y="2158658"/>
                <a:ext cx="6548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2" name="Pismo odręczne 481"/>
              <p14:cNvContentPartPr/>
              <p14:nvPr/>
            </p14:nvContentPartPr>
            <p14:xfrm>
              <a:off x="9702131" y="2645738"/>
              <a:ext cx="267840" cy="1679760"/>
            </p14:xfrm>
          </p:contentPart>
        </mc:Choice>
        <mc:Fallback xmlns="">
          <p:pic>
            <p:nvPicPr>
              <p:cNvPr id="482" name="Pismo odręczne 4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98531" y="2632418"/>
                <a:ext cx="286200" cy="17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3" name="Pismo odręczne 482"/>
              <p14:cNvContentPartPr/>
              <p14:nvPr/>
            </p14:nvContentPartPr>
            <p14:xfrm>
              <a:off x="1719491" y="1689083"/>
              <a:ext cx="952747" cy="150255"/>
            </p14:xfrm>
          </p:contentPart>
        </mc:Choice>
        <mc:Fallback xmlns=""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6533" y="1670706"/>
                <a:ext cx="982982" cy="183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84" name="Pismo odręczne 483"/>
              <p14:cNvContentPartPr/>
              <p14:nvPr/>
            </p14:nvContentPartPr>
            <p14:xfrm>
              <a:off x="2130971" y="1878443"/>
              <a:ext cx="313027" cy="1125135"/>
            </p14:xfrm>
          </p:contentPart>
        </mc:Choice>
        <mc:Fallback xmlns="">
          <p:pic>
            <p:nvPicPr>
              <p:cNvPr id="484" name="Pismo odręczne 4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5934" y="1864401"/>
                <a:ext cx="322742" cy="114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5" name="Pismo odręczne 484"/>
              <p14:cNvContentPartPr/>
              <p14:nvPr/>
            </p14:nvContentPartPr>
            <p14:xfrm>
              <a:off x="715451" y="2391803"/>
              <a:ext cx="1250827" cy="280935"/>
            </p14:xfrm>
          </p:contentPart>
        </mc:Choice>
        <mc:Fallback xmlns="">
          <p:pic>
            <p:nvPicPr>
              <p:cNvPr id="485" name="Pismo odręczne 48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613" y="2379917"/>
                <a:ext cx="1271704" cy="30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6" name="Pismo odręczne 485"/>
              <p14:cNvContentPartPr/>
              <p14:nvPr/>
            </p14:nvContentPartPr>
            <p14:xfrm>
              <a:off x="4355411" y="2693978"/>
              <a:ext cx="3598200" cy="540720"/>
            </p14:xfrm>
          </p:contentPart>
        </mc:Choice>
        <mc:Fallback xmlns="">
          <p:pic>
            <p:nvPicPr>
              <p:cNvPr id="486" name="Pismo odręczne 4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46051" y="2684618"/>
                <a:ext cx="36219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87" name="Pismo odręczne 486"/>
              <p14:cNvContentPartPr/>
              <p14:nvPr/>
            </p14:nvContentPartPr>
            <p14:xfrm>
              <a:off x="4597331" y="3474098"/>
              <a:ext cx="1112040" cy="313920"/>
            </p14:xfrm>
          </p:contentPart>
        </mc:Choice>
        <mc:Fallback xmlns="">
          <p:pic>
            <p:nvPicPr>
              <p:cNvPr id="487" name="Pismo odręczne 4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82571" y="3458618"/>
                <a:ext cx="1130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5" name="Pismo odręczne 494"/>
              <p14:cNvContentPartPr/>
              <p14:nvPr/>
            </p14:nvContentPartPr>
            <p14:xfrm>
              <a:off x="6909611" y="2557178"/>
              <a:ext cx="632520" cy="226080"/>
            </p14:xfrm>
          </p:contentPart>
        </mc:Choice>
        <mc:Fallback xmlns="">
          <p:pic>
            <p:nvPicPr>
              <p:cNvPr id="495" name="Pismo odręczne 4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97004" y="2543858"/>
                <a:ext cx="64981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3" name="Pismo odręczne 502"/>
              <p14:cNvContentPartPr/>
              <p14:nvPr/>
            </p14:nvContentPartPr>
            <p14:xfrm>
              <a:off x="2057171" y="5684363"/>
              <a:ext cx="1875240" cy="525015"/>
            </p14:xfrm>
          </p:contentPart>
        </mc:Choice>
        <mc:Fallback xmlns="">
          <p:pic>
            <p:nvPicPr>
              <p:cNvPr id="503" name="Pismo odręczne 5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8171" y="5667079"/>
                <a:ext cx="1887840" cy="55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8" name="Pismo odręczne 507"/>
              <p14:cNvContentPartPr/>
              <p14:nvPr/>
            </p14:nvContentPartPr>
            <p14:xfrm>
              <a:off x="4748531" y="4187618"/>
              <a:ext cx="804240" cy="261000"/>
            </p14:xfrm>
          </p:contentPart>
        </mc:Choice>
        <mc:Fallback xmlns=""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35571" y="4175378"/>
                <a:ext cx="8233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09" name="Pismo odręczne 508"/>
              <p14:cNvContentPartPr/>
              <p14:nvPr/>
            </p14:nvContentPartPr>
            <p14:xfrm>
              <a:off x="2025131" y="4829723"/>
              <a:ext cx="1157760" cy="264735"/>
            </p14:xfrm>
          </p:contentPart>
        </mc:Choice>
        <mc:Fallback xmlns="">
          <p:pic>
            <p:nvPicPr>
              <p:cNvPr id="509" name="Pismo odręczne 5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6851" y="4826842"/>
                <a:ext cx="1171080" cy="27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3" name="Pismo odręczne 512"/>
              <p14:cNvContentPartPr/>
              <p14:nvPr/>
            </p14:nvContentPartPr>
            <p14:xfrm>
              <a:off x="8244851" y="2482658"/>
              <a:ext cx="417600" cy="151200"/>
            </p14:xfrm>
          </p:contentPart>
        </mc:Choice>
        <mc:Fallback xmlns=""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9811" y="2468978"/>
                <a:ext cx="442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4" name="Pismo odręczne 513"/>
              <p14:cNvContentPartPr/>
              <p14:nvPr/>
            </p14:nvContentPartPr>
            <p14:xfrm>
              <a:off x="7075211" y="4938578"/>
              <a:ext cx="138240" cy="21240"/>
            </p14:xfrm>
          </p:contentPart>
        </mc:Choice>
        <mc:Fallback xmlns="">
          <p:pic>
            <p:nvPicPr>
              <p:cNvPr id="514" name="Pismo odręczne 5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4771" y="4934978"/>
                <a:ext cx="152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5" name="Pismo odręczne 514"/>
              <p14:cNvContentPartPr/>
              <p14:nvPr/>
            </p14:nvContentPartPr>
            <p14:xfrm>
              <a:off x="6092771" y="5071418"/>
              <a:ext cx="1060920" cy="189360"/>
            </p14:xfrm>
          </p:contentPart>
        </mc:Choice>
        <mc:Fallback xmlns="">
          <p:pic>
            <p:nvPicPr>
              <p:cNvPr id="515" name="Pismo odręczne 5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87731" y="5062418"/>
                <a:ext cx="1081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6" name="Pismo odręczne 515"/>
              <p14:cNvContentPartPr/>
              <p14:nvPr/>
            </p14:nvContentPartPr>
            <p14:xfrm>
              <a:off x="7655531" y="5577218"/>
              <a:ext cx="656640" cy="348120"/>
            </p14:xfrm>
          </p:contentPart>
        </mc:Choice>
        <mc:Fallback xmlns="">
          <p:pic>
            <p:nvPicPr>
              <p:cNvPr id="516" name="Pismo odręczne 5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44371" y="5562818"/>
                <a:ext cx="67572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33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545891" y="512963"/>
              <a:ext cx="5965200" cy="5402655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4011" y="495683"/>
                <a:ext cx="5997600" cy="5433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" name="Pismo odręczne 109"/>
              <p14:cNvContentPartPr/>
              <p14:nvPr/>
            </p14:nvContentPartPr>
            <p14:xfrm>
              <a:off x="1932971" y="4621778"/>
              <a:ext cx="630000" cy="5112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3611" y="4610618"/>
                <a:ext cx="657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9" name="Pismo odręczne 118"/>
              <p14:cNvContentPartPr/>
              <p14:nvPr/>
            </p14:nvContentPartPr>
            <p14:xfrm>
              <a:off x="3401771" y="4731938"/>
              <a:ext cx="729720" cy="4284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0971" y="4711058"/>
                <a:ext cx="761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" name="Pismo odręczne 142"/>
              <p14:cNvContentPartPr/>
              <p14:nvPr/>
            </p14:nvContentPartPr>
            <p14:xfrm>
              <a:off x="1818491" y="5552963"/>
              <a:ext cx="2243160" cy="699615"/>
            </p14:xfrm>
          </p:contentPart>
        </mc:Choice>
        <mc:Fallback xmlns="">
          <p:pic>
            <p:nvPicPr>
              <p:cNvPr id="143" name="Pismo odręczne 1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10211" y="5540000"/>
                <a:ext cx="2269800" cy="72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5" name="Pismo odręczne 154"/>
              <p14:cNvContentPartPr/>
              <p14:nvPr/>
            </p14:nvContentPartPr>
            <p14:xfrm>
              <a:off x="3353171" y="5887898"/>
              <a:ext cx="690120" cy="49320"/>
            </p14:xfrm>
          </p:contentPart>
        </mc:Choice>
        <mc:Fallback xmlns=""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40571" y="5867018"/>
                <a:ext cx="723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5" name="Pismo odręczne 164"/>
              <p14:cNvContentPartPr/>
              <p14:nvPr/>
            </p14:nvContentPartPr>
            <p14:xfrm>
              <a:off x="1540931" y="1109258"/>
              <a:ext cx="2014200" cy="688320"/>
            </p14:xfrm>
          </p:contentPart>
        </mc:Choice>
        <mc:Fallback xmlns=""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7691" y="1090178"/>
                <a:ext cx="203652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Pismo odręczne 170"/>
              <p14:cNvContentPartPr/>
              <p14:nvPr/>
            </p14:nvContentPartPr>
            <p14:xfrm>
              <a:off x="8276171" y="860138"/>
              <a:ext cx="1978560" cy="1009800"/>
            </p14:xfrm>
          </p:contentPart>
        </mc:Choice>
        <mc:Fallback xmlns=""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67531" y="840698"/>
                <a:ext cx="199296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2" name="Pismo odręczne 191"/>
              <p14:cNvContentPartPr/>
              <p14:nvPr/>
            </p14:nvContentPartPr>
            <p14:xfrm>
              <a:off x="7911851" y="4059458"/>
              <a:ext cx="3017880" cy="25920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01771" y="4044338"/>
                <a:ext cx="30430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4" name="Pismo odręczne 193"/>
              <p14:cNvContentPartPr/>
              <p14:nvPr/>
            </p14:nvContentPartPr>
            <p14:xfrm>
              <a:off x="8573171" y="3621338"/>
              <a:ext cx="24840" cy="1053720"/>
            </p14:xfrm>
          </p:contentPart>
        </mc:Choice>
        <mc:Fallback xmlns=""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8131" y="3616658"/>
                <a:ext cx="442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5" name="Pismo odręczne 194"/>
              <p14:cNvContentPartPr/>
              <p14:nvPr/>
            </p14:nvContentPartPr>
            <p14:xfrm>
              <a:off x="8613131" y="3930218"/>
              <a:ext cx="1616400" cy="529200"/>
            </p14:xfrm>
          </p:contentPart>
        </mc:Choice>
        <mc:Fallback xmlns=""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02691" y="3916178"/>
                <a:ext cx="16437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7" name="Pismo odręczne 216"/>
              <p14:cNvContentPartPr/>
              <p14:nvPr/>
            </p14:nvContentPartPr>
            <p14:xfrm>
              <a:off x="8528171" y="4110218"/>
              <a:ext cx="1919520" cy="595440"/>
            </p14:xfrm>
          </p:contentPart>
        </mc:Choice>
        <mc:Fallback xmlns=""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16291" y="4099418"/>
                <a:ext cx="193608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" name="Pismo odręczne 244"/>
              <p14:cNvContentPartPr/>
              <p14:nvPr/>
            </p14:nvContentPartPr>
            <p14:xfrm>
              <a:off x="8840651" y="2260898"/>
              <a:ext cx="2989080" cy="469440"/>
            </p14:xfrm>
          </p:contentPart>
        </mc:Choice>
        <mc:Fallback xmlns=""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28051" y="2246138"/>
                <a:ext cx="300492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8" name="Pismo odręczne 247"/>
              <p14:cNvContentPartPr/>
              <p14:nvPr/>
            </p14:nvContentPartPr>
            <p14:xfrm>
              <a:off x="8646971" y="2518298"/>
              <a:ext cx="2783880" cy="479160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32571" y="2507498"/>
                <a:ext cx="281808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3" name="Pismo odręczne 252"/>
              <p14:cNvContentPartPr/>
              <p14:nvPr/>
            </p14:nvContentPartPr>
            <p14:xfrm>
              <a:off x="5775251" y="1111418"/>
              <a:ext cx="707400" cy="284760"/>
            </p14:xfrm>
          </p:contentPart>
        </mc:Choice>
        <mc:Fallback xmlns=""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61571" y="1104218"/>
                <a:ext cx="7304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2" name="Pismo odręczne 271"/>
              <p14:cNvContentPartPr/>
              <p14:nvPr/>
            </p14:nvContentPartPr>
            <p14:xfrm>
              <a:off x="4487171" y="5000363"/>
              <a:ext cx="2462400" cy="1328175"/>
            </p14:xfrm>
          </p:contentPart>
        </mc:Choice>
        <mc:Fallback xmlns="">
          <p:pic>
            <p:nvPicPr>
              <p:cNvPr id="272" name="Pismo odręczne 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76731" y="4985601"/>
                <a:ext cx="2479680" cy="1357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8" name="Pismo odręczne 277"/>
              <p14:cNvContentPartPr/>
              <p14:nvPr/>
            </p14:nvContentPartPr>
            <p14:xfrm>
              <a:off x="7814651" y="2534138"/>
              <a:ext cx="661320" cy="384840"/>
            </p14:xfrm>
          </p:contentPart>
        </mc:Choice>
        <mc:Fallback xmlns=""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01331" y="2517578"/>
                <a:ext cx="68508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3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831371" y="500138"/>
              <a:ext cx="2333520" cy="242496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891" y="492578"/>
                <a:ext cx="2368440" cy="24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48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Pismo odręczne 17"/>
              <p14:cNvContentPartPr/>
              <p14:nvPr/>
            </p14:nvContentPartPr>
            <p14:xfrm>
              <a:off x="694211" y="391643"/>
              <a:ext cx="7092360" cy="5978295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851" y="377603"/>
                <a:ext cx="7107840" cy="599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Pismo odręczne 36"/>
              <p14:cNvContentPartPr/>
              <p14:nvPr/>
            </p14:nvContentPartPr>
            <p14:xfrm>
              <a:off x="8725811" y="365498"/>
              <a:ext cx="3036600" cy="90108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1" y="359378"/>
                <a:ext cx="305028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9" name="Pismo odręczne 148"/>
              <p14:cNvContentPartPr/>
              <p14:nvPr/>
            </p14:nvContentPartPr>
            <p14:xfrm>
              <a:off x="5680571" y="2037338"/>
              <a:ext cx="650880" cy="582480"/>
            </p14:xfrm>
          </p:contentPart>
        </mc:Choice>
        <mc:Fallback>
          <p:pic>
            <p:nvPicPr>
              <p:cNvPr id="149" name="Pismo odręczne 1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74451" y="2030138"/>
                <a:ext cx="67176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1" name="Pismo odręczne 150"/>
              <p14:cNvContentPartPr/>
              <p14:nvPr/>
            </p14:nvContentPartPr>
            <p14:xfrm>
              <a:off x="1995611" y="1987658"/>
              <a:ext cx="549000" cy="469440"/>
            </p14:xfrm>
          </p:contentPart>
        </mc:Choice>
        <mc:Fallback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92011" y="1981538"/>
                <a:ext cx="5634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2" name="Pismo odręczne 181"/>
              <p14:cNvContentPartPr/>
              <p14:nvPr/>
            </p14:nvContentPartPr>
            <p14:xfrm>
              <a:off x="6287531" y="2809178"/>
              <a:ext cx="216720" cy="516600"/>
            </p14:xfrm>
          </p:contentPart>
        </mc:Choice>
        <mc:Fallback>
          <p:pic>
            <p:nvPicPr>
              <p:cNvPr id="182" name="Pismo odręczne 1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76731" y="2793698"/>
                <a:ext cx="2444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3" name="Pismo odręczne 182"/>
              <p14:cNvContentPartPr/>
              <p14:nvPr/>
            </p14:nvContentPartPr>
            <p14:xfrm>
              <a:off x="6651491" y="2910698"/>
              <a:ext cx="375120" cy="225000"/>
            </p14:xfrm>
          </p:contentPart>
        </mc:Choice>
        <mc:Fallback>
          <p:pic>
            <p:nvPicPr>
              <p:cNvPr id="183" name="Pismo odręczne 1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38891" y="2897018"/>
                <a:ext cx="393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3" name="Pismo odręczne 272"/>
              <p14:cNvContentPartPr/>
              <p14:nvPr/>
            </p14:nvContentPartPr>
            <p14:xfrm>
              <a:off x="8450051" y="2758778"/>
              <a:ext cx="2787480" cy="66960"/>
            </p14:xfrm>
          </p:contentPart>
        </mc:Choice>
        <mc:Fallback>
          <p:pic>
            <p:nvPicPr>
              <p:cNvPr id="273" name="Pismo odręczne 2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6451" y="2750858"/>
                <a:ext cx="2794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4" name="Pismo odręczne 273"/>
              <p14:cNvContentPartPr/>
              <p14:nvPr/>
            </p14:nvContentPartPr>
            <p14:xfrm>
              <a:off x="8692691" y="2272778"/>
              <a:ext cx="56160" cy="99432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89451" y="2269538"/>
                <a:ext cx="7236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9" name="Pismo odręczne 338"/>
              <p14:cNvContentPartPr/>
              <p14:nvPr/>
            </p14:nvContentPartPr>
            <p14:xfrm>
              <a:off x="3238691" y="5188643"/>
              <a:ext cx="2627640" cy="753255"/>
            </p14:xfrm>
          </p:contentPart>
        </mc:Choice>
        <mc:Fallback>
          <p:pic>
            <p:nvPicPr>
              <p:cNvPr id="339" name="Pismo odręczne 3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5011" y="5182882"/>
                <a:ext cx="2645280" cy="762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8" name="Pismo odręczne 347"/>
              <p14:cNvContentPartPr/>
              <p14:nvPr/>
            </p14:nvContentPartPr>
            <p14:xfrm>
              <a:off x="4805051" y="5941178"/>
              <a:ext cx="1131840" cy="192240"/>
            </p14:xfrm>
          </p:contentPart>
        </mc:Choice>
        <mc:Fallback>
          <p:pic>
            <p:nvPicPr>
              <p:cNvPr id="348" name="Pismo odręczne 3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91371" y="5929298"/>
                <a:ext cx="1165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7" name="Pismo odręczne 356"/>
              <p14:cNvContentPartPr/>
              <p14:nvPr/>
            </p14:nvContentPartPr>
            <p14:xfrm>
              <a:off x="3781571" y="4543163"/>
              <a:ext cx="28440" cy="161055"/>
            </p14:xfrm>
          </p:contentPart>
        </mc:Choice>
        <mc:Fallback>
          <p:pic>
            <p:nvPicPr>
              <p:cNvPr id="357" name="Pismo odręczne 3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0051" y="4536678"/>
                <a:ext cx="43200" cy="170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8" name="Pismo odręczne 357"/>
              <p14:cNvContentPartPr/>
              <p14:nvPr/>
            </p14:nvContentPartPr>
            <p14:xfrm>
              <a:off x="3882011" y="4568363"/>
              <a:ext cx="7560" cy="165015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72291" y="4558995"/>
                <a:ext cx="32760" cy="17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9" name="Pismo odręczne 358"/>
              <p14:cNvContentPartPr/>
              <p14:nvPr/>
            </p14:nvContentPartPr>
            <p14:xfrm>
              <a:off x="3737291" y="4731083"/>
              <a:ext cx="243360" cy="147375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7571" y="4725678"/>
                <a:ext cx="267120" cy="170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7" name="Pismo odręczne 366"/>
              <p14:cNvContentPartPr/>
              <p14:nvPr/>
            </p14:nvContentPartPr>
            <p14:xfrm>
              <a:off x="9129371" y="2078738"/>
              <a:ext cx="122760" cy="337320"/>
            </p14:xfrm>
          </p:contentPart>
        </mc:Choice>
        <mc:Fallback>
          <p:pic>
            <p:nvPicPr>
              <p:cNvPr id="367" name="Pismo odręczne 36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18931" y="2066871"/>
                <a:ext cx="142560" cy="36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7" name="Pismo odręczne 406"/>
              <p14:cNvContentPartPr/>
              <p14:nvPr/>
            </p14:nvContentPartPr>
            <p14:xfrm>
              <a:off x="10469651" y="3390218"/>
              <a:ext cx="227520" cy="239040"/>
            </p14:xfrm>
          </p:contentPart>
        </mc:Choice>
        <mc:Fallback>
          <p:pic>
            <p:nvPicPr>
              <p:cNvPr id="407" name="Pismo odręczne 4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58851" y="3374378"/>
                <a:ext cx="241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8" name="Pismo odręczne 407"/>
              <p14:cNvContentPartPr/>
              <p14:nvPr/>
            </p14:nvContentPartPr>
            <p14:xfrm>
              <a:off x="10519331" y="3412178"/>
              <a:ext cx="236880" cy="378000"/>
            </p14:xfrm>
          </p:contentPart>
        </mc:Choice>
        <mc:Fallback>
          <p:pic>
            <p:nvPicPr>
              <p:cNvPr id="408" name="Pismo odręczne 4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10331" y="3401018"/>
                <a:ext cx="264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1" name="Pismo odręczne 410"/>
              <p14:cNvContentPartPr/>
              <p14:nvPr/>
            </p14:nvContentPartPr>
            <p14:xfrm>
              <a:off x="10648211" y="3997538"/>
              <a:ext cx="577080" cy="175680"/>
            </p14:xfrm>
          </p:contentPart>
        </mc:Choice>
        <mc:Fallback>
          <p:pic>
            <p:nvPicPr>
              <p:cNvPr id="411" name="Pismo odręczne 4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34531" y="3987098"/>
                <a:ext cx="594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8" name="Pismo odręczne 417"/>
              <p14:cNvContentPartPr/>
              <p14:nvPr/>
            </p14:nvContentPartPr>
            <p14:xfrm>
              <a:off x="8730851" y="2520098"/>
              <a:ext cx="1704960" cy="568800"/>
            </p14:xfrm>
          </p:contentPart>
        </mc:Choice>
        <mc:Fallback>
          <p:pic>
            <p:nvPicPr>
              <p:cNvPr id="418" name="Pismo odręczne 4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21491" y="2507858"/>
                <a:ext cx="172980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20" name="Pismo odręczne 419"/>
              <p14:cNvContentPartPr/>
              <p14:nvPr/>
            </p14:nvContentPartPr>
            <p14:xfrm>
              <a:off x="9513491" y="2756618"/>
              <a:ext cx="158400" cy="426240"/>
            </p14:xfrm>
          </p:contentPart>
        </mc:Choice>
        <mc:Fallback>
          <p:pic>
            <p:nvPicPr>
              <p:cNvPr id="420" name="Pismo odręczne 41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04491" y="2745098"/>
                <a:ext cx="1706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1" name="Pismo odręczne 420"/>
              <p14:cNvContentPartPr/>
              <p14:nvPr/>
            </p14:nvContentPartPr>
            <p14:xfrm>
              <a:off x="8720411" y="2734658"/>
              <a:ext cx="71280" cy="63360"/>
            </p14:xfrm>
          </p:contentPart>
        </mc:Choice>
        <mc:Fallback>
          <p:pic>
            <p:nvPicPr>
              <p:cNvPr id="421" name="Pismo odręczne 4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06731" y="2720618"/>
                <a:ext cx="95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31" name="Pismo odręczne 430"/>
              <p14:cNvContentPartPr/>
              <p14:nvPr/>
            </p14:nvContentPartPr>
            <p14:xfrm>
              <a:off x="9100571" y="1738178"/>
              <a:ext cx="520920" cy="184320"/>
            </p14:xfrm>
          </p:contentPart>
        </mc:Choice>
        <mc:Fallback>
          <p:pic>
            <p:nvPicPr>
              <p:cNvPr id="431" name="Pismo odręczne 43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88691" y="1730258"/>
                <a:ext cx="537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53" name="Pismo odręczne 452"/>
              <p14:cNvContentPartPr/>
              <p14:nvPr/>
            </p14:nvContentPartPr>
            <p14:xfrm>
              <a:off x="2329331" y="3940883"/>
              <a:ext cx="125280" cy="465615"/>
            </p14:xfrm>
          </p:contentPart>
        </mc:Choice>
        <mc:Fallback>
          <p:pic>
            <p:nvPicPr>
              <p:cNvPr id="453" name="Pismo odręczne 45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08451" y="3927919"/>
                <a:ext cx="152280" cy="481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56" name="Pismo odręczne 455"/>
              <p14:cNvContentPartPr/>
              <p14:nvPr/>
            </p14:nvContentPartPr>
            <p14:xfrm>
              <a:off x="8631131" y="2243258"/>
              <a:ext cx="132480" cy="121320"/>
            </p14:xfrm>
          </p:contentPart>
        </mc:Choice>
        <mc:Fallback>
          <p:pic>
            <p:nvPicPr>
              <p:cNvPr id="456" name="Pismo odręczne 45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21771" y="2233178"/>
                <a:ext cx="145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8" name="Pismo odręczne 457"/>
              <p14:cNvContentPartPr/>
              <p14:nvPr/>
            </p14:nvContentPartPr>
            <p14:xfrm>
              <a:off x="8744531" y="2809178"/>
              <a:ext cx="1359720" cy="323640"/>
            </p14:xfrm>
          </p:contentPart>
        </mc:Choice>
        <mc:Fallback>
          <p:pic>
            <p:nvPicPr>
              <p:cNvPr id="458" name="Pismo odręczne 45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30851" y="2794778"/>
                <a:ext cx="1389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68" name="Pismo odręczne 467"/>
              <p14:cNvContentPartPr/>
              <p14:nvPr/>
            </p14:nvContentPartPr>
            <p14:xfrm>
              <a:off x="8698811" y="2468978"/>
              <a:ext cx="1387800" cy="375120"/>
            </p14:xfrm>
          </p:contentPart>
        </mc:Choice>
        <mc:Fallback>
          <p:pic>
            <p:nvPicPr>
              <p:cNvPr id="468" name="Pismo odręczne 46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89811" y="2449197"/>
                <a:ext cx="1417680" cy="401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70" name="Pismo odręczne 469"/>
              <p14:cNvContentPartPr/>
              <p14:nvPr/>
            </p14:nvContentPartPr>
            <p14:xfrm>
              <a:off x="9147011" y="2744738"/>
              <a:ext cx="123120" cy="595440"/>
            </p14:xfrm>
          </p:contentPart>
        </mc:Choice>
        <mc:Fallback>
          <p:pic>
            <p:nvPicPr>
              <p:cNvPr id="470" name="Pismo odręczne 46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34771" y="2733938"/>
                <a:ext cx="13932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1" name="Pismo odręczne 470"/>
              <p14:cNvContentPartPr/>
              <p14:nvPr/>
            </p14:nvContentPartPr>
            <p14:xfrm>
              <a:off x="10423211" y="2973698"/>
              <a:ext cx="255240" cy="135360"/>
            </p14:xfrm>
          </p:contentPart>
        </mc:Choice>
        <mc:Fallback>
          <p:pic>
            <p:nvPicPr>
              <p:cNvPr id="471" name="Pismo odręczne 47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09171" y="2966858"/>
                <a:ext cx="273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73" name="Pismo odręczne 472"/>
              <p14:cNvContentPartPr/>
              <p14:nvPr/>
            </p14:nvContentPartPr>
            <p14:xfrm>
              <a:off x="8674691" y="2492018"/>
              <a:ext cx="43200" cy="33120"/>
            </p14:xfrm>
          </p:contentPart>
        </mc:Choice>
        <mc:Fallback>
          <p:pic>
            <p:nvPicPr>
              <p:cNvPr id="473" name="Pismo odręczne 47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60291" y="2477618"/>
                <a:ext cx="72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4" name="Pismo odręczne 473"/>
              <p14:cNvContentPartPr/>
              <p14:nvPr/>
            </p14:nvContentPartPr>
            <p14:xfrm>
              <a:off x="10042691" y="2486618"/>
              <a:ext cx="577440" cy="807840"/>
            </p14:xfrm>
          </p:contentPart>
        </mc:Choice>
        <mc:Fallback>
          <p:pic>
            <p:nvPicPr>
              <p:cNvPr id="474" name="Pismo odręczne 47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27931" y="2469698"/>
                <a:ext cx="61092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75" name="Pismo odręczne 474"/>
              <p14:cNvContentPartPr/>
              <p14:nvPr/>
            </p14:nvContentPartPr>
            <p14:xfrm>
              <a:off x="8734811" y="2471138"/>
              <a:ext cx="873000" cy="614880"/>
            </p14:xfrm>
          </p:contentPart>
        </mc:Choice>
        <mc:Fallback>
          <p:pic>
            <p:nvPicPr>
              <p:cNvPr id="475" name="Pismo odręczne 47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16451" y="2456018"/>
                <a:ext cx="90612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7" name="Pismo odręczne 476"/>
              <p14:cNvContentPartPr/>
              <p14:nvPr/>
            </p14:nvContentPartPr>
            <p14:xfrm>
              <a:off x="7133531" y="4200938"/>
              <a:ext cx="93600" cy="1862280"/>
            </p14:xfrm>
          </p:contentPart>
        </mc:Choice>
        <mc:Fallback>
          <p:pic>
            <p:nvPicPr>
              <p:cNvPr id="477" name="Pismo odręczne 47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30291" y="4189058"/>
                <a:ext cx="110880" cy="18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9" name="Pismo odręczne 478"/>
              <p14:cNvContentPartPr/>
              <p14:nvPr/>
            </p14:nvContentPartPr>
            <p14:xfrm>
              <a:off x="7148651" y="4205978"/>
              <a:ext cx="171360" cy="202680"/>
            </p14:xfrm>
          </p:contentPart>
        </mc:Choice>
        <mc:Fallback>
          <p:pic>
            <p:nvPicPr>
              <p:cNvPr id="479" name="Pismo odręczne 47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35331" y="4191938"/>
                <a:ext cx="2001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2" name="Pismo odręczne 481"/>
              <p14:cNvContentPartPr/>
              <p14:nvPr/>
            </p14:nvContentPartPr>
            <p14:xfrm>
              <a:off x="6461411" y="5094458"/>
              <a:ext cx="4788720" cy="356040"/>
            </p14:xfrm>
          </p:contentPart>
        </mc:Choice>
        <mc:Fallback>
          <p:pic>
            <p:nvPicPr>
              <p:cNvPr id="482" name="Pismo odręczne 48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51691" y="5076458"/>
                <a:ext cx="48175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3" name="Pismo odręczne 482"/>
              <p14:cNvContentPartPr/>
              <p14:nvPr/>
            </p14:nvContentPartPr>
            <p14:xfrm>
              <a:off x="10377851" y="3983858"/>
              <a:ext cx="138240" cy="17280"/>
            </p14:xfrm>
          </p:contentPart>
        </mc:Choice>
        <mc:Fallback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71371" y="3966938"/>
                <a:ext cx="147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84" name="Pismo odręczne 483"/>
              <p14:cNvContentPartPr/>
              <p14:nvPr/>
            </p14:nvContentPartPr>
            <p14:xfrm>
              <a:off x="8572811" y="5054858"/>
              <a:ext cx="5760" cy="4320"/>
            </p14:xfrm>
          </p:contentPart>
        </mc:Choice>
        <mc:Fallback>
          <p:pic>
            <p:nvPicPr>
              <p:cNvPr id="484" name="Pismo odręczne 48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68491" y="5047658"/>
                <a:ext cx="1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0" name="Pismo odręczne 489"/>
              <p14:cNvContentPartPr/>
              <p14:nvPr/>
            </p14:nvContentPartPr>
            <p14:xfrm>
              <a:off x="8628971" y="5053058"/>
              <a:ext cx="1448640" cy="256680"/>
            </p14:xfrm>
          </p:contentPart>
        </mc:Choice>
        <mc:Fallback>
          <p:pic>
            <p:nvPicPr>
              <p:cNvPr id="490" name="Pismo odręczne 4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20331" y="5044418"/>
                <a:ext cx="1470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91" name="Pismo odręczne 490"/>
              <p14:cNvContentPartPr/>
              <p14:nvPr/>
            </p14:nvContentPartPr>
            <p14:xfrm>
              <a:off x="9972131" y="5484338"/>
              <a:ext cx="249120" cy="189720"/>
            </p14:xfrm>
          </p:contentPart>
        </mc:Choice>
        <mc:Fallback>
          <p:pic>
            <p:nvPicPr>
              <p:cNvPr id="491" name="Pismo odręczne 4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58811" y="5471378"/>
                <a:ext cx="267120" cy="2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49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8</cp:revision>
  <dcterms:created xsi:type="dcterms:W3CDTF">2020-03-31T07:10:38Z</dcterms:created>
  <dcterms:modified xsi:type="dcterms:W3CDTF">2020-03-31T08:04:31Z</dcterms:modified>
</cp:coreProperties>
</file>